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7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8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theme/theme9.xml" ContentType="application/vnd.openxmlformats-officedocument.theme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  <p:sldMasterId id="2147483660" r:id="rId5"/>
    <p:sldMasterId id="2147483672" r:id="rId6"/>
    <p:sldMasterId id="2147483684" r:id="rId7"/>
    <p:sldMasterId id="2147483699" r:id="rId8"/>
    <p:sldMasterId id="2147483709" r:id="rId9"/>
    <p:sldMasterId id="2147483723" r:id="rId10"/>
    <p:sldMasterId id="2147483735" r:id="rId11"/>
    <p:sldMasterId id="2147483749" r:id="rId12"/>
    <p:sldMasterId id="2147483761" r:id="rId13"/>
    <p:sldMasterId id="2147483778" r:id="rId14"/>
  </p:sldMasterIdLst>
  <p:notesMasterIdLst>
    <p:notesMasterId r:id="rId47"/>
  </p:notesMasterIdLst>
  <p:sldIdLst>
    <p:sldId id="263" r:id="rId15"/>
    <p:sldId id="4879" r:id="rId16"/>
    <p:sldId id="259" r:id="rId17"/>
    <p:sldId id="257" r:id="rId18"/>
    <p:sldId id="3979" r:id="rId19"/>
    <p:sldId id="432" r:id="rId20"/>
    <p:sldId id="4880" r:id="rId21"/>
    <p:sldId id="4058" r:id="rId22"/>
    <p:sldId id="279" r:id="rId23"/>
    <p:sldId id="4063" r:id="rId24"/>
    <p:sldId id="306" r:id="rId25"/>
    <p:sldId id="4070" r:id="rId26"/>
    <p:sldId id="262" r:id="rId27"/>
    <p:sldId id="302" r:id="rId28"/>
    <p:sldId id="264" r:id="rId29"/>
    <p:sldId id="4114" r:id="rId30"/>
    <p:sldId id="4106" r:id="rId31"/>
    <p:sldId id="285" r:id="rId32"/>
    <p:sldId id="4112" r:id="rId33"/>
    <p:sldId id="4886" r:id="rId34"/>
    <p:sldId id="4094" r:id="rId35"/>
    <p:sldId id="4108" r:id="rId36"/>
    <p:sldId id="4882" r:id="rId37"/>
    <p:sldId id="4883" r:id="rId38"/>
    <p:sldId id="4884" r:id="rId39"/>
    <p:sldId id="4111" r:id="rId40"/>
    <p:sldId id="4109" r:id="rId41"/>
    <p:sldId id="4110" r:id="rId42"/>
    <p:sldId id="4885" r:id="rId43"/>
    <p:sldId id="4881" r:id="rId44"/>
    <p:sldId id="4073" r:id="rId45"/>
    <p:sldId id="261" r:id="rId4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0.xml"/><Relationship Id="rId18" Type="http://schemas.openxmlformats.org/officeDocument/2006/relationships/slide" Target="slides/slide4.xml"/><Relationship Id="rId26" Type="http://schemas.openxmlformats.org/officeDocument/2006/relationships/slide" Target="slides/slide12.xml"/><Relationship Id="rId39" Type="http://schemas.openxmlformats.org/officeDocument/2006/relationships/slide" Target="slides/slide25.xml"/><Relationship Id="rId21" Type="http://schemas.openxmlformats.org/officeDocument/2006/relationships/slide" Target="slides/slide7.xml"/><Relationship Id="rId34" Type="http://schemas.openxmlformats.org/officeDocument/2006/relationships/slide" Target="slides/slide20.xml"/><Relationship Id="rId42" Type="http://schemas.openxmlformats.org/officeDocument/2006/relationships/slide" Target="slides/slide2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2" Type="http://schemas.openxmlformats.org/officeDocument/2006/relationships/customXml" Target="../customXml/item2.xml"/><Relationship Id="rId16" Type="http://schemas.openxmlformats.org/officeDocument/2006/relationships/slide" Target="slides/slide2.xml"/><Relationship Id="rId29" Type="http://schemas.openxmlformats.org/officeDocument/2006/relationships/slide" Target="slides/slide15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0.xml"/><Relationship Id="rId32" Type="http://schemas.openxmlformats.org/officeDocument/2006/relationships/slide" Target="slides/slide18.xml"/><Relationship Id="rId37" Type="http://schemas.openxmlformats.org/officeDocument/2006/relationships/slide" Target="slides/slide23.xml"/><Relationship Id="rId40" Type="http://schemas.openxmlformats.org/officeDocument/2006/relationships/slide" Target="slides/slide26.xml"/><Relationship Id="rId45" Type="http://schemas.openxmlformats.org/officeDocument/2006/relationships/slide" Target="slides/slide3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.xml"/><Relationship Id="rId23" Type="http://schemas.openxmlformats.org/officeDocument/2006/relationships/slide" Target="slides/slide9.xml"/><Relationship Id="rId28" Type="http://schemas.openxmlformats.org/officeDocument/2006/relationships/slide" Target="slides/slide14.xml"/><Relationship Id="rId36" Type="http://schemas.openxmlformats.org/officeDocument/2006/relationships/slide" Target="slides/slide22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5.xml"/><Relationship Id="rId31" Type="http://schemas.openxmlformats.org/officeDocument/2006/relationships/slide" Target="slides/slide17.xml"/><Relationship Id="rId44" Type="http://schemas.openxmlformats.org/officeDocument/2006/relationships/slide" Target="slides/slide30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Master" Target="slideMasters/slideMaster11.xml"/><Relationship Id="rId22" Type="http://schemas.openxmlformats.org/officeDocument/2006/relationships/slide" Target="slides/slide8.xml"/><Relationship Id="rId27" Type="http://schemas.openxmlformats.org/officeDocument/2006/relationships/slide" Target="slides/slide13.xml"/><Relationship Id="rId30" Type="http://schemas.openxmlformats.org/officeDocument/2006/relationships/slide" Target="slides/slide16.xml"/><Relationship Id="rId35" Type="http://schemas.openxmlformats.org/officeDocument/2006/relationships/slide" Target="slides/slide21.xml"/><Relationship Id="rId43" Type="http://schemas.openxmlformats.org/officeDocument/2006/relationships/slide" Target="slides/slide29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5.xml"/><Relationship Id="rId51" Type="http://schemas.openxmlformats.org/officeDocument/2006/relationships/tableStyles" Target="tableStyles.xml"/><Relationship Id="rId3" Type="http://schemas.openxmlformats.org/officeDocument/2006/relationships/customXml" Target="../customXml/item3.xml"/><Relationship Id="rId12" Type="http://schemas.openxmlformats.org/officeDocument/2006/relationships/slideMaster" Target="slideMasters/slideMaster9.xml"/><Relationship Id="rId17" Type="http://schemas.openxmlformats.org/officeDocument/2006/relationships/slide" Target="slides/slide3.xml"/><Relationship Id="rId25" Type="http://schemas.openxmlformats.org/officeDocument/2006/relationships/slide" Target="slides/slide11.xml"/><Relationship Id="rId33" Type="http://schemas.openxmlformats.org/officeDocument/2006/relationships/slide" Target="slides/slide19.xml"/><Relationship Id="rId38" Type="http://schemas.openxmlformats.org/officeDocument/2006/relationships/slide" Target="slides/slide24.xml"/><Relationship Id="rId46" Type="http://schemas.openxmlformats.org/officeDocument/2006/relationships/slide" Target="slides/slide32.xml"/><Relationship Id="rId20" Type="http://schemas.openxmlformats.org/officeDocument/2006/relationships/slide" Target="slides/slide6.xml"/><Relationship Id="rId41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E5C093-1F76-43AD-A66B-977836575ED8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675BEB-4E35-4C5A-BC96-84DB6699CD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7715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8e74e6642d_1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8e74e6642d_1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9FF355-E18B-491B-8227-9037A72EEB8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6251074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5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9" name="Google Shape;2253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540" name="Google Shape;2254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476e7e05e9_0_176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4" name="Google Shape;224;g476e7e05e9_0_176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476e7e05e9_0_175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476e7e05e9_0_175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9293998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" name="Google Shape;498;g3de7457949_0_19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9" name="Google Shape;499;g3de7457949_0_19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2679029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8d5e535281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5" name="Google Shape;355;g8d5e535281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0E3CAC-1FEF-4F69-8804-DE547445D8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47630F-BF5E-413D-AF3C-21BB48D46B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6E237F-4625-43F1-9DDE-CD549C90A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E5DF-0C65-44FF-8501-913026C67383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06365B-779D-4DF0-A677-F73855A293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9E8472-638C-4875-B1BA-536E0AAAB8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608AF-13BA-4C67-A39D-0D3A7E80E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4250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ABD81-733F-47D9-A6F9-AEB077A870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084988A-BFEF-4D19-9AF8-F6D9653B6CE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F9CD9D-D292-40F6-803A-52FC6BB34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E5DF-0C65-44FF-8501-913026C67383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6D93F2A-EEB1-4670-B4A1-2DEB32E84E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CC7B07-28C6-461D-8098-4DE8FC52A6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608AF-13BA-4C67-A39D-0D3A7E80E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97800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9E5A4B-47C8-45DA-A12B-A2E36E3221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9E07C-8857-46E7-9CC8-BF7973E2FC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641EF6C-B025-45D1-BB18-BCC6E073D0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EEF026-C4FF-4E17-B2D1-01BE978ADC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498C-40FF-4B7F-891B-F2095C26FE94}" type="datetimeFigureOut">
              <a:rPr lang="ar-EG" smtClean="0"/>
              <a:t>22/06/1443</a:t>
            </a:fld>
            <a:endParaRPr lang="ar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FB68A2-CEFC-41F6-9196-4AC02FD4D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BB5F3CB-C264-4DC1-A7CC-FACF549CA9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57247159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9E0281-1600-4431-95A9-46291303CF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D1DDA84-0D55-4BE4-A818-D0B70CB4D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EG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C48979-29FC-4791-8A21-931BF78E0D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E97D54-3D5B-4131-9439-991DCB77D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498C-40FF-4B7F-891B-F2095C26FE94}" type="datetimeFigureOut">
              <a:rPr lang="ar-EG" smtClean="0"/>
              <a:t>22/06/1443</a:t>
            </a:fld>
            <a:endParaRPr lang="ar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40007F-E8E0-401F-B8BA-93A01B4C54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B51293F-4F0A-4372-9E0C-50CB76BBD1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90724563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20D161-7FFE-4807-9934-80C0AB7984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2AB5E95-7369-4A84-8C72-D9A8BEF425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D90CA2-B0D7-464C-A43C-97FBFD97A5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498C-40FF-4B7F-891B-F2095C26FE94}" type="datetimeFigureOut">
              <a:rPr lang="ar-EG" smtClean="0"/>
              <a:t>22/06/1443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139BE7-AE17-4628-8415-8B22E6623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9EBFCBA-7535-43DF-A556-DBABB3B227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11597401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005150B8-F1C1-49F4-9A80-5735D4AC83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BB0EFEC-9B9C-44F3-809C-251F68AC5A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936EEA-A122-498E-8561-8E5E2D9609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498C-40FF-4B7F-891B-F2095C26FE94}" type="datetimeFigureOut">
              <a:rPr lang="ar-EG" smtClean="0"/>
              <a:t>22/06/1443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E73C86-4620-4333-A28D-C76262C67F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A1A5A8-4AB4-4E91-9D44-A4F8DC1051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564917584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شريحة عنو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889" y="2514602"/>
            <a:ext cx="8800602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889" y="4777381"/>
            <a:ext cx="8800602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ar-SA"/>
              <a:t>انقر لتحرير نمط العنوان الفرعي للشكل الرئيسي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8"/>
          <p:cNvSpPr/>
          <p:nvPr/>
        </p:nvSpPr>
        <p:spPr bwMode="auto">
          <a:xfrm>
            <a:off x="-42291" y="4321159"/>
            <a:ext cx="1860630" cy="781781"/>
          </a:xfrm>
          <a:custGeom>
            <a:avLst/>
            <a:gdLst/>
            <a:ahLst/>
            <a:cxnLst/>
            <a:rect l="l" t="t" r="r" b="b"/>
            <a:pathLst>
              <a:path w="8042" h="10000">
                <a:moveTo>
                  <a:pt x="5799" y="10000"/>
                </a:moveTo>
                <a:cubicBezTo>
                  <a:pt x="5880" y="10000"/>
                  <a:pt x="5934" y="9940"/>
                  <a:pt x="5961" y="9880"/>
                </a:cubicBezTo>
                <a:cubicBezTo>
                  <a:pt x="5961" y="9820"/>
                  <a:pt x="5988" y="9820"/>
                  <a:pt x="5988" y="9820"/>
                </a:cubicBezTo>
                <a:lnTo>
                  <a:pt x="8042" y="5260"/>
                </a:lnTo>
                <a:cubicBezTo>
                  <a:pt x="8096" y="5140"/>
                  <a:pt x="8096" y="4901"/>
                  <a:pt x="8042" y="4721"/>
                </a:cubicBezTo>
                <a:lnTo>
                  <a:pt x="5988" y="221"/>
                </a:lnTo>
                <a:cubicBezTo>
                  <a:pt x="5988" y="160"/>
                  <a:pt x="5961" y="160"/>
                  <a:pt x="5961" y="160"/>
                </a:cubicBezTo>
                <a:cubicBezTo>
                  <a:pt x="5934" y="101"/>
                  <a:pt x="5880" y="41"/>
                  <a:pt x="5799" y="41"/>
                </a:cubicBezTo>
                <a:lnTo>
                  <a:pt x="18" y="0"/>
                </a:lnTo>
                <a:cubicBezTo>
                  <a:pt x="12" y="3330"/>
                  <a:pt x="6" y="6661"/>
                  <a:pt x="0" y="9991"/>
                </a:cubicBezTo>
                <a:lnTo>
                  <a:pt x="5799" y="1000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64447" y="4529542"/>
            <a:ext cx="779970" cy="365125"/>
          </a:xfrm>
        </p:spPr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4530312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عنوان ومحتو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2" y="624111"/>
            <a:ext cx="8785598" cy="128089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887" y="2133600"/>
            <a:ext cx="8789313" cy="3777622"/>
          </a:xfrm>
        </p:spPr>
        <p:txBody>
          <a:bodyPr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5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3104043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عنوان المقط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2074562"/>
            <a:ext cx="8789313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7" y="3581400"/>
            <a:ext cx="8789313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8" y="3244141"/>
            <a:ext cx="779970" cy="365125"/>
          </a:xfrm>
        </p:spPr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221578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محتو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889" y="2136706"/>
            <a:ext cx="4263375" cy="3767397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16410" y="2136706"/>
            <a:ext cx="4262791" cy="3767397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78" y="711195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8" y="787783"/>
            <a:ext cx="779970" cy="365125"/>
          </a:xfrm>
        </p:spPr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5156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مقارن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20469" y="2226627"/>
            <a:ext cx="383279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9" indent="0">
              <a:buNone/>
              <a:defRPr sz="2000" b="1"/>
            </a:lvl2pPr>
            <a:lvl3pPr marL="914417" indent="0">
              <a:buNone/>
              <a:defRPr sz="1800" b="1"/>
            </a:lvl3pPr>
            <a:lvl4pPr marL="1371626" indent="0">
              <a:buNone/>
              <a:defRPr sz="1600" b="1"/>
            </a:lvl4pPr>
            <a:lvl5pPr marL="1828835" indent="0">
              <a:buNone/>
              <a:defRPr sz="1600" b="1"/>
            </a:lvl5pPr>
            <a:lvl6pPr marL="2286044" indent="0">
              <a:buNone/>
              <a:defRPr sz="1600" b="1"/>
            </a:lvl6pPr>
            <a:lvl7pPr marL="2743252" indent="0">
              <a:buNone/>
              <a:defRPr sz="1600" b="1"/>
            </a:lvl7pPr>
            <a:lvl8pPr marL="3200461" indent="0">
              <a:buNone/>
              <a:defRPr sz="1600" b="1"/>
            </a:lvl8pPr>
            <a:lvl9pPr marL="3657669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886" y="2802888"/>
            <a:ext cx="4263376" cy="3105703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41540" y="2223399"/>
            <a:ext cx="383098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9" indent="0">
              <a:buNone/>
              <a:defRPr sz="2000" b="1"/>
            </a:lvl2pPr>
            <a:lvl3pPr marL="914417" indent="0">
              <a:buNone/>
              <a:defRPr sz="1800" b="1"/>
            </a:lvl3pPr>
            <a:lvl4pPr marL="1371626" indent="0">
              <a:buNone/>
              <a:defRPr sz="1600" b="1"/>
            </a:lvl4pPr>
            <a:lvl5pPr marL="1828835" indent="0">
              <a:buNone/>
              <a:defRPr sz="1600" b="1"/>
            </a:lvl5pPr>
            <a:lvl6pPr marL="2286044" indent="0">
              <a:buNone/>
              <a:defRPr sz="1600" b="1"/>
            </a:lvl6pPr>
            <a:lvl7pPr marL="2743252" indent="0">
              <a:buNone/>
              <a:defRPr sz="1600" b="1"/>
            </a:lvl7pPr>
            <a:lvl8pPr marL="3200461" indent="0">
              <a:buNone/>
              <a:defRPr sz="1600" b="1"/>
            </a:lvl8pPr>
            <a:lvl9pPr marL="3657669" indent="0">
              <a:buNone/>
              <a:defRPr sz="1600" b="1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11620" y="2799661"/>
            <a:ext cx="4260906" cy="3105703"/>
          </a:xfrm>
        </p:spPr>
        <p:txBody>
          <a:bodyPr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711195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8" y="787783"/>
            <a:ext cx="779970" cy="365125"/>
          </a:xfrm>
        </p:spPr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0825684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عنوان فقط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3601" y="624111"/>
            <a:ext cx="8785600" cy="1280890"/>
          </a:xfrm>
        </p:spPr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78" y="711195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0629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9F1585-D377-4F99-AE5C-3182CFF437E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8354CF4-B9C1-4C0B-AB99-53DB5BEEC2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1C7964-9CF0-4389-90CF-87EE1CED0B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E5DF-0C65-44FF-8501-913026C67383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975211-C233-4659-8D02-2205646291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D0C8C68-7FFF-43D1-A384-843D779B0D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608AF-13BA-4C67-A39D-0D3A7E80E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7835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78" y="711195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1030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محتوى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446088"/>
            <a:ext cx="3506112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4659" y="446090"/>
            <a:ext cx="5054541" cy="5414963"/>
          </a:xfrm>
        </p:spPr>
        <p:txBody>
          <a:bodyPr anchor="ctr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1598613"/>
            <a:ext cx="3506112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9" indent="0">
              <a:buNone/>
              <a:defRPr sz="1200"/>
            </a:lvl2pPr>
            <a:lvl3pPr marL="914417" indent="0">
              <a:buNone/>
              <a:defRPr sz="1000"/>
            </a:lvl3pPr>
            <a:lvl4pPr marL="1371626" indent="0">
              <a:buNone/>
              <a:defRPr sz="900"/>
            </a:lvl4pPr>
            <a:lvl5pPr marL="1828835" indent="0">
              <a:buNone/>
              <a:defRPr sz="900"/>
            </a:lvl5pPr>
            <a:lvl6pPr marL="2286044" indent="0">
              <a:buNone/>
              <a:defRPr sz="900"/>
            </a:lvl6pPr>
            <a:lvl7pPr marL="2743252" indent="0">
              <a:buNone/>
              <a:defRPr sz="900"/>
            </a:lvl7pPr>
            <a:lvl8pPr marL="3200461" indent="0">
              <a:buNone/>
              <a:defRPr sz="900"/>
            </a:lvl8pPr>
            <a:lvl9pPr marL="3657669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5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58777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صورة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4800600"/>
            <a:ext cx="8789313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887" y="634965"/>
            <a:ext cx="8789313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9" indent="0">
              <a:buNone/>
              <a:defRPr sz="1600"/>
            </a:lvl2pPr>
            <a:lvl3pPr marL="914417" indent="0">
              <a:buNone/>
              <a:defRPr sz="1600"/>
            </a:lvl3pPr>
            <a:lvl4pPr marL="1371626" indent="0">
              <a:buNone/>
              <a:defRPr sz="1600"/>
            </a:lvl4pPr>
            <a:lvl5pPr marL="1828835" indent="0">
              <a:buNone/>
              <a:defRPr sz="1600"/>
            </a:lvl5pPr>
            <a:lvl6pPr marL="2286044" indent="0">
              <a:buNone/>
              <a:defRPr sz="1600"/>
            </a:lvl6pPr>
            <a:lvl7pPr marL="2743252" indent="0">
              <a:buNone/>
              <a:defRPr sz="1600"/>
            </a:lvl7pPr>
            <a:lvl8pPr marL="3200461" indent="0">
              <a:buNone/>
              <a:defRPr sz="1600"/>
            </a:lvl8pPr>
            <a:lvl9pPr marL="3657669" indent="0">
              <a:buNone/>
              <a:defRPr sz="1600"/>
            </a:lvl9pPr>
          </a:lstStyle>
          <a:p>
            <a:r>
              <a:rPr lang="ar-SA" dirty="0"/>
              <a:t>انقر فوق الأيقونة لإضافة صورة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5367339"/>
            <a:ext cx="8789313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9" indent="0">
              <a:buNone/>
              <a:defRPr sz="1200"/>
            </a:lvl2pPr>
            <a:lvl3pPr marL="914417" indent="0">
              <a:buNone/>
              <a:defRPr sz="1000"/>
            </a:lvl3pPr>
            <a:lvl4pPr marL="1371626" indent="0">
              <a:buNone/>
              <a:defRPr sz="900"/>
            </a:lvl4pPr>
            <a:lvl5pPr marL="1828835" indent="0">
              <a:buNone/>
              <a:defRPr sz="900"/>
            </a:lvl5pPr>
            <a:lvl6pPr marL="2286044" indent="0">
              <a:buNone/>
              <a:defRPr sz="900"/>
            </a:lvl6pPr>
            <a:lvl7pPr marL="2743252" indent="0">
              <a:buNone/>
              <a:defRPr sz="900"/>
            </a:lvl7pPr>
            <a:lvl8pPr marL="3200461" indent="0">
              <a:buNone/>
              <a:defRPr sz="900"/>
            </a:lvl8pPr>
            <a:lvl9pPr marL="3657669" indent="0">
              <a:buNone/>
              <a:defRPr sz="900"/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8" y="4983088"/>
            <a:ext cx="779970" cy="365125"/>
          </a:xfrm>
        </p:spPr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098716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لعنوان والتسمية ال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609600"/>
            <a:ext cx="8789313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7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8" y="3244141"/>
            <a:ext cx="779970" cy="365125"/>
          </a:xfrm>
        </p:spPr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993131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اقتباس مع تسمية توضيحي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7499" y="609601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21296" y="3505200"/>
            <a:ext cx="7538517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9" indent="0">
              <a:buFontTx/>
              <a:buNone/>
              <a:defRPr/>
            </a:lvl2pPr>
            <a:lvl3pPr marL="914417" indent="0">
              <a:buFontTx/>
              <a:buNone/>
              <a:defRPr/>
            </a:lvl3pPr>
            <a:lvl4pPr marL="1371626" indent="0">
              <a:buFontTx/>
              <a:buNone/>
              <a:defRPr/>
            </a:lvl4pPr>
            <a:lvl5pPr marL="1828835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7" y="4354046"/>
            <a:ext cx="8789313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2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3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5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9" name="Freeform 11"/>
          <p:cNvSpPr/>
          <p:nvPr/>
        </p:nvSpPr>
        <p:spPr bwMode="auto">
          <a:xfrm flipV="1">
            <a:off x="78" y="3166528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638" y="3244141"/>
            <a:ext cx="779970" cy="365125"/>
          </a:xfrm>
        </p:spPr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11090" y="648005"/>
            <a:ext cx="60975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2713" y="2905306"/>
            <a:ext cx="60975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4212450753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7" y="2438402"/>
            <a:ext cx="8789313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8" y="4983088"/>
            <a:ext cx="779970" cy="365125"/>
          </a:xfrm>
        </p:spPr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740586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بطاقة اسم ذات اقتبا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2917499" y="609601"/>
            <a:ext cx="814611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6" y="4343400"/>
            <a:ext cx="891772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9" indent="0">
              <a:buFontTx/>
              <a:buNone/>
              <a:defRPr/>
            </a:lvl2pPr>
            <a:lvl3pPr marL="914417" indent="0">
              <a:buFontTx/>
              <a:buNone/>
              <a:defRPr/>
            </a:lvl3pPr>
            <a:lvl4pPr marL="1371626" indent="0">
              <a:buFontTx/>
              <a:buNone/>
              <a:defRPr/>
            </a:lvl4pPr>
            <a:lvl5pPr marL="1828835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6" y="5181600"/>
            <a:ext cx="891772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8" y="4983088"/>
            <a:ext cx="779970" cy="365125"/>
          </a:xfrm>
        </p:spPr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411090" y="648005"/>
            <a:ext cx="60975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892713" y="2905306"/>
            <a:ext cx="60975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382865273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صواب أو خطأ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889" y="627407"/>
            <a:ext cx="8789312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887" y="4343400"/>
            <a:ext cx="8789313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9" indent="0">
              <a:buFontTx/>
              <a:buNone/>
              <a:defRPr/>
            </a:lvl2pPr>
            <a:lvl3pPr marL="914417" indent="0">
              <a:buFontTx/>
              <a:buNone/>
              <a:defRPr/>
            </a:lvl3pPr>
            <a:lvl4pPr marL="1371626" indent="0">
              <a:buFontTx/>
              <a:buNone/>
              <a:defRPr/>
            </a:lvl4pPr>
            <a:lvl5pPr marL="1828835" indent="0">
              <a:buFontTx/>
              <a:buNone/>
              <a:defRPr/>
            </a:lvl5pPr>
          </a:lstStyle>
          <a:p>
            <a:pPr lvl="0"/>
            <a:r>
              <a:rPr lang="ar-SA"/>
              <a:t>انقر لتحرير أنماط نص الشكل الرئيسي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887" y="5181600"/>
            <a:ext cx="8789313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ar-SA"/>
              <a:t>انقر لتحرير أنماط نص الشكل الرئيسي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4910661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81638" y="4983088"/>
            <a:ext cx="779970" cy="365125"/>
          </a:xfrm>
        </p:spPr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9911115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عنوان ونص عمود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5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129004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عنوان ونص عموديان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71380" y="627407"/>
            <a:ext cx="2208176" cy="5283817"/>
          </a:xfrm>
        </p:spPr>
        <p:txBody>
          <a:bodyPr vert="eaVert" anchor="ctr"/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889" y="627407"/>
            <a:ext cx="6288464" cy="5283817"/>
          </a:xfrm>
        </p:spPr>
        <p:txBody>
          <a:bodyPr vert="eaVert"/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E8E317-92AB-4BF9-B244-55FC0AA9CBDD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78" y="711195"/>
            <a:ext cx="1811141" cy="508005"/>
          </a:xfrm>
          <a:custGeom>
            <a:avLst/>
            <a:gdLst/>
            <a:ahLst/>
            <a:cxnLst/>
            <a:rect l="l" t="t" r="r" b="b"/>
            <a:pathLst>
              <a:path w="7908" h="10000">
                <a:moveTo>
                  <a:pt x="7908" y="4694"/>
                </a:moveTo>
                <a:lnTo>
                  <a:pt x="6575" y="188"/>
                </a:lnTo>
                <a:cubicBezTo>
                  <a:pt x="6566" y="157"/>
                  <a:pt x="6555" y="125"/>
                  <a:pt x="6546" y="94"/>
                </a:cubicBezTo>
                <a:cubicBezTo>
                  <a:pt x="6519" y="0"/>
                  <a:pt x="6491" y="0"/>
                  <a:pt x="6463" y="0"/>
                </a:cubicBezTo>
                <a:lnTo>
                  <a:pt x="5935" y="0"/>
                </a:lnTo>
                <a:lnTo>
                  <a:pt x="0" y="62"/>
                </a:lnTo>
                <a:lnTo>
                  <a:pt x="0" y="10000"/>
                </a:lnTo>
                <a:lnTo>
                  <a:pt x="5935" y="9952"/>
                </a:lnTo>
                <a:lnTo>
                  <a:pt x="6463" y="9952"/>
                </a:lnTo>
                <a:cubicBezTo>
                  <a:pt x="6491" y="9952"/>
                  <a:pt x="6519" y="9859"/>
                  <a:pt x="6546" y="9859"/>
                </a:cubicBezTo>
                <a:cubicBezTo>
                  <a:pt x="6546" y="9764"/>
                  <a:pt x="6575" y="9764"/>
                  <a:pt x="6575" y="9764"/>
                </a:cubicBezTo>
                <a:lnTo>
                  <a:pt x="7908" y="5258"/>
                </a:lnTo>
                <a:cubicBezTo>
                  <a:pt x="7963" y="5070"/>
                  <a:pt x="7963" y="4883"/>
                  <a:pt x="7908" y="4694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C2121F-068C-458E-91F9-CC6E3471A6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301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46682-5F69-40B0-9961-EFF2D9F0C6A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12C211-3C5C-4845-8E0A-C3D5FF9D26C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3C4773-84FF-4FEE-907C-D28B8B53B7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5CBF-4E84-4A4B-8CFE-8A2DA249D5D6}" type="datetimeFigureOut">
              <a:rPr lang="ar-AE" smtClean="0"/>
              <a:t>22/06/1443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D9490A-AE2D-4B32-B065-10AF621BBD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58A6827-84DC-4185-BC26-88D6ED7B24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830E-B376-4A38-A724-871D9E90B8D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255230698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2" name="Google Shape;1512;p5"/>
          <p:cNvSpPr txBox="1">
            <a:spLocks noGrp="1"/>
          </p:cNvSpPr>
          <p:nvPr>
            <p:ph type="subTitle" idx="1"/>
          </p:nvPr>
        </p:nvSpPr>
        <p:spPr>
          <a:xfrm>
            <a:off x="6197600" y="2080400"/>
            <a:ext cx="4734000" cy="34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13" name="Google Shape;1513;p5"/>
          <p:cNvSpPr txBox="1">
            <a:spLocks noGrp="1"/>
          </p:cNvSpPr>
          <p:nvPr>
            <p:ph type="subTitle" idx="2"/>
          </p:nvPr>
        </p:nvSpPr>
        <p:spPr>
          <a:xfrm>
            <a:off x="6197600" y="2752329"/>
            <a:ext cx="4734000" cy="81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514" name="Google Shape;1514;p5"/>
          <p:cNvSpPr txBox="1">
            <a:spLocks noGrp="1"/>
          </p:cNvSpPr>
          <p:nvPr>
            <p:ph type="subTitle" idx="3"/>
          </p:nvPr>
        </p:nvSpPr>
        <p:spPr>
          <a:xfrm>
            <a:off x="6197600" y="4186216"/>
            <a:ext cx="4734000" cy="34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15" name="Google Shape;1515;p5"/>
          <p:cNvSpPr txBox="1">
            <a:spLocks noGrp="1"/>
          </p:cNvSpPr>
          <p:nvPr>
            <p:ph type="subTitle" idx="4"/>
          </p:nvPr>
        </p:nvSpPr>
        <p:spPr>
          <a:xfrm>
            <a:off x="6197600" y="4849933"/>
            <a:ext cx="4734000" cy="81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1516" name="Google Shape;1516;p5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grpSp>
        <p:nvGrpSpPr>
          <p:cNvPr id="1517" name="Google Shape;1517;p5"/>
          <p:cNvGrpSpPr/>
          <p:nvPr/>
        </p:nvGrpSpPr>
        <p:grpSpPr>
          <a:xfrm rot="5915396">
            <a:off x="-990127" y="78077"/>
            <a:ext cx="2455065" cy="1694252"/>
            <a:chOff x="7765157" y="241039"/>
            <a:chExt cx="2172347" cy="1499148"/>
          </a:xfrm>
        </p:grpSpPr>
        <p:sp>
          <p:nvSpPr>
            <p:cNvPr id="1518" name="Google Shape;1518;p5"/>
            <p:cNvSpPr/>
            <p:nvPr/>
          </p:nvSpPr>
          <p:spPr>
            <a:xfrm rot="5400000">
              <a:off x="8101757" y="-95561"/>
              <a:ext cx="1499148" cy="2172347"/>
            </a:xfrm>
            <a:custGeom>
              <a:avLst/>
              <a:gdLst/>
              <a:ahLst/>
              <a:cxnLst/>
              <a:rect l="l" t="t" r="r" b="b"/>
              <a:pathLst>
                <a:path w="26028" h="37716" extrusionOk="0">
                  <a:moveTo>
                    <a:pt x="3502" y="1"/>
                  </a:moveTo>
                  <a:cubicBezTo>
                    <a:pt x="2869" y="1"/>
                    <a:pt x="2456" y="631"/>
                    <a:pt x="2155" y="1147"/>
                  </a:cubicBezTo>
                  <a:cubicBezTo>
                    <a:pt x="1022" y="3386"/>
                    <a:pt x="686" y="5877"/>
                    <a:pt x="518" y="8354"/>
                  </a:cubicBezTo>
                  <a:cubicBezTo>
                    <a:pt x="0" y="11208"/>
                    <a:pt x="742" y="14091"/>
                    <a:pt x="1568" y="16792"/>
                  </a:cubicBezTo>
                  <a:cubicBezTo>
                    <a:pt x="3667" y="23635"/>
                    <a:pt x="9544" y="28602"/>
                    <a:pt x="15253" y="32394"/>
                  </a:cubicBezTo>
                  <a:cubicBezTo>
                    <a:pt x="17772" y="34032"/>
                    <a:pt x="20151" y="35515"/>
                    <a:pt x="22585" y="37208"/>
                  </a:cubicBezTo>
                  <a:cubicBezTo>
                    <a:pt x="22917" y="37379"/>
                    <a:pt x="23364" y="37716"/>
                    <a:pt x="23756" y="37716"/>
                  </a:cubicBezTo>
                  <a:cubicBezTo>
                    <a:pt x="23909" y="37716"/>
                    <a:pt x="24054" y="37664"/>
                    <a:pt x="24181" y="37530"/>
                  </a:cubicBezTo>
                  <a:cubicBezTo>
                    <a:pt x="24712" y="36075"/>
                    <a:pt x="24908" y="34493"/>
                    <a:pt x="25146" y="32940"/>
                  </a:cubicBezTo>
                  <a:cubicBezTo>
                    <a:pt x="25636" y="30547"/>
                    <a:pt x="26028" y="28098"/>
                    <a:pt x="25916" y="25678"/>
                  </a:cubicBezTo>
                  <a:cubicBezTo>
                    <a:pt x="25818" y="18639"/>
                    <a:pt x="23117" y="11544"/>
                    <a:pt x="18136" y="6507"/>
                  </a:cubicBezTo>
                  <a:cubicBezTo>
                    <a:pt x="15519" y="3820"/>
                    <a:pt x="11993" y="2029"/>
                    <a:pt x="8438" y="825"/>
                  </a:cubicBezTo>
                  <a:cubicBezTo>
                    <a:pt x="7162" y="436"/>
                    <a:pt x="5790" y="26"/>
                    <a:pt x="4443" y="26"/>
                  </a:cubicBezTo>
                  <a:cubicBezTo>
                    <a:pt x="4239" y="26"/>
                    <a:pt x="4036" y="36"/>
                    <a:pt x="3834" y="56"/>
                  </a:cubicBezTo>
                  <a:cubicBezTo>
                    <a:pt x="3717" y="18"/>
                    <a:pt x="3607" y="1"/>
                    <a:pt x="350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9" name="Google Shape;1519;p5"/>
            <p:cNvSpPr/>
            <p:nvPr/>
          </p:nvSpPr>
          <p:spPr>
            <a:xfrm rot="5400000">
              <a:off x="9048237" y="338205"/>
              <a:ext cx="44408" cy="38130"/>
            </a:xfrm>
            <a:custGeom>
              <a:avLst/>
              <a:gdLst/>
              <a:ahLst/>
              <a:cxnLst/>
              <a:rect l="l" t="t" r="r" b="b"/>
              <a:pathLst>
                <a:path w="771" h="662" extrusionOk="0">
                  <a:moveTo>
                    <a:pt x="336" y="1"/>
                  </a:moveTo>
                  <a:cubicBezTo>
                    <a:pt x="154" y="1"/>
                    <a:pt x="1" y="155"/>
                    <a:pt x="1" y="337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0" name="Google Shape;1520;p5"/>
            <p:cNvSpPr/>
            <p:nvPr/>
          </p:nvSpPr>
          <p:spPr>
            <a:xfrm rot="5400000">
              <a:off x="9285432" y="338360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1" name="Google Shape;1521;p5"/>
            <p:cNvSpPr/>
            <p:nvPr/>
          </p:nvSpPr>
          <p:spPr>
            <a:xfrm rot="5400000">
              <a:off x="9575016" y="449176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1"/>
                  </a:moveTo>
                  <a:cubicBezTo>
                    <a:pt x="155" y="1"/>
                    <a:pt x="1" y="155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2" name="Google Shape;1522;p5"/>
            <p:cNvSpPr/>
            <p:nvPr/>
          </p:nvSpPr>
          <p:spPr>
            <a:xfrm rot="5400000">
              <a:off x="8871720" y="734016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3" name="Google Shape;1523;p5"/>
            <p:cNvSpPr/>
            <p:nvPr/>
          </p:nvSpPr>
          <p:spPr>
            <a:xfrm rot="5400000">
              <a:off x="8813172" y="54892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4" name="Google Shape;1524;p5"/>
            <p:cNvSpPr/>
            <p:nvPr/>
          </p:nvSpPr>
          <p:spPr>
            <a:xfrm rot="5400000">
              <a:off x="8663188" y="737443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22" y="1"/>
                  </a:moveTo>
                  <a:cubicBezTo>
                    <a:pt x="140" y="1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5" name="Google Shape;1525;p5"/>
            <p:cNvSpPr/>
            <p:nvPr/>
          </p:nvSpPr>
          <p:spPr>
            <a:xfrm rot="5400000">
              <a:off x="8687581" y="843221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5"/>
                    <a:pt x="10" y="155"/>
                    <a:pt x="10" y="337"/>
                  </a:cubicBezTo>
                  <a:cubicBezTo>
                    <a:pt x="1" y="536"/>
                    <a:pt x="166" y="672"/>
                    <a:pt x="339" y="672"/>
                  </a:cubicBezTo>
                  <a:cubicBezTo>
                    <a:pt x="420" y="672"/>
                    <a:pt x="503" y="642"/>
                    <a:pt x="570" y="574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6" name="Google Shape;1526;p5"/>
            <p:cNvSpPr/>
            <p:nvPr/>
          </p:nvSpPr>
          <p:spPr>
            <a:xfrm rot="5400000">
              <a:off x="8917453" y="767653"/>
              <a:ext cx="44926" cy="38360"/>
            </a:xfrm>
            <a:custGeom>
              <a:avLst/>
              <a:gdLst/>
              <a:ahLst/>
              <a:cxnLst/>
              <a:rect l="l" t="t" r="r" b="b"/>
              <a:pathLst>
                <a:path w="780" h="666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7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7" name="Google Shape;1527;p5"/>
            <p:cNvSpPr/>
            <p:nvPr/>
          </p:nvSpPr>
          <p:spPr>
            <a:xfrm rot="5400000">
              <a:off x="9085787" y="419476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6" y="1"/>
                  </a:moveTo>
                  <a:cubicBezTo>
                    <a:pt x="154" y="1"/>
                    <a:pt x="0" y="154"/>
                    <a:pt x="0" y="336"/>
                  </a:cubicBezTo>
                  <a:cubicBezTo>
                    <a:pt x="0" y="533"/>
                    <a:pt x="164" y="661"/>
                    <a:pt x="334" y="661"/>
                  </a:cubicBezTo>
                  <a:cubicBezTo>
                    <a:pt x="419" y="661"/>
                    <a:pt x="505" y="630"/>
                    <a:pt x="574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8" name="Google Shape;1528;p5"/>
            <p:cNvSpPr/>
            <p:nvPr/>
          </p:nvSpPr>
          <p:spPr>
            <a:xfrm rot="5400000">
              <a:off x="9140260" y="551746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5"/>
                    <a:pt x="1" y="155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2"/>
                    <a:pt x="560" y="574"/>
                  </a:cubicBezTo>
                  <a:cubicBezTo>
                    <a:pt x="770" y="364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9" name="Google Shape;1529;p5"/>
            <p:cNvSpPr/>
            <p:nvPr/>
          </p:nvSpPr>
          <p:spPr>
            <a:xfrm rot="5400000">
              <a:off x="8692275" y="93500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1" y="141"/>
                    <a:pt x="1" y="323"/>
                  </a:cubicBezTo>
                  <a:cubicBezTo>
                    <a:pt x="1" y="522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0" name="Google Shape;1530;p5"/>
            <p:cNvSpPr/>
            <p:nvPr/>
          </p:nvSpPr>
          <p:spPr>
            <a:xfrm rot="5400000">
              <a:off x="8471475" y="86810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3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1" name="Google Shape;1531;p5"/>
            <p:cNvSpPr/>
            <p:nvPr/>
          </p:nvSpPr>
          <p:spPr>
            <a:xfrm rot="5400000">
              <a:off x="8345625" y="1113814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3"/>
                    <a:pt x="163" y="661"/>
                    <a:pt x="334" y="661"/>
                  </a:cubicBezTo>
                  <a:cubicBezTo>
                    <a:pt x="418" y="661"/>
                    <a:pt x="504" y="630"/>
                    <a:pt x="574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2" name="Google Shape;1532;p5"/>
            <p:cNvSpPr/>
            <p:nvPr/>
          </p:nvSpPr>
          <p:spPr>
            <a:xfrm rot="5400000">
              <a:off x="8307812" y="127269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50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3" name="Google Shape;1533;p5"/>
            <p:cNvSpPr/>
            <p:nvPr/>
          </p:nvSpPr>
          <p:spPr>
            <a:xfrm rot="5400000">
              <a:off x="8062504" y="1303857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40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4" name="Google Shape;1534;p5"/>
            <p:cNvSpPr/>
            <p:nvPr/>
          </p:nvSpPr>
          <p:spPr>
            <a:xfrm rot="5400000">
              <a:off x="8025728" y="147178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5" name="Google Shape;1535;p5"/>
            <p:cNvSpPr/>
            <p:nvPr/>
          </p:nvSpPr>
          <p:spPr>
            <a:xfrm rot="5400000">
              <a:off x="9051078" y="832257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1" y="1"/>
                  </a:moveTo>
                  <a:cubicBezTo>
                    <a:pt x="150" y="1"/>
                    <a:pt x="10" y="154"/>
                    <a:pt x="10" y="336"/>
                  </a:cubicBezTo>
                  <a:cubicBezTo>
                    <a:pt x="0" y="536"/>
                    <a:pt x="165" y="671"/>
                    <a:pt x="338" y="671"/>
                  </a:cubicBezTo>
                  <a:cubicBezTo>
                    <a:pt x="419" y="671"/>
                    <a:pt x="502" y="641"/>
                    <a:pt x="569" y="574"/>
                  </a:cubicBezTo>
                  <a:cubicBezTo>
                    <a:pt x="779" y="364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6" name="Google Shape;1536;p5"/>
            <p:cNvSpPr/>
            <p:nvPr/>
          </p:nvSpPr>
          <p:spPr>
            <a:xfrm rot="5400000">
              <a:off x="8096461" y="1409558"/>
              <a:ext cx="45214" cy="37842"/>
            </a:xfrm>
            <a:custGeom>
              <a:avLst/>
              <a:gdLst/>
              <a:ahLst/>
              <a:cxnLst/>
              <a:rect l="l" t="t" r="r" b="b"/>
              <a:pathLst>
                <a:path w="785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7" y="657"/>
                  </a:cubicBezTo>
                  <a:cubicBezTo>
                    <a:pt x="418" y="657"/>
                    <a:pt x="503" y="627"/>
                    <a:pt x="575" y="560"/>
                  </a:cubicBezTo>
                  <a:cubicBezTo>
                    <a:pt x="784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7" name="Google Shape;1537;p5"/>
            <p:cNvSpPr/>
            <p:nvPr/>
          </p:nvSpPr>
          <p:spPr>
            <a:xfrm rot="5400000">
              <a:off x="8624368" y="872739"/>
              <a:ext cx="44350" cy="38302"/>
            </a:xfrm>
            <a:custGeom>
              <a:avLst/>
              <a:gdLst/>
              <a:ahLst/>
              <a:cxnLst/>
              <a:rect l="l" t="t" r="r" b="b"/>
              <a:pathLst>
                <a:path w="770" h="665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65"/>
                    <a:pt x="332" y="665"/>
                  </a:cubicBezTo>
                  <a:cubicBezTo>
                    <a:pt x="411" y="665"/>
                    <a:pt x="493" y="637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8" name="Google Shape;1538;p5"/>
            <p:cNvSpPr/>
            <p:nvPr/>
          </p:nvSpPr>
          <p:spPr>
            <a:xfrm rot="5400000">
              <a:off x="8444836" y="101800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0"/>
                  </a:cubicBezTo>
                  <a:cubicBezTo>
                    <a:pt x="770" y="351"/>
                    <a:pt x="631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9" name="Google Shape;1539;p5"/>
            <p:cNvSpPr/>
            <p:nvPr/>
          </p:nvSpPr>
          <p:spPr>
            <a:xfrm rot="5400000">
              <a:off x="8814526" y="536572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0" y="523"/>
                    <a:pt x="166" y="658"/>
                    <a:pt x="338" y="658"/>
                  </a:cubicBezTo>
                  <a:cubicBezTo>
                    <a:pt x="420" y="658"/>
                    <a:pt x="502" y="628"/>
                    <a:pt x="570" y="561"/>
                  </a:cubicBezTo>
                  <a:cubicBezTo>
                    <a:pt x="779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0" name="Google Shape;1540;p5"/>
            <p:cNvSpPr/>
            <p:nvPr/>
          </p:nvSpPr>
          <p:spPr>
            <a:xfrm rot="5400000">
              <a:off x="8622928" y="54086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1" name="Google Shape;1541;p5"/>
            <p:cNvSpPr/>
            <p:nvPr/>
          </p:nvSpPr>
          <p:spPr>
            <a:xfrm rot="5400000">
              <a:off x="8441640" y="727047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2" name="Google Shape;1542;p5"/>
            <p:cNvSpPr/>
            <p:nvPr/>
          </p:nvSpPr>
          <p:spPr>
            <a:xfrm rot="5400000">
              <a:off x="8421855" y="822572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3" name="Google Shape;1543;p5"/>
            <p:cNvSpPr/>
            <p:nvPr/>
          </p:nvSpPr>
          <p:spPr>
            <a:xfrm rot="5400000">
              <a:off x="8289409" y="957667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0"/>
                  </a:moveTo>
                  <a:cubicBezTo>
                    <a:pt x="150" y="14"/>
                    <a:pt x="10" y="154"/>
                    <a:pt x="10" y="336"/>
                  </a:cubicBezTo>
                  <a:cubicBezTo>
                    <a:pt x="1" y="536"/>
                    <a:pt x="166" y="671"/>
                    <a:pt x="339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4" name="Google Shape;1544;p5"/>
            <p:cNvSpPr/>
            <p:nvPr/>
          </p:nvSpPr>
          <p:spPr>
            <a:xfrm rot="5400000">
              <a:off x="8330304" y="834927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5" name="Google Shape;1545;p5"/>
            <p:cNvSpPr/>
            <p:nvPr/>
          </p:nvSpPr>
          <p:spPr>
            <a:xfrm rot="5400000">
              <a:off x="8521383" y="70691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6" name="Google Shape;1546;p5"/>
            <p:cNvSpPr/>
            <p:nvPr/>
          </p:nvSpPr>
          <p:spPr>
            <a:xfrm rot="5400000">
              <a:off x="8734206" y="511891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7" name="Google Shape;1547;p5"/>
            <p:cNvSpPr/>
            <p:nvPr/>
          </p:nvSpPr>
          <p:spPr>
            <a:xfrm rot="5400000">
              <a:off x="8941919" y="461891"/>
              <a:ext cx="44926" cy="37842"/>
            </a:xfrm>
            <a:custGeom>
              <a:avLst/>
              <a:gdLst/>
              <a:ahLst/>
              <a:cxnLst/>
              <a:rect l="l" t="t" r="r" b="b"/>
              <a:pathLst>
                <a:path w="780" h="657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8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8" name="Google Shape;1548;p5"/>
            <p:cNvSpPr/>
            <p:nvPr/>
          </p:nvSpPr>
          <p:spPr>
            <a:xfrm rot="5400000">
              <a:off x="9570533" y="59044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9" name="Google Shape;1549;p5"/>
            <p:cNvSpPr/>
            <p:nvPr/>
          </p:nvSpPr>
          <p:spPr>
            <a:xfrm rot="5400000">
              <a:off x="8805109" y="649664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0"/>
                  </a:cubicBezTo>
                  <a:cubicBezTo>
                    <a:pt x="771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0" name="Google Shape;1550;p5"/>
            <p:cNvSpPr/>
            <p:nvPr/>
          </p:nvSpPr>
          <p:spPr>
            <a:xfrm rot="5400000">
              <a:off x="8849027" y="590483"/>
              <a:ext cx="45214" cy="37842"/>
            </a:xfrm>
            <a:custGeom>
              <a:avLst/>
              <a:gdLst/>
              <a:ahLst/>
              <a:cxnLst/>
              <a:rect l="l" t="t" r="r" b="b"/>
              <a:pathLst>
                <a:path w="785" h="657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1" name="Google Shape;1551;p5"/>
            <p:cNvSpPr/>
            <p:nvPr/>
          </p:nvSpPr>
          <p:spPr>
            <a:xfrm rot="5400000">
              <a:off x="8876846" y="49170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2" name="Google Shape;1552;p5"/>
            <p:cNvSpPr/>
            <p:nvPr/>
          </p:nvSpPr>
          <p:spPr>
            <a:xfrm rot="5400000">
              <a:off x="9223326" y="398141"/>
              <a:ext cx="45214" cy="38072"/>
            </a:xfrm>
            <a:custGeom>
              <a:avLst/>
              <a:gdLst/>
              <a:ahLst/>
              <a:cxnLst/>
              <a:rect l="l" t="t" r="r" b="b"/>
              <a:pathLst>
                <a:path w="785" h="661" extrusionOk="0">
                  <a:moveTo>
                    <a:pt x="337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3"/>
                    <a:pt x="164" y="660"/>
                    <a:pt x="334" y="660"/>
                  </a:cubicBezTo>
                  <a:cubicBezTo>
                    <a:pt x="419" y="660"/>
                    <a:pt x="505" y="629"/>
                    <a:pt x="574" y="560"/>
                  </a:cubicBezTo>
                  <a:cubicBezTo>
                    <a:pt x="784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3" name="Google Shape;1553;p5"/>
            <p:cNvSpPr/>
            <p:nvPr/>
          </p:nvSpPr>
          <p:spPr>
            <a:xfrm rot="5400000">
              <a:off x="9791888" y="399302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23" y="1"/>
                  </a:moveTo>
                  <a:cubicBezTo>
                    <a:pt x="141" y="1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4" y="637"/>
                    <a:pt x="561" y="574"/>
                  </a:cubicBezTo>
                  <a:cubicBezTo>
                    <a:pt x="771" y="364"/>
                    <a:pt x="617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4" name="Google Shape;1554;p5"/>
            <p:cNvSpPr/>
            <p:nvPr/>
          </p:nvSpPr>
          <p:spPr>
            <a:xfrm rot="5400000">
              <a:off x="9669089" y="371601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5" name="Google Shape;1555;p5"/>
            <p:cNvSpPr/>
            <p:nvPr/>
          </p:nvSpPr>
          <p:spPr>
            <a:xfrm rot="5400000">
              <a:off x="8738785" y="446374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6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65"/>
                    <a:pt x="332" y="665"/>
                  </a:cubicBezTo>
                  <a:cubicBezTo>
                    <a:pt x="412" y="665"/>
                    <a:pt x="493" y="636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6" name="Google Shape;1556;p5"/>
            <p:cNvSpPr/>
            <p:nvPr/>
          </p:nvSpPr>
          <p:spPr>
            <a:xfrm rot="5400000">
              <a:off x="8930066" y="37161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7" name="Google Shape;1557;p5"/>
            <p:cNvSpPr/>
            <p:nvPr/>
          </p:nvSpPr>
          <p:spPr>
            <a:xfrm rot="5400000">
              <a:off x="9403572" y="300712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8" name="Google Shape;1558;p5"/>
            <p:cNvSpPr/>
            <p:nvPr/>
          </p:nvSpPr>
          <p:spPr>
            <a:xfrm rot="5400000">
              <a:off x="9676222" y="48524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9" name="Google Shape;1559;p5"/>
            <p:cNvSpPr/>
            <p:nvPr/>
          </p:nvSpPr>
          <p:spPr>
            <a:xfrm rot="5400000">
              <a:off x="9775333" y="551746"/>
              <a:ext cx="45214" cy="38706"/>
            </a:xfrm>
            <a:custGeom>
              <a:avLst/>
              <a:gdLst/>
              <a:ahLst/>
              <a:cxnLst/>
              <a:rect l="l" t="t" r="r" b="b"/>
              <a:pathLst>
                <a:path w="785" h="672" extrusionOk="0">
                  <a:moveTo>
                    <a:pt x="337" y="1"/>
                  </a:moveTo>
                  <a:cubicBezTo>
                    <a:pt x="155" y="1"/>
                    <a:pt x="15" y="155"/>
                    <a:pt x="1" y="337"/>
                  </a:cubicBezTo>
                  <a:cubicBezTo>
                    <a:pt x="1" y="536"/>
                    <a:pt x="169" y="671"/>
                    <a:pt x="343" y="671"/>
                  </a:cubicBezTo>
                  <a:cubicBezTo>
                    <a:pt x="425" y="671"/>
                    <a:pt x="507" y="642"/>
                    <a:pt x="575" y="574"/>
                  </a:cubicBezTo>
                  <a:cubicBezTo>
                    <a:pt x="784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0" name="Google Shape;1560;p5"/>
            <p:cNvSpPr/>
            <p:nvPr/>
          </p:nvSpPr>
          <p:spPr>
            <a:xfrm rot="5400000">
              <a:off x="8954229" y="77701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1" name="Google Shape;1561;p5"/>
            <p:cNvSpPr/>
            <p:nvPr/>
          </p:nvSpPr>
          <p:spPr>
            <a:xfrm rot="5400000">
              <a:off x="9166561" y="340101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1" y="537"/>
                    <a:pt x="166" y="672"/>
                    <a:pt x="339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2" name="Google Shape;1562;p5"/>
            <p:cNvSpPr/>
            <p:nvPr/>
          </p:nvSpPr>
          <p:spPr>
            <a:xfrm rot="5400000">
              <a:off x="8932457" y="66901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3" name="Google Shape;1563;p5"/>
            <p:cNvSpPr/>
            <p:nvPr/>
          </p:nvSpPr>
          <p:spPr>
            <a:xfrm rot="5400000">
              <a:off x="9403309" y="606983"/>
              <a:ext cx="44926" cy="37842"/>
            </a:xfrm>
            <a:custGeom>
              <a:avLst/>
              <a:gdLst/>
              <a:ahLst/>
              <a:cxnLst/>
              <a:rect l="l" t="t" r="r" b="b"/>
              <a:pathLst>
                <a:path w="780" h="657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4" name="Google Shape;1564;p5"/>
            <p:cNvSpPr/>
            <p:nvPr/>
          </p:nvSpPr>
          <p:spPr>
            <a:xfrm rot="5400000">
              <a:off x="8850380" y="852120"/>
              <a:ext cx="44926" cy="38648"/>
            </a:xfrm>
            <a:custGeom>
              <a:avLst/>
              <a:gdLst/>
              <a:ahLst/>
              <a:cxnLst/>
              <a:rect l="l" t="t" r="r" b="b"/>
              <a:pathLst>
                <a:path w="780" h="671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6"/>
                    <a:pt x="166" y="671"/>
                    <a:pt x="339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5" name="Google Shape;1565;p5"/>
            <p:cNvSpPr/>
            <p:nvPr/>
          </p:nvSpPr>
          <p:spPr>
            <a:xfrm rot="5400000">
              <a:off x="8764819" y="97529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6" name="Google Shape;1566;p5"/>
            <p:cNvSpPr/>
            <p:nvPr/>
          </p:nvSpPr>
          <p:spPr>
            <a:xfrm rot="5400000">
              <a:off x="9286137" y="689375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23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4" y="637"/>
                    <a:pt x="561" y="574"/>
                  </a:cubicBezTo>
                  <a:cubicBezTo>
                    <a:pt x="771" y="364"/>
                    <a:pt x="617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7" name="Google Shape;1567;p5"/>
            <p:cNvSpPr/>
            <p:nvPr/>
          </p:nvSpPr>
          <p:spPr>
            <a:xfrm rot="5400000">
              <a:off x="9389232" y="520644"/>
              <a:ext cx="44984" cy="38706"/>
            </a:xfrm>
            <a:custGeom>
              <a:avLst/>
              <a:gdLst/>
              <a:ahLst/>
              <a:cxnLst/>
              <a:rect l="l" t="t" r="r" b="b"/>
              <a:pathLst>
                <a:path w="781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1" y="537"/>
                    <a:pt x="166" y="672"/>
                    <a:pt x="339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8" name="Google Shape;1568;p5"/>
            <p:cNvSpPr/>
            <p:nvPr/>
          </p:nvSpPr>
          <p:spPr>
            <a:xfrm rot="5400000">
              <a:off x="9207337" y="497096"/>
              <a:ext cx="44926" cy="38360"/>
            </a:xfrm>
            <a:custGeom>
              <a:avLst/>
              <a:gdLst/>
              <a:ahLst/>
              <a:cxnLst/>
              <a:rect l="l" t="t" r="r" b="b"/>
              <a:pathLst>
                <a:path w="780" h="666" extrusionOk="0">
                  <a:moveTo>
                    <a:pt x="331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7"/>
                    <a:pt x="166" y="665"/>
                    <a:pt x="339" y="665"/>
                  </a:cubicBezTo>
                  <a:cubicBezTo>
                    <a:pt x="420" y="665"/>
                    <a:pt x="502" y="637"/>
                    <a:pt x="569" y="574"/>
                  </a:cubicBezTo>
                  <a:cubicBezTo>
                    <a:pt x="779" y="364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9" name="Google Shape;1569;p5"/>
            <p:cNvSpPr/>
            <p:nvPr/>
          </p:nvSpPr>
          <p:spPr>
            <a:xfrm rot="5400000">
              <a:off x="9119738" y="737551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22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0" name="Google Shape;1570;p5"/>
            <p:cNvSpPr/>
            <p:nvPr/>
          </p:nvSpPr>
          <p:spPr>
            <a:xfrm rot="5400000">
              <a:off x="8628111" y="1098118"/>
              <a:ext cx="45156" cy="38072"/>
            </a:xfrm>
            <a:custGeom>
              <a:avLst/>
              <a:gdLst/>
              <a:ahLst/>
              <a:cxnLst/>
              <a:rect l="l" t="t" r="r" b="b"/>
              <a:pathLst>
                <a:path w="784" h="661" extrusionOk="0">
                  <a:moveTo>
                    <a:pt x="336" y="0"/>
                  </a:moveTo>
                  <a:cubicBezTo>
                    <a:pt x="154" y="0"/>
                    <a:pt x="14" y="154"/>
                    <a:pt x="0" y="336"/>
                  </a:cubicBezTo>
                  <a:cubicBezTo>
                    <a:pt x="0" y="533"/>
                    <a:pt x="163" y="661"/>
                    <a:pt x="334" y="661"/>
                  </a:cubicBezTo>
                  <a:cubicBezTo>
                    <a:pt x="418" y="661"/>
                    <a:pt x="504" y="629"/>
                    <a:pt x="574" y="560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1" name="Google Shape;1571;p5"/>
            <p:cNvSpPr/>
            <p:nvPr/>
          </p:nvSpPr>
          <p:spPr>
            <a:xfrm rot="5400000">
              <a:off x="8775446" y="804602"/>
              <a:ext cx="44926" cy="38648"/>
            </a:xfrm>
            <a:custGeom>
              <a:avLst/>
              <a:gdLst/>
              <a:ahLst/>
              <a:cxnLst/>
              <a:rect l="l" t="t" r="r" b="b"/>
              <a:pathLst>
                <a:path w="780" h="671" extrusionOk="0">
                  <a:moveTo>
                    <a:pt x="331" y="1"/>
                  </a:moveTo>
                  <a:cubicBezTo>
                    <a:pt x="150" y="1"/>
                    <a:pt x="10" y="140"/>
                    <a:pt x="10" y="322"/>
                  </a:cubicBezTo>
                  <a:cubicBezTo>
                    <a:pt x="0" y="532"/>
                    <a:pt x="166" y="671"/>
                    <a:pt x="340" y="671"/>
                  </a:cubicBezTo>
                  <a:cubicBezTo>
                    <a:pt x="421" y="671"/>
                    <a:pt x="503" y="641"/>
                    <a:pt x="569" y="574"/>
                  </a:cubicBezTo>
                  <a:cubicBezTo>
                    <a:pt x="779" y="364"/>
                    <a:pt x="639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2" name="Google Shape;1572;p5"/>
            <p:cNvSpPr/>
            <p:nvPr/>
          </p:nvSpPr>
          <p:spPr>
            <a:xfrm rot="5400000">
              <a:off x="8777721" y="717370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3" name="Google Shape;1573;p5"/>
            <p:cNvSpPr/>
            <p:nvPr/>
          </p:nvSpPr>
          <p:spPr>
            <a:xfrm rot="5400000">
              <a:off x="8081943" y="1198099"/>
              <a:ext cx="45214" cy="38072"/>
            </a:xfrm>
            <a:custGeom>
              <a:avLst/>
              <a:gdLst/>
              <a:ahLst/>
              <a:cxnLst/>
              <a:rect l="l" t="t" r="r" b="b"/>
              <a:pathLst>
                <a:path w="785" h="661" extrusionOk="0">
                  <a:moveTo>
                    <a:pt x="336" y="0"/>
                  </a:moveTo>
                  <a:cubicBezTo>
                    <a:pt x="155" y="0"/>
                    <a:pt x="15" y="140"/>
                    <a:pt x="1" y="322"/>
                  </a:cubicBezTo>
                  <a:lnTo>
                    <a:pt x="1" y="336"/>
                  </a:lnTo>
                  <a:cubicBezTo>
                    <a:pt x="10" y="533"/>
                    <a:pt x="170" y="661"/>
                    <a:pt x="337" y="661"/>
                  </a:cubicBezTo>
                  <a:cubicBezTo>
                    <a:pt x="420" y="661"/>
                    <a:pt x="505" y="629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4" name="Google Shape;1574;p5"/>
            <p:cNvSpPr/>
            <p:nvPr/>
          </p:nvSpPr>
          <p:spPr>
            <a:xfrm rot="5400000">
              <a:off x="8917712" y="832421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2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5" name="Google Shape;1575;p5"/>
            <p:cNvSpPr/>
            <p:nvPr/>
          </p:nvSpPr>
          <p:spPr>
            <a:xfrm rot="5400000">
              <a:off x="8863714" y="921899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22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6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6" name="Google Shape;1576;p5"/>
            <p:cNvSpPr/>
            <p:nvPr/>
          </p:nvSpPr>
          <p:spPr>
            <a:xfrm rot="5400000">
              <a:off x="9473450" y="491582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3" y="641"/>
                    <a:pt x="561" y="574"/>
                  </a:cubicBezTo>
                  <a:cubicBezTo>
                    <a:pt x="770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7" name="Google Shape;1577;p5"/>
            <p:cNvSpPr/>
            <p:nvPr/>
          </p:nvSpPr>
          <p:spPr>
            <a:xfrm rot="5400000">
              <a:off x="9516995" y="379300"/>
              <a:ext cx="45214" cy="37842"/>
            </a:xfrm>
            <a:custGeom>
              <a:avLst/>
              <a:gdLst/>
              <a:ahLst/>
              <a:cxnLst/>
              <a:rect l="l" t="t" r="r" b="b"/>
              <a:pathLst>
                <a:path w="785" h="657" extrusionOk="0">
                  <a:moveTo>
                    <a:pt x="336" y="0"/>
                  </a:moveTo>
                  <a:cubicBezTo>
                    <a:pt x="154" y="0"/>
                    <a:pt x="14" y="140"/>
                    <a:pt x="1" y="322"/>
                  </a:cubicBezTo>
                  <a:cubicBezTo>
                    <a:pt x="1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8" name="Google Shape;1578;p5"/>
            <p:cNvSpPr/>
            <p:nvPr/>
          </p:nvSpPr>
          <p:spPr>
            <a:xfrm rot="5400000">
              <a:off x="8199010" y="116792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9" name="Google Shape;1579;p5"/>
            <p:cNvSpPr/>
            <p:nvPr/>
          </p:nvSpPr>
          <p:spPr>
            <a:xfrm rot="5400000">
              <a:off x="7838738" y="1540294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0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0" name="Google Shape;1580;p5"/>
            <p:cNvSpPr/>
            <p:nvPr/>
          </p:nvSpPr>
          <p:spPr>
            <a:xfrm rot="5400000">
              <a:off x="9297998" y="60876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1" name="Google Shape;1581;p5"/>
            <p:cNvSpPr/>
            <p:nvPr/>
          </p:nvSpPr>
          <p:spPr>
            <a:xfrm rot="5400000">
              <a:off x="9469424" y="649694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1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2" name="Google Shape;1582;p5"/>
            <p:cNvSpPr/>
            <p:nvPr/>
          </p:nvSpPr>
          <p:spPr>
            <a:xfrm rot="5400000">
              <a:off x="9439579" y="398134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1"/>
                  </a:moveTo>
                  <a:cubicBezTo>
                    <a:pt x="154" y="1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3" name="Google Shape;1583;p5"/>
            <p:cNvSpPr/>
            <p:nvPr/>
          </p:nvSpPr>
          <p:spPr>
            <a:xfrm rot="5400000">
              <a:off x="9126487" y="608771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0" y="1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4" name="Google Shape;1584;p5"/>
            <p:cNvSpPr/>
            <p:nvPr/>
          </p:nvSpPr>
          <p:spPr>
            <a:xfrm rot="5400000">
              <a:off x="9029507" y="641634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5" name="Google Shape;1585;p5"/>
            <p:cNvSpPr/>
            <p:nvPr/>
          </p:nvSpPr>
          <p:spPr>
            <a:xfrm rot="5400000">
              <a:off x="8641013" y="658074"/>
              <a:ext cx="44926" cy="38302"/>
            </a:xfrm>
            <a:custGeom>
              <a:avLst/>
              <a:gdLst/>
              <a:ahLst/>
              <a:cxnLst/>
              <a:rect l="l" t="t" r="r" b="b"/>
              <a:pathLst>
                <a:path w="780" h="665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6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79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6" name="Google Shape;1586;p5"/>
            <p:cNvSpPr/>
            <p:nvPr/>
          </p:nvSpPr>
          <p:spPr>
            <a:xfrm rot="5400000">
              <a:off x="8778239" y="651824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0"/>
                    <a:pt x="10" y="322"/>
                  </a:cubicBezTo>
                  <a:cubicBezTo>
                    <a:pt x="0" y="522"/>
                    <a:pt x="166" y="657"/>
                    <a:pt x="338" y="657"/>
                  </a:cubicBezTo>
                  <a:cubicBezTo>
                    <a:pt x="420" y="657"/>
                    <a:pt x="502" y="627"/>
                    <a:pt x="570" y="560"/>
                  </a:cubicBezTo>
                  <a:cubicBezTo>
                    <a:pt x="780" y="350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7" name="Google Shape;1587;p5"/>
            <p:cNvSpPr/>
            <p:nvPr/>
          </p:nvSpPr>
          <p:spPr>
            <a:xfrm rot="5400000">
              <a:off x="8685018" y="54892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8" name="Google Shape;1588;p5"/>
            <p:cNvSpPr/>
            <p:nvPr/>
          </p:nvSpPr>
          <p:spPr>
            <a:xfrm rot="5400000">
              <a:off x="8488121" y="780036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4" y="636"/>
                    <a:pt x="561" y="574"/>
                  </a:cubicBezTo>
                  <a:cubicBezTo>
                    <a:pt x="770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9" name="Google Shape;1589;p5"/>
            <p:cNvSpPr/>
            <p:nvPr/>
          </p:nvSpPr>
          <p:spPr>
            <a:xfrm rot="5400000">
              <a:off x="8567663" y="833717"/>
              <a:ext cx="44926" cy="38360"/>
            </a:xfrm>
            <a:custGeom>
              <a:avLst/>
              <a:gdLst/>
              <a:ahLst/>
              <a:cxnLst/>
              <a:rect l="l" t="t" r="r" b="b"/>
              <a:pathLst>
                <a:path w="780" h="666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1" y="537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0" name="Google Shape;1590;p5"/>
            <p:cNvSpPr/>
            <p:nvPr/>
          </p:nvSpPr>
          <p:spPr>
            <a:xfrm rot="5400000">
              <a:off x="8700224" y="675353"/>
              <a:ext cx="44408" cy="38130"/>
            </a:xfrm>
            <a:custGeom>
              <a:avLst/>
              <a:gdLst/>
              <a:ahLst/>
              <a:cxnLst/>
              <a:rect l="l" t="t" r="r" b="b"/>
              <a:pathLst>
                <a:path w="771" h="662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1" name="Google Shape;1591;p5"/>
            <p:cNvSpPr/>
            <p:nvPr/>
          </p:nvSpPr>
          <p:spPr>
            <a:xfrm rot="5400000">
              <a:off x="8858329" y="398251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2" name="Google Shape;1592;p5"/>
            <p:cNvSpPr/>
            <p:nvPr/>
          </p:nvSpPr>
          <p:spPr>
            <a:xfrm rot="5400000">
              <a:off x="9313432" y="438519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0"/>
                  </a:moveTo>
                  <a:cubicBezTo>
                    <a:pt x="150" y="14"/>
                    <a:pt x="10" y="154"/>
                    <a:pt x="10" y="336"/>
                  </a:cubicBezTo>
                  <a:cubicBezTo>
                    <a:pt x="0" y="536"/>
                    <a:pt x="166" y="671"/>
                    <a:pt x="338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3" name="Google Shape;1593;p5"/>
            <p:cNvSpPr/>
            <p:nvPr/>
          </p:nvSpPr>
          <p:spPr>
            <a:xfrm rot="5400000">
              <a:off x="8919555" y="55215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4" name="Google Shape;1594;p5"/>
            <p:cNvSpPr/>
            <p:nvPr/>
          </p:nvSpPr>
          <p:spPr>
            <a:xfrm rot="5400000">
              <a:off x="8915667" y="557134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6"/>
                    <a:pt x="165" y="671"/>
                    <a:pt x="338" y="671"/>
                  </a:cubicBezTo>
                  <a:cubicBezTo>
                    <a:pt x="419" y="671"/>
                    <a:pt x="502" y="642"/>
                    <a:pt x="569" y="574"/>
                  </a:cubicBezTo>
                  <a:cubicBezTo>
                    <a:pt x="779" y="364"/>
                    <a:pt x="625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5" name="Google Shape;1595;p5"/>
            <p:cNvSpPr/>
            <p:nvPr/>
          </p:nvSpPr>
          <p:spPr>
            <a:xfrm rot="5400000">
              <a:off x="8637183" y="1029030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0" y="522"/>
                    <a:pt x="165" y="657"/>
                    <a:pt x="338" y="657"/>
                  </a:cubicBezTo>
                  <a:cubicBezTo>
                    <a:pt x="419" y="657"/>
                    <a:pt x="502" y="627"/>
                    <a:pt x="569" y="560"/>
                  </a:cubicBezTo>
                  <a:cubicBezTo>
                    <a:pt x="779" y="350"/>
                    <a:pt x="625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6" name="Google Shape;1596;p5"/>
            <p:cNvSpPr/>
            <p:nvPr/>
          </p:nvSpPr>
          <p:spPr>
            <a:xfrm rot="5400000">
              <a:off x="8690403" y="791268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0" y="522"/>
                    <a:pt x="165" y="658"/>
                    <a:pt x="338" y="658"/>
                  </a:cubicBezTo>
                  <a:cubicBezTo>
                    <a:pt x="419" y="658"/>
                    <a:pt x="502" y="628"/>
                    <a:pt x="569" y="561"/>
                  </a:cubicBezTo>
                  <a:cubicBezTo>
                    <a:pt x="779" y="351"/>
                    <a:pt x="625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7" name="Google Shape;1597;p5"/>
            <p:cNvSpPr/>
            <p:nvPr/>
          </p:nvSpPr>
          <p:spPr>
            <a:xfrm rot="5400000">
              <a:off x="7938803" y="1430792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64" y="1"/>
                    <a:pt x="10" y="141"/>
                    <a:pt x="10" y="323"/>
                  </a:cubicBezTo>
                  <a:cubicBezTo>
                    <a:pt x="1" y="533"/>
                    <a:pt x="167" y="671"/>
                    <a:pt x="341" y="671"/>
                  </a:cubicBezTo>
                  <a:cubicBezTo>
                    <a:pt x="421" y="671"/>
                    <a:pt x="503" y="641"/>
                    <a:pt x="570" y="575"/>
                  </a:cubicBezTo>
                  <a:cubicBezTo>
                    <a:pt x="780" y="365"/>
                    <a:pt x="640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8" name="Google Shape;1598;p5"/>
            <p:cNvSpPr/>
            <p:nvPr/>
          </p:nvSpPr>
          <p:spPr>
            <a:xfrm rot="5400000">
              <a:off x="8433950" y="1145752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7" y="1"/>
                  </a:moveTo>
                  <a:cubicBezTo>
                    <a:pt x="155" y="1"/>
                    <a:pt x="15" y="141"/>
                    <a:pt x="1" y="323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4" y="657"/>
                    <a:pt x="507" y="628"/>
                    <a:pt x="574" y="560"/>
                  </a:cubicBezTo>
                  <a:cubicBezTo>
                    <a:pt x="784" y="364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9" name="Google Shape;1599;p5"/>
            <p:cNvSpPr/>
            <p:nvPr/>
          </p:nvSpPr>
          <p:spPr>
            <a:xfrm rot="5400000">
              <a:off x="8566943" y="1144945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6"/>
                    <a:pt x="163" y="672"/>
                    <a:pt x="332" y="672"/>
                  </a:cubicBezTo>
                  <a:cubicBezTo>
                    <a:pt x="412" y="672"/>
                    <a:pt x="493" y="642"/>
                    <a:pt x="560" y="574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0" name="Google Shape;1600;p5"/>
            <p:cNvSpPr/>
            <p:nvPr/>
          </p:nvSpPr>
          <p:spPr>
            <a:xfrm rot="5400000">
              <a:off x="8385972" y="126140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1" name="Google Shape;1601;p5"/>
            <p:cNvSpPr/>
            <p:nvPr/>
          </p:nvSpPr>
          <p:spPr>
            <a:xfrm rot="5400000">
              <a:off x="8280107" y="1243149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53" y="0"/>
                  </a:moveTo>
                  <a:cubicBezTo>
                    <a:pt x="348" y="0"/>
                    <a:pt x="342" y="0"/>
                    <a:pt x="337" y="0"/>
                  </a:cubicBezTo>
                  <a:cubicBezTo>
                    <a:pt x="155" y="0"/>
                    <a:pt x="15" y="140"/>
                    <a:pt x="1" y="322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5" y="657"/>
                    <a:pt x="508" y="627"/>
                    <a:pt x="575" y="560"/>
                  </a:cubicBezTo>
                  <a:cubicBezTo>
                    <a:pt x="781" y="354"/>
                    <a:pt x="636" y="0"/>
                    <a:pt x="35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2" name="Google Shape;1602;p5"/>
            <p:cNvSpPr/>
            <p:nvPr/>
          </p:nvSpPr>
          <p:spPr>
            <a:xfrm rot="5400000">
              <a:off x="8509317" y="108812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3" name="Google Shape;1603;p5"/>
            <p:cNvSpPr/>
            <p:nvPr/>
          </p:nvSpPr>
          <p:spPr>
            <a:xfrm rot="5400000">
              <a:off x="8359506" y="944823"/>
              <a:ext cx="44984" cy="38648"/>
            </a:xfrm>
            <a:custGeom>
              <a:avLst/>
              <a:gdLst/>
              <a:ahLst/>
              <a:cxnLst/>
              <a:rect l="l" t="t" r="r" b="b"/>
              <a:pathLst>
                <a:path w="781" h="671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6"/>
                    <a:pt x="166" y="671"/>
                    <a:pt x="339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4" name="Google Shape;1604;p5"/>
            <p:cNvSpPr/>
            <p:nvPr/>
          </p:nvSpPr>
          <p:spPr>
            <a:xfrm rot="5400000">
              <a:off x="8298971" y="1081674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50" y="1"/>
                  </a:moveTo>
                  <a:cubicBezTo>
                    <a:pt x="168" y="1"/>
                    <a:pt x="14" y="140"/>
                    <a:pt x="14" y="322"/>
                  </a:cubicBezTo>
                  <a:lnTo>
                    <a:pt x="0" y="322"/>
                  </a:ln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1"/>
                    <a:pt x="350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5" name="Google Shape;1605;p5"/>
            <p:cNvSpPr/>
            <p:nvPr/>
          </p:nvSpPr>
          <p:spPr>
            <a:xfrm rot="5400000">
              <a:off x="8185043" y="1075742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6" name="Google Shape;1606;p5"/>
            <p:cNvSpPr/>
            <p:nvPr/>
          </p:nvSpPr>
          <p:spPr>
            <a:xfrm rot="5400000">
              <a:off x="8176173" y="1330438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0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7" name="Google Shape;1607;p5"/>
            <p:cNvSpPr/>
            <p:nvPr/>
          </p:nvSpPr>
          <p:spPr>
            <a:xfrm rot="5400000">
              <a:off x="8020371" y="1544643"/>
              <a:ext cx="44984" cy="38302"/>
            </a:xfrm>
            <a:custGeom>
              <a:avLst/>
              <a:gdLst/>
              <a:ahLst/>
              <a:cxnLst/>
              <a:rect l="l" t="t" r="r" b="b"/>
              <a:pathLst>
                <a:path w="781" h="665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6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8" name="Google Shape;1608;p5"/>
            <p:cNvSpPr/>
            <p:nvPr/>
          </p:nvSpPr>
          <p:spPr>
            <a:xfrm rot="5400000">
              <a:off x="7939079" y="160420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41" y="1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4" y="627"/>
                    <a:pt x="561" y="560"/>
                  </a:cubicBezTo>
                  <a:cubicBezTo>
                    <a:pt x="771" y="364"/>
                    <a:pt x="617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09" name="Google Shape;1609;p5"/>
          <p:cNvGrpSpPr/>
          <p:nvPr/>
        </p:nvGrpSpPr>
        <p:grpSpPr>
          <a:xfrm rot="-7911183">
            <a:off x="39132" y="-1442077"/>
            <a:ext cx="1968797" cy="2450127"/>
            <a:chOff x="7664649" y="-868807"/>
            <a:chExt cx="1742209" cy="2168143"/>
          </a:xfrm>
        </p:grpSpPr>
        <p:sp>
          <p:nvSpPr>
            <p:cNvPr id="1610" name="Google Shape;1610;p5"/>
            <p:cNvSpPr/>
            <p:nvPr/>
          </p:nvSpPr>
          <p:spPr>
            <a:xfrm rot="5400000">
              <a:off x="7451683" y="-655841"/>
              <a:ext cx="2168143" cy="1742209"/>
            </a:xfrm>
            <a:custGeom>
              <a:avLst/>
              <a:gdLst/>
              <a:ahLst/>
              <a:cxnLst/>
              <a:rect l="l" t="t" r="r" b="b"/>
              <a:pathLst>
                <a:path w="37643" h="30248" extrusionOk="0">
                  <a:moveTo>
                    <a:pt x="12958" y="5872"/>
                  </a:moveTo>
                  <a:cubicBezTo>
                    <a:pt x="13028" y="5914"/>
                    <a:pt x="13098" y="5970"/>
                    <a:pt x="13182" y="6012"/>
                  </a:cubicBezTo>
                  <a:cubicBezTo>
                    <a:pt x="13112" y="5984"/>
                    <a:pt x="13042" y="5942"/>
                    <a:pt x="12986" y="5914"/>
                  </a:cubicBezTo>
                  <a:lnTo>
                    <a:pt x="12958" y="5886"/>
                  </a:lnTo>
                  <a:lnTo>
                    <a:pt x="12958" y="5872"/>
                  </a:lnTo>
                  <a:close/>
                  <a:moveTo>
                    <a:pt x="37642" y="29366"/>
                  </a:moveTo>
                  <a:cubicBezTo>
                    <a:pt x="37642" y="29369"/>
                    <a:pt x="37641" y="29371"/>
                    <a:pt x="37641" y="29374"/>
                  </a:cubicBezTo>
                  <a:lnTo>
                    <a:pt x="37641" y="29374"/>
                  </a:lnTo>
                  <a:cubicBezTo>
                    <a:pt x="37641" y="29376"/>
                    <a:pt x="37642" y="29378"/>
                    <a:pt x="37642" y="29380"/>
                  </a:cubicBezTo>
                  <a:lnTo>
                    <a:pt x="37642" y="29366"/>
                  </a:lnTo>
                  <a:close/>
                  <a:moveTo>
                    <a:pt x="3236" y="0"/>
                  </a:moveTo>
                  <a:cubicBezTo>
                    <a:pt x="3110" y="0"/>
                    <a:pt x="2992" y="16"/>
                    <a:pt x="2883" y="50"/>
                  </a:cubicBezTo>
                  <a:cubicBezTo>
                    <a:pt x="2184" y="232"/>
                    <a:pt x="1414" y="2205"/>
                    <a:pt x="1414" y="2835"/>
                  </a:cubicBezTo>
                  <a:cubicBezTo>
                    <a:pt x="1008" y="3381"/>
                    <a:pt x="1078" y="4080"/>
                    <a:pt x="882" y="4696"/>
                  </a:cubicBezTo>
                  <a:lnTo>
                    <a:pt x="882" y="4682"/>
                  </a:lnTo>
                  <a:lnTo>
                    <a:pt x="882" y="4682"/>
                  </a:lnTo>
                  <a:cubicBezTo>
                    <a:pt x="1" y="9342"/>
                    <a:pt x="1008" y="14268"/>
                    <a:pt x="3023" y="18564"/>
                  </a:cubicBezTo>
                  <a:cubicBezTo>
                    <a:pt x="3640" y="17491"/>
                    <a:pt x="5734" y="13064"/>
                    <a:pt x="6440" y="13064"/>
                  </a:cubicBezTo>
                  <a:cubicBezTo>
                    <a:pt x="6711" y="13064"/>
                    <a:pt x="6778" y="13715"/>
                    <a:pt x="6479" y="15457"/>
                  </a:cubicBezTo>
                  <a:lnTo>
                    <a:pt x="6479" y="15443"/>
                  </a:lnTo>
                  <a:cubicBezTo>
                    <a:pt x="6144" y="17444"/>
                    <a:pt x="5360" y="19361"/>
                    <a:pt x="4660" y="21250"/>
                  </a:cubicBezTo>
                  <a:cubicBezTo>
                    <a:pt x="6270" y="23531"/>
                    <a:pt x="8872" y="25602"/>
                    <a:pt x="11405" y="26680"/>
                  </a:cubicBezTo>
                  <a:cubicBezTo>
                    <a:pt x="12581" y="27323"/>
                    <a:pt x="13910" y="27673"/>
                    <a:pt x="15155" y="28191"/>
                  </a:cubicBezTo>
                  <a:cubicBezTo>
                    <a:pt x="15631" y="25868"/>
                    <a:pt x="16219" y="23573"/>
                    <a:pt x="16653" y="21236"/>
                  </a:cubicBezTo>
                  <a:lnTo>
                    <a:pt x="16653" y="21236"/>
                  </a:lnTo>
                  <a:cubicBezTo>
                    <a:pt x="16650" y="21241"/>
                    <a:pt x="16648" y="21245"/>
                    <a:pt x="16647" y="21249"/>
                  </a:cubicBezTo>
                  <a:lnTo>
                    <a:pt x="16647" y="21249"/>
                  </a:lnTo>
                  <a:cubicBezTo>
                    <a:pt x="17007" y="18746"/>
                    <a:pt x="17308" y="17776"/>
                    <a:pt x="17551" y="17776"/>
                  </a:cubicBezTo>
                  <a:cubicBezTo>
                    <a:pt x="18313" y="17776"/>
                    <a:pt x="18506" y="27315"/>
                    <a:pt x="18178" y="29031"/>
                  </a:cubicBezTo>
                  <a:cubicBezTo>
                    <a:pt x="20305" y="29380"/>
                    <a:pt x="22446" y="29716"/>
                    <a:pt x="24587" y="30010"/>
                  </a:cubicBezTo>
                  <a:cubicBezTo>
                    <a:pt x="25007" y="28359"/>
                    <a:pt x="24825" y="26470"/>
                    <a:pt x="25356" y="24916"/>
                  </a:cubicBezTo>
                  <a:cubicBezTo>
                    <a:pt x="26406" y="25098"/>
                    <a:pt x="27497" y="29142"/>
                    <a:pt x="27931" y="30234"/>
                  </a:cubicBezTo>
                  <a:cubicBezTo>
                    <a:pt x="28295" y="30243"/>
                    <a:pt x="28661" y="30248"/>
                    <a:pt x="29028" y="30248"/>
                  </a:cubicBezTo>
                  <a:cubicBezTo>
                    <a:pt x="31451" y="30248"/>
                    <a:pt x="33921" y="30057"/>
                    <a:pt x="36327" y="29814"/>
                  </a:cubicBezTo>
                  <a:lnTo>
                    <a:pt x="36313" y="29814"/>
                  </a:lnTo>
                  <a:cubicBezTo>
                    <a:pt x="36731" y="29731"/>
                    <a:pt x="37510" y="29938"/>
                    <a:pt x="37641" y="29374"/>
                  </a:cubicBezTo>
                  <a:lnTo>
                    <a:pt x="37641" y="29374"/>
                  </a:lnTo>
                  <a:cubicBezTo>
                    <a:pt x="36239" y="23920"/>
                    <a:pt x="31680" y="19723"/>
                    <a:pt x="27847" y="15807"/>
                  </a:cubicBezTo>
                  <a:lnTo>
                    <a:pt x="27833" y="15793"/>
                  </a:lnTo>
                  <a:cubicBezTo>
                    <a:pt x="25454" y="13750"/>
                    <a:pt x="23006" y="11763"/>
                    <a:pt x="20529" y="9846"/>
                  </a:cubicBezTo>
                  <a:cubicBezTo>
                    <a:pt x="18164" y="7971"/>
                    <a:pt x="15477" y="6613"/>
                    <a:pt x="12916" y="5004"/>
                  </a:cubicBezTo>
                  <a:cubicBezTo>
                    <a:pt x="10971" y="3843"/>
                    <a:pt x="9054" y="2611"/>
                    <a:pt x="7053" y="1576"/>
                  </a:cubicBezTo>
                  <a:cubicBezTo>
                    <a:pt x="6073" y="1211"/>
                    <a:pt x="4348" y="0"/>
                    <a:pt x="323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1" name="Google Shape;1611;p5"/>
            <p:cNvSpPr/>
            <p:nvPr/>
          </p:nvSpPr>
          <p:spPr>
            <a:xfrm rot="5400000">
              <a:off x="8500447" y="-499665"/>
              <a:ext cx="58" cy="1670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1" y="29"/>
                  </a:moveTo>
                  <a:cubicBezTo>
                    <a:pt x="1" y="15"/>
                    <a:pt x="1" y="15"/>
                    <a:pt x="1" y="1"/>
                  </a:cubicBezTo>
                  <a:cubicBezTo>
                    <a:pt x="1" y="15"/>
                    <a:pt x="1" y="15"/>
                    <a:pt x="1" y="29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2" name="Google Shape;1612;p5"/>
            <p:cNvSpPr/>
            <p:nvPr/>
          </p:nvSpPr>
          <p:spPr>
            <a:xfrm rot="5400000">
              <a:off x="7730570" y="359143"/>
              <a:ext cx="41931" cy="41067"/>
            </a:xfrm>
            <a:custGeom>
              <a:avLst/>
              <a:gdLst/>
              <a:ahLst/>
              <a:cxnLst/>
              <a:rect l="l" t="t" r="r" b="b"/>
              <a:pathLst>
                <a:path w="728" h="713" extrusionOk="0">
                  <a:moveTo>
                    <a:pt x="372" y="0"/>
                  </a:moveTo>
                  <a:cubicBezTo>
                    <a:pt x="356" y="0"/>
                    <a:pt x="339" y="1"/>
                    <a:pt x="322" y="4"/>
                  </a:cubicBezTo>
                  <a:cubicBezTo>
                    <a:pt x="238" y="4"/>
                    <a:pt x="154" y="60"/>
                    <a:pt x="84" y="130"/>
                  </a:cubicBezTo>
                  <a:cubicBezTo>
                    <a:pt x="28" y="200"/>
                    <a:pt x="0" y="298"/>
                    <a:pt x="14" y="396"/>
                  </a:cubicBezTo>
                  <a:cubicBezTo>
                    <a:pt x="14" y="480"/>
                    <a:pt x="70" y="564"/>
                    <a:pt x="140" y="634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8"/>
                  </a:cubicBezTo>
                  <a:cubicBezTo>
                    <a:pt x="700" y="508"/>
                    <a:pt x="728" y="410"/>
                    <a:pt x="714" y="312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30" y="27"/>
                    <a:pt x="453" y="0"/>
                    <a:pt x="37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3" name="Google Shape;1613;p5"/>
            <p:cNvSpPr/>
            <p:nvPr/>
          </p:nvSpPr>
          <p:spPr>
            <a:xfrm rot="5400000">
              <a:off x="7855470" y="295469"/>
              <a:ext cx="41989" cy="41067"/>
            </a:xfrm>
            <a:custGeom>
              <a:avLst/>
              <a:gdLst/>
              <a:ahLst/>
              <a:cxnLst/>
              <a:rect l="l" t="t" r="r" b="b"/>
              <a:pathLst>
                <a:path w="729" h="713" extrusionOk="0">
                  <a:moveTo>
                    <a:pt x="373" y="0"/>
                  </a:moveTo>
                  <a:cubicBezTo>
                    <a:pt x="356" y="0"/>
                    <a:pt x="340" y="1"/>
                    <a:pt x="323" y="4"/>
                  </a:cubicBezTo>
                  <a:cubicBezTo>
                    <a:pt x="239" y="18"/>
                    <a:pt x="141" y="60"/>
                    <a:pt x="85" y="130"/>
                  </a:cubicBezTo>
                  <a:cubicBezTo>
                    <a:pt x="29" y="200"/>
                    <a:pt x="1" y="298"/>
                    <a:pt x="15" y="396"/>
                  </a:cubicBezTo>
                  <a:cubicBezTo>
                    <a:pt x="15" y="480"/>
                    <a:pt x="57" y="564"/>
                    <a:pt x="141" y="634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8" y="713"/>
                    <a:pt x="572" y="666"/>
                    <a:pt x="645" y="578"/>
                  </a:cubicBezTo>
                  <a:cubicBezTo>
                    <a:pt x="701" y="508"/>
                    <a:pt x="729" y="410"/>
                    <a:pt x="715" y="312"/>
                  </a:cubicBezTo>
                  <a:cubicBezTo>
                    <a:pt x="715" y="228"/>
                    <a:pt x="659" y="144"/>
                    <a:pt x="589" y="74"/>
                  </a:cubicBezTo>
                  <a:cubicBezTo>
                    <a:pt x="531" y="27"/>
                    <a:pt x="453" y="0"/>
                    <a:pt x="37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4" name="Google Shape;1614;p5"/>
            <p:cNvSpPr/>
            <p:nvPr/>
          </p:nvSpPr>
          <p:spPr>
            <a:xfrm rot="5400000">
              <a:off x="7845217" y="233666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73" y="0"/>
                  </a:moveTo>
                  <a:cubicBezTo>
                    <a:pt x="356" y="0"/>
                    <a:pt x="339" y="1"/>
                    <a:pt x="322" y="4"/>
                  </a:cubicBezTo>
                  <a:cubicBezTo>
                    <a:pt x="238" y="4"/>
                    <a:pt x="154" y="60"/>
                    <a:pt x="84" y="130"/>
                  </a:cubicBezTo>
                  <a:cubicBezTo>
                    <a:pt x="28" y="200"/>
                    <a:pt x="0" y="298"/>
                    <a:pt x="14" y="382"/>
                  </a:cubicBezTo>
                  <a:cubicBezTo>
                    <a:pt x="14" y="480"/>
                    <a:pt x="70" y="564"/>
                    <a:pt x="140" y="619"/>
                  </a:cubicBezTo>
                  <a:cubicBezTo>
                    <a:pt x="210" y="676"/>
                    <a:pt x="293" y="705"/>
                    <a:pt x="375" y="705"/>
                  </a:cubicBezTo>
                  <a:cubicBezTo>
                    <a:pt x="476" y="705"/>
                    <a:pt x="575" y="662"/>
                    <a:pt x="644" y="578"/>
                  </a:cubicBezTo>
                  <a:cubicBezTo>
                    <a:pt x="700" y="494"/>
                    <a:pt x="728" y="410"/>
                    <a:pt x="714" y="312"/>
                  </a:cubicBezTo>
                  <a:cubicBezTo>
                    <a:pt x="714" y="214"/>
                    <a:pt x="658" y="130"/>
                    <a:pt x="588" y="74"/>
                  </a:cubicBezTo>
                  <a:cubicBezTo>
                    <a:pt x="530" y="27"/>
                    <a:pt x="453" y="0"/>
                    <a:pt x="37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5" name="Google Shape;1615;p5"/>
            <p:cNvSpPr/>
            <p:nvPr/>
          </p:nvSpPr>
          <p:spPr>
            <a:xfrm rot="5400000">
              <a:off x="8035635" y="254459"/>
              <a:ext cx="41931" cy="40894"/>
            </a:xfrm>
            <a:custGeom>
              <a:avLst/>
              <a:gdLst/>
              <a:ahLst/>
              <a:cxnLst/>
              <a:rect l="l" t="t" r="r" b="b"/>
              <a:pathLst>
                <a:path w="728" h="710" extrusionOk="0">
                  <a:moveTo>
                    <a:pt x="366" y="0"/>
                  </a:moveTo>
                  <a:cubicBezTo>
                    <a:pt x="261" y="0"/>
                    <a:pt x="157" y="47"/>
                    <a:pt x="84" y="135"/>
                  </a:cubicBezTo>
                  <a:cubicBezTo>
                    <a:pt x="28" y="205"/>
                    <a:pt x="0" y="289"/>
                    <a:pt x="14" y="387"/>
                  </a:cubicBezTo>
                  <a:cubicBezTo>
                    <a:pt x="14" y="485"/>
                    <a:pt x="70" y="569"/>
                    <a:pt x="140" y="625"/>
                  </a:cubicBezTo>
                  <a:cubicBezTo>
                    <a:pt x="210" y="681"/>
                    <a:pt x="308" y="709"/>
                    <a:pt x="406" y="709"/>
                  </a:cubicBezTo>
                  <a:cubicBezTo>
                    <a:pt x="490" y="695"/>
                    <a:pt x="574" y="653"/>
                    <a:pt x="644" y="583"/>
                  </a:cubicBezTo>
                  <a:cubicBezTo>
                    <a:pt x="700" y="499"/>
                    <a:pt x="728" y="415"/>
                    <a:pt x="714" y="317"/>
                  </a:cubicBezTo>
                  <a:cubicBezTo>
                    <a:pt x="714" y="219"/>
                    <a:pt x="658" y="135"/>
                    <a:pt x="588" y="79"/>
                  </a:cubicBezTo>
                  <a:cubicBezTo>
                    <a:pt x="522" y="26"/>
                    <a:pt x="444" y="0"/>
                    <a:pt x="36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6" name="Google Shape;1616;p5"/>
            <p:cNvSpPr/>
            <p:nvPr/>
          </p:nvSpPr>
          <p:spPr>
            <a:xfrm rot="5400000">
              <a:off x="8168771" y="232370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54" y="1"/>
                  </a:moveTo>
                  <a:cubicBezTo>
                    <a:pt x="254" y="1"/>
                    <a:pt x="156" y="43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26" y="634"/>
                  </a:cubicBezTo>
                  <a:cubicBezTo>
                    <a:pt x="184" y="681"/>
                    <a:pt x="261" y="708"/>
                    <a:pt x="342" y="708"/>
                  </a:cubicBezTo>
                  <a:cubicBezTo>
                    <a:pt x="359" y="708"/>
                    <a:pt x="375" y="707"/>
                    <a:pt x="392" y="704"/>
                  </a:cubicBezTo>
                  <a:cubicBezTo>
                    <a:pt x="490" y="704"/>
                    <a:pt x="574" y="648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74"/>
                  </a:cubicBezTo>
                  <a:cubicBezTo>
                    <a:pt x="507" y="26"/>
                    <a:pt x="430" y="1"/>
                    <a:pt x="354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7" name="Google Shape;1617;p5"/>
            <p:cNvSpPr/>
            <p:nvPr/>
          </p:nvSpPr>
          <p:spPr>
            <a:xfrm rot="5400000">
              <a:off x="8007441" y="-396767"/>
              <a:ext cx="41989" cy="40894"/>
            </a:xfrm>
            <a:custGeom>
              <a:avLst/>
              <a:gdLst/>
              <a:ahLst/>
              <a:cxnLst/>
              <a:rect l="l" t="t" r="r" b="b"/>
              <a:pathLst>
                <a:path w="729" h="710" extrusionOk="0">
                  <a:moveTo>
                    <a:pt x="368" y="1"/>
                  </a:moveTo>
                  <a:cubicBezTo>
                    <a:pt x="264" y="1"/>
                    <a:pt x="163" y="48"/>
                    <a:pt x="99" y="136"/>
                  </a:cubicBezTo>
                  <a:cubicBezTo>
                    <a:pt x="29" y="206"/>
                    <a:pt x="1" y="290"/>
                    <a:pt x="15" y="388"/>
                  </a:cubicBezTo>
                  <a:cubicBezTo>
                    <a:pt x="15" y="486"/>
                    <a:pt x="71" y="570"/>
                    <a:pt x="141" y="626"/>
                  </a:cubicBezTo>
                  <a:cubicBezTo>
                    <a:pt x="211" y="682"/>
                    <a:pt x="309" y="710"/>
                    <a:pt x="406" y="710"/>
                  </a:cubicBezTo>
                  <a:cubicBezTo>
                    <a:pt x="504" y="696"/>
                    <a:pt x="588" y="654"/>
                    <a:pt x="644" y="584"/>
                  </a:cubicBezTo>
                  <a:cubicBezTo>
                    <a:pt x="700" y="500"/>
                    <a:pt x="728" y="416"/>
                    <a:pt x="728" y="318"/>
                  </a:cubicBezTo>
                  <a:cubicBezTo>
                    <a:pt x="714" y="220"/>
                    <a:pt x="672" y="136"/>
                    <a:pt x="588" y="80"/>
                  </a:cubicBezTo>
                  <a:cubicBezTo>
                    <a:pt x="523" y="27"/>
                    <a:pt x="445" y="1"/>
                    <a:pt x="368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8" name="Google Shape;1618;p5"/>
            <p:cNvSpPr/>
            <p:nvPr/>
          </p:nvSpPr>
          <p:spPr>
            <a:xfrm rot="5400000">
              <a:off x="8109763" y="-535894"/>
              <a:ext cx="41182" cy="41067"/>
            </a:xfrm>
            <a:custGeom>
              <a:avLst/>
              <a:gdLst/>
              <a:ahLst/>
              <a:cxnLst/>
              <a:rect l="l" t="t" r="r" b="b"/>
              <a:pathLst>
                <a:path w="715" h="713" extrusionOk="0">
                  <a:moveTo>
                    <a:pt x="372" y="0"/>
                  </a:moveTo>
                  <a:cubicBezTo>
                    <a:pt x="356" y="0"/>
                    <a:pt x="339" y="2"/>
                    <a:pt x="323" y="4"/>
                  </a:cubicBezTo>
                  <a:cubicBezTo>
                    <a:pt x="225" y="18"/>
                    <a:pt x="141" y="60"/>
                    <a:pt x="85" y="130"/>
                  </a:cubicBezTo>
                  <a:cubicBezTo>
                    <a:pt x="29" y="200"/>
                    <a:pt x="1" y="298"/>
                    <a:pt x="1" y="396"/>
                  </a:cubicBezTo>
                  <a:cubicBezTo>
                    <a:pt x="15" y="480"/>
                    <a:pt x="57" y="564"/>
                    <a:pt x="127" y="634"/>
                  </a:cubicBezTo>
                  <a:cubicBezTo>
                    <a:pt x="192" y="687"/>
                    <a:pt x="270" y="713"/>
                    <a:pt x="348" y="713"/>
                  </a:cubicBezTo>
                  <a:cubicBezTo>
                    <a:pt x="454" y="713"/>
                    <a:pt x="558" y="666"/>
                    <a:pt x="631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9" y="144"/>
                    <a:pt x="589" y="74"/>
                  </a:cubicBezTo>
                  <a:cubicBezTo>
                    <a:pt x="519" y="28"/>
                    <a:pt x="449" y="0"/>
                    <a:pt x="37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9" name="Google Shape;1619;p5"/>
            <p:cNvSpPr/>
            <p:nvPr/>
          </p:nvSpPr>
          <p:spPr>
            <a:xfrm rot="5400000">
              <a:off x="8098502" y="-439159"/>
              <a:ext cx="41125" cy="41067"/>
            </a:xfrm>
            <a:custGeom>
              <a:avLst/>
              <a:gdLst/>
              <a:ahLst/>
              <a:cxnLst/>
              <a:rect l="l" t="t" r="r" b="b"/>
              <a:pathLst>
                <a:path w="714" h="713" extrusionOk="0">
                  <a:moveTo>
                    <a:pt x="365" y="0"/>
                  </a:moveTo>
                  <a:cubicBezTo>
                    <a:pt x="350" y="0"/>
                    <a:pt x="336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14"/>
                    <a:pt x="0" y="298"/>
                    <a:pt x="0" y="396"/>
                  </a:cubicBezTo>
                  <a:cubicBezTo>
                    <a:pt x="14" y="494"/>
                    <a:pt x="56" y="578"/>
                    <a:pt x="126" y="634"/>
                  </a:cubicBezTo>
                  <a:cubicBezTo>
                    <a:pt x="191" y="687"/>
                    <a:pt x="270" y="713"/>
                    <a:pt x="348" y="713"/>
                  </a:cubicBezTo>
                  <a:cubicBezTo>
                    <a:pt x="453" y="713"/>
                    <a:pt x="557" y="666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88"/>
                  </a:cubicBezTo>
                  <a:cubicBezTo>
                    <a:pt x="515" y="30"/>
                    <a:pt x="438" y="0"/>
                    <a:pt x="365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0" name="Google Shape;1620;p5"/>
            <p:cNvSpPr/>
            <p:nvPr/>
          </p:nvSpPr>
          <p:spPr>
            <a:xfrm rot="5400000">
              <a:off x="8389600" y="-481723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70" y="1"/>
                  </a:moveTo>
                  <a:cubicBezTo>
                    <a:pt x="354" y="1"/>
                    <a:pt x="339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40" y="634"/>
                  </a:cubicBezTo>
                  <a:cubicBezTo>
                    <a:pt x="201" y="683"/>
                    <a:pt x="278" y="707"/>
                    <a:pt x="355" y="707"/>
                  </a:cubicBezTo>
                  <a:cubicBezTo>
                    <a:pt x="456" y="707"/>
                    <a:pt x="559" y="665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88" y="88"/>
                  </a:cubicBezTo>
                  <a:cubicBezTo>
                    <a:pt x="518" y="30"/>
                    <a:pt x="448" y="1"/>
                    <a:pt x="370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1" name="Google Shape;1621;p5"/>
            <p:cNvSpPr/>
            <p:nvPr/>
          </p:nvSpPr>
          <p:spPr>
            <a:xfrm rot="5400000">
              <a:off x="8177699" y="-430922"/>
              <a:ext cx="41182" cy="40664"/>
            </a:xfrm>
            <a:custGeom>
              <a:avLst/>
              <a:gdLst/>
              <a:ahLst/>
              <a:cxnLst/>
              <a:rect l="l" t="t" r="r" b="b"/>
              <a:pathLst>
                <a:path w="715" h="706" extrusionOk="0">
                  <a:moveTo>
                    <a:pt x="372" y="1"/>
                  </a:moveTo>
                  <a:cubicBezTo>
                    <a:pt x="356" y="1"/>
                    <a:pt x="340" y="2"/>
                    <a:pt x="323" y="5"/>
                  </a:cubicBezTo>
                  <a:cubicBezTo>
                    <a:pt x="225" y="5"/>
                    <a:pt x="141" y="47"/>
                    <a:pt x="85" y="130"/>
                  </a:cubicBezTo>
                  <a:cubicBezTo>
                    <a:pt x="29" y="200"/>
                    <a:pt x="1" y="284"/>
                    <a:pt x="1" y="382"/>
                  </a:cubicBezTo>
                  <a:cubicBezTo>
                    <a:pt x="15" y="480"/>
                    <a:pt x="57" y="564"/>
                    <a:pt x="127" y="620"/>
                  </a:cubicBezTo>
                  <a:cubicBezTo>
                    <a:pt x="196" y="677"/>
                    <a:pt x="280" y="705"/>
                    <a:pt x="362" y="705"/>
                  </a:cubicBezTo>
                  <a:cubicBezTo>
                    <a:pt x="462" y="705"/>
                    <a:pt x="561" y="663"/>
                    <a:pt x="631" y="578"/>
                  </a:cubicBezTo>
                  <a:cubicBezTo>
                    <a:pt x="687" y="494"/>
                    <a:pt x="715" y="410"/>
                    <a:pt x="715" y="312"/>
                  </a:cubicBezTo>
                  <a:cubicBezTo>
                    <a:pt x="701" y="214"/>
                    <a:pt x="659" y="130"/>
                    <a:pt x="589" y="75"/>
                  </a:cubicBezTo>
                  <a:cubicBezTo>
                    <a:pt x="519" y="28"/>
                    <a:pt x="450" y="1"/>
                    <a:pt x="37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2" name="Google Shape;1622;p5"/>
            <p:cNvSpPr/>
            <p:nvPr/>
          </p:nvSpPr>
          <p:spPr>
            <a:xfrm rot="5400000">
              <a:off x="8097783" y="-323705"/>
              <a:ext cx="41125" cy="40664"/>
            </a:xfrm>
            <a:custGeom>
              <a:avLst/>
              <a:gdLst/>
              <a:ahLst/>
              <a:cxnLst/>
              <a:rect l="l" t="t" r="r" b="b"/>
              <a:pathLst>
                <a:path w="714" h="706" extrusionOk="0">
                  <a:moveTo>
                    <a:pt x="353" y="1"/>
                  </a:moveTo>
                  <a:cubicBezTo>
                    <a:pt x="252" y="1"/>
                    <a:pt x="153" y="43"/>
                    <a:pt x="84" y="128"/>
                  </a:cubicBezTo>
                  <a:cubicBezTo>
                    <a:pt x="28" y="212"/>
                    <a:pt x="0" y="296"/>
                    <a:pt x="0" y="394"/>
                  </a:cubicBezTo>
                  <a:cubicBezTo>
                    <a:pt x="14" y="492"/>
                    <a:pt x="56" y="576"/>
                    <a:pt x="140" y="632"/>
                  </a:cubicBezTo>
                  <a:cubicBezTo>
                    <a:pt x="198" y="678"/>
                    <a:pt x="275" y="705"/>
                    <a:pt x="348" y="705"/>
                  </a:cubicBezTo>
                  <a:cubicBezTo>
                    <a:pt x="363" y="705"/>
                    <a:pt x="377" y="704"/>
                    <a:pt x="392" y="702"/>
                  </a:cubicBezTo>
                  <a:cubicBezTo>
                    <a:pt x="490" y="702"/>
                    <a:pt x="574" y="646"/>
                    <a:pt x="630" y="576"/>
                  </a:cubicBezTo>
                  <a:cubicBezTo>
                    <a:pt x="686" y="506"/>
                    <a:pt x="714" y="408"/>
                    <a:pt x="714" y="324"/>
                  </a:cubicBezTo>
                  <a:cubicBezTo>
                    <a:pt x="700" y="226"/>
                    <a:pt x="658" y="142"/>
                    <a:pt x="588" y="86"/>
                  </a:cubicBezTo>
                  <a:cubicBezTo>
                    <a:pt x="518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3" name="Google Shape;1623;p5"/>
            <p:cNvSpPr/>
            <p:nvPr/>
          </p:nvSpPr>
          <p:spPr>
            <a:xfrm rot="5400000">
              <a:off x="8174646" y="-272760"/>
              <a:ext cx="41989" cy="41125"/>
            </a:xfrm>
            <a:custGeom>
              <a:avLst/>
              <a:gdLst/>
              <a:ahLst/>
              <a:cxnLst/>
              <a:rect l="l" t="t" r="r" b="b"/>
              <a:pathLst>
                <a:path w="729" h="714" extrusionOk="0">
                  <a:moveTo>
                    <a:pt x="373" y="1"/>
                  </a:moveTo>
                  <a:cubicBezTo>
                    <a:pt x="356" y="1"/>
                    <a:pt x="339" y="2"/>
                    <a:pt x="322" y="5"/>
                  </a:cubicBezTo>
                  <a:cubicBezTo>
                    <a:pt x="239" y="19"/>
                    <a:pt x="155" y="60"/>
                    <a:pt x="85" y="130"/>
                  </a:cubicBezTo>
                  <a:cubicBezTo>
                    <a:pt x="29" y="200"/>
                    <a:pt x="1" y="298"/>
                    <a:pt x="15" y="396"/>
                  </a:cubicBezTo>
                  <a:cubicBezTo>
                    <a:pt x="15" y="480"/>
                    <a:pt x="71" y="578"/>
                    <a:pt x="141" y="634"/>
                  </a:cubicBezTo>
                  <a:cubicBezTo>
                    <a:pt x="206" y="688"/>
                    <a:pt x="284" y="714"/>
                    <a:pt x="362" y="714"/>
                  </a:cubicBezTo>
                  <a:cubicBezTo>
                    <a:pt x="467" y="714"/>
                    <a:pt x="572" y="667"/>
                    <a:pt x="644" y="578"/>
                  </a:cubicBezTo>
                  <a:cubicBezTo>
                    <a:pt x="700" y="508"/>
                    <a:pt x="728" y="410"/>
                    <a:pt x="714" y="312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30" y="28"/>
                    <a:pt x="453" y="1"/>
                    <a:pt x="37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4" name="Google Shape;1624;p5"/>
            <p:cNvSpPr/>
            <p:nvPr/>
          </p:nvSpPr>
          <p:spPr>
            <a:xfrm rot="5400000">
              <a:off x="8259516" y="-370013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73" y="1"/>
                  </a:moveTo>
                  <a:cubicBezTo>
                    <a:pt x="356" y="1"/>
                    <a:pt x="339" y="2"/>
                    <a:pt x="322" y="4"/>
                  </a:cubicBezTo>
                  <a:cubicBezTo>
                    <a:pt x="224" y="4"/>
                    <a:pt x="140" y="60"/>
                    <a:pt x="84" y="130"/>
                  </a:cubicBezTo>
                  <a:cubicBezTo>
                    <a:pt x="28" y="200"/>
                    <a:pt x="0" y="298"/>
                    <a:pt x="0" y="382"/>
                  </a:cubicBezTo>
                  <a:cubicBezTo>
                    <a:pt x="14" y="480"/>
                    <a:pt x="56" y="564"/>
                    <a:pt x="140" y="620"/>
                  </a:cubicBezTo>
                  <a:cubicBezTo>
                    <a:pt x="203" y="677"/>
                    <a:pt x="286" y="705"/>
                    <a:pt x="368" y="705"/>
                  </a:cubicBezTo>
                  <a:cubicBezTo>
                    <a:pt x="469" y="705"/>
                    <a:pt x="569" y="663"/>
                    <a:pt x="630" y="578"/>
                  </a:cubicBezTo>
                  <a:cubicBezTo>
                    <a:pt x="700" y="508"/>
                    <a:pt x="728" y="410"/>
                    <a:pt x="714" y="312"/>
                  </a:cubicBezTo>
                  <a:cubicBezTo>
                    <a:pt x="700" y="228"/>
                    <a:pt x="658" y="130"/>
                    <a:pt x="588" y="74"/>
                  </a:cubicBezTo>
                  <a:cubicBezTo>
                    <a:pt x="530" y="28"/>
                    <a:pt x="453" y="1"/>
                    <a:pt x="37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5" name="Google Shape;1625;p5"/>
            <p:cNvSpPr/>
            <p:nvPr/>
          </p:nvSpPr>
          <p:spPr>
            <a:xfrm rot="5400000">
              <a:off x="8354149" y="-336664"/>
              <a:ext cx="41125" cy="40779"/>
            </a:xfrm>
            <a:custGeom>
              <a:avLst/>
              <a:gdLst/>
              <a:ahLst/>
              <a:cxnLst/>
              <a:rect l="l" t="t" r="r" b="b"/>
              <a:pathLst>
                <a:path w="714" h="708" extrusionOk="0">
                  <a:moveTo>
                    <a:pt x="371" y="0"/>
                  </a:moveTo>
                  <a:cubicBezTo>
                    <a:pt x="355" y="0"/>
                    <a:pt x="339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40" y="634"/>
                  </a:cubicBezTo>
                  <a:cubicBezTo>
                    <a:pt x="201" y="682"/>
                    <a:pt x="277" y="707"/>
                    <a:pt x="355" y="707"/>
                  </a:cubicBezTo>
                  <a:cubicBezTo>
                    <a:pt x="456" y="707"/>
                    <a:pt x="559" y="665"/>
                    <a:pt x="630" y="578"/>
                  </a:cubicBezTo>
                  <a:cubicBezTo>
                    <a:pt x="686" y="508"/>
                    <a:pt x="714" y="410"/>
                    <a:pt x="714" y="312"/>
                  </a:cubicBezTo>
                  <a:cubicBezTo>
                    <a:pt x="700" y="228"/>
                    <a:pt x="658" y="144"/>
                    <a:pt x="588" y="74"/>
                  </a:cubicBezTo>
                  <a:cubicBezTo>
                    <a:pt x="518" y="28"/>
                    <a:pt x="449" y="0"/>
                    <a:pt x="371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6" name="Google Shape;1626;p5"/>
            <p:cNvSpPr/>
            <p:nvPr/>
          </p:nvSpPr>
          <p:spPr>
            <a:xfrm rot="5400000">
              <a:off x="8563948" y="-464559"/>
              <a:ext cx="41931" cy="41067"/>
            </a:xfrm>
            <a:custGeom>
              <a:avLst/>
              <a:gdLst/>
              <a:ahLst/>
              <a:cxnLst/>
              <a:rect l="l" t="t" r="r" b="b"/>
              <a:pathLst>
                <a:path w="728" h="713" extrusionOk="0">
                  <a:moveTo>
                    <a:pt x="380" y="0"/>
                  </a:moveTo>
                  <a:cubicBezTo>
                    <a:pt x="365" y="0"/>
                    <a:pt x="350" y="1"/>
                    <a:pt x="336" y="4"/>
                  </a:cubicBezTo>
                  <a:cubicBezTo>
                    <a:pt x="238" y="18"/>
                    <a:pt x="154" y="60"/>
                    <a:pt x="84" y="130"/>
                  </a:cubicBezTo>
                  <a:cubicBezTo>
                    <a:pt x="28" y="200"/>
                    <a:pt x="0" y="298"/>
                    <a:pt x="14" y="396"/>
                  </a:cubicBezTo>
                  <a:cubicBezTo>
                    <a:pt x="14" y="480"/>
                    <a:pt x="70" y="563"/>
                    <a:pt x="140" y="633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7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30" y="27"/>
                    <a:pt x="453" y="0"/>
                    <a:pt x="38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7" name="Google Shape;1627;p5"/>
            <p:cNvSpPr/>
            <p:nvPr/>
          </p:nvSpPr>
          <p:spPr>
            <a:xfrm rot="5400000">
              <a:off x="8632259" y="-419633"/>
              <a:ext cx="41182" cy="40664"/>
            </a:xfrm>
            <a:custGeom>
              <a:avLst/>
              <a:gdLst/>
              <a:ahLst/>
              <a:cxnLst/>
              <a:rect l="l" t="t" r="r" b="b"/>
              <a:pathLst>
                <a:path w="715" h="706" extrusionOk="0">
                  <a:moveTo>
                    <a:pt x="372" y="1"/>
                  </a:moveTo>
                  <a:cubicBezTo>
                    <a:pt x="356" y="1"/>
                    <a:pt x="339" y="2"/>
                    <a:pt x="323" y="4"/>
                  </a:cubicBezTo>
                  <a:cubicBezTo>
                    <a:pt x="225" y="4"/>
                    <a:pt x="141" y="60"/>
                    <a:pt x="85" y="130"/>
                  </a:cubicBezTo>
                  <a:cubicBezTo>
                    <a:pt x="29" y="200"/>
                    <a:pt x="1" y="298"/>
                    <a:pt x="1" y="382"/>
                  </a:cubicBezTo>
                  <a:cubicBezTo>
                    <a:pt x="15" y="480"/>
                    <a:pt x="57" y="564"/>
                    <a:pt x="141" y="620"/>
                  </a:cubicBezTo>
                  <a:cubicBezTo>
                    <a:pt x="204" y="677"/>
                    <a:pt x="284" y="705"/>
                    <a:pt x="364" y="705"/>
                  </a:cubicBezTo>
                  <a:cubicBezTo>
                    <a:pt x="462" y="705"/>
                    <a:pt x="561" y="663"/>
                    <a:pt x="631" y="578"/>
                  </a:cubicBezTo>
                  <a:cubicBezTo>
                    <a:pt x="687" y="508"/>
                    <a:pt x="715" y="410"/>
                    <a:pt x="715" y="312"/>
                  </a:cubicBezTo>
                  <a:cubicBezTo>
                    <a:pt x="701" y="228"/>
                    <a:pt x="659" y="130"/>
                    <a:pt x="589" y="74"/>
                  </a:cubicBezTo>
                  <a:cubicBezTo>
                    <a:pt x="519" y="28"/>
                    <a:pt x="449" y="1"/>
                    <a:pt x="37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8" name="Google Shape;1628;p5"/>
            <p:cNvSpPr/>
            <p:nvPr/>
          </p:nvSpPr>
          <p:spPr>
            <a:xfrm rot="5400000">
              <a:off x="8446679" y="-452061"/>
              <a:ext cx="41125" cy="41067"/>
            </a:xfrm>
            <a:custGeom>
              <a:avLst/>
              <a:gdLst/>
              <a:ahLst/>
              <a:cxnLst/>
              <a:rect l="l" t="t" r="r" b="b"/>
              <a:pathLst>
                <a:path w="714" h="713" extrusionOk="0">
                  <a:moveTo>
                    <a:pt x="370" y="0"/>
                  </a:moveTo>
                  <a:cubicBezTo>
                    <a:pt x="354" y="0"/>
                    <a:pt x="338" y="1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77"/>
                    <a:pt x="140" y="633"/>
                  </a:cubicBezTo>
                  <a:cubicBezTo>
                    <a:pt x="200" y="687"/>
                    <a:pt x="277" y="713"/>
                    <a:pt x="355" y="713"/>
                  </a:cubicBezTo>
                  <a:cubicBezTo>
                    <a:pt x="460" y="713"/>
                    <a:pt x="566" y="666"/>
                    <a:pt x="630" y="577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88" y="88"/>
                  </a:cubicBezTo>
                  <a:cubicBezTo>
                    <a:pt x="518" y="29"/>
                    <a:pt x="448" y="0"/>
                    <a:pt x="37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9" name="Google Shape;1629;p5"/>
            <p:cNvSpPr/>
            <p:nvPr/>
          </p:nvSpPr>
          <p:spPr>
            <a:xfrm rot="5400000">
              <a:off x="8174819" y="-552280"/>
              <a:ext cx="41989" cy="40779"/>
            </a:xfrm>
            <a:custGeom>
              <a:avLst/>
              <a:gdLst/>
              <a:ahLst/>
              <a:cxnLst/>
              <a:rect l="l" t="t" r="r" b="b"/>
              <a:pathLst>
                <a:path w="729" h="708" extrusionOk="0">
                  <a:moveTo>
                    <a:pt x="373" y="1"/>
                  </a:moveTo>
                  <a:cubicBezTo>
                    <a:pt x="356" y="1"/>
                    <a:pt x="340" y="2"/>
                    <a:pt x="323" y="5"/>
                  </a:cubicBezTo>
                  <a:cubicBezTo>
                    <a:pt x="225" y="19"/>
                    <a:pt x="141" y="60"/>
                    <a:pt x="85" y="130"/>
                  </a:cubicBezTo>
                  <a:cubicBezTo>
                    <a:pt x="29" y="200"/>
                    <a:pt x="1" y="298"/>
                    <a:pt x="1" y="396"/>
                  </a:cubicBezTo>
                  <a:cubicBezTo>
                    <a:pt x="15" y="480"/>
                    <a:pt x="57" y="564"/>
                    <a:pt x="141" y="634"/>
                  </a:cubicBezTo>
                  <a:cubicBezTo>
                    <a:pt x="199" y="681"/>
                    <a:pt x="276" y="708"/>
                    <a:pt x="349" y="708"/>
                  </a:cubicBezTo>
                  <a:cubicBezTo>
                    <a:pt x="364" y="708"/>
                    <a:pt x="378" y="707"/>
                    <a:pt x="393" y="704"/>
                  </a:cubicBezTo>
                  <a:cubicBezTo>
                    <a:pt x="491" y="690"/>
                    <a:pt x="575" y="648"/>
                    <a:pt x="631" y="578"/>
                  </a:cubicBezTo>
                  <a:cubicBezTo>
                    <a:pt x="687" y="508"/>
                    <a:pt x="729" y="410"/>
                    <a:pt x="715" y="312"/>
                  </a:cubicBezTo>
                  <a:cubicBezTo>
                    <a:pt x="701" y="228"/>
                    <a:pt x="659" y="144"/>
                    <a:pt x="589" y="74"/>
                  </a:cubicBezTo>
                  <a:cubicBezTo>
                    <a:pt x="531" y="28"/>
                    <a:pt x="454" y="1"/>
                    <a:pt x="37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0" name="Google Shape;1630;p5"/>
            <p:cNvSpPr/>
            <p:nvPr/>
          </p:nvSpPr>
          <p:spPr>
            <a:xfrm rot="5400000">
              <a:off x="8286530" y="-535663"/>
              <a:ext cx="41989" cy="41413"/>
            </a:xfrm>
            <a:custGeom>
              <a:avLst/>
              <a:gdLst/>
              <a:ahLst/>
              <a:cxnLst/>
              <a:rect l="l" t="t" r="r" b="b"/>
              <a:pathLst>
                <a:path w="729" h="719" extrusionOk="0">
                  <a:moveTo>
                    <a:pt x="372" y="1"/>
                  </a:moveTo>
                  <a:cubicBezTo>
                    <a:pt x="355" y="1"/>
                    <a:pt x="339" y="2"/>
                    <a:pt x="323" y="4"/>
                  </a:cubicBezTo>
                  <a:cubicBezTo>
                    <a:pt x="239" y="18"/>
                    <a:pt x="141" y="60"/>
                    <a:pt x="85" y="130"/>
                  </a:cubicBezTo>
                  <a:cubicBezTo>
                    <a:pt x="29" y="214"/>
                    <a:pt x="1" y="298"/>
                    <a:pt x="15" y="396"/>
                  </a:cubicBezTo>
                  <a:cubicBezTo>
                    <a:pt x="15" y="494"/>
                    <a:pt x="57" y="578"/>
                    <a:pt x="141" y="634"/>
                  </a:cubicBezTo>
                  <a:cubicBezTo>
                    <a:pt x="211" y="690"/>
                    <a:pt x="309" y="718"/>
                    <a:pt x="393" y="718"/>
                  </a:cubicBezTo>
                  <a:cubicBezTo>
                    <a:pt x="491" y="704"/>
                    <a:pt x="575" y="662"/>
                    <a:pt x="645" y="578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00" y="228"/>
                    <a:pt x="659" y="144"/>
                    <a:pt x="589" y="88"/>
                  </a:cubicBezTo>
                  <a:cubicBezTo>
                    <a:pt x="530" y="30"/>
                    <a:pt x="452" y="1"/>
                    <a:pt x="37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1" name="Google Shape;1631;p5"/>
            <p:cNvSpPr/>
            <p:nvPr/>
          </p:nvSpPr>
          <p:spPr>
            <a:xfrm rot="5400000">
              <a:off x="8040300" y="-194513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59" y="1"/>
                  </a:moveTo>
                  <a:cubicBezTo>
                    <a:pt x="256" y="1"/>
                    <a:pt x="155" y="47"/>
                    <a:pt x="85" y="133"/>
                  </a:cubicBezTo>
                  <a:cubicBezTo>
                    <a:pt x="29" y="203"/>
                    <a:pt x="1" y="301"/>
                    <a:pt x="15" y="399"/>
                  </a:cubicBezTo>
                  <a:cubicBezTo>
                    <a:pt x="29" y="483"/>
                    <a:pt x="71" y="567"/>
                    <a:pt x="141" y="637"/>
                  </a:cubicBezTo>
                  <a:cubicBezTo>
                    <a:pt x="199" y="683"/>
                    <a:pt x="276" y="711"/>
                    <a:pt x="356" y="711"/>
                  </a:cubicBezTo>
                  <a:cubicBezTo>
                    <a:pt x="373" y="711"/>
                    <a:pt x="390" y="709"/>
                    <a:pt x="407" y="707"/>
                  </a:cubicBezTo>
                  <a:cubicBezTo>
                    <a:pt x="491" y="693"/>
                    <a:pt x="589" y="651"/>
                    <a:pt x="645" y="581"/>
                  </a:cubicBezTo>
                  <a:cubicBezTo>
                    <a:pt x="701" y="511"/>
                    <a:pt x="729" y="413"/>
                    <a:pt x="729" y="329"/>
                  </a:cubicBezTo>
                  <a:cubicBezTo>
                    <a:pt x="715" y="231"/>
                    <a:pt x="673" y="147"/>
                    <a:pt x="589" y="91"/>
                  </a:cubicBezTo>
                  <a:cubicBezTo>
                    <a:pt x="521" y="30"/>
                    <a:pt x="439" y="1"/>
                    <a:pt x="359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2" name="Google Shape;1632;p5"/>
            <p:cNvSpPr/>
            <p:nvPr/>
          </p:nvSpPr>
          <p:spPr>
            <a:xfrm rot="5400000">
              <a:off x="7885824" y="-149242"/>
              <a:ext cx="41989" cy="40721"/>
            </a:xfrm>
            <a:custGeom>
              <a:avLst/>
              <a:gdLst/>
              <a:ahLst/>
              <a:cxnLst/>
              <a:rect l="l" t="t" r="r" b="b"/>
              <a:pathLst>
                <a:path w="729" h="707" extrusionOk="0">
                  <a:moveTo>
                    <a:pt x="367" y="1"/>
                  </a:moveTo>
                  <a:cubicBezTo>
                    <a:pt x="262" y="1"/>
                    <a:pt x="157" y="48"/>
                    <a:pt x="85" y="136"/>
                  </a:cubicBezTo>
                  <a:cubicBezTo>
                    <a:pt x="29" y="206"/>
                    <a:pt x="1" y="304"/>
                    <a:pt x="15" y="388"/>
                  </a:cubicBezTo>
                  <a:cubicBezTo>
                    <a:pt x="15" y="486"/>
                    <a:pt x="71" y="570"/>
                    <a:pt x="141" y="626"/>
                  </a:cubicBezTo>
                  <a:cubicBezTo>
                    <a:pt x="207" y="681"/>
                    <a:pt x="288" y="706"/>
                    <a:pt x="367" y="706"/>
                  </a:cubicBezTo>
                  <a:cubicBezTo>
                    <a:pt x="471" y="706"/>
                    <a:pt x="573" y="663"/>
                    <a:pt x="644" y="584"/>
                  </a:cubicBezTo>
                  <a:cubicBezTo>
                    <a:pt x="700" y="500"/>
                    <a:pt x="728" y="416"/>
                    <a:pt x="714" y="318"/>
                  </a:cubicBezTo>
                  <a:cubicBezTo>
                    <a:pt x="714" y="220"/>
                    <a:pt x="672" y="136"/>
                    <a:pt x="588" y="80"/>
                  </a:cubicBezTo>
                  <a:cubicBezTo>
                    <a:pt x="523" y="26"/>
                    <a:pt x="445" y="1"/>
                    <a:pt x="36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3" name="Google Shape;1633;p5"/>
            <p:cNvSpPr/>
            <p:nvPr/>
          </p:nvSpPr>
          <p:spPr>
            <a:xfrm rot="5400000">
              <a:off x="7937604" y="-313798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54" y="1"/>
                  </a:moveTo>
                  <a:cubicBezTo>
                    <a:pt x="253" y="1"/>
                    <a:pt x="154" y="43"/>
                    <a:pt x="85" y="127"/>
                  </a:cubicBezTo>
                  <a:cubicBezTo>
                    <a:pt x="29" y="211"/>
                    <a:pt x="1" y="295"/>
                    <a:pt x="1" y="393"/>
                  </a:cubicBezTo>
                  <a:cubicBezTo>
                    <a:pt x="15" y="491"/>
                    <a:pt x="57" y="575"/>
                    <a:pt x="141" y="631"/>
                  </a:cubicBezTo>
                  <a:cubicBezTo>
                    <a:pt x="206" y="685"/>
                    <a:pt x="285" y="711"/>
                    <a:pt x="362" y="711"/>
                  </a:cubicBezTo>
                  <a:cubicBezTo>
                    <a:pt x="468" y="711"/>
                    <a:pt x="572" y="664"/>
                    <a:pt x="645" y="575"/>
                  </a:cubicBezTo>
                  <a:cubicBezTo>
                    <a:pt x="701" y="505"/>
                    <a:pt x="729" y="407"/>
                    <a:pt x="715" y="323"/>
                  </a:cubicBezTo>
                  <a:cubicBezTo>
                    <a:pt x="715" y="225"/>
                    <a:pt x="659" y="141"/>
                    <a:pt x="589" y="86"/>
                  </a:cubicBezTo>
                  <a:cubicBezTo>
                    <a:pt x="519" y="29"/>
                    <a:pt x="436" y="1"/>
                    <a:pt x="354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4" name="Google Shape;1634;p5"/>
            <p:cNvSpPr/>
            <p:nvPr/>
          </p:nvSpPr>
          <p:spPr>
            <a:xfrm rot="5400000">
              <a:off x="8265881" y="-266136"/>
              <a:ext cx="41989" cy="40779"/>
            </a:xfrm>
            <a:custGeom>
              <a:avLst/>
              <a:gdLst/>
              <a:ahLst/>
              <a:cxnLst/>
              <a:rect l="l" t="t" r="r" b="b"/>
              <a:pathLst>
                <a:path w="729" h="708" extrusionOk="0">
                  <a:moveTo>
                    <a:pt x="381" y="1"/>
                  </a:moveTo>
                  <a:cubicBezTo>
                    <a:pt x="366" y="1"/>
                    <a:pt x="351" y="2"/>
                    <a:pt x="336" y="4"/>
                  </a:cubicBezTo>
                  <a:cubicBezTo>
                    <a:pt x="238" y="4"/>
                    <a:pt x="154" y="60"/>
                    <a:pt x="99" y="130"/>
                  </a:cubicBezTo>
                  <a:cubicBezTo>
                    <a:pt x="29" y="200"/>
                    <a:pt x="1" y="298"/>
                    <a:pt x="15" y="382"/>
                  </a:cubicBezTo>
                  <a:cubicBezTo>
                    <a:pt x="29" y="480"/>
                    <a:pt x="71" y="564"/>
                    <a:pt x="140" y="634"/>
                  </a:cubicBezTo>
                  <a:cubicBezTo>
                    <a:pt x="207" y="683"/>
                    <a:pt x="287" y="707"/>
                    <a:pt x="367" y="707"/>
                  </a:cubicBezTo>
                  <a:cubicBezTo>
                    <a:pt x="470" y="707"/>
                    <a:pt x="573" y="665"/>
                    <a:pt x="644" y="578"/>
                  </a:cubicBezTo>
                  <a:cubicBezTo>
                    <a:pt x="700" y="508"/>
                    <a:pt x="728" y="410"/>
                    <a:pt x="728" y="312"/>
                  </a:cubicBezTo>
                  <a:cubicBezTo>
                    <a:pt x="714" y="228"/>
                    <a:pt x="672" y="144"/>
                    <a:pt x="588" y="74"/>
                  </a:cubicBezTo>
                  <a:cubicBezTo>
                    <a:pt x="530" y="28"/>
                    <a:pt x="453" y="1"/>
                    <a:pt x="38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5" name="Google Shape;1635;p5"/>
            <p:cNvSpPr/>
            <p:nvPr/>
          </p:nvSpPr>
          <p:spPr>
            <a:xfrm rot="5400000">
              <a:off x="8225966" y="-164188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60" y="0"/>
                  </a:moveTo>
                  <a:cubicBezTo>
                    <a:pt x="259" y="0"/>
                    <a:pt x="156" y="43"/>
                    <a:pt x="85" y="130"/>
                  </a:cubicBezTo>
                  <a:cubicBezTo>
                    <a:pt x="29" y="200"/>
                    <a:pt x="1" y="298"/>
                    <a:pt x="1" y="396"/>
                  </a:cubicBezTo>
                  <a:cubicBezTo>
                    <a:pt x="15" y="480"/>
                    <a:pt x="57" y="564"/>
                    <a:pt x="127" y="634"/>
                  </a:cubicBezTo>
                  <a:cubicBezTo>
                    <a:pt x="196" y="680"/>
                    <a:pt x="266" y="707"/>
                    <a:pt x="343" y="707"/>
                  </a:cubicBezTo>
                  <a:cubicBezTo>
                    <a:pt x="359" y="707"/>
                    <a:pt x="376" y="706"/>
                    <a:pt x="393" y="704"/>
                  </a:cubicBezTo>
                  <a:cubicBezTo>
                    <a:pt x="490" y="690"/>
                    <a:pt x="574" y="648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74"/>
                  </a:cubicBezTo>
                  <a:cubicBezTo>
                    <a:pt x="514" y="25"/>
                    <a:pt x="437" y="0"/>
                    <a:pt x="36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6" name="Google Shape;1636;p5"/>
            <p:cNvSpPr/>
            <p:nvPr/>
          </p:nvSpPr>
          <p:spPr>
            <a:xfrm rot="5400000">
              <a:off x="8462087" y="-222160"/>
              <a:ext cx="41125" cy="40664"/>
            </a:xfrm>
            <a:custGeom>
              <a:avLst/>
              <a:gdLst/>
              <a:ahLst/>
              <a:cxnLst/>
              <a:rect l="l" t="t" r="r" b="b"/>
              <a:pathLst>
                <a:path w="714" h="706" extrusionOk="0">
                  <a:moveTo>
                    <a:pt x="353" y="1"/>
                  </a:moveTo>
                  <a:cubicBezTo>
                    <a:pt x="252" y="1"/>
                    <a:pt x="153" y="43"/>
                    <a:pt x="84" y="128"/>
                  </a:cubicBezTo>
                  <a:cubicBezTo>
                    <a:pt x="28" y="212"/>
                    <a:pt x="0" y="296"/>
                    <a:pt x="0" y="394"/>
                  </a:cubicBezTo>
                  <a:cubicBezTo>
                    <a:pt x="14" y="492"/>
                    <a:pt x="56" y="576"/>
                    <a:pt x="140" y="632"/>
                  </a:cubicBezTo>
                  <a:cubicBezTo>
                    <a:pt x="198" y="678"/>
                    <a:pt x="266" y="705"/>
                    <a:pt x="343" y="705"/>
                  </a:cubicBezTo>
                  <a:cubicBezTo>
                    <a:pt x="359" y="705"/>
                    <a:pt x="375" y="704"/>
                    <a:pt x="392" y="702"/>
                  </a:cubicBezTo>
                  <a:cubicBezTo>
                    <a:pt x="490" y="702"/>
                    <a:pt x="574" y="646"/>
                    <a:pt x="630" y="576"/>
                  </a:cubicBezTo>
                  <a:cubicBezTo>
                    <a:pt x="686" y="506"/>
                    <a:pt x="714" y="408"/>
                    <a:pt x="714" y="324"/>
                  </a:cubicBezTo>
                  <a:cubicBezTo>
                    <a:pt x="700" y="226"/>
                    <a:pt x="658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7" name="Google Shape;1637;p5"/>
            <p:cNvSpPr/>
            <p:nvPr/>
          </p:nvSpPr>
          <p:spPr>
            <a:xfrm rot="5400000">
              <a:off x="8589348" y="-352475"/>
              <a:ext cx="41931" cy="40952"/>
            </a:xfrm>
            <a:custGeom>
              <a:avLst/>
              <a:gdLst/>
              <a:ahLst/>
              <a:cxnLst/>
              <a:rect l="l" t="t" r="r" b="b"/>
              <a:pathLst>
                <a:path w="728" h="711" extrusionOk="0">
                  <a:moveTo>
                    <a:pt x="366" y="1"/>
                  </a:moveTo>
                  <a:cubicBezTo>
                    <a:pt x="261" y="1"/>
                    <a:pt x="157" y="47"/>
                    <a:pt x="84" y="136"/>
                  </a:cubicBezTo>
                  <a:cubicBezTo>
                    <a:pt x="28" y="206"/>
                    <a:pt x="0" y="304"/>
                    <a:pt x="14" y="388"/>
                  </a:cubicBezTo>
                  <a:cubicBezTo>
                    <a:pt x="14" y="486"/>
                    <a:pt x="70" y="570"/>
                    <a:pt x="140" y="626"/>
                  </a:cubicBezTo>
                  <a:cubicBezTo>
                    <a:pt x="209" y="682"/>
                    <a:pt x="293" y="711"/>
                    <a:pt x="375" y="711"/>
                  </a:cubicBezTo>
                  <a:cubicBezTo>
                    <a:pt x="476" y="711"/>
                    <a:pt x="575" y="668"/>
                    <a:pt x="644" y="584"/>
                  </a:cubicBezTo>
                  <a:cubicBezTo>
                    <a:pt x="700" y="514"/>
                    <a:pt x="728" y="416"/>
                    <a:pt x="714" y="318"/>
                  </a:cubicBezTo>
                  <a:cubicBezTo>
                    <a:pt x="714" y="234"/>
                    <a:pt x="658" y="136"/>
                    <a:pt x="588" y="80"/>
                  </a:cubicBezTo>
                  <a:cubicBezTo>
                    <a:pt x="523" y="26"/>
                    <a:pt x="444" y="1"/>
                    <a:pt x="36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8" name="Google Shape;1638;p5"/>
            <p:cNvSpPr/>
            <p:nvPr/>
          </p:nvSpPr>
          <p:spPr>
            <a:xfrm rot="5400000">
              <a:off x="8852886" y="-411310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67" y="1"/>
                  </a:moveTo>
                  <a:cubicBezTo>
                    <a:pt x="262" y="1"/>
                    <a:pt x="157" y="48"/>
                    <a:pt x="85" y="136"/>
                  </a:cubicBezTo>
                  <a:cubicBezTo>
                    <a:pt x="29" y="206"/>
                    <a:pt x="1" y="304"/>
                    <a:pt x="15" y="388"/>
                  </a:cubicBezTo>
                  <a:cubicBezTo>
                    <a:pt x="15" y="486"/>
                    <a:pt x="71" y="570"/>
                    <a:pt x="141" y="626"/>
                  </a:cubicBezTo>
                  <a:cubicBezTo>
                    <a:pt x="210" y="683"/>
                    <a:pt x="293" y="711"/>
                    <a:pt x="376" y="711"/>
                  </a:cubicBezTo>
                  <a:cubicBezTo>
                    <a:pt x="476" y="711"/>
                    <a:pt x="575" y="669"/>
                    <a:pt x="644" y="584"/>
                  </a:cubicBezTo>
                  <a:cubicBezTo>
                    <a:pt x="700" y="514"/>
                    <a:pt x="728" y="416"/>
                    <a:pt x="714" y="318"/>
                  </a:cubicBezTo>
                  <a:cubicBezTo>
                    <a:pt x="714" y="234"/>
                    <a:pt x="658" y="136"/>
                    <a:pt x="588" y="80"/>
                  </a:cubicBezTo>
                  <a:cubicBezTo>
                    <a:pt x="523" y="27"/>
                    <a:pt x="445" y="1"/>
                    <a:pt x="36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9" name="Google Shape;1639;p5"/>
            <p:cNvSpPr/>
            <p:nvPr/>
          </p:nvSpPr>
          <p:spPr>
            <a:xfrm rot="5400000">
              <a:off x="8443972" y="-705317"/>
              <a:ext cx="41931" cy="40606"/>
            </a:xfrm>
            <a:custGeom>
              <a:avLst/>
              <a:gdLst/>
              <a:ahLst/>
              <a:cxnLst/>
              <a:rect l="l" t="t" r="r" b="b"/>
              <a:pathLst>
                <a:path w="728" h="705" extrusionOk="0">
                  <a:moveTo>
                    <a:pt x="353" y="1"/>
                  </a:moveTo>
                  <a:cubicBezTo>
                    <a:pt x="252" y="1"/>
                    <a:pt x="153" y="43"/>
                    <a:pt x="84" y="128"/>
                  </a:cubicBezTo>
                  <a:cubicBezTo>
                    <a:pt x="28" y="212"/>
                    <a:pt x="0" y="296"/>
                    <a:pt x="14" y="394"/>
                  </a:cubicBezTo>
                  <a:cubicBezTo>
                    <a:pt x="14" y="478"/>
                    <a:pt x="70" y="575"/>
                    <a:pt x="140" y="631"/>
                  </a:cubicBezTo>
                  <a:cubicBezTo>
                    <a:pt x="198" y="678"/>
                    <a:pt x="275" y="705"/>
                    <a:pt x="356" y="705"/>
                  </a:cubicBezTo>
                  <a:cubicBezTo>
                    <a:pt x="372" y="705"/>
                    <a:pt x="389" y="704"/>
                    <a:pt x="406" y="701"/>
                  </a:cubicBezTo>
                  <a:cubicBezTo>
                    <a:pt x="490" y="701"/>
                    <a:pt x="588" y="645"/>
                    <a:pt x="644" y="575"/>
                  </a:cubicBezTo>
                  <a:cubicBezTo>
                    <a:pt x="700" y="506"/>
                    <a:pt x="728" y="408"/>
                    <a:pt x="714" y="324"/>
                  </a:cubicBezTo>
                  <a:cubicBezTo>
                    <a:pt x="714" y="226"/>
                    <a:pt x="658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0" name="Google Shape;1640;p5"/>
            <p:cNvSpPr/>
            <p:nvPr/>
          </p:nvSpPr>
          <p:spPr>
            <a:xfrm rot="5400000">
              <a:off x="8552342" y="-776191"/>
              <a:ext cx="41182" cy="41297"/>
            </a:xfrm>
            <a:custGeom>
              <a:avLst/>
              <a:gdLst/>
              <a:ahLst/>
              <a:cxnLst/>
              <a:rect l="l" t="t" r="r" b="b"/>
              <a:pathLst>
                <a:path w="715" h="717" extrusionOk="0">
                  <a:moveTo>
                    <a:pt x="359" y="1"/>
                  </a:moveTo>
                  <a:cubicBezTo>
                    <a:pt x="256" y="1"/>
                    <a:pt x="155" y="48"/>
                    <a:pt x="85" y="134"/>
                  </a:cubicBezTo>
                  <a:cubicBezTo>
                    <a:pt x="29" y="204"/>
                    <a:pt x="1" y="302"/>
                    <a:pt x="1" y="399"/>
                  </a:cubicBezTo>
                  <a:cubicBezTo>
                    <a:pt x="15" y="483"/>
                    <a:pt x="57" y="581"/>
                    <a:pt x="141" y="637"/>
                  </a:cubicBezTo>
                  <a:cubicBezTo>
                    <a:pt x="200" y="691"/>
                    <a:pt x="275" y="717"/>
                    <a:pt x="351" y="717"/>
                  </a:cubicBezTo>
                  <a:cubicBezTo>
                    <a:pt x="454" y="717"/>
                    <a:pt x="558" y="670"/>
                    <a:pt x="631" y="581"/>
                  </a:cubicBezTo>
                  <a:cubicBezTo>
                    <a:pt x="687" y="511"/>
                    <a:pt x="714" y="413"/>
                    <a:pt x="714" y="329"/>
                  </a:cubicBezTo>
                  <a:cubicBezTo>
                    <a:pt x="700" y="232"/>
                    <a:pt x="659" y="148"/>
                    <a:pt x="589" y="92"/>
                  </a:cubicBezTo>
                  <a:cubicBezTo>
                    <a:pt x="521" y="30"/>
                    <a:pt x="439" y="1"/>
                    <a:pt x="359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1" name="Google Shape;1641;p5"/>
            <p:cNvSpPr/>
            <p:nvPr/>
          </p:nvSpPr>
          <p:spPr>
            <a:xfrm rot="5400000">
              <a:off x="8624454" y="-753670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53" y="0"/>
                  </a:moveTo>
                  <a:cubicBezTo>
                    <a:pt x="253" y="0"/>
                    <a:pt x="154" y="43"/>
                    <a:pt x="85" y="127"/>
                  </a:cubicBezTo>
                  <a:cubicBezTo>
                    <a:pt x="29" y="197"/>
                    <a:pt x="1" y="295"/>
                    <a:pt x="15" y="393"/>
                  </a:cubicBezTo>
                  <a:cubicBezTo>
                    <a:pt x="15" y="477"/>
                    <a:pt x="71" y="561"/>
                    <a:pt x="141" y="631"/>
                  </a:cubicBezTo>
                  <a:cubicBezTo>
                    <a:pt x="199" y="677"/>
                    <a:pt x="276" y="704"/>
                    <a:pt x="356" y="704"/>
                  </a:cubicBezTo>
                  <a:cubicBezTo>
                    <a:pt x="373" y="704"/>
                    <a:pt x="390" y="703"/>
                    <a:pt x="406" y="701"/>
                  </a:cubicBezTo>
                  <a:cubicBezTo>
                    <a:pt x="490" y="701"/>
                    <a:pt x="588" y="645"/>
                    <a:pt x="644" y="575"/>
                  </a:cubicBezTo>
                  <a:cubicBezTo>
                    <a:pt x="700" y="505"/>
                    <a:pt x="728" y="407"/>
                    <a:pt x="728" y="323"/>
                  </a:cubicBezTo>
                  <a:cubicBezTo>
                    <a:pt x="714" y="225"/>
                    <a:pt x="672" y="141"/>
                    <a:pt x="588" y="85"/>
                  </a:cubicBezTo>
                  <a:cubicBezTo>
                    <a:pt x="519" y="29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2" name="Google Shape;1642;p5"/>
            <p:cNvSpPr/>
            <p:nvPr/>
          </p:nvSpPr>
          <p:spPr>
            <a:xfrm rot="5400000">
              <a:off x="8795807" y="-806084"/>
              <a:ext cx="41931" cy="40664"/>
            </a:xfrm>
            <a:custGeom>
              <a:avLst/>
              <a:gdLst/>
              <a:ahLst/>
              <a:cxnLst/>
              <a:rect l="l" t="t" r="r" b="b"/>
              <a:pathLst>
                <a:path w="728" h="706" extrusionOk="0">
                  <a:moveTo>
                    <a:pt x="366" y="0"/>
                  </a:moveTo>
                  <a:cubicBezTo>
                    <a:pt x="261" y="0"/>
                    <a:pt x="156" y="47"/>
                    <a:pt x="84" y="136"/>
                  </a:cubicBezTo>
                  <a:cubicBezTo>
                    <a:pt x="28" y="206"/>
                    <a:pt x="0" y="290"/>
                    <a:pt x="14" y="387"/>
                  </a:cubicBezTo>
                  <a:cubicBezTo>
                    <a:pt x="14" y="485"/>
                    <a:pt x="70" y="569"/>
                    <a:pt x="140" y="625"/>
                  </a:cubicBezTo>
                  <a:cubicBezTo>
                    <a:pt x="207" y="680"/>
                    <a:pt x="287" y="706"/>
                    <a:pt x="367" y="706"/>
                  </a:cubicBezTo>
                  <a:cubicBezTo>
                    <a:pt x="470" y="706"/>
                    <a:pt x="573" y="662"/>
                    <a:pt x="644" y="583"/>
                  </a:cubicBezTo>
                  <a:cubicBezTo>
                    <a:pt x="700" y="499"/>
                    <a:pt x="728" y="415"/>
                    <a:pt x="714" y="318"/>
                  </a:cubicBezTo>
                  <a:cubicBezTo>
                    <a:pt x="714" y="220"/>
                    <a:pt x="658" y="136"/>
                    <a:pt x="588" y="80"/>
                  </a:cubicBezTo>
                  <a:cubicBezTo>
                    <a:pt x="522" y="26"/>
                    <a:pt x="444" y="0"/>
                    <a:pt x="36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3" name="Google Shape;1643;p5"/>
            <p:cNvSpPr/>
            <p:nvPr/>
          </p:nvSpPr>
          <p:spPr>
            <a:xfrm rot="5400000">
              <a:off x="8893146" y="-801418"/>
              <a:ext cx="41931" cy="41009"/>
            </a:xfrm>
            <a:custGeom>
              <a:avLst/>
              <a:gdLst/>
              <a:ahLst/>
              <a:cxnLst/>
              <a:rect l="l" t="t" r="r" b="b"/>
              <a:pathLst>
                <a:path w="728" h="712" extrusionOk="0">
                  <a:moveTo>
                    <a:pt x="367" y="0"/>
                  </a:moveTo>
                  <a:cubicBezTo>
                    <a:pt x="264" y="0"/>
                    <a:pt x="162" y="47"/>
                    <a:pt x="98" y="135"/>
                  </a:cubicBezTo>
                  <a:cubicBezTo>
                    <a:pt x="28" y="205"/>
                    <a:pt x="0" y="303"/>
                    <a:pt x="14" y="387"/>
                  </a:cubicBezTo>
                  <a:cubicBezTo>
                    <a:pt x="14" y="485"/>
                    <a:pt x="70" y="569"/>
                    <a:pt x="140" y="625"/>
                  </a:cubicBezTo>
                  <a:cubicBezTo>
                    <a:pt x="201" y="674"/>
                    <a:pt x="283" y="712"/>
                    <a:pt x="367" y="712"/>
                  </a:cubicBezTo>
                  <a:cubicBezTo>
                    <a:pt x="380" y="712"/>
                    <a:pt x="393" y="711"/>
                    <a:pt x="406" y="709"/>
                  </a:cubicBezTo>
                  <a:cubicBezTo>
                    <a:pt x="490" y="695"/>
                    <a:pt x="588" y="653"/>
                    <a:pt x="644" y="583"/>
                  </a:cubicBezTo>
                  <a:cubicBezTo>
                    <a:pt x="700" y="499"/>
                    <a:pt x="728" y="415"/>
                    <a:pt x="728" y="317"/>
                  </a:cubicBezTo>
                  <a:cubicBezTo>
                    <a:pt x="714" y="219"/>
                    <a:pt x="672" y="135"/>
                    <a:pt x="588" y="79"/>
                  </a:cubicBezTo>
                  <a:cubicBezTo>
                    <a:pt x="522" y="26"/>
                    <a:pt x="444" y="0"/>
                    <a:pt x="36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4" name="Google Shape;1644;p5"/>
            <p:cNvSpPr/>
            <p:nvPr/>
          </p:nvSpPr>
          <p:spPr>
            <a:xfrm rot="5400000">
              <a:off x="8969175" y="-769567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51" y="0"/>
                  </a:moveTo>
                  <a:cubicBezTo>
                    <a:pt x="249" y="0"/>
                    <a:pt x="147" y="47"/>
                    <a:pt x="85" y="133"/>
                  </a:cubicBezTo>
                  <a:cubicBezTo>
                    <a:pt x="29" y="203"/>
                    <a:pt x="1" y="301"/>
                    <a:pt x="1" y="399"/>
                  </a:cubicBezTo>
                  <a:cubicBezTo>
                    <a:pt x="15" y="483"/>
                    <a:pt x="57" y="567"/>
                    <a:pt x="127" y="637"/>
                  </a:cubicBezTo>
                  <a:cubicBezTo>
                    <a:pt x="185" y="683"/>
                    <a:pt x="262" y="710"/>
                    <a:pt x="342" y="710"/>
                  </a:cubicBezTo>
                  <a:cubicBezTo>
                    <a:pt x="359" y="710"/>
                    <a:pt x="376" y="709"/>
                    <a:pt x="393" y="707"/>
                  </a:cubicBezTo>
                  <a:cubicBezTo>
                    <a:pt x="491" y="707"/>
                    <a:pt x="575" y="651"/>
                    <a:pt x="630" y="581"/>
                  </a:cubicBezTo>
                  <a:cubicBezTo>
                    <a:pt x="686" y="511"/>
                    <a:pt x="714" y="413"/>
                    <a:pt x="714" y="329"/>
                  </a:cubicBezTo>
                  <a:cubicBezTo>
                    <a:pt x="700" y="231"/>
                    <a:pt x="658" y="147"/>
                    <a:pt x="575" y="91"/>
                  </a:cubicBezTo>
                  <a:cubicBezTo>
                    <a:pt x="513" y="29"/>
                    <a:pt x="432" y="0"/>
                    <a:pt x="351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5" name="Google Shape;1645;p5"/>
            <p:cNvSpPr/>
            <p:nvPr/>
          </p:nvSpPr>
          <p:spPr>
            <a:xfrm rot="5400000">
              <a:off x="9058566" y="-811959"/>
              <a:ext cx="41931" cy="41125"/>
            </a:xfrm>
            <a:custGeom>
              <a:avLst/>
              <a:gdLst/>
              <a:ahLst/>
              <a:cxnLst/>
              <a:rect l="l" t="t" r="r" b="b"/>
              <a:pathLst>
                <a:path w="728" h="714" extrusionOk="0">
                  <a:moveTo>
                    <a:pt x="358" y="0"/>
                  </a:moveTo>
                  <a:cubicBezTo>
                    <a:pt x="256" y="0"/>
                    <a:pt x="155" y="46"/>
                    <a:pt x="84" y="140"/>
                  </a:cubicBezTo>
                  <a:cubicBezTo>
                    <a:pt x="28" y="210"/>
                    <a:pt x="0" y="294"/>
                    <a:pt x="0" y="392"/>
                  </a:cubicBezTo>
                  <a:cubicBezTo>
                    <a:pt x="14" y="490"/>
                    <a:pt x="56" y="574"/>
                    <a:pt x="140" y="630"/>
                  </a:cubicBezTo>
                  <a:cubicBezTo>
                    <a:pt x="202" y="685"/>
                    <a:pt x="282" y="713"/>
                    <a:pt x="364" y="713"/>
                  </a:cubicBezTo>
                  <a:cubicBezTo>
                    <a:pt x="468" y="713"/>
                    <a:pt x="573" y="668"/>
                    <a:pt x="644" y="574"/>
                  </a:cubicBezTo>
                  <a:cubicBezTo>
                    <a:pt x="700" y="504"/>
                    <a:pt x="728" y="420"/>
                    <a:pt x="714" y="322"/>
                  </a:cubicBezTo>
                  <a:cubicBezTo>
                    <a:pt x="714" y="224"/>
                    <a:pt x="658" y="140"/>
                    <a:pt x="588" y="84"/>
                  </a:cubicBezTo>
                  <a:cubicBezTo>
                    <a:pt x="520" y="28"/>
                    <a:pt x="439" y="0"/>
                    <a:pt x="358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6" name="Google Shape;1646;p5"/>
            <p:cNvSpPr/>
            <p:nvPr/>
          </p:nvSpPr>
          <p:spPr>
            <a:xfrm rot="5400000">
              <a:off x="9125610" y="-788516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54" y="0"/>
                  </a:moveTo>
                  <a:cubicBezTo>
                    <a:pt x="253" y="0"/>
                    <a:pt x="154" y="43"/>
                    <a:pt x="85" y="127"/>
                  </a:cubicBezTo>
                  <a:cubicBezTo>
                    <a:pt x="29" y="211"/>
                    <a:pt x="1" y="295"/>
                    <a:pt x="15" y="393"/>
                  </a:cubicBezTo>
                  <a:cubicBezTo>
                    <a:pt x="15" y="491"/>
                    <a:pt x="57" y="575"/>
                    <a:pt x="141" y="631"/>
                  </a:cubicBezTo>
                  <a:cubicBezTo>
                    <a:pt x="206" y="685"/>
                    <a:pt x="285" y="710"/>
                    <a:pt x="362" y="710"/>
                  </a:cubicBezTo>
                  <a:cubicBezTo>
                    <a:pt x="468" y="710"/>
                    <a:pt x="572" y="664"/>
                    <a:pt x="645" y="575"/>
                  </a:cubicBezTo>
                  <a:cubicBezTo>
                    <a:pt x="701" y="505"/>
                    <a:pt x="729" y="407"/>
                    <a:pt x="715" y="323"/>
                  </a:cubicBezTo>
                  <a:cubicBezTo>
                    <a:pt x="715" y="225"/>
                    <a:pt x="659" y="141"/>
                    <a:pt x="589" y="85"/>
                  </a:cubicBezTo>
                  <a:cubicBezTo>
                    <a:pt x="519" y="29"/>
                    <a:pt x="436" y="0"/>
                    <a:pt x="354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7" name="Google Shape;1647;p5"/>
            <p:cNvSpPr/>
            <p:nvPr/>
          </p:nvSpPr>
          <p:spPr>
            <a:xfrm rot="5400000">
              <a:off x="9002322" y="-709982"/>
              <a:ext cx="41125" cy="41067"/>
            </a:xfrm>
            <a:custGeom>
              <a:avLst/>
              <a:gdLst/>
              <a:ahLst/>
              <a:cxnLst/>
              <a:rect l="l" t="t" r="r" b="b"/>
              <a:pathLst>
                <a:path w="714" h="713" extrusionOk="0">
                  <a:moveTo>
                    <a:pt x="366" y="0"/>
                  </a:moveTo>
                  <a:cubicBezTo>
                    <a:pt x="261" y="0"/>
                    <a:pt x="157" y="47"/>
                    <a:pt x="84" y="135"/>
                  </a:cubicBezTo>
                  <a:cubicBezTo>
                    <a:pt x="28" y="205"/>
                    <a:pt x="0" y="303"/>
                    <a:pt x="0" y="401"/>
                  </a:cubicBezTo>
                  <a:cubicBezTo>
                    <a:pt x="14" y="485"/>
                    <a:pt x="56" y="583"/>
                    <a:pt x="126" y="639"/>
                  </a:cubicBezTo>
                  <a:cubicBezTo>
                    <a:pt x="184" y="685"/>
                    <a:pt x="261" y="713"/>
                    <a:pt x="342" y="713"/>
                  </a:cubicBezTo>
                  <a:cubicBezTo>
                    <a:pt x="358" y="713"/>
                    <a:pt x="375" y="711"/>
                    <a:pt x="392" y="709"/>
                  </a:cubicBezTo>
                  <a:cubicBezTo>
                    <a:pt x="490" y="709"/>
                    <a:pt x="574" y="653"/>
                    <a:pt x="630" y="583"/>
                  </a:cubicBezTo>
                  <a:cubicBezTo>
                    <a:pt x="686" y="513"/>
                    <a:pt x="714" y="415"/>
                    <a:pt x="714" y="317"/>
                  </a:cubicBezTo>
                  <a:cubicBezTo>
                    <a:pt x="700" y="233"/>
                    <a:pt x="658" y="149"/>
                    <a:pt x="588" y="79"/>
                  </a:cubicBezTo>
                  <a:cubicBezTo>
                    <a:pt x="522" y="26"/>
                    <a:pt x="444" y="0"/>
                    <a:pt x="36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8" name="Google Shape;1648;p5"/>
            <p:cNvSpPr/>
            <p:nvPr/>
          </p:nvSpPr>
          <p:spPr>
            <a:xfrm rot="5400000">
              <a:off x="8818068" y="-702091"/>
              <a:ext cx="41931" cy="40606"/>
            </a:xfrm>
            <a:custGeom>
              <a:avLst/>
              <a:gdLst/>
              <a:ahLst/>
              <a:cxnLst/>
              <a:rect l="l" t="t" r="r" b="b"/>
              <a:pathLst>
                <a:path w="728" h="705" extrusionOk="0">
                  <a:moveTo>
                    <a:pt x="380" y="0"/>
                  </a:moveTo>
                  <a:cubicBezTo>
                    <a:pt x="365" y="0"/>
                    <a:pt x="350" y="1"/>
                    <a:pt x="336" y="4"/>
                  </a:cubicBezTo>
                  <a:cubicBezTo>
                    <a:pt x="238" y="4"/>
                    <a:pt x="154" y="46"/>
                    <a:pt x="98" y="130"/>
                  </a:cubicBezTo>
                  <a:cubicBezTo>
                    <a:pt x="28" y="200"/>
                    <a:pt x="0" y="284"/>
                    <a:pt x="14" y="382"/>
                  </a:cubicBezTo>
                  <a:cubicBezTo>
                    <a:pt x="14" y="480"/>
                    <a:pt x="70" y="564"/>
                    <a:pt x="140" y="620"/>
                  </a:cubicBezTo>
                  <a:cubicBezTo>
                    <a:pt x="209" y="676"/>
                    <a:pt x="293" y="705"/>
                    <a:pt x="375" y="705"/>
                  </a:cubicBezTo>
                  <a:cubicBezTo>
                    <a:pt x="476" y="705"/>
                    <a:pt x="575" y="662"/>
                    <a:pt x="644" y="578"/>
                  </a:cubicBezTo>
                  <a:cubicBezTo>
                    <a:pt x="700" y="494"/>
                    <a:pt x="728" y="410"/>
                    <a:pt x="728" y="312"/>
                  </a:cubicBezTo>
                  <a:cubicBezTo>
                    <a:pt x="714" y="214"/>
                    <a:pt x="672" y="130"/>
                    <a:pt x="588" y="74"/>
                  </a:cubicBezTo>
                  <a:cubicBezTo>
                    <a:pt x="530" y="27"/>
                    <a:pt x="453" y="0"/>
                    <a:pt x="38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9" name="Google Shape;1649;p5"/>
            <p:cNvSpPr/>
            <p:nvPr/>
          </p:nvSpPr>
          <p:spPr>
            <a:xfrm rot="5400000">
              <a:off x="8659301" y="-669059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73" y="1"/>
                  </a:moveTo>
                  <a:cubicBezTo>
                    <a:pt x="356" y="1"/>
                    <a:pt x="340" y="2"/>
                    <a:pt x="323" y="5"/>
                  </a:cubicBezTo>
                  <a:cubicBezTo>
                    <a:pt x="239" y="19"/>
                    <a:pt x="141" y="61"/>
                    <a:pt x="85" y="130"/>
                  </a:cubicBezTo>
                  <a:cubicBezTo>
                    <a:pt x="29" y="200"/>
                    <a:pt x="1" y="284"/>
                    <a:pt x="1" y="382"/>
                  </a:cubicBezTo>
                  <a:cubicBezTo>
                    <a:pt x="1" y="480"/>
                    <a:pt x="57" y="564"/>
                    <a:pt x="127" y="620"/>
                  </a:cubicBezTo>
                  <a:cubicBezTo>
                    <a:pt x="195" y="676"/>
                    <a:pt x="276" y="704"/>
                    <a:pt x="357" y="704"/>
                  </a:cubicBezTo>
                  <a:cubicBezTo>
                    <a:pt x="459" y="704"/>
                    <a:pt x="560" y="658"/>
                    <a:pt x="631" y="564"/>
                  </a:cubicBezTo>
                  <a:lnTo>
                    <a:pt x="631" y="578"/>
                  </a:lnTo>
                  <a:cubicBezTo>
                    <a:pt x="701" y="508"/>
                    <a:pt x="729" y="410"/>
                    <a:pt x="715" y="312"/>
                  </a:cubicBezTo>
                  <a:cubicBezTo>
                    <a:pt x="715" y="228"/>
                    <a:pt x="659" y="144"/>
                    <a:pt x="589" y="74"/>
                  </a:cubicBezTo>
                  <a:cubicBezTo>
                    <a:pt x="531" y="28"/>
                    <a:pt x="454" y="1"/>
                    <a:pt x="37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0" name="Google Shape;1650;p5"/>
            <p:cNvSpPr/>
            <p:nvPr/>
          </p:nvSpPr>
          <p:spPr>
            <a:xfrm rot="5400000">
              <a:off x="8571522" y="-660765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46" y="1"/>
                  </a:moveTo>
                  <a:cubicBezTo>
                    <a:pt x="249" y="1"/>
                    <a:pt x="154" y="43"/>
                    <a:pt x="85" y="128"/>
                  </a:cubicBezTo>
                  <a:cubicBezTo>
                    <a:pt x="29" y="198"/>
                    <a:pt x="1" y="296"/>
                    <a:pt x="1" y="394"/>
                  </a:cubicBezTo>
                  <a:cubicBezTo>
                    <a:pt x="15" y="478"/>
                    <a:pt x="57" y="562"/>
                    <a:pt x="127" y="632"/>
                  </a:cubicBezTo>
                  <a:cubicBezTo>
                    <a:pt x="192" y="685"/>
                    <a:pt x="270" y="711"/>
                    <a:pt x="348" y="711"/>
                  </a:cubicBezTo>
                  <a:cubicBezTo>
                    <a:pt x="454" y="711"/>
                    <a:pt x="558" y="664"/>
                    <a:pt x="631" y="576"/>
                  </a:cubicBezTo>
                  <a:cubicBezTo>
                    <a:pt x="687" y="506"/>
                    <a:pt x="715" y="408"/>
                    <a:pt x="715" y="324"/>
                  </a:cubicBezTo>
                  <a:cubicBezTo>
                    <a:pt x="701" y="226"/>
                    <a:pt x="659" y="142"/>
                    <a:pt x="575" y="86"/>
                  </a:cubicBezTo>
                  <a:cubicBezTo>
                    <a:pt x="505" y="29"/>
                    <a:pt x="425" y="1"/>
                    <a:pt x="34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1" name="Google Shape;1651;p5"/>
            <p:cNvSpPr/>
            <p:nvPr/>
          </p:nvSpPr>
          <p:spPr>
            <a:xfrm rot="5400000">
              <a:off x="8599630" y="-619237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58" y="0"/>
                  </a:moveTo>
                  <a:cubicBezTo>
                    <a:pt x="256" y="0"/>
                    <a:pt x="155" y="47"/>
                    <a:pt x="84" y="133"/>
                  </a:cubicBezTo>
                  <a:cubicBezTo>
                    <a:pt x="29" y="203"/>
                    <a:pt x="1" y="301"/>
                    <a:pt x="15" y="399"/>
                  </a:cubicBezTo>
                  <a:cubicBezTo>
                    <a:pt x="15" y="483"/>
                    <a:pt x="70" y="567"/>
                    <a:pt x="140" y="637"/>
                  </a:cubicBezTo>
                  <a:cubicBezTo>
                    <a:pt x="198" y="683"/>
                    <a:pt x="276" y="710"/>
                    <a:pt x="356" y="710"/>
                  </a:cubicBezTo>
                  <a:cubicBezTo>
                    <a:pt x="373" y="710"/>
                    <a:pt x="390" y="709"/>
                    <a:pt x="406" y="707"/>
                  </a:cubicBezTo>
                  <a:cubicBezTo>
                    <a:pt x="490" y="707"/>
                    <a:pt x="588" y="651"/>
                    <a:pt x="644" y="581"/>
                  </a:cubicBezTo>
                  <a:cubicBezTo>
                    <a:pt x="700" y="511"/>
                    <a:pt x="728" y="413"/>
                    <a:pt x="728" y="329"/>
                  </a:cubicBezTo>
                  <a:cubicBezTo>
                    <a:pt x="714" y="231"/>
                    <a:pt x="672" y="147"/>
                    <a:pt x="588" y="91"/>
                  </a:cubicBezTo>
                  <a:cubicBezTo>
                    <a:pt x="520" y="29"/>
                    <a:pt x="439" y="0"/>
                    <a:pt x="358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2" name="Google Shape;1652;p5"/>
            <p:cNvSpPr/>
            <p:nvPr/>
          </p:nvSpPr>
          <p:spPr>
            <a:xfrm rot="5400000">
              <a:off x="8921772" y="-631736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67" y="0"/>
                  </a:moveTo>
                  <a:cubicBezTo>
                    <a:pt x="262" y="0"/>
                    <a:pt x="157" y="47"/>
                    <a:pt x="85" y="136"/>
                  </a:cubicBezTo>
                  <a:cubicBezTo>
                    <a:pt x="29" y="206"/>
                    <a:pt x="1" y="304"/>
                    <a:pt x="1" y="388"/>
                  </a:cubicBezTo>
                  <a:cubicBezTo>
                    <a:pt x="15" y="485"/>
                    <a:pt x="57" y="569"/>
                    <a:pt x="127" y="625"/>
                  </a:cubicBezTo>
                  <a:cubicBezTo>
                    <a:pt x="196" y="682"/>
                    <a:pt x="279" y="710"/>
                    <a:pt x="362" y="710"/>
                  </a:cubicBezTo>
                  <a:cubicBezTo>
                    <a:pt x="462" y="710"/>
                    <a:pt x="561" y="668"/>
                    <a:pt x="630" y="583"/>
                  </a:cubicBezTo>
                  <a:cubicBezTo>
                    <a:pt x="686" y="513"/>
                    <a:pt x="714" y="416"/>
                    <a:pt x="714" y="318"/>
                  </a:cubicBezTo>
                  <a:cubicBezTo>
                    <a:pt x="700" y="234"/>
                    <a:pt x="658" y="136"/>
                    <a:pt x="588" y="80"/>
                  </a:cubicBezTo>
                  <a:cubicBezTo>
                    <a:pt x="523" y="26"/>
                    <a:pt x="445" y="0"/>
                    <a:pt x="36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3" name="Google Shape;1653;p5"/>
            <p:cNvSpPr/>
            <p:nvPr/>
          </p:nvSpPr>
          <p:spPr>
            <a:xfrm rot="5400000">
              <a:off x="8997254" y="-608092"/>
              <a:ext cx="41989" cy="41240"/>
            </a:xfrm>
            <a:custGeom>
              <a:avLst/>
              <a:gdLst/>
              <a:ahLst/>
              <a:cxnLst/>
              <a:rect l="l" t="t" r="r" b="b"/>
              <a:pathLst>
                <a:path w="729" h="716" extrusionOk="0">
                  <a:moveTo>
                    <a:pt x="358" y="1"/>
                  </a:moveTo>
                  <a:cubicBezTo>
                    <a:pt x="256" y="1"/>
                    <a:pt x="155" y="46"/>
                    <a:pt x="84" y="140"/>
                  </a:cubicBezTo>
                  <a:cubicBezTo>
                    <a:pt x="28" y="210"/>
                    <a:pt x="0" y="294"/>
                    <a:pt x="14" y="392"/>
                  </a:cubicBezTo>
                  <a:cubicBezTo>
                    <a:pt x="14" y="490"/>
                    <a:pt x="56" y="574"/>
                    <a:pt x="140" y="630"/>
                  </a:cubicBezTo>
                  <a:cubicBezTo>
                    <a:pt x="210" y="687"/>
                    <a:pt x="293" y="715"/>
                    <a:pt x="375" y="715"/>
                  </a:cubicBezTo>
                  <a:cubicBezTo>
                    <a:pt x="476" y="715"/>
                    <a:pt x="575" y="673"/>
                    <a:pt x="644" y="588"/>
                  </a:cubicBezTo>
                  <a:cubicBezTo>
                    <a:pt x="700" y="504"/>
                    <a:pt x="728" y="420"/>
                    <a:pt x="714" y="322"/>
                  </a:cubicBezTo>
                  <a:cubicBezTo>
                    <a:pt x="714" y="224"/>
                    <a:pt x="658" y="140"/>
                    <a:pt x="588" y="84"/>
                  </a:cubicBezTo>
                  <a:cubicBezTo>
                    <a:pt x="520" y="29"/>
                    <a:pt x="439" y="1"/>
                    <a:pt x="358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4" name="Google Shape;1654;p5"/>
            <p:cNvSpPr/>
            <p:nvPr/>
          </p:nvSpPr>
          <p:spPr>
            <a:xfrm rot="5400000">
              <a:off x="9030574" y="-643486"/>
              <a:ext cx="41989" cy="41067"/>
            </a:xfrm>
            <a:custGeom>
              <a:avLst/>
              <a:gdLst/>
              <a:ahLst/>
              <a:cxnLst/>
              <a:rect l="l" t="t" r="r" b="b"/>
              <a:pathLst>
                <a:path w="729" h="713" extrusionOk="0">
                  <a:moveTo>
                    <a:pt x="373" y="0"/>
                  </a:moveTo>
                  <a:cubicBezTo>
                    <a:pt x="356" y="0"/>
                    <a:pt x="339" y="1"/>
                    <a:pt x="323" y="4"/>
                  </a:cubicBezTo>
                  <a:cubicBezTo>
                    <a:pt x="239" y="18"/>
                    <a:pt x="155" y="60"/>
                    <a:pt x="85" y="130"/>
                  </a:cubicBezTo>
                  <a:cubicBezTo>
                    <a:pt x="29" y="200"/>
                    <a:pt x="1" y="297"/>
                    <a:pt x="15" y="395"/>
                  </a:cubicBezTo>
                  <a:cubicBezTo>
                    <a:pt x="15" y="479"/>
                    <a:pt x="71" y="563"/>
                    <a:pt x="141" y="633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7"/>
                  </a:cubicBezTo>
                  <a:cubicBezTo>
                    <a:pt x="700" y="507"/>
                    <a:pt x="728" y="409"/>
                    <a:pt x="714" y="325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30" y="27"/>
                    <a:pt x="453" y="0"/>
                    <a:pt x="37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5" name="Google Shape;1655;p5"/>
            <p:cNvSpPr/>
            <p:nvPr/>
          </p:nvSpPr>
          <p:spPr>
            <a:xfrm rot="5400000">
              <a:off x="9266436" y="-645271"/>
              <a:ext cx="41182" cy="40606"/>
            </a:xfrm>
            <a:custGeom>
              <a:avLst/>
              <a:gdLst/>
              <a:ahLst/>
              <a:cxnLst/>
              <a:rect l="l" t="t" r="r" b="b"/>
              <a:pathLst>
                <a:path w="715" h="705" extrusionOk="0">
                  <a:moveTo>
                    <a:pt x="353" y="1"/>
                  </a:moveTo>
                  <a:cubicBezTo>
                    <a:pt x="253" y="1"/>
                    <a:pt x="154" y="43"/>
                    <a:pt x="85" y="128"/>
                  </a:cubicBezTo>
                  <a:cubicBezTo>
                    <a:pt x="29" y="197"/>
                    <a:pt x="1" y="295"/>
                    <a:pt x="1" y="393"/>
                  </a:cubicBezTo>
                  <a:cubicBezTo>
                    <a:pt x="15" y="477"/>
                    <a:pt x="57" y="575"/>
                    <a:pt x="127" y="631"/>
                  </a:cubicBezTo>
                  <a:cubicBezTo>
                    <a:pt x="196" y="678"/>
                    <a:pt x="266" y="705"/>
                    <a:pt x="343" y="705"/>
                  </a:cubicBezTo>
                  <a:cubicBezTo>
                    <a:pt x="359" y="705"/>
                    <a:pt x="376" y="704"/>
                    <a:pt x="393" y="701"/>
                  </a:cubicBezTo>
                  <a:cubicBezTo>
                    <a:pt x="491" y="701"/>
                    <a:pt x="574" y="645"/>
                    <a:pt x="630" y="575"/>
                  </a:cubicBezTo>
                  <a:cubicBezTo>
                    <a:pt x="686" y="505"/>
                    <a:pt x="714" y="407"/>
                    <a:pt x="714" y="323"/>
                  </a:cubicBezTo>
                  <a:cubicBezTo>
                    <a:pt x="700" y="225"/>
                    <a:pt x="658" y="141"/>
                    <a:pt x="588" y="86"/>
                  </a:cubicBezTo>
                  <a:cubicBezTo>
                    <a:pt x="519" y="29"/>
                    <a:pt x="436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6" name="Google Shape;1656;p5"/>
            <p:cNvSpPr/>
            <p:nvPr/>
          </p:nvSpPr>
          <p:spPr>
            <a:xfrm rot="5400000">
              <a:off x="8740830" y="-656820"/>
              <a:ext cx="41182" cy="41125"/>
            </a:xfrm>
            <a:custGeom>
              <a:avLst/>
              <a:gdLst/>
              <a:ahLst/>
              <a:cxnLst/>
              <a:rect l="l" t="t" r="r" b="b"/>
              <a:pathLst>
                <a:path w="715" h="714" extrusionOk="0">
                  <a:moveTo>
                    <a:pt x="371" y="1"/>
                  </a:moveTo>
                  <a:cubicBezTo>
                    <a:pt x="355" y="1"/>
                    <a:pt x="339" y="2"/>
                    <a:pt x="323" y="4"/>
                  </a:cubicBezTo>
                  <a:cubicBezTo>
                    <a:pt x="225" y="18"/>
                    <a:pt x="141" y="60"/>
                    <a:pt x="85" y="130"/>
                  </a:cubicBezTo>
                  <a:cubicBezTo>
                    <a:pt x="29" y="200"/>
                    <a:pt x="1" y="298"/>
                    <a:pt x="1" y="396"/>
                  </a:cubicBezTo>
                  <a:cubicBezTo>
                    <a:pt x="15" y="480"/>
                    <a:pt x="57" y="578"/>
                    <a:pt x="127" y="634"/>
                  </a:cubicBezTo>
                  <a:cubicBezTo>
                    <a:pt x="192" y="688"/>
                    <a:pt x="270" y="713"/>
                    <a:pt x="348" y="713"/>
                  </a:cubicBezTo>
                  <a:cubicBezTo>
                    <a:pt x="454" y="713"/>
                    <a:pt x="558" y="666"/>
                    <a:pt x="631" y="578"/>
                  </a:cubicBezTo>
                  <a:cubicBezTo>
                    <a:pt x="687" y="508"/>
                    <a:pt x="714" y="410"/>
                    <a:pt x="714" y="326"/>
                  </a:cubicBezTo>
                  <a:cubicBezTo>
                    <a:pt x="700" y="228"/>
                    <a:pt x="659" y="144"/>
                    <a:pt x="589" y="88"/>
                  </a:cubicBezTo>
                  <a:cubicBezTo>
                    <a:pt x="519" y="30"/>
                    <a:pt x="449" y="1"/>
                    <a:pt x="37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7" name="Google Shape;1657;p5"/>
            <p:cNvSpPr/>
            <p:nvPr/>
          </p:nvSpPr>
          <p:spPr>
            <a:xfrm rot="5400000">
              <a:off x="8669409" y="-568062"/>
              <a:ext cx="41125" cy="40952"/>
            </a:xfrm>
            <a:custGeom>
              <a:avLst/>
              <a:gdLst/>
              <a:ahLst/>
              <a:cxnLst/>
              <a:rect l="l" t="t" r="r" b="b"/>
              <a:pathLst>
                <a:path w="714" h="711" extrusionOk="0">
                  <a:moveTo>
                    <a:pt x="358" y="1"/>
                  </a:moveTo>
                  <a:cubicBezTo>
                    <a:pt x="255" y="1"/>
                    <a:pt x="154" y="48"/>
                    <a:pt x="84" y="134"/>
                  </a:cubicBezTo>
                  <a:cubicBezTo>
                    <a:pt x="28" y="204"/>
                    <a:pt x="0" y="301"/>
                    <a:pt x="0" y="399"/>
                  </a:cubicBezTo>
                  <a:cubicBezTo>
                    <a:pt x="14" y="483"/>
                    <a:pt x="56" y="581"/>
                    <a:pt x="140" y="637"/>
                  </a:cubicBezTo>
                  <a:cubicBezTo>
                    <a:pt x="198" y="684"/>
                    <a:pt x="275" y="711"/>
                    <a:pt x="348" y="711"/>
                  </a:cubicBezTo>
                  <a:cubicBezTo>
                    <a:pt x="363" y="711"/>
                    <a:pt x="377" y="710"/>
                    <a:pt x="392" y="707"/>
                  </a:cubicBezTo>
                  <a:cubicBezTo>
                    <a:pt x="490" y="707"/>
                    <a:pt x="574" y="651"/>
                    <a:pt x="630" y="581"/>
                  </a:cubicBezTo>
                  <a:cubicBezTo>
                    <a:pt x="686" y="511"/>
                    <a:pt x="714" y="413"/>
                    <a:pt x="714" y="329"/>
                  </a:cubicBezTo>
                  <a:cubicBezTo>
                    <a:pt x="700" y="232"/>
                    <a:pt x="658" y="148"/>
                    <a:pt x="588" y="92"/>
                  </a:cubicBezTo>
                  <a:cubicBezTo>
                    <a:pt x="520" y="30"/>
                    <a:pt x="438" y="1"/>
                    <a:pt x="358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8" name="Google Shape;1658;p5"/>
            <p:cNvSpPr/>
            <p:nvPr/>
          </p:nvSpPr>
          <p:spPr>
            <a:xfrm rot="5400000">
              <a:off x="8803467" y="-515504"/>
              <a:ext cx="41989" cy="41413"/>
            </a:xfrm>
            <a:custGeom>
              <a:avLst/>
              <a:gdLst/>
              <a:ahLst/>
              <a:cxnLst/>
              <a:rect l="l" t="t" r="r" b="b"/>
              <a:pathLst>
                <a:path w="729" h="719" extrusionOk="0">
                  <a:moveTo>
                    <a:pt x="374" y="0"/>
                  </a:moveTo>
                  <a:cubicBezTo>
                    <a:pt x="269" y="0"/>
                    <a:pt x="163" y="47"/>
                    <a:pt x="99" y="136"/>
                  </a:cubicBezTo>
                  <a:cubicBezTo>
                    <a:pt x="29" y="206"/>
                    <a:pt x="1" y="304"/>
                    <a:pt x="15" y="388"/>
                  </a:cubicBezTo>
                  <a:cubicBezTo>
                    <a:pt x="15" y="486"/>
                    <a:pt x="71" y="569"/>
                    <a:pt x="141" y="639"/>
                  </a:cubicBezTo>
                  <a:cubicBezTo>
                    <a:pt x="206" y="693"/>
                    <a:pt x="284" y="719"/>
                    <a:pt x="362" y="719"/>
                  </a:cubicBezTo>
                  <a:cubicBezTo>
                    <a:pt x="467" y="719"/>
                    <a:pt x="572" y="672"/>
                    <a:pt x="644" y="583"/>
                  </a:cubicBezTo>
                  <a:cubicBezTo>
                    <a:pt x="700" y="513"/>
                    <a:pt x="728" y="416"/>
                    <a:pt x="728" y="318"/>
                  </a:cubicBezTo>
                  <a:cubicBezTo>
                    <a:pt x="714" y="234"/>
                    <a:pt x="672" y="150"/>
                    <a:pt x="588" y="80"/>
                  </a:cubicBezTo>
                  <a:cubicBezTo>
                    <a:pt x="529" y="26"/>
                    <a:pt x="452" y="0"/>
                    <a:pt x="374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9" name="Google Shape;1659;p5"/>
            <p:cNvSpPr/>
            <p:nvPr/>
          </p:nvSpPr>
          <p:spPr>
            <a:xfrm rot="5400000">
              <a:off x="8911606" y="-576126"/>
              <a:ext cx="41125" cy="40952"/>
            </a:xfrm>
            <a:custGeom>
              <a:avLst/>
              <a:gdLst/>
              <a:ahLst/>
              <a:cxnLst/>
              <a:rect l="l" t="t" r="r" b="b"/>
              <a:pathLst>
                <a:path w="714" h="711" extrusionOk="0">
                  <a:moveTo>
                    <a:pt x="322" y="1"/>
                  </a:moveTo>
                  <a:cubicBezTo>
                    <a:pt x="224" y="15"/>
                    <a:pt x="140" y="57"/>
                    <a:pt x="84" y="141"/>
                  </a:cubicBezTo>
                  <a:cubicBezTo>
                    <a:pt x="28" y="211"/>
                    <a:pt x="0" y="308"/>
                    <a:pt x="0" y="392"/>
                  </a:cubicBezTo>
                  <a:cubicBezTo>
                    <a:pt x="14" y="490"/>
                    <a:pt x="56" y="574"/>
                    <a:pt x="140" y="630"/>
                  </a:cubicBezTo>
                  <a:cubicBezTo>
                    <a:pt x="207" y="685"/>
                    <a:pt x="285" y="711"/>
                    <a:pt x="361" y="711"/>
                  </a:cubicBezTo>
                  <a:cubicBezTo>
                    <a:pt x="461" y="711"/>
                    <a:pt x="559" y="667"/>
                    <a:pt x="630" y="588"/>
                  </a:cubicBezTo>
                  <a:cubicBezTo>
                    <a:pt x="686" y="504"/>
                    <a:pt x="714" y="420"/>
                    <a:pt x="714" y="322"/>
                  </a:cubicBezTo>
                  <a:cubicBezTo>
                    <a:pt x="700" y="225"/>
                    <a:pt x="658" y="141"/>
                    <a:pt x="588" y="85"/>
                  </a:cubicBezTo>
                  <a:cubicBezTo>
                    <a:pt x="518" y="29"/>
                    <a:pt x="420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0" name="Google Shape;1660;p5"/>
            <p:cNvSpPr/>
            <p:nvPr/>
          </p:nvSpPr>
          <p:spPr>
            <a:xfrm rot="5400000">
              <a:off x="9051367" y="-543727"/>
              <a:ext cx="41182" cy="40606"/>
            </a:xfrm>
            <a:custGeom>
              <a:avLst/>
              <a:gdLst/>
              <a:ahLst/>
              <a:cxnLst/>
              <a:rect l="l" t="t" r="r" b="b"/>
              <a:pathLst>
                <a:path w="715" h="705" extrusionOk="0">
                  <a:moveTo>
                    <a:pt x="372" y="0"/>
                  </a:moveTo>
                  <a:cubicBezTo>
                    <a:pt x="356" y="0"/>
                    <a:pt x="340" y="1"/>
                    <a:pt x="323" y="4"/>
                  </a:cubicBezTo>
                  <a:cubicBezTo>
                    <a:pt x="225" y="4"/>
                    <a:pt x="141" y="46"/>
                    <a:pt x="85" y="130"/>
                  </a:cubicBezTo>
                  <a:cubicBezTo>
                    <a:pt x="29" y="200"/>
                    <a:pt x="1" y="284"/>
                    <a:pt x="1" y="382"/>
                  </a:cubicBezTo>
                  <a:cubicBezTo>
                    <a:pt x="15" y="480"/>
                    <a:pt x="57" y="564"/>
                    <a:pt x="127" y="619"/>
                  </a:cubicBezTo>
                  <a:cubicBezTo>
                    <a:pt x="196" y="676"/>
                    <a:pt x="280" y="704"/>
                    <a:pt x="362" y="704"/>
                  </a:cubicBezTo>
                  <a:cubicBezTo>
                    <a:pt x="462" y="704"/>
                    <a:pt x="561" y="662"/>
                    <a:pt x="631" y="578"/>
                  </a:cubicBezTo>
                  <a:cubicBezTo>
                    <a:pt x="687" y="494"/>
                    <a:pt x="715" y="410"/>
                    <a:pt x="715" y="312"/>
                  </a:cubicBezTo>
                  <a:cubicBezTo>
                    <a:pt x="701" y="214"/>
                    <a:pt x="659" y="130"/>
                    <a:pt x="589" y="74"/>
                  </a:cubicBezTo>
                  <a:cubicBezTo>
                    <a:pt x="519" y="27"/>
                    <a:pt x="449" y="0"/>
                    <a:pt x="37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1" name="Google Shape;1661;p5"/>
            <p:cNvSpPr/>
            <p:nvPr/>
          </p:nvSpPr>
          <p:spPr>
            <a:xfrm rot="5400000">
              <a:off x="8962062" y="-505684"/>
              <a:ext cx="41989" cy="41125"/>
            </a:xfrm>
            <a:custGeom>
              <a:avLst/>
              <a:gdLst/>
              <a:ahLst/>
              <a:cxnLst/>
              <a:rect l="l" t="t" r="r" b="b"/>
              <a:pathLst>
                <a:path w="729" h="714" extrusionOk="0">
                  <a:moveTo>
                    <a:pt x="371" y="1"/>
                  </a:moveTo>
                  <a:cubicBezTo>
                    <a:pt x="355" y="1"/>
                    <a:pt x="339" y="2"/>
                    <a:pt x="322" y="4"/>
                  </a:cubicBezTo>
                  <a:cubicBezTo>
                    <a:pt x="238" y="18"/>
                    <a:pt x="141" y="60"/>
                    <a:pt x="85" y="130"/>
                  </a:cubicBezTo>
                  <a:cubicBezTo>
                    <a:pt x="29" y="200"/>
                    <a:pt x="1" y="298"/>
                    <a:pt x="15" y="396"/>
                  </a:cubicBezTo>
                  <a:cubicBezTo>
                    <a:pt x="15" y="480"/>
                    <a:pt x="57" y="578"/>
                    <a:pt x="141" y="634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8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14" y="228"/>
                    <a:pt x="658" y="144"/>
                    <a:pt x="588" y="88"/>
                  </a:cubicBezTo>
                  <a:cubicBezTo>
                    <a:pt x="530" y="30"/>
                    <a:pt x="452" y="1"/>
                    <a:pt x="37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2" name="Google Shape;1662;p5"/>
            <p:cNvSpPr/>
            <p:nvPr/>
          </p:nvSpPr>
          <p:spPr>
            <a:xfrm rot="5400000">
              <a:off x="9058624" y="-367191"/>
              <a:ext cx="41182" cy="40606"/>
            </a:xfrm>
            <a:custGeom>
              <a:avLst/>
              <a:gdLst/>
              <a:ahLst/>
              <a:cxnLst/>
              <a:rect l="l" t="t" r="r" b="b"/>
              <a:pathLst>
                <a:path w="715" h="705" extrusionOk="0">
                  <a:moveTo>
                    <a:pt x="372" y="0"/>
                  </a:moveTo>
                  <a:cubicBezTo>
                    <a:pt x="355" y="0"/>
                    <a:pt x="339" y="1"/>
                    <a:pt x="322" y="4"/>
                  </a:cubicBezTo>
                  <a:cubicBezTo>
                    <a:pt x="224" y="4"/>
                    <a:pt x="140" y="60"/>
                    <a:pt x="84" y="130"/>
                  </a:cubicBezTo>
                  <a:cubicBezTo>
                    <a:pt x="28" y="200"/>
                    <a:pt x="0" y="298"/>
                    <a:pt x="0" y="382"/>
                  </a:cubicBezTo>
                  <a:cubicBezTo>
                    <a:pt x="14" y="480"/>
                    <a:pt x="56" y="564"/>
                    <a:pt x="126" y="620"/>
                  </a:cubicBezTo>
                  <a:cubicBezTo>
                    <a:pt x="196" y="676"/>
                    <a:pt x="279" y="705"/>
                    <a:pt x="361" y="705"/>
                  </a:cubicBezTo>
                  <a:cubicBezTo>
                    <a:pt x="462" y="705"/>
                    <a:pt x="561" y="662"/>
                    <a:pt x="630" y="578"/>
                  </a:cubicBezTo>
                  <a:cubicBezTo>
                    <a:pt x="686" y="508"/>
                    <a:pt x="714" y="410"/>
                    <a:pt x="714" y="312"/>
                  </a:cubicBezTo>
                  <a:cubicBezTo>
                    <a:pt x="700" y="228"/>
                    <a:pt x="658" y="130"/>
                    <a:pt x="588" y="74"/>
                  </a:cubicBezTo>
                  <a:cubicBezTo>
                    <a:pt x="519" y="27"/>
                    <a:pt x="449" y="0"/>
                    <a:pt x="37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3" name="Google Shape;1663;p5"/>
            <p:cNvSpPr/>
            <p:nvPr/>
          </p:nvSpPr>
          <p:spPr>
            <a:xfrm rot="5400000">
              <a:off x="8870367" y="-282263"/>
              <a:ext cx="41989" cy="40779"/>
            </a:xfrm>
            <a:custGeom>
              <a:avLst/>
              <a:gdLst/>
              <a:ahLst/>
              <a:cxnLst/>
              <a:rect l="l" t="t" r="r" b="b"/>
              <a:pathLst>
                <a:path w="729" h="708" extrusionOk="0">
                  <a:moveTo>
                    <a:pt x="362" y="1"/>
                  </a:moveTo>
                  <a:cubicBezTo>
                    <a:pt x="259" y="1"/>
                    <a:pt x="156" y="43"/>
                    <a:pt x="85" y="130"/>
                  </a:cubicBezTo>
                  <a:cubicBezTo>
                    <a:pt x="29" y="200"/>
                    <a:pt x="1" y="298"/>
                    <a:pt x="15" y="396"/>
                  </a:cubicBezTo>
                  <a:cubicBezTo>
                    <a:pt x="15" y="480"/>
                    <a:pt x="71" y="564"/>
                    <a:pt x="141" y="634"/>
                  </a:cubicBezTo>
                  <a:cubicBezTo>
                    <a:pt x="207" y="683"/>
                    <a:pt x="287" y="707"/>
                    <a:pt x="367" y="707"/>
                  </a:cubicBezTo>
                  <a:cubicBezTo>
                    <a:pt x="470" y="707"/>
                    <a:pt x="573" y="665"/>
                    <a:pt x="644" y="578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22" y="26"/>
                    <a:pt x="442" y="1"/>
                    <a:pt x="36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4" name="Google Shape;1664;p5"/>
            <p:cNvSpPr/>
            <p:nvPr/>
          </p:nvSpPr>
          <p:spPr>
            <a:xfrm rot="5400000">
              <a:off x="8631855" y="-153245"/>
              <a:ext cx="41989" cy="40664"/>
            </a:xfrm>
            <a:custGeom>
              <a:avLst/>
              <a:gdLst/>
              <a:ahLst/>
              <a:cxnLst/>
              <a:rect l="l" t="t" r="r" b="b"/>
              <a:pathLst>
                <a:path w="729" h="706" extrusionOk="0">
                  <a:moveTo>
                    <a:pt x="373" y="1"/>
                  </a:moveTo>
                  <a:cubicBezTo>
                    <a:pt x="356" y="1"/>
                    <a:pt x="339" y="2"/>
                    <a:pt x="322" y="4"/>
                  </a:cubicBezTo>
                  <a:cubicBezTo>
                    <a:pt x="239" y="4"/>
                    <a:pt x="141" y="46"/>
                    <a:pt x="85" y="130"/>
                  </a:cubicBezTo>
                  <a:cubicBezTo>
                    <a:pt x="29" y="200"/>
                    <a:pt x="1" y="284"/>
                    <a:pt x="15" y="382"/>
                  </a:cubicBezTo>
                  <a:cubicBezTo>
                    <a:pt x="15" y="480"/>
                    <a:pt x="57" y="564"/>
                    <a:pt x="141" y="620"/>
                  </a:cubicBezTo>
                  <a:cubicBezTo>
                    <a:pt x="210" y="677"/>
                    <a:pt x="293" y="705"/>
                    <a:pt x="376" y="705"/>
                  </a:cubicBezTo>
                  <a:cubicBezTo>
                    <a:pt x="476" y="705"/>
                    <a:pt x="575" y="663"/>
                    <a:pt x="644" y="578"/>
                  </a:cubicBezTo>
                  <a:cubicBezTo>
                    <a:pt x="700" y="494"/>
                    <a:pt x="728" y="410"/>
                    <a:pt x="714" y="312"/>
                  </a:cubicBezTo>
                  <a:cubicBezTo>
                    <a:pt x="714" y="214"/>
                    <a:pt x="658" y="130"/>
                    <a:pt x="588" y="74"/>
                  </a:cubicBezTo>
                  <a:cubicBezTo>
                    <a:pt x="530" y="28"/>
                    <a:pt x="453" y="1"/>
                    <a:pt x="37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5" name="Google Shape;1665;p5"/>
            <p:cNvSpPr/>
            <p:nvPr/>
          </p:nvSpPr>
          <p:spPr>
            <a:xfrm rot="5400000">
              <a:off x="8746532" y="-114712"/>
              <a:ext cx="41931" cy="40952"/>
            </a:xfrm>
            <a:custGeom>
              <a:avLst/>
              <a:gdLst/>
              <a:ahLst/>
              <a:cxnLst/>
              <a:rect l="l" t="t" r="r" b="b"/>
              <a:pathLst>
                <a:path w="728" h="711" extrusionOk="0">
                  <a:moveTo>
                    <a:pt x="366" y="1"/>
                  </a:moveTo>
                  <a:cubicBezTo>
                    <a:pt x="261" y="1"/>
                    <a:pt x="157" y="48"/>
                    <a:pt x="84" y="136"/>
                  </a:cubicBezTo>
                  <a:cubicBezTo>
                    <a:pt x="28" y="206"/>
                    <a:pt x="0" y="290"/>
                    <a:pt x="14" y="388"/>
                  </a:cubicBezTo>
                  <a:cubicBezTo>
                    <a:pt x="14" y="486"/>
                    <a:pt x="70" y="570"/>
                    <a:pt x="140" y="626"/>
                  </a:cubicBezTo>
                  <a:cubicBezTo>
                    <a:pt x="209" y="683"/>
                    <a:pt x="293" y="711"/>
                    <a:pt x="375" y="711"/>
                  </a:cubicBezTo>
                  <a:cubicBezTo>
                    <a:pt x="476" y="711"/>
                    <a:pt x="575" y="669"/>
                    <a:pt x="644" y="584"/>
                  </a:cubicBezTo>
                  <a:cubicBezTo>
                    <a:pt x="700" y="500"/>
                    <a:pt x="728" y="416"/>
                    <a:pt x="714" y="318"/>
                  </a:cubicBezTo>
                  <a:cubicBezTo>
                    <a:pt x="714" y="220"/>
                    <a:pt x="658" y="136"/>
                    <a:pt x="588" y="80"/>
                  </a:cubicBezTo>
                  <a:cubicBezTo>
                    <a:pt x="523" y="27"/>
                    <a:pt x="444" y="1"/>
                    <a:pt x="36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6" name="Google Shape;1666;p5"/>
            <p:cNvSpPr/>
            <p:nvPr/>
          </p:nvSpPr>
          <p:spPr>
            <a:xfrm rot="5400000">
              <a:off x="7900684" y="-53630"/>
              <a:ext cx="41989" cy="41297"/>
            </a:xfrm>
            <a:custGeom>
              <a:avLst/>
              <a:gdLst/>
              <a:ahLst/>
              <a:cxnLst/>
              <a:rect l="l" t="t" r="r" b="b"/>
              <a:pathLst>
                <a:path w="729" h="717" extrusionOk="0">
                  <a:moveTo>
                    <a:pt x="358" y="0"/>
                  </a:moveTo>
                  <a:cubicBezTo>
                    <a:pt x="256" y="0"/>
                    <a:pt x="155" y="47"/>
                    <a:pt x="85" y="133"/>
                  </a:cubicBezTo>
                  <a:cubicBezTo>
                    <a:pt x="29" y="203"/>
                    <a:pt x="1" y="301"/>
                    <a:pt x="15" y="399"/>
                  </a:cubicBezTo>
                  <a:cubicBezTo>
                    <a:pt x="15" y="483"/>
                    <a:pt x="71" y="567"/>
                    <a:pt x="141" y="637"/>
                  </a:cubicBezTo>
                  <a:cubicBezTo>
                    <a:pt x="206" y="691"/>
                    <a:pt x="284" y="716"/>
                    <a:pt x="362" y="716"/>
                  </a:cubicBezTo>
                  <a:cubicBezTo>
                    <a:pt x="467" y="716"/>
                    <a:pt x="572" y="669"/>
                    <a:pt x="644" y="581"/>
                  </a:cubicBezTo>
                  <a:cubicBezTo>
                    <a:pt x="700" y="511"/>
                    <a:pt x="728" y="413"/>
                    <a:pt x="714" y="329"/>
                  </a:cubicBezTo>
                  <a:cubicBezTo>
                    <a:pt x="714" y="231"/>
                    <a:pt x="658" y="147"/>
                    <a:pt x="589" y="91"/>
                  </a:cubicBezTo>
                  <a:cubicBezTo>
                    <a:pt x="521" y="30"/>
                    <a:pt x="439" y="0"/>
                    <a:pt x="358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7" name="Google Shape;1667;p5"/>
            <p:cNvSpPr/>
            <p:nvPr/>
          </p:nvSpPr>
          <p:spPr>
            <a:xfrm rot="5400000">
              <a:off x="8075636" y="-94380"/>
              <a:ext cx="41931" cy="40606"/>
            </a:xfrm>
            <a:custGeom>
              <a:avLst/>
              <a:gdLst/>
              <a:ahLst/>
              <a:cxnLst/>
              <a:rect l="l" t="t" r="r" b="b"/>
              <a:pathLst>
                <a:path w="728" h="705" extrusionOk="0">
                  <a:moveTo>
                    <a:pt x="353" y="1"/>
                  </a:moveTo>
                  <a:cubicBezTo>
                    <a:pt x="252" y="1"/>
                    <a:pt x="153" y="43"/>
                    <a:pt x="84" y="128"/>
                  </a:cubicBezTo>
                  <a:cubicBezTo>
                    <a:pt x="28" y="198"/>
                    <a:pt x="0" y="296"/>
                    <a:pt x="14" y="394"/>
                  </a:cubicBezTo>
                  <a:cubicBezTo>
                    <a:pt x="14" y="477"/>
                    <a:pt x="70" y="575"/>
                    <a:pt x="140" y="631"/>
                  </a:cubicBezTo>
                  <a:cubicBezTo>
                    <a:pt x="198" y="678"/>
                    <a:pt x="275" y="705"/>
                    <a:pt x="356" y="705"/>
                  </a:cubicBezTo>
                  <a:cubicBezTo>
                    <a:pt x="372" y="705"/>
                    <a:pt x="389" y="704"/>
                    <a:pt x="406" y="701"/>
                  </a:cubicBezTo>
                  <a:cubicBezTo>
                    <a:pt x="490" y="701"/>
                    <a:pt x="588" y="645"/>
                    <a:pt x="644" y="575"/>
                  </a:cubicBezTo>
                  <a:cubicBezTo>
                    <a:pt x="700" y="505"/>
                    <a:pt x="728" y="408"/>
                    <a:pt x="714" y="324"/>
                  </a:cubicBezTo>
                  <a:cubicBezTo>
                    <a:pt x="714" y="226"/>
                    <a:pt x="672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8" name="Google Shape;1668;p5"/>
            <p:cNvSpPr/>
            <p:nvPr/>
          </p:nvSpPr>
          <p:spPr>
            <a:xfrm rot="5400000">
              <a:off x="8102650" y="-9424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54" y="0"/>
                  </a:moveTo>
                  <a:cubicBezTo>
                    <a:pt x="254" y="0"/>
                    <a:pt x="156" y="43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26" y="634"/>
                  </a:cubicBezTo>
                  <a:cubicBezTo>
                    <a:pt x="184" y="680"/>
                    <a:pt x="261" y="707"/>
                    <a:pt x="342" y="707"/>
                  </a:cubicBezTo>
                  <a:cubicBezTo>
                    <a:pt x="359" y="707"/>
                    <a:pt x="375" y="706"/>
                    <a:pt x="392" y="704"/>
                  </a:cubicBezTo>
                  <a:cubicBezTo>
                    <a:pt x="490" y="704"/>
                    <a:pt x="574" y="648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74"/>
                  </a:cubicBezTo>
                  <a:cubicBezTo>
                    <a:pt x="507" y="25"/>
                    <a:pt x="430" y="0"/>
                    <a:pt x="354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9" name="Google Shape;1669;p5"/>
            <p:cNvSpPr/>
            <p:nvPr/>
          </p:nvSpPr>
          <p:spPr>
            <a:xfrm rot="5400000">
              <a:off x="7834706" y="716535"/>
              <a:ext cx="41125" cy="41182"/>
            </a:xfrm>
            <a:custGeom>
              <a:avLst/>
              <a:gdLst/>
              <a:ahLst/>
              <a:cxnLst/>
              <a:rect l="l" t="t" r="r" b="b"/>
              <a:pathLst>
                <a:path w="714" h="715" extrusionOk="0">
                  <a:moveTo>
                    <a:pt x="356" y="1"/>
                  </a:moveTo>
                  <a:cubicBezTo>
                    <a:pt x="256" y="1"/>
                    <a:pt x="155" y="47"/>
                    <a:pt x="84" y="141"/>
                  </a:cubicBezTo>
                  <a:cubicBezTo>
                    <a:pt x="28" y="211"/>
                    <a:pt x="0" y="295"/>
                    <a:pt x="0" y="393"/>
                  </a:cubicBezTo>
                  <a:cubicBezTo>
                    <a:pt x="14" y="490"/>
                    <a:pt x="56" y="574"/>
                    <a:pt x="126" y="630"/>
                  </a:cubicBezTo>
                  <a:cubicBezTo>
                    <a:pt x="210" y="686"/>
                    <a:pt x="294" y="714"/>
                    <a:pt x="392" y="714"/>
                  </a:cubicBezTo>
                  <a:cubicBezTo>
                    <a:pt x="490" y="700"/>
                    <a:pt x="574" y="658"/>
                    <a:pt x="630" y="574"/>
                  </a:cubicBezTo>
                  <a:cubicBezTo>
                    <a:pt x="686" y="504"/>
                    <a:pt x="714" y="421"/>
                    <a:pt x="714" y="323"/>
                  </a:cubicBezTo>
                  <a:cubicBezTo>
                    <a:pt x="700" y="225"/>
                    <a:pt x="658" y="141"/>
                    <a:pt x="574" y="85"/>
                  </a:cubicBezTo>
                  <a:cubicBezTo>
                    <a:pt x="512" y="29"/>
                    <a:pt x="435" y="1"/>
                    <a:pt x="35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0" name="Google Shape;1670;p5"/>
            <p:cNvSpPr/>
            <p:nvPr/>
          </p:nvSpPr>
          <p:spPr>
            <a:xfrm rot="5400000">
              <a:off x="7853051" y="813385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67" y="1"/>
                  </a:moveTo>
                  <a:cubicBezTo>
                    <a:pt x="261" y="1"/>
                    <a:pt x="157" y="47"/>
                    <a:pt x="84" y="136"/>
                  </a:cubicBezTo>
                  <a:cubicBezTo>
                    <a:pt x="29" y="206"/>
                    <a:pt x="1" y="290"/>
                    <a:pt x="1" y="388"/>
                  </a:cubicBezTo>
                  <a:cubicBezTo>
                    <a:pt x="15" y="486"/>
                    <a:pt x="56" y="570"/>
                    <a:pt x="140" y="626"/>
                  </a:cubicBezTo>
                  <a:cubicBezTo>
                    <a:pt x="203" y="682"/>
                    <a:pt x="283" y="711"/>
                    <a:pt x="364" y="711"/>
                  </a:cubicBezTo>
                  <a:cubicBezTo>
                    <a:pt x="462" y="711"/>
                    <a:pt x="561" y="668"/>
                    <a:pt x="630" y="584"/>
                  </a:cubicBezTo>
                  <a:cubicBezTo>
                    <a:pt x="686" y="500"/>
                    <a:pt x="714" y="416"/>
                    <a:pt x="714" y="318"/>
                  </a:cubicBezTo>
                  <a:cubicBezTo>
                    <a:pt x="700" y="220"/>
                    <a:pt x="658" y="136"/>
                    <a:pt x="588" y="80"/>
                  </a:cubicBezTo>
                  <a:cubicBezTo>
                    <a:pt x="523" y="26"/>
                    <a:pt x="445" y="1"/>
                    <a:pt x="36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1" name="Google Shape;1671;p5"/>
            <p:cNvSpPr/>
            <p:nvPr/>
          </p:nvSpPr>
          <p:spPr>
            <a:xfrm rot="5400000">
              <a:off x="8063397" y="592096"/>
              <a:ext cx="41989" cy="41067"/>
            </a:xfrm>
            <a:custGeom>
              <a:avLst/>
              <a:gdLst/>
              <a:ahLst/>
              <a:cxnLst/>
              <a:rect l="l" t="t" r="r" b="b"/>
              <a:pathLst>
                <a:path w="729" h="713" extrusionOk="0">
                  <a:moveTo>
                    <a:pt x="380" y="0"/>
                  </a:moveTo>
                  <a:cubicBezTo>
                    <a:pt x="365" y="0"/>
                    <a:pt x="351" y="1"/>
                    <a:pt x="336" y="4"/>
                  </a:cubicBezTo>
                  <a:cubicBezTo>
                    <a:pt x="238" y="4"/>
                    <a:pt x="154" y="60"/>
                    <a:pt x="84" y="130"/>
                  </a:cubicBezTo>
                  <a:cubicBezTo>
                    <a:pt x="28" y="200"/>
                    <a:pt x="0" y="297"/>
                    <a:pt x="14" y="395"/>
                  </a:cubicBezTo>
                  <a:cubicBezTo>
                    <a:pt x="14" y="479"/>
                    <a:pt x="70" y="563"/>
                    <a:pt x="140" y="633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7"/>
                  </a:cubicBezTo>
                  <a:cubicBezTo>
                    <a:pt x="700" y="507"/>
                    <a:pt x="728" y="409"/>
                    <a:pt x="714" y="311"/>
                  </a:cubicBezTo>
                  <a:cubicBezTo>
                    <a:pt x="714" y="227"/>
                    <a:pt x="672" y="130"/>
                    <a:pt x="588" y="74"/>
                  </a:cubicBezTo>
                  <a:cubicBezTo>
                    <a:pt x="530" y="27"/>
                    <a:pt x="453" y="0"/>
                    <a:pt x="38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2" name="Google Shape;1672;p5"/>
            <p:cNvSpPr/>
            <p:nvPr/>
          </p:nvSpPr>
          <p:spPr>
            <a:xfrm rot="5400000">
              <a:off x="8116847" y="688226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62" y="1"/>
                  </a:moveTo>
                  <a:cubicBezTo>
                    <a:pt x="258" y="1"/>
                    <a:pt x="156" y="43"/>
                    <a:pt x="85" y="130"/>
                  </a:cubicBezTo>
                  <a:cubicBezTo>
                    <a:pt x="29" y="200"/>
                    <a:pt x="1" y="298"/>
                    <a:pt x="1" y="382"/>
                  </a:cubicBezTo>
                  <a:cubicBezTo>
                    <a:pt x="15" y="480"/>
                    <a:pt x="57" y="564"/>
                    <a:pt x="141" y="620"/>
                  </a:cubicBezTo>
                  <a:cubicBezTo>
                    <a:pt x="203" y="676"/>
                    <a:pt x="286" y="705"/>
                    <a:pt x="369" y="705"/>
                  </a:cubicBezTo>
                  <a:cubicBezTo>
                    <a:pt x="469" y="705"/>
                    <a:pt x="569" y="662"/>
                    <a:pt x="630" y="578"/>
                  </a:cubicBezTo>
                  <a:cubicBezTo>
                    <a:pt x="686" y="508"/>
                    <a:pt x="728" y="410"/>
                    <a:pt x="714" y="312"/>
                  </a:cubicBezTo>
                  <a:cubicBezTo>
                    <a:pt x="700" y="228"/>
                    <a:pt x="658" y="130"/>
                    <a:pt x="588" y="74"/>
                  </a:cubicBezTo>
                  <a:cubicBezTo>
                    <a:pt x="521" y="25"/>
                    <a:pt x="442" y="1"/>
                    <a:pt x="36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3" name="Google Shape;1673;p5"/>
            <p:cNvSpPr/>
            <p:nvPr/>
          </p:nvSpPr>
          <p:spPr>
            <a:xfrm rot="5400000">
              <a:off x="7890144" y="918961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67" y="1"/>
                  </a:moveTo>
                  <a:cubicBezTo>
                    <a:pt x="262" y="1"/>
                    <a:pt x="157" y="48"/>
                    <a:pt x="85" y="136"/>
                  </a:cubicBezTo>
                  <a:cubicBezTo>
                    <a:pt x="29" y="206"/>
                    <a:pt x="1" y="290"/>
                    <a:pt x="1" y="388"/>
                  </a:cubicBezTo>
                  <a:cubicBezTo>
                    <a:pt x="15" y="486"/>
                    <a:pt x="57" y="570"/>
                    <a:pt x="141" y="626"/>
                  </a:cubicBezTo>
                  <a:cubicBezTo>
                    <a:pt x="204" y="683"/>
                    <a:pt x="286" y="711"/>
                    <a:pt x="369" y="711"/>
                  </a:cubicBezTo>
                  <a:cubicBezTo>
                    <a:pt x="469" y="711"/>
                    <a:pt x="569" y="669"/>
                    <a:pt x="630" y="584"/>
                  </a:cubicBezTo>
                  <a:cubicBezTo>
                    <a:pt x="686" y="500"/>
                    <a:pt x="714" y="416"/>
                    <a:pt x="714" y="318"/>
                  </a:cubicBezTo>
                  <a:cubicBezTo>
                    <a:pt x="700" y="220"/>
                    <a:pt x="658" y="136"/>
                    <a:pt x="588" y="80"/>
                  </a:cubicBezTo>
                  <a:cubicBezTo>
                    <a:pt x="523" y="27"/>
                    <a:pt x="445" y="1"/>
                    <a:pt x="36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4" name="Google Shape;1674;p5"/>
            <p:cNvSpPr/>
            <p:nvPr/>
          </p:nvSpPr>
          <p:spPr>
            <a:xfrm rot="5400000">
              <a:off x="7677465" y="842962"/>
              <a:ext cx="41931" cy="40606"/>
            </a:xfrm>
            <a:custGeom>
              <a:avLst/>
              <a:gdLst/>
              <a:ahLst/>
              <a:cxnLst/>
              <a:rect l="l" t="t" r="r" b="b"/>
              <a:pathLst>
                <a:path w="728" h="705" extrusionOk="0">
                  <a:moveTo>
                    <a:pt x="353" y="0"/>
                  </a:moveTo>
                  <a:cubicBezTo>
                    <a:pt x="252" y="0"/>
                    <a:pt x="154" y="43"/>
                    <a:pt x="84" y="127"/>
                  </a:cubicBezTo>
                  <a:cubicBezTo>
                    <a:pt x="28" y="197"/>
                    <a:pt x="0" y="295"/>
                    <a:pt x="0" y="393"/>
                  </a:cubicBezTo>
                  <a:cubicBezTo>
                    <a:pt x="14" y="477"/>
                    <a:pt x="56" y="561"/>
                    <a:pt x="140" y="631"/>
                  </a:cubicBezTo>
                  <a:cubicBezTo>
                    <a:pt x="207" y="680"/>
                    <a:pt x="287" y="705"/>
                    <a:pt x="366" y="705"/>
                  </a:cubicBezTo>
                  <a:cubicBezTo>
                    <a:pt x="470" y="705"/>
                    <a:pt x="573" y="662"/>
                    <a:pt x="644" y="575"/>
                  </a:cubicBezTo>
                  <a:cubicBezTo>
                    <a:pt x="700" y="505"/>
                    <a:pt x="728" y="407"/>
                    <a:pt x="714" y="323"/>
                  </a:cubicBezTo>
                  <a:cubicBezTo>
                    <a:pt x="714" y="225"/>
                    <a:pt x="658" y="141"/>
                    <a:pt x="588" y="85"/>
                  </a:cubicBezTo>
                  <a:cubicBezTo>
                    <a:pt x="519" y="29"/>
                    <a:pt x="435" y="0"/>
                    <a:pt x="35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5" name="Google Shape;1675;p5"/>
            <p:cNvSpPr/>
            <p:nvPr/>
          </p:nvSpPr>
          <p:spPr>
            <a:xfrm rot="5400000">
              <a:off x="7754012" y="1046857"/>
              <a:ext cx="41989" cy="40664"/>
            </a:xfrm>
            <a:custGeom>
              <a:avLst/>
              <a:gdLst/>
              <a:ahLst/>
              <a:cxnLst/>
              <a:rect l="l" t="t" r="r" b="b"/>
              <a:pathLst>
                <a:path w="729" h="706" extrusionOk="0">
                  <a:moveTo>
                    <a:pt x="353" y="1"/>
                  </a:moveTo>
                  <a:cubicBezTo>
                    <a:pt x="253" y="1"/>
                    <a:pt x="154" y="43"/>
                    <a:pt x="85" y="128"/>
                  </a:cubicBezTo>
                  <a:cubicBezTo>
                    <a:pt x="29" y="198"/>
                    <a:pt x="1" y="296"/>
                    <a:pt x="1" y="394"/>
                  </a:cubicBezTo>
                  <a:cubicBezTo>
                    <a:pt x="15" y="478"/>
                    <a:pt x="57" y="576"/>
                    <a:pt x="141" y="632"/>
                  </a:cubicBezTo>
                  <a:cubicBezTo>
                    <a:pt x="198" y="678"/>
                    <a:pt x="276" y="705"/>
                    <a:pt x="348" y="705"/>
                  </a:cubicBezTo>
                  <a:cubicBezTo>
                    <a:pt x="363" y="705"/>
                    <a:pt x="378" y="704"/>
                    <a:pt x="392" y="702"/>
                  </a:cubicBezTo>
                  <a:cubicBezTo>
                    <a:pt x="490" y="702"/>
                    <a:pt x="574" y="646"/>
                    <a:pt x="644" y="576"/>
                  </a:cubicBezTo>
                  <a:cubicBezTo>
                    <a:pt x="700" y="506"/>
                    <a:pt x="728" y="408"/>
                    <a:pt x="714" y="324"/>
                  </a:cubicBezTo>
                  <a:cubicBezTo>
                    <a:pt x="714" y="226"/>
                    <a:pt x="658" y="142"/>
                    <a:pt x="588" y="86"/>
                  </a:cubicBezTo>
                  <a:cubicBezTo>
                    <a:pt x="519" y="29"/>
                    <a:pt x="436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6" name="Google Shape;1676;p5"/>
            <p:cNvSpPr/>
            <p:nvPr/>
          </p:nvSpPr>
          <p:spPr>
            <a:xfrm rot="5400000">
              <a:off x="8020717" y="874957"/>
              <a:ext cx="41931" cy="41125"/>
            </a:xfrm>
            <a:custGeom>
              <a:avLst/>
              <a:gdLst/>
              <a:ahLst/>
              <a:cxnLst/>
              <a:rect l="l" t="t" r="r" b="b"/>
              <a:pathLst>
                <a:path w="728" h="714" extrusionOk="0">
                  <a:moveTo>
                    <a:pt x="371" y="1"/>
                  </a:moveTo>
                  <a:cubicBezTo>
                    <a:pt x="355" y="1"/>
                    <a:pt x="338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40" y="634"/>
                  </a:cubicBezTo>
                  <a:cubicBezTo>
                    <a:pt x="199" y="688"/>
                    <a:pt x="277" y="713"/>
                    <a:pt x="356" y="713"/>
                  </a:cubicBezTo>
                  <a:cubicBezTo>
                    <a:pt x="462" y="713"/>
                    <a:pt x="571" y="666"/>
                    <a:pt x="644" y="578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14" y="228"/>
                    <a:pt x="658" y="144"/>
                    <a:pt x="588" y="88"/>
                  </a:cubicBezTo>
                  <a:cubicBezTo>
                    <a:pt x="529" y="30"/>
                    <a:pt x="452" y="1"/>
                    <a:pt x="37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7" name="Google Shape;1677;p5"/>
            <p:cNvSpPr/>
            <p:nvPr/>
          </p:nvSpPr>
          <p:spPr>
            <a:xfrm rot="5400000">
              <a:off x="8224526" y="-45077"/>
              <a:ext cx="41182" cy="41125"/>
            </a:xfrm>
            <a:custGeom>
              <a:avLst/>
              <a:gdLst/>
              <a:ahLst/>
              <a:cxnLst/>
              <a:rect l="l" t="t" r="r" b="b"/>
              <a:pathLst>
                <a:path w="715" h="714" extrusionOk="0">
                  <a:moveTo>
                    <a:pt x="367" y="1"/>
                  </a:moveTo>
                  <a:cubicBezTo>
                    <a:pt x="262" y="1"/>
                    <a:pt x="157" y="47"/>
                    <a:pt x="85" y="136"/>
                  </a:cubicBezTo>
                  <a:cubicBezTo>
                    <a:pt x="29" y="206"/>
                    <a:pt x="1" y="304"/>
                    <a:pt x="1" y="388"/>
                  </a:cubicBezTo>
                  <a:cubicBezTo>
                    <a:pt x="15" y="486"/>
                    <a:pt x="57" y="570"/>
                    <a:pt x="127" y="626"/>
                  </a:cubicBezTo>
                  <a:cubicBezTo>
                    <a:pt x="197" y="684"/>
                    <a:pt x="267" y="713"/>
                    <a:pt x="345" y="713"/>
                  </a:cubicBezTo>
                  <a:cubicBezTo>
                    <a:pt x="360" y="713"/>
                    <a:pt x="376" y="712"/>
                    <a:pt x="393" y="710"/>
                  </a:cubicBezTo>
                  <a:cubicBezTo>
                    <a:pt x="490" y="696"/>
                    <a:pt x="574" y="654"/>
                    <a:pt x="630" y="584"/>
                  </a:cubicBezTo>
                  <a:cubicBezTo>
                    <a:pt x="686" y="500"/>
                    <a:pt x="714" y="416"/>
                    <a:pt x="714" y="318"/>
                  </a:cubicBezTo>
                  <a:cubicBezTo>
                    <a:pt x="700" y="220"/>
                    <a:pt x="658" y="136"/>
                    <a:pt x="588" y="80"/>
                  </a:cubicBezTo>
                  <a:cubicBezTo>
                    <a:pt x="523" y="26"/>
                    <a:pt x="445" y="1"/>
                    <a:pt x="36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8" name="Google Shape;1678;p5"/>
            <p:cNvSpPr/>
            <p:nvPr/>
          </p:nvSpPr>
          <p:spPr>
            <a:xfrm rot="5400000">
              <a:off x="8356539" y="-165571"/>
              <a:ext cx="41989" cy="41125"/>
            </a:xfrm>
            <a:custGeom>
              <a:avLst/>
              <a:gdLst/>
              <a:ahLst/>
              <a:cxnLst/>
              <a:rect l="l" t="t" r="r" b="b"/>
              <a:pathLst>
                <a:path w="729" h="714" extrusionOk="0">
                  <a:moveTo>
                    <a:pt x="359" y="0"/>
                  </a:moveTo>
                  <a:cubicBezTo>
                    <a:pt x="256" y="0"/>
                    <a:pt x="155" y="46"/>
                    <a:pt x="85" y="140"/>
                  </a:cubicBezTo>
                  <a:cubicBezTo>
                    <a:pt x="29" y="210"/>
                    <a:pt x="1" y="294"/>
                    <a:pt x="15" y="392"/>
                  </a:cubicBezTo>
                  <a:cubicBezTo>
                    <a:pt x="15" y="490"/>
                    <a:pt x="71" y="574"/>
                    <a:pt x="141" y="630"/>
                  </a:cubicBezTo>
                  <a:cubicBezTo>
                    <a:pt x="211" y="686"/>
                    <a:pt x="309" y="714"/>
                    <a:pt x="407" y="714"/>
                  </a:cubicBezTo>
                  <a:cubicBezTo>
                    <a:pt x="490" y="700"/>
                    <a:pt x="588" y="658"/>
                    <a:pt x="644" y="588"/>
                  </a:cubicBezTo>
                  <a:cubicBezTo>
                    <a:pt x="700" y="504"/>
                    <a:pt x="728" y="420"/>
                    <a:pt x="714" y="322"/>
                  </a:cubicBezTo>
                  <a:cubicBezTo>
                    <a:pt x="714" y="224"/>
                    <a:pt x="672" y="140"/>
                    <a:pt x="588" y="84"/>
                  </a:cubicBezTo>
                  <a:cubicBezTo>
                    <a:pt x="521" y="29"/>
                    <a:pt x="439" y="0"/>
                    <a:pt x="359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9" name="Google Shape;1679;p5"/>
            <p:cNvSpPr/>
            <p:nvPr/>
          </p:nvSpPr>
          <p:spPr>
            <a:xfrm rot="5400000">
              <a:off x="8426261" y="46763"/>
              <a:ext cx="41182" cy="41182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9" y="1"/>
                  </a:moveTo>
                  <a:cubicBezTo>
                    <a:pt x="257" y="1"/>
                    <a:pt x="155" y="47"/>
                    <a:pt x="85" y="141"/>
                  </a:cubicBezTo>
                  <a:cubicBezTo>
                    <a:pt x="29" y="211"/>
                    <a:pt x="1" y="294"/>
                    <a:pt x="1" y="392"/>
                  </a:cubicBezTo>
                  <a:cubicBezTo>
                    <a:pt x="15" y="490"/>
                    <a:pt x="57" y="574"/>
                    <a:pt x="141" y="630"/>
                  </a:cubicBezTo>
                  <a:cubicBezTo>
                    <a:pt x="211" y="686"/>
                    <a:pt x="309" y="714"/>
                    <a:pt x="393" y="714"/>
                  </a:cubicBezTo>
                  <a:cubicBezTo>
                    <a:pt x="491" y="700"/>
                    <a:pt x="575" y="658"/>
                    <a:pt x="631" y="588"/>
                  </a:cubicBezTo>
                  <a:cubicBezTo>
                    <a:pt x="687" y="504"/>
                    <a:pt x="715" y="420"/>
                    <a:pt x="715" y="322"/>
                  </a:cubicBezTo>
                  <a:cubicBezTo>
                    <a:pt x="701" y="224"/>
                    <a:pt x="659" y="141"/>
                    <a:pt x="589" y="85"/>
                  </a:cubicBezTo>
                  <a:cubicBezTo>
                    <a:pt x="521" y="29"/>
                    <a:pt x="440" y="1"/>
                    <a:pt x="359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0" name="Google Shape;1680;p5"/>
            <p:cNvSpPr/>
            <p:nvPr/>
          </p:nvSpPr>
          <p:spPr>
            <a:xfrm rot="5400000">
              <a:off x="8458890" y="231564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54" y="0"/>
                  </a:moveTo>
                  <a:cubicBezTo>
                    <a:pt x="254" y="0"/>
                    <a:pt x="156" y="43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26" y="634"/>
                  </a:cubicBezTo>
                  <a:cubicBezTo>
                    <a:pt x="184" y="680"/>
                    <a:pt x="261" y="707"/>
                    <a:pt x="342" y="707"/>
                  </a:cubicBezTo>
                  <a:cubicBezTo>
                    <a:pt x="359" y="707"/>
                    <a:pt x="375" y="706"/>
                    <a:pt x="392" y="704"/>
                  </a:cubicBezTo>
                  <a:cubicBezTo>
                    <a:pt x="490" y="690"/>
                    <a:pt x="574" y="648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74"/>
                  </a:cubicBezTo>
                  <a:cubicBezTo>
                    <a:pt x="507" y="25"/>
                    <a:pt x="430" y="0"/>
                    <a:pt x="354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1" name="Google Shape;1681;p5"/>
            <p:cNvSpPr/>
            <p:nvPr/>
          </p:nvSpPr>
          <p:spPr>
            <a:xfrm rot="5400000">
              <a:off x="8322816" y="299155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51" y="1"/>
                  </a:moveTo>
                  <a:cubicBezTo>
                    <a:pt x="249" y="1"/>
                    <a:pt x="147" y="48"/>
                    <a:pt x="85" y="134"/>
                  </a:cubicBezTo>
                  <a:cubicBezTo>
                    <a:pt x="29" y="204"/>
                    <a:pt x="1" y="302"/>
                    <a:pt x="1" y="400"/>
                  </a:cubicBezTo>
                  <a:cubicBezTo>
                    <a:pt x="15" y="484"/>
                    <a:pt x="57" y="567"/>
                    <a:pt x="127" y="637"/>
                  </a:cubicBezTo>
                  <a:cubicBezTo>
                    <a:pt x="194" y="686"/>
                    <a:pt x="274" y="711"/>
                    <a:pt x="353" y="711"/>
                  </a:cubicBezTo>
                  <a:cubicBezTo>
                    <a:pt x="457" y="711"/>
                    <a:pt x="559" y="669"/>
                    <a:pt x="631" y="581"/>
                  </a:cubicBezTo>
                  <a:cubicBezTo>
                    <a:pt x="686" y="512"/>
                    <a:pt x="714" y="414"/>
                    <a:pt x="714" y="330"/>
                  </a:cubicBezTo>
                  <a:cubicBezTo>
                    <a:pt x="700" y="232"/>
                    <a:pt x="659" y="148"/>
                    <a:pt x="575" y="92"/>
                  </a:cubicBezTo>
                  <a:cubicBezTo>
                    <a:pt x="513" y="30"/>
                    <a:pt x="432" y="1"/>
                    <a:pt x="35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2" name="Google Shape;1682;p5"/>
            <p:cNvSpPr/>
            <p:nvPr/>
          </p:nvSpPr>
          <p:spPr>
            <a:xfrm rot="5400000">
              <a:off x="8068033" y="377631"/>
              <a:ext cx="41931" cy="41182"/>
            </a:xfrm>
            <a:custGeom>
              <a:avLst/>
              <a:gdLst/>
              <a:ahLst/>
              <a:cxnLst/>
              <a:rect l="l" t="t" r="r" b="b"/>
              <a:pathLst>
                <a:path w="728" h="715" extrusionOk="0">
                  <a:moveTo>
                    <a:pt x="365" y="1"/>
                  </a:moveTo>
                  <a:cubicBezTo>
                    <a:pt x="263" y="1"/>
                    <a:pt x="161" y="47"/>
                    <a:pt x="98" y="141"/>
                  </a:cubicBezTo>
                  <a:cubicBezTo>
                    <a:pt x="28" y="211"/>
                    <a:pt x="0" y="294"/>
                    <a:pt x="14" y="392"/>
                  </a:cubicBezTo>
                  <a:cubicBezTo>
                    <a:pt x="28" y="490"/>
                    <a:pt x="70" y="574"/>
                    <a:pt x="140" y="630"/>
                  </a:cubicBezTo>
                  <a:cubicBezTo>
                    <a:pt x="210" y="686"/>
                    <a:pt x="308" y="714"/>
                    <a:pt x="406" y="714"/>
                  </a:cubicBezTo>
                  <a:cubicBezTo>
                    <a:pt x="504" y="700"/>
                    <a:pt x="588" y="658"/>
                    <a:pt x="644" y="574"/>
                  </a:cubicBezTo>
                  <a:cubicBezTo>
                    <a:pt x="700" y="504"/>
                    <a:pt x="728" y="420"/>
                    <a:pt x="728" y="322"/>
                  </a:cubicBezTo>
                  <a:cubicBezTo>
                    <a:pt x="714" y="225"/>
                    <a:pt x="672" y="141"/>
                    <a:pt x="588" y="85"/>
                  </a:cubicBezTo>
                  <a:cubicBezTo>
                    <a:pt x="526" y="29"/>
                    <a:pt x="446" y="1"/>
                    <a:pt x="365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3" name="Google Shape;1683;p5"/>
            <p:cNvSpPr/>
            <p:nvPr/>
          </p:nvSpPr>
          <p:spPr>
            <a:xfrm rot="5400000">
              <a:off x="7752457" y="439549"/>
              <a:ext cx="41989" cy="41470"/>
            </a:xfrm>
            <a:custGeom>
              <a:avLst/>
              <a:gdLst/>
              <a:ahLst/>
              <a:cxnLst/>
              <a:rect l="l" t="t" r="r" b="b"/>
              <a:pathLst>
                <a:path w="729" h="720" extrusionOk="0">
                  <a:moveTo>
                    <a:pt x="367" y="1"/>
                  </a:moveTo>
                  <a:cubicBezTo>
                    <a:pt x="262" y="1"/>
                    <a:pt x="157" y="48"/>
                    <a:pt x="85" y="136"/>
                  </a:cubicBezTo>
                  <a:cubicBezTo>
                    <a:pt x="29" y="206"/>
                    <a:pt x="1" y="304"/>
                    <a:pt x="15" y="402"/>
                  </a:cubicBezTo>
                  <a:cubicBezTo>
                    <a:pt x="15" y="486"/>
                    <a:pt x="71" y="570"/>
                    <a:pt x="141" y="640"/>
                  </a:cubicBezTo>
                  <a:cubicBezTo>
                    <a:pt x="206" y="693"/>
                    <a:pt x="284" y="719"/>
                    <a:pt x="362" y="719"/>
                  </a:cubicBezTo>
                  <a:cubicBezTo>
                    <a:pt x="467" y="719"/>
                    <a:pt x="572" y="672"/>
                    <a:pt x="644" y="584"/>
                  </a:cubicBezTo>
                  <a:cubicBezTo>
                    <a:pt x="700" y="514"/>
                    <a:pt x="728" y="416"/>
                    <a:pt x="728" y="332"/>
                  </a:cubicBezTo>
                  <a:cubicBezTo>
                    <a:pt x="714" y="234"/>
                    <a:pt x="672" y="150"/>
                    <a:pt x="588" y="80"/>
                  </a:cubicBezTo>
                  <a:cubicBezTo>
                    <a:pt x="523" y="26"/>
                    <a:pt x="445" y="1"/>
                    <a:pt x="36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4" name="Google Shape;1684;p5"/>
            <p:cNvSpPr/>
            <p:nvPr/>
          </p:nvSpPr>
          <p:spPr>
            <a:xfrm rot="5400000">
              <a:off x="7995317" y="495735"/>
              <a:ext cx="41125" cy="41125"/>
            </a:xfrm>
            <a:custGeom>
              <a:avLst/>
              <a:gdLst/>
              <a:ahLst/>
              <a:cxnLst/>
              <a:rect l="l" t="t" r="r" b="b"/>
              <a:pathLst>
                <a:path w="714" h="714" extrusionOk="0">
                  <a:moveTo>
                    <a:pt x="365" y="1"/>
                  </a:moveTo>
                  <a:cubicBezTo>
                    <a:pt x="350" y="1"/>
                    <a:pt x="336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78"/>
                    <a:pt x="126" y="634"/>
                  </a:cubicBezTo>
                  <a:cubicBezTo>
                    <a:pt x="192" y="687"/>
                    <a:pt x="270" y="713"/>
                    <a:pt x="348" y="713"/>
                  </a:cubicBezTo>
                  <a:cubicBezTo>
                    <a:pt x="453" y="713"/>
                    <a:pt x="558" y="666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88"/>
                  </a:cubicBezTo>
                  <a:cubicBezTo>
                    <a:pt x="516" y="30"/>
                    <a:pt x="438" y="1"/>
                    <a:pt x="365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5" name="Google Shape;1685;p5"/>
            <p:cNvSpPr/>
            <p:nvPr/>
          </p:nvSpPr>
          <p:spPr>
            <a:xfrm rot="5400000">
              <a:off x="7878595" y="449167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72" y="0"/>
                  </a:moveTo>
                  <a:cubicBezTo>
                    <a:pt x="356" y="0"/>
                    <a:pt x="339" y="2"/>
                    <a:pt x="322" y="4"/>
                  </a:cubicBezTo>
                  <a:cubicBezTo>
                    <a:pt x="224" y="4"/>
                    <a:pt x="141" y="60"/>
                    <a:pt x="85" y="130"/>
                  </a:cubicBezTo>
                  <a:cubicBezTo>
                    <a:pt x="29" y="200"/>
                    <a:pt x="1" y="298"/>
                    <a:pt x="1" y="382"/>
                  </a:cubicBezTo>
                  <a:cubicBezTo>
                    <a:pt x="15" y="480"/>
                    <a:pt x="57" y="564"/>
                    <a:pt x="127" y="634"/>
                  </a:cubicBezTo>
                  <a:cubicBezTo>
                    <a:pt x="193" y="682"/>
                    <a:pt x="273" y="707"/>
                    <a:pt x="353" y="707"/>
                  </a:cubicBezTo>
                  <a:cubicBezTo>
                    <a:pt x="456" y="707"/>
                    <a:pt x="559" y="665"/>
                    <a:pt x="630" y="578"/>
                  </a:cubicBezTo>
                  <a:cubicBezTo>
                    <a:pt x="686" y="508"/>
                    <a:pt x="714" y="410"/>
                    <a:pt x="714" y="312"/>
                  </a:cubicBezTo>
                  <a:cubicBezTo>
                    <a:pt x="700" y="228"/>
                    <a:pt x="658" y="144"/>
                    <a:pt x="588" y="74"/>
                  </a:cubicBezTo>
                  <a:cubicBezTo>
                    <a:pt x="519" y="28"/>
                    <a:pt x="449" y="0"/>
                    <a:pt x="37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6" name="Google Shape;1686;p5"/>
            <p:cNvSpPr/>
            <p:nvPr/>
          </p:nvSpPr>
          <p:spPr>
            <a:xfrm rot="5400000">
              <a:off x="7828773" y="1099098"/>
              <a:ext cx="41931" cy="40952"/>
            </a:xfrm>
            <a:custGeom>
              <a:avLst/>
              <a:gdLst/>
              <a:ahLst/>
              <a:cxnLst/>
              <a:rect l="l" t="t" r="r" b="b"/>
              <a:pathLst>
                <a:path w="728" h="711" extrusionOk="0">
                  <a:moveTo>
                    <a:pt x="322" y="1"/>
                  </a:moveTo>
                  <a:cubicBezTo>
                    <a:pt x="238" y="15"/>
                    <a:pt x="140" y="57"/>
                    <a:pt x="84" y="141"/>
                  </a:cubicBezTo>
                  <a:cubicBezTo>
                    <a:pt x="28" y="211"/>
                    <a:pt x="0" y="295"/>
                    <a:pt x="14" y="392"/>
                  </a:cubicBezTo>
                  <a:cubicBezTo>
                    <a:pt x="14" y="490"/>
                    <a:pt x="56" y="574"/>
                    <a:pt x="140" y="630"/>
                  </a:cubicBezTo>
                  <a:cubicBezTo>
                    <a:pt x="207" y="685"/>
                    <a:pt x="287" y="711"/>
                    <a:pt x="367" y="711"/>
                  </a:cubicBezTo>
                  <a:cubicBezTo>
                    <a:pt x="470" y="711"/>
                    <a:pt x="573" y="667"/>
                    <a:pt x="644" y="588"/>
                  </a:cubicBezTo>
                  <a:cubicBezTo>
                    <a:pt x="700" y="504"/>
                    <a:pt x="728" y="420"/>
                    <a:pt x="714" y="323"/>
                  </a:cubicBezTo>
                  <a:cubicBezTo>
                    <a:pt x="714" y="225"/>
                    <a:pt x="658" y="141"/>
                    <a:pt x="588" y="85"/>
                  </a:cubicBezTo>
                  <a:cubicBezTo>
                    <a:pt x="518" y="29"/>
                    <a:pt x="420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7" name="Google Shape;1687;p5"/>
            <p:cNvSpPr/>
            <p:nvPr/>
          </p:nvSpPr>
          <p:spPr>
            <a:xfrm rot="5400000">
              <a:off x="7707703" y="1156177"/>
              <a:ext cx="41989" cy="41240"/>
            </a:xfrm>
            <a:custGeom>
              <a:avLst/>
              <a:gdLst/>
              <a:ahLst/>
              <a:cxnLst/>
              <a:rect l="l" t="t" r="r" b="b"/>
              <a:pathLst>
                <a:path w="729" h="716" extrusionOk="0">
                  <a:moveTo>
                    <a:pt x="322" y="1"/>
                  </a:moveTo>
                  <a:cubicBezTo>
                    <a:pt x="239" y="15"/>
                    <a:pt x="141" y="57"/>
                    <a:pt x="85" y="141"/>
                  </a:cubicBezTo>
                  <a:cubicBezTo>
                    <a:pt x="29" y="211"/>
                    <a:pt x="1" y="295"/>
                    <a:pt x="1" y="392"/>
                  </a:cubicBezTo>
                  <a:cubicBezTo>
                    <a:pt x="15" y="490"/>
                    <a:pt x="57" y="574"/>
                    <a:pt x="141" y="630"/>
                  </a:cubicBezTo>
                  <a:cubicBezTo>
                    <a:pt x="204" y="687"/>
                    <a:pt x="286" y="715"/>
                    <a:pt x="370" y="715"/>
                  </a:cubicBezTo>
                  <a:cubicBezTo>
                    <a:pt x="472" y="715"/>
                    <a:pt x="575" y="673"/>
                    <a:pt x="644" y="588"/>
                  </a:cubicBezTo>
                  <a:cubicBezTo>
                    <a:pt x="700" y="504"/>
                    <a:pt x="728" y="420"/>
                    <a:pt x="714" y="322"/>
                  </a:cubicBezTo>
                  <a:cubicBezTo>
                    <a:pt x="714" y="225"/>
                    <a:pt x="658" y="141"/>
                    <a:pt x="588" y="85"/>
                  </a:cubicBezTo>
                  <a:cubicBezTo>
                    <a:pt x="518" y="29"/>
                    <a:pt x="420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8" name="Google Shape;1688;p5"/>
            <p:cNvSpPr/>
            <p:nvPr/>
          </p:nvSpPr>
          <p:spPr>
            <a:xfrm rot="5400000">
              <a:off x="7797584" y="908364"/>
              <a:ext cx="41182" cy="41182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9" y="1"/>
                  </a:moveTo>
                  <a:cubicBezTo>
                    <a:pt x="256" y="1"/>
                    <a:pt x="155" y="46"/>
                    <a:pt x="85" y="140"/>
                  </a:cubicBezTo>
                  <a:cubicBezTo>
                    <a:pt x="29" y="210"/>
                    <a:pt x="1" y="294"/>
                    <a:pt x="1" y="392"/>
                  </a:cubicBezTo>
                  <a:cubicBezTo>
                    <a:pt x="15" y="490"/>
                    <a:pt x="57" y="574"/>
                    <a:pt x="141" y="630"/>
                  </a:cubicBezTo>
                  <a:cubicBezTo>
                    <a:pt x="211" y="686"/>
                    <a:pt x="295" y="714"/>
                    <a:pt x="393" y="714"/>
                  </a:cubicBezTo>
                  <a:cubicBezTo>
                    <a:pt x="490" y="700"/>
                    <a:pt x="574" y="658"/>
                    <a:pt x="630" y="574"/>
                  </a:cubicBezTo>
                  <a:cubicBezTo>
                    <a:pt x="686" y="504"/>
                    <a:pt x="714" y="420"/>
                    <a:pt x="714" y="322"/>
                  </a:cubicBezTo>
                  <a:cubicBezTo>
                    <a:pt x="700" y="224"/>
                    <a:pt x="658" y="140"/>
                    <a:pt x="588" y="84"/>
                  </a:cubicBezTo>
                  <a:cubicBezTo>
                    <a:pt x="521" y="29"/>
                    <a:pt x="439" y="1"/>
                    <a:pt x="359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9" name="Google Shape;1689;p5"/>
            <p:cNvSpPr/>
            <p:nvPr/>
          </p:nvSpPr>
          <p:spPr>
            <a:xfrm rot="5400000">
              <a:off x="7915429" y="653322"/>
              <a:ext cx="41989" cy="41067"/>
            </a:xfrm>
            <a:custGeom>
              <a:avLst/>
              <a:gdLst/>
              <a:ahLst/>
              <a:cxnLst/>
              <a:rect l="l" t="t" r="r" b="b"/>
              <a:pathLst>
                <a:path w="729" h="713" extrusionOk="0">
                  <a:moveTo>
                    <a:pt x="367" y="0"/>
                  </a:moveTo>
                  <a:cubicBezTo>
                    <a:pt x="262" y="0"/>
                    <a:pt x="157" y="47"/>
                    <a:pt x="85" y="135"/>
                  </a:cubicBezTo>
                  <a:cubicBezTo>
                    <a:pt x="29" y="205"/>
                    <a:pt x="1" y="303"/>
                    <a:pt x="15" y="401"/>
                  </a:cubicBezTo>
                  <a:cubicBezTo>
                    <a:pt x="15" y="485"/>
                    <a:pt x="71" y="569"/>
                    <a:pt x="141" y="639"/>
                  </a:cubicBezTo>
                  <a:cubicBezTo>
                    <a:pt x="199" y="685"/>
                    <a:pt x="276" y="713"/>
                    <a:pt x="356" y="713"/>
                  </a:cubicBezTo>
                  <a:cubicBezTo>
                    <a:pt x="373" y="713"/>
                    <a:pt x="390" y="711"/>
                    <a:pt x="407" y="709"/>
                  </a:cubicBezTo>
                  <a:cubicBezTo>
                    <a:pt x="491" y="695"/>
                    <a:pt x="589" y="653"/>
                    <a:pt x="645" y="583"/>
                  </a:cubicBezTo>
                  <a:cubicBezTo>
                    <a:pt x="701" y="513"/>
                    <a:pt x="729" y="415"/>
                    <a:pt x="729" y="317"/>
                  </a:cubicBezTo>
                  <a:cubicBezTo>
                    <a:pt x="715" y="233"/>
                    <a:pt x="673" y="149"/>
                    <a:pt x="589" y="79"/>
                  </a:cubicBezTo>
                  <a:cubicBezTo>
                    <a:pt x="523" y="26"/>
                    <a:pt x="445" y="0"/>
                    <a:pt x="36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0" name="Google Shape;1690;p5"/>
            <p:cNvSpPr/>
            <p:nvPr/>
          </p:nvSpPr>
          <p:spPr>
            <a:xfrm rot="5400000">
              <a:off x="7728554" y="230297"/>
              <a:ext cx="41989" cy="40894"/>
            </a:xfrm>
            <a:custGeom>
              <a:avLst/>
              <a:gdLst/>
              <a:ahLst/>
              <a:cxnLst/>
              <a:rect l="l" t="t" r="r" b="b"/>
              <a:pathLst>
                <a:path w="729" h="710" extrusionOk="0">
                  <a:moveTo>
                    <a:pt x="367" y="0"/>
                  </a:moveTo>
                  <a:cubicBezTo>
                    <a:pt x="261" y="0"/>
                    <a:pt x="157" y="47"/>
                    <a:pt x="84" y="136"/>
                  </a:cubicBezTo>
                  <a:cubicBezTo>
                    <a:pt x="28" y="206"/>
                    <a:pt x="0" y="290"/>
                    <a:pt x="14" y="388"/>
                  </a:cubicBezTo>
                  <a:cubicBezTo>
                    <a:pt x="14" y="486"/>
                    <a:pt x="70" y="570"/>
                    <a:pt x="140" y="626"/>
                  </a:cubicBezTo>
                  <a:cubicBezTo>
                    <a:pt x="210" y="681"/>
                    <a:pt x="308" y="709"/>
                    <a:pt x="406" y="709"/>
                  </a:cubicBezTo>
                  <a:cubicBezTo>
                    <a:pt x="490" y="695"/>
                    <a:pt x="588" y="654"/>
                    <a:pt x="644" y="584"/>
                  </a:cubicBezTo>
                  <a:cubicBezTo>
                    <a:pt x="700" y="500"/>
                    <a:pt x="728" y="416"/>
                    <a:pt x="728" y="318"/>
                  </a:cubicBezTo>
                  <a:cubicBezTo>
                    <a:pt x="714" y="220"/>
                    <a:pt x="672" y="136"/>
                    <a:pt x="588" y="80"/>
                  </a:cubicBezTo>
                  <a:cubicBezTo>
                    <a:pt x="523" y="26"/>
                    <a:pt x="444" y="0"/>
                    <a:pt x="36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1" name="Google Shape;1691;p5"/>
            <p:cNvSpPr/>
            <p:nvPr/>
          </p:nvSpPr>
          <p:spPr>
            <a:xfrm rot="5400000">
              <a:off x="8026333" y="192283"/>
              <a:ext cx="41989" cy="41125"/>
            </a:xfrm>
            <a:custGeom>
              <a:avLst/>
              <a:gdLst/>
              <a:ahLst/>
              <a:cxnLst/>
              <a:rect l="l" t="t" r="r" b="b"/>
              <a:pathLst>
                <a:path w="729" h="714" extrusionOk="0">
                  <a:moveTo>
                    <a:pt x="380" y="1"/>
                  </a:moveTo>
                  <a:cubicBezTo>
                    <a:pt x="365" y="1"/>
                    <a:pt x="351" y="2"/>
                    <a:pt x="337" y="4"/>
                  </a:cubicBezTo>
                  <a:cubicBezTo>
                    <a:pt x="239" y="18"/>
                    <a:pt x="155" y="60"/>
                    <a:pt x="85" y="130"/>
                  </a:cubicBezTo>
                  <a:cubicBezTo>
                    <a:pt x="29" y="214"/>
                    <a:pt x="1" y="298"/>
                    <a:pt x="15" y="396"/>
                  </a:cubicBezTo>
                  <a:cubicBezTo>
                    <a:pt x="29" y="480"/>
                    <a:pt x="71" y="578"/>
                    <a:pt x="141" y="634"/>
                  </a:cubicBezTo>
                  <a:cubicBezTo>
                    <a:pt x="206" y="688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8"/>
                  </a:cubicBezTo>
                  <a:cubicBezTo>
                    <a:pt x="700" y="508"/>
                    <a:pt x="728" y="410"/>
                    <a:pt x="728" y="326"/>
                  </a:cubicBezTo>
                  <a:cubicBezTo>
                    <a:pt x="714" y="228"/>
                    <a:pt x="672" y="144"/>
                    <a:pt x="588" y="88"/>
                  </a:cubicBezTo>
                  <a:cubicBezTo>
                    <a:pt x="530" y="30"/>
                    <a:pt x="452" y="1"/>
                    <a:pt x="380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2" name="Google Shape;1692;p5"/>
            <p:cNvSpPr/>
            <p:nvPr/>
          </p:nvSpPr>
          <p:spPr>
            <a:xfrm rot="5400000">
              <a:off x="8459668" y="-355153"/>
              <a:ext cx="41125" cy="40664"/>
            </a:xfrm>
            <a:custGeom>
              <a:avLst/>
              <a:gdLst/>
              <a:ahLst/>
              <a:cxnLst/>
              <a:rect l="l" t="t" r="r" b="b"/>
              <a:pathLst>
                <a:path w="714" h="706" extrusionOk="0">
                  <a:moveTo>
                    <a:pt x="353" y="1"/>
                  </a:moveTo>
                  <a:cubicBezTo>
                    <a:pt x="252" y="1"/>
                    <a:pt x="154" y="43"/>
                    <a:pt x="84" y="128"/>
                  </a:cubicBezTo>
                  <a:cubicBezTo>
                    <a:pt x="28" y="198"/>
                    <a:pt x="0" y="296"/>
                    <a:pt x="0" y="394"/>
                  </a:cubicBezTo>
                  <a:cubicBezTo>
                    <a:pt x="14" y="478"/>
                    <a:pt x="56" y="576"/>
                    <a:pt x="140" y="632"/>
                  </a:cubicBezTo>
                  <a:cubicBezTo>
                    <a:pt x="198" y="678"/>
                    <a:pt x="266" y="705"/>
                    <a:pt x="343" y="705"/>
                  </a:cubicBezTo>
                  <a:cubicBezTo>
                    <a:pt x="359" y="705"/>
                    <a:pt x="375" y="704"/>
                    <a:pt x="392" y="702"/>
                  </a:cubicBezTo>
                  <a:cubicBezTo>
                    <a:pt x="490" y="702"/>
                    <a:pt x="574" y="646"/>
                    <a:pt x="630" y="576"/>
                  </a:cubicBezTo>
                  <a:cubicBezTo>
                    <a:pt x="686" y="506"/>
                    <a:pt x="714" y="408"/>
                    <a:pt x="714" y="324"/>
                  </a:cubicBezTo>
                  <a:cubicBezTo>
                    <a:pt x="700" y="226"/>
                    <a:pt x="658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3" name="Google Shape;1693;p5"/>
            <p:cNvSpPr/>
            <p:nvPr/>
          </p:nvSpPr>
          <p:spPr>
            <a:xfrm rot="5400000">
              <a:off x="8710706" y="-366816"/>
              <a:ext cx="41989" cy="40664"/>
            </a:xfrm>
            <a:custGeom>
              <a:avLst/>
              <a:gdLst/>
              <a:ahLst/>
              <a:cxnLst/>
              <a:rect l="l" t="t" r="r" b="b"/>
              <a:pathLst>
                <a:path w="729" h="706" extrusionOk="0">
                  <a:moveTo>
                    <a:pt x="353" y="1"/>
                  </a:moveTo>
                  <a:cubicBezTo>
                    <a:pt x="253" y="1"/>
                    <a:pt x="154" y="43"/>
                    <a:pt x="84" y="128"/>
                  </a:cubicBezTo>
                  <a:cubicBezTo>
                    <a:pt x="28" y="198"/>
                    <a:pt x="0" y="296"/>
                    <a:pt x="0" y="394"/>
                  </a:cubicBezTo>
                  <a:cubicBezTo>
                    <a:pt x="14" y="478"/>
                    <a:pt x="56" y="562"/>
                    <a:pt x="140" y="632"/>
                  </a:cubicBezTo>
                  <a:cubicBezTo>
                    <a:pt x="207" y="680"/>
                    <a:pt x="287" y="705"/>
                    <a:pt x="367" y="705"/>
                  </a:cubicBezTo>
                  <a:cubicBezTo>
                    <a:pt x="470" y="705"/>
                    <a:pt x="573" y="663"/>
                    <a:pt x="644" y="576"/>
                  </a:cubicBezTo>
                  <a:cubicBezTo>
                    <a:pt x="700" y="506"/>
                    <a:pt x="728" y="408"/>
                    <a:pt x="714" y="324"/>
                  </a:cubicBezTo>
                  <a:cubicBezTo>
                    <a:pt x="714" y="226"/>
                    <a:pt x="658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4" name="Google Shape;1694;p5"/>
            <p:cNvSpPr/>
            <p:nvPr/>
          </p:nvSpPr>
          <p:spPr>
            <a:xfrm rot="5400000">
              <a:off x="8742932" y="-511069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60" y="0"/>
                  </a:moveTo>
                  <a:cubicBezTo>
                    <a:pt x="260" y="0"/>
                    <a:pt x="160" y="43"/>
                    <a:pt x="99" y="127"/>
                  </a:cubicBezTo>
                  <a:cubicBezTo>
                    <a:pt x="29" y="197"/>
                    <a:pt x="1" y="295"/>
                    <a:pt x="15" y="393"/>
                  </a:cubicBezTo>
                  <a:cubicBezTo>
                    <a:pt x="29" y="477"/>
                    <a:pt x="71" y="575"/>
                    <a:pt x="141" y="631"/>
                  </a:cubicBezTo>
                  <a:cubicBezTo>
                    <a:pt x="199" y="677"/>
                    <a:pt x="276" y="704"/>
                    <a:pt x="356" y="704"/>
                  </a:cubicBezTo>
                  <a:cubicBezTo>
                    <a:pt x="373" y="704"/>
                    <a:pt x="390" y="703"/>
                    <a:pt x="406" y="701"/>
                  </a:cubicBezTo>
                  <a:cubicBezTo>
                    <a:pt x="504" y="701"/>
                    <a:pt x="588" y="645"/>
                    <a:pt x="644" y="575"/>
                  </a:cubicBezTo>
                  <a:cubicBezTo>
                    <a:pt x="700" y="505"/>
                    <a:pt x="728" y="407"/>
                    <a:pt x="728" y="323"/>
                  </a:cubicBezTo>
                  <a:cubicBezTo>
                    <a:pt x="714" y="225"/>
                    <a:pt x="672" y="141"/>
                    <a:pt x="588" y="85"/>
                  </a:cubicBezTo>
                  <a:cubicBezTo>
                    <a:pt x="525" y="29"/>
                    <a:pt x="443" y="0"/>
                    <a:pt x="36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5" name="Google Shape;1695;p5"/>
            <p:cNvSpPr/>
            <p:nvPr/>
          </p:nvSpPr>
          <p:spPr>
            <a:xfrm rot="5400000">
              <a:off x="9067292" y="-702725"/>
              <a:ext cx="41125" cy="41067"/>
            </a:xfrm>
            <a:custGeom>
              <a:avLst/>
              <a:gdLst/>
              <a:ahLst/>
              <a:cxnLst/>
              <a:rect l="l" t="t" r="r" b="b"/>
              <a:pathLst>
                <a:path w="714" h="713" extrusionOk="0">
                  <a:moveTo>
                    <a:pt x="371" y="0"/>
                  </a:moveTo>
                  <a:cubicBezTo>
                    <a:pt x="355" y="0"/>
                    <a:pt x="339" y="2"/>
                    <a:pt x="322" y="4"/>
                  </a:cubicBezTo>
                  <a:cubicBezTo>
                    <a:pt x="224" y="4"/>
                    <a:pt x="140" y="60"/>
                    <a:pt x="84" y="130"/>
                  </a:cubicBezTo>
                  <a:cubicBezTo>
                    <a:pt x="28" y="200"/>
                    <a:pt x="0" y="298"/>
                    <a:pt x="0" y="382"/>
                  </a:cubicBezTo>
                  <a:cubicBezTo>
                    <a:pt x="14" y="480"/>
                    <a:pt x="56" y="564"/>
                    <a:pt x="140" y="634"/>
                  </a:cubicBezTo>
                  <a:cubicBezTo>
                    <a:pt x="200" y="687"/>
                    <a:pt x="274" y="713"/>
                    <a:pt x="350" y="713"/>
                  </a:cubicBezTo>
                  <a:cubicBezTo>
                    <a:pt x="453" y="713"/>
                    <a:pt x="558" y="666"/>
                    <a:pt x="630" y="578"/>
                  </a:cubicBezTo>
                  <a:cubicBezTo>
                    <a:pt x="686" y="508"/>
                    <a:pt x="714" y="410"/>
                    <a:pt x="714" y="312"/>
                  </a:cubicBezTo>
                  <a:cubicBezTo>
                    <a:pt x="700" y="228"/>
                    <a:pt x="658" y="144"/>
                    <a:pt x="588" y="74"/>
                  </a:cubicBezTo>
                  <a:cubicBezTo>
                    <a:pt x="518" y="28"/>
                    <a:pt x="449" y="0"/>
                    <a:pt x="371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696" name="Google Shape;1696;p5"/>
          <p:cNvGrpSpPr/>
          <p:nvPr/>
        </p:nvGrpSpPr>
        <p:grpSpPr>
          <a:xfrm rot="-2271823">
            <a:off x="267679" y="3488999"/>
            <a:ext cx="1707240" cy="3179775"/>
            <a:chOff x="6414668" y="-1532273"/>
            <a:chExt cx="1510782" cy="2813868"/>
          </a:xfrm>
        </p:grpSpPr>
        <p:sp>
          <p:nvSpPr>
            <p:cNvPr id="1697" name="Google Shape;1697;p5"/>
            <p:cNvSpPr/>
            <p:nvPr/>
          </p:nvSpPr>
          <p:spPr>
            <a:xfrm rot="5400000">
              <a:off x="5763125" y="-880730"/>
              <a:ext cx="2813868" cy="1510782"/>
            </a:xfrm>
            <a:custGeom>
              <a:avLst/>
              <a:gdLst/>
              <a:ahLst/>
              <a:cxnLst/>
              <a:rect l="l" t="t" r="r" b="b"/>
              <a:pathLst>
                <a:path w="48854" h="26230" extrusionOk="0">
                  <a:moveTo>
                    <a:pt x="7871" y="0"/>
                  </a:moveTo>
                  <a:cubicBezTo>
                    <a:pt x="5516" y="0"/>
                    <a:pt x="3153" y="280"/>
                    <a:pt x="801" y="918"/>
                  </a:cubicBezTo>
                  <a:cubicBezTo>
                    <a:pt x="761" y="898"/>
                    <a:pt x="718" y="889"/>
                    <a:pt x="674" y="889"/>
                  </a:cubicBezTo>
                  <a:cubicBezTo>
                    <a:pt x="595" y="889"/>
                    <a:pt x="514" y="919"/>
                    <a:pt x="451" y="974"/>
                  </a:cubicBezTo>
                  <a:cubicBezTo>
                    <a:pt x="415" y="960"/>
                    <a:pt x="378" y="954"/>
                    <a:pt x="343" y="954"/>
                  </a:cubicBezTo>
                  <a:cubicBezTo>
                    <a:pt x="158" y="954"/>
                    <a:pt x="0" y="1124"/>
                    <a:pt x="59" y="1323"/>
                  </a:cubicBezTo>
                  <a:cubicBezTo>
                    <a:pt x="87" y="1491"/>
                    <a:pt x="297" y="1561"/>
                    <a:pt x="437" y="1589"/>
                  </a:cubicBezTo>
                  <a:cubicBezTo>
                    <a:pt x="787" y="4318"/>
                    <a:pt x="1794" y="6865"/>
                    <a:pt x="2830" y="9398"/>
                  </a:cubicBezTo>
                  <a:cubicBezTo>
                    <a:pt x="3278" y="10587"/>
                    <a:pt x="3809" y="11749"/>
                    <a:pt x="4425" y="12868"/>
                  </a:cubicBezTo>
                  <a:cubicBezTo>
                    <a:pt x="6524" y="16632"/>
                    <a:pt x="9840" y="19753"/>
                    <a:pt x="13451" y="22062"/>
                  </a:cubicBezTo>
                  <a:lnTo>
                    <a:pt x="13423" y="22062"/>
                  </a:lnTo>
                  <a:cubicBezTo>
                    <a:pt x="18401" y="24948"/>
                    <a:pt x="24109" y="26230"/>
                    <a:pt x="29833" y="26230"/>
                  </a:cubicBezTo>
                  <a:cubicBezTo>
                    <a:pt x="32266" y="26230"/>
                    <a:pt x="34702" y="25998"/>
                    <a:pt x="37085" y="25560"/>
                  </a:cubicBezTo>
                  <a:cubicBezTo>
                    <a:pt x="39674" y="24930"/>
                    <a:pt x="42179" y="23993"/>
                    <a:pt x="44642" y="22985"/>
                  </a:cubicBezTo>
                  <a:cubicBezTo>
                    <a:pt x="45901" y="22341"/>
                    <a:pt x="47468" y="22104"/>
                    <a:pt x="48462" y="21082"/>
                  </a:cubicBezTo>
                  <a:cubicBezTo>
                    <a:pt x="48854" y="19669"/>
                    <a:pt x="46097" y="17892"/>
                    <a:pt x="45215" y="16898"/>
                  </a:cubicBezTo>
                  <a:cubicBezTo>
                    <a:pt x="40528" y="12812"/>
                    <a:pt x="35980" y="8754"/>
                    <a:pt x="30201" y="6193"/>
                  </a:cubicBezTo>
                  <a:cubicBezTo>
                    <a:pt x="23232" y="2998"/>
                    <a:pt x="15589" y="0"/>
                    <a:pt x="787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8" name="Google Shape;1698;p5"/>
            <p:cNvSpPr/>
            <p:nvPr/>
          </p:nvSpPr>
          <p:spPr>
            <a:xfrm rot="5400000">
              <a:off x="7593516" y="-330616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9" y="665"/>
                    <a:pt x="343" y="665"/>
                  </a:cubicBezTo>
                  <a:cubicBezTo>
                    <a:pt x="424" y="665"/>
                    <a:pt x="507" y="637"/>
                    <a:pt x="574" y="574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9" name="Google Shape;1699;p5"/>
            <p:cNvSpPr/>
            <p:nvPr/>
          </p:nvSpPr>
          <p:spPr>
            <a:xfrm rot="5400000">
              <a:off x="7017599" y="99349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1" y="1"/>
                  </a:moveTo>
                  <a:cubicBezTo>
                    <a:pt x="149" y="15"/>
                    <a:pt x="10" y="155"/>
                    <a:pt x="10" y="337"/>
                  </a:cubicBezTo>
                  <a:cubicBezTo>
                    <a:pt x="0" y="537"/>
                    <a:pt x="165" y="672"/>
                    <a:pt x="338" y="672"/>
                  </a:cubicBezTo>
                  <a:cubicBezTo>
                    <a:pt x="419" y="672"/>
                    <a:pt x="502" y="642"/>
                    <a:pt x="569" y="575"/>
                  </a:cubicBezTo>
                  <a:cubicBezTo>
                    <a:pt x="779" y="365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0" name="Google Shape;1700;p5"/>
            <p:cNvSpPr/>
            <p:nvPr/>
          </p:nvSpPr>
          <p:spPr>
            <a:xfrm rot="5400000">
              <a:off x="7099963" y="-348644"/>
              <a:ext cx="45156" cy="38130"/>
            </a:xfrm>
            <a:custGeom>
              <a:avLst/>
              <a:gdLst/>
              <a:ahLst/>
              <a:cxnLst/>
              <a:rect l="l" t="t" r="r" b="b"/>
              <a:pathLst>
                <a:path w="784" h="662" extrusionOk="0">
                  <a:moveTo>
                    <a:pt x="350" y="1"/>
                  </a:moveTo>
                  <a:cubicBezTo>
                    <a:pt x="168" y="1"/>
                    <a:pt x="14" y="141"/>
                    <a:pt x="14" y="322"/>
                  </a:cubicBezTo>
                  <a:lnTo>
                    <a:pt x="0" y="322"/>
                  </a:lnTo>
                  <a:cubicBezTo>
                    <a:pt x="0" y="526"/>
                    <a:pt x="168" y="662"/>
                    <a:pt x="340" y="662"/>
                  </a:cubicBezTo>
                  <a:cubicBezTo>
                    <a:pt x="417" y="662"/>
                    <a:pt x="495" y="635"/>
                    <a:pt x="560" y="574"/>
                  </a:cubicBezTo>
                  <a:cubicBezTo>
                    <a:pt x="784" y="364"/>
                    <a:pt x="644" y="1"/>
                    <a:pt x="350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1" name="Google Shape;1701;p5"/>
            <p:cNvSpPr/>
            <p:nvPr/>
          </p:nvSpPr>
          <p:spPr>
            <a:xfrm rot="5400000">
              <a:off x="7240703" y="-42550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41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1" y="351"/>
                    <a:pt x="617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2" name="Google Shape;1702;p5"/>
            <p:cNvSpPr/>
            <p:nvPr/>
          </p:nvSpPr>
          <p:spPr>
            <a:xfrm rot="5400000">
              <a:off x="7291072" y="-234083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3" name="Google Shape;1703;p5"/>
            <p:cNvSpPr/>
            <p:nvPr/>
          </p:nvSpPr>
          <p:spPr>
            <a:xfrm rot="5400000">
              <a:off x="7358288" y="-200734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3"/>
                    <a:pt x="157" y="661"/>
                    <a:pt x="323" y="661"/>
                  </a:cubicBezTo>
                  <a:cubicBezTo>
                    <a:pt x="406" y="661"/>
                    <a:pt x="490" y="630"/>
                    <a:pt x="560" y="560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4" name="Google Shape;1704;p5"/>
            <p:cNvSpPr/>
            <p:nvPr/>
          </p:nvSpPr>
          <p:spPr>
            <a:xfrm rot="5400000">
              <a:off x="7294269" y="-10806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2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5" name="Google Shape;1705;p5"/>
            <p:cNvSpPr/>
            <p:nvPr/>
          </p:nvSpPr>
          <p:spPr>
            <a:xfrm rot="5400000">
              <a:off x="7103707" y="-120846"/>
              <a:ext cx="45156" cy="38706"/>
            </a:xfrm>
            <a:custGeom>
              <a:avLst/>
              <a:gdLst/>
              <a:ahLst/>
              <a:cxnLst/>
              <a:rect l="l" t="t" r="r" b="b"/>
              <a:pathLst>
                <a:path w="784" h="672" extrusionOk="0">
                  <a:moveTo>
                    <a:pt x="336" y="1"/>
                  </a:moveTo>
                  <a:cubicBezTo>
                    <a:pt x="154" y="15"/>
                    <a:pt x="14" y="155"/>
                    <a:pt x="0" y="336"/>
                  </a:cubicBezTo>
                  <a:cubicBezTo>
                    <a:pt x="0" y="536"/>
                    <a:pt x="169" y="671"/>
                    <a:pt x="342" y="671"/>
                  </a:cubicBezTo>
                  <a:cubicBezTo>
                    <a:pt x="424" y="671"/>
                    <a:pt x="507" y="642"/>
                    <a:pt x="574" y="574"/>
                  </a:cubicBezTo>
                  <a:cubicBezTo>
                    <a:pt x="784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6" name="Google Shape;1706;p5"/>
            <p:cNvSpPr/>
            <p:nvPr/>
          </p:nvSpPr>
          <p:spPr>
            <a:xfrm rot="5400000">
              <a:off x="7102095" y="-46257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7" name="Google Shape;1707;p5"/>
            <p:cNvSpPr/>
            <p:nvPr/>
          </p:nvSpPr>
          <p:spPr>
            <a:xfrm rot="5400000">
              <a:off x="7150448" y="131460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9" y="657"/>
                    <a:pt x="338" y="657"/>
                  </a:cubicBezTo>
                  <a:cubicBezTo>
                    <a:pt x="417" y="657"/>
                    <a:pt x="497" y="627"/>
                    <a:pt x="560" y="560"/>
                  </a:cubicBezTo>
                  <a:cubicBezTo>
                    <a:pt x="770" y="350"/>
                    <a:pt x="616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8" name="Google Shape;1708;p5"/>
            <p:cNvSpPr/>
            <p:nvPr/>
          </p:nvSpPr>
          <p:spPr>
            <a:xfrm rot="5400000">
              <a:off x="7592099" y="-865510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9" name="Google Shape;1709;p5"/>
            <p:cNvSpPr/>
            <p:nvPr/>
          </p:nvSpPr>
          <p:spPr>
            <a:xfrm rot="5400000">
              <a:off x="7404309" y="-40210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0" name="Google Shape;1710;p5"/>
            <p:cNvSpPr/>
            <p:nvPr/>
          </p:nvSpPr>
          <p:spPr>
            <a:xfrm rot="5400000">
              <a:off x="7524418" y="-67615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1" name="Google Shape;1711;p5"/>
            <p:cNvSpPr/>
            <p:nvPr/>
          </p:nvSpPr>
          <p:spPr>
            <a:xfrm rot="5400000">
              <a:off x="7429277" y="-12484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2" name="Google Shape;1712;p5"/>
            <p:cNvSpPr/>
            <p:nvPr/>
          </p:nvSpPr>
          <p:spPr>
            <a:xfrm rot="5400000">
              <a:off x="7552934" y="-1179611"/>
              <a:ext cx="45156" cy="38072"/>
            </a:xfrm>
            <a:custGeom>
              <a:avLst/>
              <a:gdLst/>
              <a:ahLst/>
              <a:cxnLst/>
              <a:rect l="l" t="t" r="r" b="b"/>
              <a:pathLst>
                <a:path w="784" h="661" extrusionOk="0">
                  <a:moveTo>
                    <a:pt x="336" y="1"/>
                  </a:moveTo>
                  <a:cubicBezTo>
                    <a:pt x="154" y="1"/>
                    <a:pt x="14" y="141"/>
                    <a:pt x="0" y="322"/>
                  </a:cubicBezTo>
                  <a:lnTo>
                    <a:pt x="14" y="336"/>
                  </a:lnTo>
                  <a:cubicBezTo>
                    <a:pt x="14" y="533"/>
                    <a:pt x="171" y="661"/>
                    <a:pt x="338" y="661"/>
                  </a:cubicBezTo>
                  <a:cubicBezTo>
                    <a:pt x="420" y="661"/>
                    <a:pt x="505" y="630"/>
                    <a:pt x="574" y="560"/>
                  </a:cubicBezTo>
                  <a:cubicBezTo>
                    <a:pt x="784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3" name="Google Shape;1713;p5"/>
            <p:cNvSpPr/>
            <p:nvPr/>
          </p:nvSpPr>
          <p:spPr>
            <a:xfrm rot="5400000">
              <a:off x="7654136" y="-122429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51"/>
                    <a:pt x="631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4" name="Google Shape;1714;p5"/>
            <p:cNvSpPr/>
            <p:nvPr/>
          </p:nvSpPr>
          <p:spPr>
            <a:xfrm rot="5400000">
              <a:off x="7376115" y="-39567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9" y="658"/>
                    <a:pt x="343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5" name="Google Shape;1715;p5"/>
            <p:cNvSpPr/>
            <p:nvPr/>
          </p:nvSpPr>
          <p:spPr>
            <a:xfrm rot="5400000">
              <a:off x="7475154" y="-455430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22" y="1"/>
                  </a:moveTo>
                  <a:cubicBezTo>
                    <a:pt x="140" y="1"/>
                    <a:pt x="0" y="155"/>
                    <a:pt x="0" y="337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6" name="Google Shape;1716;p5"/>
            <p:cNvSpPr/>
            <p:nvPr/>
          </p:nvSpPr>
          <p:spPr>
            <a:xfrm rot="5400000">
              <a:off x="7530055" y="-97512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7" name="Google Shape;1717;p5"/>
            <p:cNvSpPr/>
            <p:nvPr/>
          </p:nvSpPr>
          <p:spPr>
            <a:xfrm rot="5400000">
              <a:off x="7309100" y="-370762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63" y="661"/>
                    <a:pt x="334" y="661"/>
                  </a:cubicBezTo>
                  <a:cubicBezTo>
                    <a:pt x="419" y="661"/>
                    <a:pt x="505" y="629"/>
                    <a:pt x="574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8" name="Google Shape;1718;p5"/>
            <p:cNvSpPr/>
            <p:nvPr/>
          </p:nvSpPr>
          <p:spPr>
            <a:xfrm rot="5400000">
              <a:off x="7204042" y="-354980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9" name="Google Shape;1719;p5"/>
            <p:cNvSpPr/>
            <p:nvPr/>
          </p:nvSpPr>
          <p:spPr>
            <a:xfrm rot="5400000">
              <a:off x="6963429" y="-12484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0" name="Google Shape;1720;p5"/>
            <p:cNvSpPr/>
            <p:nvPr/>
          </p:nvSpPr>
          <p:spPr>
            <a:xfrm rot="5400000">
              <a:off x="6957381" y="-24514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0"/>
                  </a:moveTo>
                  <a:cubicBezTo>
                    <a:pt x="154" y="0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1" name="Google Shape;1721;p5"/>
            <p:cNvSpPr/>
            <p:nvPr/>
          </p:nvSpPr>
          <p:spPr>
            <a:xfrm rot="5400000">
              <a:off x="6865916" y="6695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1" y="560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2" name="Google Shape;1722;p5"/>
            <p:cNvSpPr/>
            <p:nvPr/>
          </p:nvSpPr>
          <p:spPr>
            <a:xfrm rot="5400000">
              <a:off x="6687018" y="146781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3" name="Google Shape;1723;p5"/>
            <p:cNvSpPr/>
            <p:nvPr/>
          </p:nvSpPr>
          <p:spPr>
            <a:xfrm rot="5400000">
              <a:off x="6595093" y="23461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4" name="Google Shape;1724;p5"/>
            <p:cNvSpPr/>
            <p:nvPr/>
          </p:nvSpPr>
          <p:spPr>
            <a:xfrm rot="5400000">
              <a:off x="6569721" y="-121249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5" name="Google Shape;1725;p5"/>
            <p:cNvSpPr/>
            <p:nvPr/>
          </p:nvSpPr>
          <p:spPr>
            <a:xfrm rot="5400000">
              <a:off x="6523009" y="-352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3"/>
                    <a:pt x="169" y="658"/>
                    <a:pt x="342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6" name="Google Shape;1726;p5"/>
            <p:cNvSpPr/>
            <p:nvPr/>
          </p:nvSpPr>
          <p:spPr>
            <a:xfrm rot="5400000">
              <a:off x="6549706" y="134397"/>
              <a:ext cx="44926" cy="37842"/>
            </a:xfrm>
            <a:custGeom>
              <a:avLst/>
              <a:gdLst/>
              <a:ahLst/>
              <a:cxnLst/>
              <a:rect l="l" t="t" r="r" b="b"/>
              <a:pathLst>
                <a:path w="780" h="657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7" name="Google Shape;1727;p5"/>
            <p:cNvSpPr/>
            <p:nvPr/>
          </p:nvSpPr>
          <p:spPr>
            <a:xfrm rot="5400000">
              <a:off x="6482288" y="237007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8" name="Google Shape;1728;p5"/>
            <p:cNvSpPr/>
            <p:nvPr/>
          </p:nvSpPr>
          <p:spPr>
            <a:xfrm rot="5400000">
              <a:off x="6440270" y="280464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57" y="660"/>
                    <a:pt x="323" y="660"/>
                  </a:cubicBezTo>
                  <a:cubicBezTo>
                    <a:pt x="406" y="660"/>
                    <a:pt x="490" y="629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9" name="Google Shape;1729;p5"/>
            <p:cNvSpPr/>
            <p:nvPr/>
          </p:nvSpPr>
          <p:spPr>
            <a:xfrm rot="5400000">
              <a:off x="6559670" y="392607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0" name="Google Shape;1730;p5"/>
            <p:cNvSpPr/>
            <p:nvPr/>
          </p:nvSpPr>
          <p:spPr>
            <a:xfrm rot="5400000">
              <a:off x="6501612" y="54328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1" y="560"/>
                  </a:cubicBezTo>
                  <a:cubicBezTo>
                    <a:pt x="770" y="350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1" name="Google Shape;1731;p5"/>
            <p:cNvSpPr/>
            <p:nvPr/>
          </p:nvSpPr>
          <p:spPr>
            <a:xfrm rot="5400000">
              <a:off x="6509704" y="624696"/>
              <a:ext cx="45156" cy="38706"/>
            </a:xfrm>
            <a:custGeom>
              <a:avLst/>
              <a:gdLst/>
              <a:ahLst/>
              <a:cxnLst/>
              <a:rect l="l" t="t" r="r" b="b"/>
              <a:pathLst>
                <a:path w="784" h="67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6"/>
                    <a:pt x="168" y="672"/>
                    <a:pt x="342" y="672"/>
                  </a:cubicBezTo>
                  <a:cubicBezTo>
                    <a:pt x="424" y="672"/>
                    <a:pt x="507" y="642"/>
                    <a:pt x="574" y="574"/>
                  </a:cubicBezTo>
                  <a:cubicBezTo>
                    <a:pt x="784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2" name="Google Shape;1732;p5"/>
            <p:cNvSpPr/>
            <p:nvPr/>
          </p:nvSpPr>
          <p:spPr>
            <a:xfrm rot="5400000">
              <a:off x="6680224" y="346529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22" y="1"/>
                  </a:moveTo>
                  <a:cubicBezTo>
                    <a:pt x="140" y="1"/>
                    <a:pt x="0" y="155"/>
                    <a:pt x="0" y="337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3" name="Google Shape;1733;p5"/>
            <p:cNvSpPr/>
            <p:nvPr/>
          </p:nvSpPr>
          <p:spPr>
            <a:xfrm rot="5400000">
              <a:off x="6770594" y="484840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2" y="1"/>
                  </a:moveTo>
                  <a:cubicBezTo>
                    <a:pt x="140" y="1"/>
                    <a:pt x="0" y="155"/>
                    <a:pt x="0" y="337"/>
                  </a:cubicBezTo>
                  <a:cubicBezTo>
                    <a:pt x="0" y="537"/>
                    <a:pt x="162" y="672"/>
                    <a:pt x="332" y="672"/>
                  </a:cubicBezTo>
                  <a:cubicBezTo>
                    <a:pt x="412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4" name="Google Shape;1734;p5"/>
            <p:cNvSpPr/>
            <p:nvPr/>
          </p:nvSpPr>
          <p:spPr>
            <a:xfrm rot="5400000">
              <a:off x="6667637" y="663401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5" name="Google Shape;1735;p5"/>
            <p:cNvSpPr/>
            <p:nvPr/>
          </p:nvSpPr>
          <p:spPr>
            <a:xfrm rot="5400000">
              <a:off x="6683390" y="833055"/>
              <a:ext cx="45156" cy="37842"/>
            </a:xfrm>
            <a:custGeom>
              <a:avLst/>
              <a:gdLst/>
              <a:ahLst/>
              <a:cxnLst/>
              <a:rect l="l" t="t" r="r" b="b"/>
              <a:pathLst>
                <a:path w="784" h="657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6" name="Google Shape;1736;p5"/>
            <p:cNvSpPr/>
            <p:nvPr/>
          </p:nvSpPr>
          <p:spPr>
            <a:xfrm rot="5400000">
              <a:off x="6662054" y="505018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7" name="Google Shape;1737;p5"/>
            <p:cNvSpPr/>
            <p:nvPr/>
          </p:nvSpPr>
          <p:spPr>
            <a:xfrm rot="5400000">
              <a:off x="7282202" y="76252"/>
              <a:ext cx="44408" cy="38648"/>
            </a:xfrm>
            <a:custGeom>
              <a:avLst/>
              <a:gdLst/>
              <a:ahLst/>
              <a:cxnLst/>
              <a:rect l="l" t="t" r="r" b="b"/>
              <a:pathLst>
                <a:path w="771" h="67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8" name="Google Shape;1738;p5"/>
            <p:cNvSpPr/>
            <p:nvPr/>
          </p:nvSpPr>
          <p:spPr>
            <a:xfrm rot="5400000">
              <a:off x="7172767" y="-21087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6" y="0"/>
                  </a:moveTo>
                  <a:cubicBezTo>
                    <a:pt x="154" y="0"/>
                    <a:pt x="1" y="154"/>
                    <a:pt x="1" y="336"/>
                  </a:cubicBezTo>
                  <a:cubicBezTo>
                    <a:pt x="1" y="536"/>
                    <a:pt x="163" y="665"/>
                    <a:pt x="332" y="665"/>
                  </a:cubicBezTo>
                  <a:cubicBezTo>
                    <a:pt x="412" y="665"/>
                    <a:pt x="493" y="636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9" name="Google Shape;1739;p5"/>
            <p:cNvSpPr/>
            <p:nvPr/>
          </p:nvSpPr>
          <p:spPr>
            <a:xfrm rot="5400000">
              <a:off x="7231862" y="-11358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0" name="Google Shape;1740;p5"/>
            <p:cNvSpPr/>
            <p:nvPr/>
          </p:nvSpPr>
          <p:spPr>
            <a:xfrm rot="5400000">
              <a:off x="7591841" y="-1349343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6"/>
                    <a:pt x="166" y="672"/>
                    <a:pt x="338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1" name="Google Shape;1741;p5"/>
            <p:cNvSpPr/>
            <p:nvPr/>
          </p:nvSpPr>
          <p:spPr>
            <a:xfrm rot="5400000">
              <a:off x="7419597" y="-61933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2" name="Google Shape;1742;p5"/>
            <p:cNvSpPr/>
            <p:nvPr/>
          </p:nvSpPr>
          <p:spPr>
            <a:xfrm rot="5400000">
              <a:off x="7501847" y="-82561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3" name="Google Shape;1743;p5"/>
            <p:cNvSpPr/>
            <p:nvPr/>
          </p:nvSpPr>
          <p:spPr>
            <a:xfrm rot="5400000">
              <a:off x="7205511" y="-247877"/>
              <a:ext cx="44984" cy="38360"/>
            </a:xfrm>
            <a:custGeom>
              <a:avLst/>
              <a:gdLst/>
              <a:ahLst/>
              <a:cxnLst/>
              <a:rect l="l" t="t" r="r" b="b"/>
              <a:pathLst>
                <a:path w="781" h="666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6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4" name="Google Shape;1744;p5"/>
            <p:cNvSpPr/>
            <p:nvPr/>
          </p:nvSpPr>
          <p:spPr>
            <a:xfrm rot="5400000">
              <a:off x="7318460" y="-150250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5" name="Google Shape;1745;p5"/>
            <p:cNvSpPr/>
            <p:nvPr/>
          </p:nvSpPr>
          <p:spPr>
            <a:xfrm rot="5400000">
              <a:off x="7008873" y="-248684"/>
              <a:ext cx="44984" cy="38360"/>
            </a:xfrm>
            <a:custGeom>
              <a:avLst/>
              <a:gdLst/>
              <a:ahLst/>
              <a:cxnLst/>
              <a:rect l="l" t="t" r="r" b="b"/>
              <a:pathLst>
                <a:path w="781" h="666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1" y="537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6" name="Google Shape;1746;p5"/>
            <p:cNvSpPr/>
            <p:nvPr/>
          </p:nvSpPr>
          <p:spPr>
            <a:xfrm rot="5400000">
              <a:off x="7017866" y="-400802"/>
              <a:ext cx="45214" cy="38302"/>
            </a:xfrm>
            <a:custGeom>
              <a:avLst/>
              <a:gdLst/>
              <a:ahLst/>
              <a:cxnLst/>
              <a:rect l="l" t="t" r="r" b="b"/>
              <a:pathLst>
                <a:path w="785" h="665" extrusionOk="0">
                  <a:moveTo>
                    <a:pt x="337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6"/>
                    <a:pt x="169" y="665"/>
                    <a:pt x="343" y="665"/>
                  </a:cubicBezTo>
                  <a:cubicBezTo>
                    <a:pt x="425" y="665"/>
                    <a:pt x="507" y="636"/>
                    <a:pt x="574" y="574"/>
                  </a:cubicBezTo>
                  <a:cubicBezTo>
                    <a:pt x="784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7" name="Google Shape;1747;p5"/>
            <p:cNvSpPr/>
            <p:nvPr/>
          </p:nvSpPr>
          <p:spPr>
            <a:xfrm rot="5400000">
              <a:off x="7146157" y="-542575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4" y="636"/>
                    <a:pt x="561" y="574"/>
                  </a:cubicBezTo>
                  <a:cubicBezTo>
                    <a:pt x="771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8" name="Google Shape;1748;p5"/>
            <p:cNvSpPr/>
            <p:nvPr/>
          </p:nvSpPr>
          <p:spPr>
            <a:xfrm rot="5400000">
              <a:off x="7085852" y="-547298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7" y="661"/>
                    <a:pt x="491" y="630"/>
                    <a:pt x="561" y="560"/>
                  </a:cubicBezTo>
                  <a:cubicBezTo>
                    <a:pt x="771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9" name="Google Shape;1749;p5"/>
            <p:cNvSpPr/>
            <p:nvPr/>
          </p:nvSpPr>
          <p:spPr>
            <a:xfrm rot="5400000">
              <a:off x="7113355" y="5808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0"/>
                  </a:cubicBezTo>
                  <a:cubicBezTo>
                    <a:pt x="771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0" name="Google Shape;1750;p5"/>
            <p:cNvSpPr/>
            <p:nvPr/>
          </p:nvSpPr>
          <p:spPr>
            <a:xfrm rot="5400000">
              <a:off x="7593510" y="-1096868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1" name="Google Shape;1751;p5"/>
            <p:cNvSpPr/>
            <p:nvPr/>
          </p:nvSpPr>
          <p:spPr>
            <a:xfrm rot="5400000">
              <a:off x="6999715" y="30148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2" name="Google Shape;1752;p5"/>
            <p:cNvSpPr/>
            <p:nvPr/>
          </p:nvSpPr>
          <p:spPr>
            <a:xfrm rot="5400000">
              <a:off x="6903815" y="18059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3" name="Google Shape;1753;p5"/>
            <p:cNvSpPr/>
            <p:nvPr/>
          </p:nvSpPr>
          <p:spPr>
            <a:xfrm rot="5400000">
              <a:off x="6739403" y="25152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4" name="Google Shape;1754;p5"/>
            <p:cNvSpPr/>
            <p:nvPr/>
          </p:nvSpPr>
          <p:spPr>
            <a:xfrm rot="5400000">
              <a:off x="6866751" y="36354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5" name="Google Shape;1755;p5"/>
            <p:cNvSpPr/>
            <p:nvPr/>
          </p:nvSpPr>
          <p:spPr>
            <a:xfrm rot="5400000">
              <a:off x="7028226" y="-49569"/>
              <a:ext cx="44926" cy="38302"/>
            </a:xfrm>
            <a:custGeom>
              <a:avLst/>
              <a:gdLst/>
              <a:ahLst/>
              <a:cxnLst/>
              <a:rect l="l" t="t" r="r" b="b"/>
              <a:pathLst>
                <a:path w="780" h="665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6"/>
                    <a:pt x="166" y="665"/>
                    <a:pt x="339" y="665"/>
                  </a:cubicBezTo>
                  <a:cubicBezTo>
                    <a:pt x="420" y="665"/>
                    <a:pt x="502" y="636"/>
                    <a:pt x="570" y="574"/>
                  </a:cubicBezTo>
                  <a:cubicBezTo>
                    <a:pt x="779" y="364"/>
                    <a:pt x="625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6" name="Google Shape;1756;p5"/>
            <p:cNvSpPr/>
            <p:nvPr/>
          </p:nvSpPr>
          <p:spPr>
            <a:xfrm rot="5400000">
              <a:off x="7156063" y="-245718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7" name="Google Shape;1757;p5"/>
            <p:cNvSpPr/>
            <p:nvPr/>
          </p:nvSpPr>
          <p:spPr>
            <a:xfrm rot="5400000">
              <a:off x="7684801" y="-1083247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8" name="Google Shape;1758;p5"/>
            <p:cNvSpPr/>
            <p:nvPr/>
          </p:nvSpPr>
          <p:spPr>
            <a:xfrm rot="5400000">
              <a:off x="7361576" y="-513754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9" name="Google Shape;1759;p5"/>
            <p:cNvSpPr/>
            <p:nvPr/>
          </p:nvSpPr>
          <p:spPr>
            <a:xfrm rot="5400000">
              <a:off x="7097256" y="37241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0" name="Google Shape;1760;p5"/>
            <p:cNvSpPr/>
            <p:nvPr/>
          </p:nvSpPr>
          <p:spPr>
            <a:xfrm rot="5400000">
              <a:off x="7053425" y="208554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1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0" y="522"/>
                    <a:pt x="165" y="657"/>
                    <a:pt x="338" y="657"/>
                  </a:cubicBezTo>
                  <a:cubicBezTo>
                    <a:pt x="419" y="657"/>
                    <a:pt x="502" y="627"/>
                    <a:pt x="569" y="560"/>
                  </a:cubicBezTo>
                  <a:cubicBezTo>
                    <a:pt x="779" y="350"/>
                    <a:pt x="625" y="0"/>
                    <a:pt x="331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1" name="Google Shape;1761;p5"/>
            <p:cNvSpPr/>
            <p:nvPr/>
          </p:nvSpPr>
          <p:spPr>
            <a:xfrm rot="5400000">
              <a:off x="6847312" y="244984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1"/>
                  </a:moveTo>
                  <a:cubicBezTo>
                    <a:pt x="154" y="1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2" name="Google Shape;1762;p5"/>
            <p:cNvSpPr/>
            <p:nvPr/>
          </p:nvSpPr>
          <p:spPr>
            <a:xfrm rot="5400000">
              <a:off x="6817845" y="594626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7" y="1"/>
                  </a:moveTo>
                  <a:cubicBezTo>
                    <a:pt x="155" y="1"/>
                    <a:pt x="15" y="155"/>
                    <a:pt x="1" y="337"/>
                  </a:cubicBezTo>
                  <a:cubicBezTo>
                    <a:pt x="1" y="537"/>
                    <a:pt x="163" y="665"/>
                    <a:pt x="333" y="665"/>
                  </a:cubicBezTo>
                  <a:cubicBezTo>
                    <a:pt x="412" y="665"/>
                    <a:pt x="494" y="637"/>
                    <a:pt x="561" y="575"/>
                  </a:cubicBezTo>
                  <a:cubicBezTo>
                    <a:pt x="770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63" name="Google Shape;1763;p5"/>
            <p:cNvSpPr/>
            <p:nvPr/>
          </p:nvSpPr>
          <p:spPr>
            <a:xfrm rot="5400000">
              <a:off x="7131872" y="-639915"/>
              <a:ext cx="58" cy="1670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1" y="1"/>
                  </a:moveTo>
                  <a:cubicBezTo>
                    <a:pt x="1" y="1"/>
                    <a:pt x="1" y="15"/>
                    <a:pt x="1" y="29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33178186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7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5" name="Google Shape;1765;p6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grpSp>
        <p:nvGrpSpPr>
          <p:cNvPr id="1766" name="Google Shape;1766;p6"/>
          <p:cNvGrpSpPr/>
          <p:nvPr/>
        </p:nvGrpSpPr>
        <p:grpSpPr>
          <a:xfrm>
            <a:off x="8502318" y="-1415819"/>
            <a:ext cx="3951247" cy="4108891"/>
            <a:chOff x="6376738" y="-1061864"/>
            <a:chExt cx="2963435" cy="3081668"/>
          </a:xfrm>
        </p:grpSpPr>
        <p:grpSp>
          <p:nvGrpSpPr>
            <p:cNvPr id="1767" name="Google Shape;1767;p6"/>
            <p:cNvGrpSpPr/>
            <p:nvPr/>
          </p:nvGrpSpPr>
          <p:grpSpPr>
            <a:xfrm rot="-4035352">
              <a:off x="6902150" y="-523695"/>
              <a:ext cx="1399919" cy="2070513"/>
              <a:chOff x="4306024" y="4449861"/>
              <a:chExt cx="1651608" cy="2442768"/>
            </a:xfrm>
          </p:grpSpPr>
          <p:sp>
            <p:nvSpPr>
              <p:cNvPr id="1768" name="Google Shape;1768;p6"/>
              <p:cNvSpPr/>
              <p:nvPr/>
            </p:nvSpPr>
            <p:spPr>
              <a:xfrm rot="5400000">
                <a:off x="3910444" y="4845441"/>
                <a:ext cx="2442768" cy="1651608"/>
              </a:xfrm>
              <a:custGeom>
                <a:avLst/>
                <a:gdLst/>
                <a:ahLst/>
                <a:cxnLst/>
                <a:rect l="l" t="t" r="r" b="b"/>
                <a:pathLst>
                  <a:path w="42411" h="28675" extrusionOk="0">
                    <a:moveTo>
                      <a:pt x="39481" y="0"/>
                    </a:moveTo>
                    <a:cubicBezTo>
                      <a:pt x="35011" y="0"/>
                      <a:pt x="30572" y="1251"/>
                      <a:pt x="26503" y="2995"/>
                    </a:cubicBezTo>
                    <a:cubicBezTo>
                      <a:pt x="25090" y="3597"/>
                      <a:pt x="23733" y="4311"/>
                      <a:pt x="22445" y="5164"/>
                    </a:cubicBezTo>
                    <a:cubicBezTo>
                      <a:pt x="20248" y="6368"/>
                      <a:pt x="18317" y="7459"/>
                      <a:pt x="16218" y="8971"/>
                    </a:cubicBezTo>
                    <a:cubicBezTo>
                      <a:pt x="13448" y="10776"/>
                      <a:pt x="10887" y="12889"/>
                      <a:pt x="8578" y="15268"/>
                    </a:cubicBezTo>
                    <a:cubicBezTo>
                      <a:pt x="7011" y="17129"/>
                      <a:pt x="5387" y="18976"/>
                      <a:pt x="3862" y="20879"/>
                    </a:cubicBezTo>
                    <a:cubicBezTo>
                      <a:pt x="2953" y="21956"/>
                      <a:pt x="2085" y="23090"/>
                      <a:pt x="1245" y="24237"/>
                    </a:cubicBezTo>
                    <a:cubicBezTo>
                      <a:pt x="392" y="25511"/>
                      <a:pt x="0" y="26588"/>
                      <a:pt x="1945" y="26882"/>
                    </a:cubicBezTo>
                    <a:cubicBezTo>
                      <a:pt x="5010" y="27666"/>
                      <a:pt x="8228" y="28337"/>
                      <a:pt x="11391" y="28659"/>
                    </a:cubicBezTo>
                    <a:cubicBezTo>
                      <a:pt x="11760" y="28669"/>
                      <a:pt x="12131" y="28674"/>
                      <a:pt x="12502" y="28674"/>
                    </a:cubicBezTo>
                    <a:cubicBezTo>
                      <a:pt x="17243" y="28674"/>
                      <a:pt x="22071" y="27834"/>
                      <a:pt x="26405" y="25874"/>
                    </a:cubicBezTo>
                    <a:cubicBezTo>
                      <a:pt x="28924" y="24909"/>
                      <a:pt x="31177" y="23384"/>
                      <a:pt x="33262" y="21704"/>
                    </a:cubicBezTo>
                    <a:cubicBezTo>
                      <a:pt x="35767" y="19494"/>
                      <a:pt x="37754" y="16723"/>
                      <a:pt x="39307" y="13784"/>
                    </a:cubicBezTo>
                    <a:cubicBezTo>
                      <a:pt x="40147" y="12077"/>
                      <a:pt x="40664" y="10174"/>
                      <a:pt x="41042" y="8313"/>
                    </a:cubicBezTo>
                    <a:cubicBezTo>
                      <a:pt x="41602" y="5794"/>
                      <a:pt x="42120" y="3289"/>
                      <a:pt x="42008" y="700"/>
                    </a:cubicBezTo>
                    <a:cubicBezTo>
                      <a:pt x="42411" y="639"/>
                      <a:pt x="42366" y="88"/>
                      <a:pt x="42041" y="88"/>
                    </a:cubicBezTo>
                    <a:cubicBezTo>
                      <a:pt x="41994" y="88"/>
                      <a:pt x="41941" y="100"/>
                      <a:pt x="41882" y="127"/>
                    </a:cubicBezTo>
                    <a:cubicBezTo>
                      <a:pt x="41833" y="99"/>
                      <a:pt x="41777" y="85"/>
                      <a:pt x="41719" y="85"/>
                    </a:cubicBezTo>
                    <a:cubicBezTo>
                      <a:pt x="41661" y="85"/>
                      <a:pt x="41602" y="99"/>
                      <a:pt x="41546" y="127"/>
                    </a:cubicBezTo>
                    <a:cubicBezTo>
                      <a:pt x="40916" y="71"/>
                      <a:pt x="40273" y="1"/>
                      <a:pt x="39629" y="1"/>
                    </a:cubicBezTo>
                    <a:cubicBezTo>
                      <a:pt x="39580" y="1"/>
                      <a:pt x="39530" y="0"/>
                      <a:pt x="394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69" name="Google Shape;1769;p6"/>
              <p:cNvSpPr/>
              <p:nvPr/>
            </p:nvSpPr>
            <p:spPr>
              <a:xfrm rot="5400000">
                <a:off x="5586658" y="6279410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1"/>
                    </a:moveTo>
                    <a:cubicBezTo>
                      <a:pt x="155" y="1"/>
                      <a:pt x="1" y="154"/>
                      <a:pt x="1" y="336"/>
                    </a:cubicBezTo>
                    <a:cubicBezTo>
                      <a:pt x="1" y="536"/>
                      <a:pt x="162" y="671"/>
                      <a:pt x="332" y="671"/>
                    </a:cubicBezTo>
                    <a:cubicBezTo>
                      <a:pt x="412" y="671"/>
                      <a:pt x="493" y="641"/>
                      <a:pt x="560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70" name="Google Shape;1770;p6"/>
              <p:cNvSpPr/>
              <p:nvPr/>
            </p:nvSpPr>
            <p:spPr>
              <a:xfrm rot="5400000">
                <a:off x="5220996" y="613063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8"/>
                      <a:pt x="561" y="560"/>
                    </a:cubicBezTo>
                    <a:cubicBezTo>
                      <a:pt x="770" y="350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71" name="Google Shape;1771;p6"/>
              <p:cNvSpPr/>
              <p:nvPr/>
            </p:nvSpPr>
            <p:spPr>
              <a:xfrm rot="5400000">
                <a:off x="5314634" y="5588486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8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72" name="Google Shape;1772;p6"/>
              <p:cNvSpPr/>
              <p:nvPr/>
            </p:nvSpPr>
            <p:spPr>
              <a:xfrm rot="5400000">
                <a:off x="5577145" y="5763767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73" name="Google Shape;1773;p6"/>
              <p:cNvSpPr/>
              <p:nvPr/>
            </p:nvSpPr>
            <p:spPr>
              <a:xfrm rot="5400000">
                <a:off x="5737234" y="6293326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1" y="1"/>
                    </a:moveTo>
                    <a:cubicBezTo>
                      <a:pt x="150" y="1"/>
                      <a:pt x="10" y="141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69" y="560"/>
                    </a:cubicBezTo>
                    <a:cubicBezTo>
                      <a:pt x="779" y="350"/>
                      <a:pt x="625" y="1"/>
                      <a:pt x="33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74" name="Google Shape;1774;p6"/>
              <p:cNvSpPr/>
              <p:nvPr/>
            </p:nvSpPr>
            <p:spPr>
              <a:xfrm rot="5400000">
                <a:off x="5813400" y="6550485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6"/>
                      <a:pt x="162" y="672"/>
                      <a:pt x="331" y="672"/>
                    </a:cubicBezTo>
                    <a:cubicBezTo>
                      <a:pt x="411" y="672"/>
                      <a:pt x="493" y="642"/>
                      <a:pt x="560" y="574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75" name="Google Shape;1775;p6"/>
              <p:cNvSpPr/>
              <p:nvPr/>
            </p:nvSpPr>
            <p:spPr>
              <a:xfrm rot="5400000">
                <a:off x="5501555" y="6577307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76" name="Google Shape;1776;p6"/>
              <p:cNvSpPr/>
              <p:nvPr/>
            </p:nvSpPr>
            <p:spPr>
              <a:xfrm rot="5400000">
                <a:off x="5285777" y="6442504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3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77" name="Google Shape;1777;p6"/>
              <p:cNvSpPr/>
              <p:nvPr/>
            </p:nvSpPr>
            <p:spPr>
              <a:xfrm rot="5400000">
                <a:off x="5399652" y="5938559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6"/>
                    </a:cubicBezTo>
                    <a:cubicBezTo>
                      <a:pt x="1" y="536"/>
                      <a:pt x="166" y="671"/>
                      <a:pt x="339" y="671"/>
                    </a:cubicBezTo>
                    <a:cubicBezTo>
                      <a:pt x="420" y="671"/>
                      <a:pt x="503" y="641"/>
                      <a:pt x="570" y="574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78" name="Google Shape;1778;p6"/>
              <p:cNvSpPr/>
              <p:nvPr/>
            </p:nvSpPr>
            <p:spPr>
              <a:xfrm rot="5400000">
                <a:off x="4895539" y="6239450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6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3"/>
                      <a:pt x="157" y="661"/>
                      <a:pt x="324" y="661"/>
                    </a:cubicBezTo>
                    <a:cubicBezTo>
                      <a:pt x="406" y="661"/>
                      <a:pt x="491" y="629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79" name="Google Shape;1779;p6"/>
              <p:cNvSpPr/>
              <p:nvPr/>
            </p:nvSpPr>
            <p:spPr>
              <a:xfrm rot="5400000">
                <a:off x="5155669" y="6455901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22"/>
                    </a:cubicBezTo>
                    <a:cubicBezTo>
                      <a:pt x="0" y="529"/>
                      <a:pt x="165" y="660"/>
                      <a:pt x="336" y="660"/>
                    </a:cubicBezTo>
                    <a:cubicBezTo>
                      <a:pt x="420" y="660"/>
                      <a:pt x="505" y="629"/>
                      <a:pt x="574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80" name="Google Shape;1780;p6"/>
              <p:cNvSpPr/>
              <p:nvPr/>
            </p:nvSpPr>
            <p:spPr>
              <a:xfrm rot="5400000">
                <a:off x="4997682" y="5656593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6"/>
                    </a:cubicBezTo>
                    <a:cubicBezTo>
                      <a:pt x="1" y="533"/>
                      <a:pt x="161" y="661"/>
                      <a:pt x="330" y="661"/>
                    </a:cubicBezTo>
                    <a:cubicBezTo>
                      <a:pt x="414" y="661"/>
                      <a:pt x="500" y="630"/>
                      <a:pt x="570" y="560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81" name="Google Shape;1781;p6"/>
              <p:cNvSpPr/>
              <p:nvPr/>
            </p:nvSpPr>
            <p:spPr>
              <a:xfrm rot="5400000">
                <a:off x="5064018" y="5561376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72"/>
                      <a:pt x="331" y="672"/>
                    </a:cubicBezTo>
                    <a:cubicBezTo>
                      <a:pt x="411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82" name="Google Shape;1782;p6"/>
              <p:cNvSpPr/>
              <p:nvPr/>
            </p:nvSpPr>
            <p:spPr>
              <a:xfrm rot="5400000">
                <a:off x="5118738" y="5427638"/>
                <a:ext cx="45214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7" extrusionOk="0">
                    <a:moveTo>
                      <a:pt x="336" y="0"/>
                    </a:moveTo>
                    <a:cubicBezTo>
                      <a:pt x="154" y="0"/>
                      <a:pt x="14" y="140"/>
                      <a:pt x="0" y="322"/>
                    </a:cubicBezTo>
                    <a:cubicBezTo>
                      <a:pt x="0" y="522"/>
                      <a:pt x="169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83" name="Google Shape;1783;p6"/>
              <p:cNvSpPr/>
              <p:nvPr/>
            </p:nvSpPr>
            <p:spPr>
              <a:xfrm rot="5400000">
                <a:off x="5100661" y="5157260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1" y="0"/>
                    </a:moveTo>
                    <a:cubicBezTo>
                      <a:pt x="149" y="0"/>
                      <a:pt x="9" y="154"/>
                      <a:pt x="9" y="336"/>
                    </a:cubicBezTo>
                    <a:cubicBezTo>
                      <a:pt x="0" y="533"/>
                      <a:pt x="160" y="660"/>
                      <a:pt x="330" y="660"/>
                    </a:cubicBezTo>
                    <a:cubicBezTo>
                      <a:pt x="414" y="660"/>
                      <a:pt x="500" y="629"/>
                      <a:pt x="569" y="560"/>
                    </a:cubicBezTo>
                    <a:cubicBezTo>
                      <a:pt x="779" y="364"/>
                      <a:pt x="625" y="0"/>
                      <a:pt x="33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84" name="Google Shape;1784;p6"/>
              <p:cNvSpPr/>
              <p:nvPr/>
            </p:nvSpPr>
            <p:spPr>
              <a:xfrm rot="5400000">
                <a:off x="4969257" y="4921884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71" y="350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85" name="Google Shape;1785;p6"/>
              <p:cNvSpPr/>
              <p:nvPr/>
            </p:nvSpPr>
            <p:spPr>
              <a:xfrm rot="5400000">
                <a:off x="4727491" y="530689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5" y="657"/>
                      <a:pt x="508" y="627"/>
                      <a:pt x="575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86" name="Google Shape;1786;p6"/>
              <p:cNvSpPr/>
              <p:nvPr/>
            </p:nvSpPr>
            <p:spPr>
              <a:xfrm rot="5400000">
                <a:off x="5007368" y="5709719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23" y="1"/>
                    </a:moveTo>
                    <a:cubicBezTo>
                      <a:pt x="141" y="1"/>
                      <a:pt x="1" y="155"/>
                      <a:pt x="1" y="337"/>
                    </a:cubicBezTo>
                    <a:cubicBezTo>
                      <a:pt x="1" y="537"/>
                      <a:pt x="163" y="665"/>
                      <a:pt x="333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16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87" name="Google Shape;1787;p6"/>
              <p:cNvSpPr/>
              <p:nvPr/>
            </p:nvSpPr>
            <p:spPr>
              <a:xfrm rot="5400000">
                <a:off x="4745827" y="5884885"/>
                <a:ext cx="44408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2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5"/>
                      <a:pt x="168" y="662"/>
                      <a:pt x="340" y="662"/>
                    </a:cubicBezTo>
                    <a:cubicBezTo>
                      <a:pt x="417" y="662"/>
                      <a:pt x="495" y="635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88" name="Google Shape;1788;p6"/>
              <p:cNvSpPr/>
              <p:nvPr/>
            </p:nvSpPr>
            <p:spPr>
              <a:xfrm rot="5400000">
                <a:off x="4904850" y="5253423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22"/>
                    </a:cubicBezTo>
                    <a:cubicBezTo>
                      <a:pt x="0" y="529"/>
                      <a:pt x="158" y="660"/>
                      <a:pt x="325" y="660"/>
                    </a:cubicBezTo>
                    <a:cubicBezTo>
                      <a:pt x="407" y="660"/>
                      <a:pt x="491" y="629"/>
                      <a:pt x="560" y="560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89" name="Google Shape;1789;p6"/>
              <p:cNvSpPr/>
              <p:nvPr/>
            </p:nvSpPr>
            <p:spPr>
              <a:xfrm rot="5400000">
                <a:off x="4791235" y="5360683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0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70" y="560"/>
                    </a:cubicBezTo>
                    <a:cubicBezTo>
                      <a:pt x="779" y="350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90" name="Google Shape;1790;p6"/>
              <p:cNvSpPr/>
              <p:nvPr/>
            </p:nvSpPr>
            <p:spPr>
              <a:xfrm rot="5400000">
                <a:off x="4922956" y="5628532"/>
                <a:ext cx="45156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65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6"/>
                      <a:pt x="169" y="665"/>
                      <a:pt x="342" y="665"/>
                    </a:cubicBezTo>
                    <a:cubicBezTo>
                      <a:pt x="424" y="665"/>
                      <a:pt x="507" y="637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91" name="Google Shape;1791;p6"/>
              <p:cNvSpPr/>
              <p:nvPr/>
            </p:nvSpPr>
            <p:spPr>
              <a:xfrm rot="5400000">
                <a:off x="5110088" y="5871776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92" name="Google Shape;1792;p6"/>
              <p:cNvSpPr/>
              <p:nvPr/>
            </p:nvSpPr>
            <p:spPr>
              <a:xfrm rot="5400000">
                <a:off x="5257870" y="5911074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72"/>
                      <a:pt x="332" y="672"/>
                    </a:cubicBezTo>
                    <a:cubicBezTo>
                      <a:pt x="411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93" name="Google Shape;1793;p6"/>
              <p:cNvSpPr/>
              <p:nvPr/>
            </p:nvSpPr>
            <p:spPr>
              <a:xfrm rot="5400000">
                <a:off x="5362173" y="6157400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70" y="560"/>
                    </a:cubicBezTo>
                    <a:cubicBezTo>
                      <a:pt x="779" y="350"/>
                      <a:pt x="625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94" name="Google Shape;1794;p6"/>
              <p:cNvSpPr/>
              <p:nvPr/>
            </p:nvSpPr>
            <p:spPr>
              <a:xfrm rot="5400000">
                <a:off x="5437619" y="6103726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23"/>
                      <a:pt x="169" y="658"/>
                      <a:pt x="343" y="658"/>
                    </a:cubicBezTo>
                    <a:cubicBezTo>
                      <a:pt x="425" y="658"/>
                      <a:pt x="507" y="628"/>
                      <a:pt x="575" y="561"/>
                    </a:cubicBezTo>
                    <a:cubicBezTo>
                      <a:pt x="784" y="351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95" name="Google Shape;1795;p6"/>
              <p:cNvSpPr/>
              <p:nvPr/>
            </p:nvSpPr>
            <p:spPr>
              <a:xfrm rot="5400000">
                <a:off x="5680757" y="5898138"/>
                <a:ext cx="44408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2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5"/>
                      <a:pt x="168" y="661"/>
                      <a:pt x="340" y="661"/>
                    </a:cubicBezTo>
                    <a:cubicBezTo>
                      <a:pt x="417" y="661"/>
                      <a:pt x="495" y="634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96" name="Google Shape;1796;p6"/>
              <p:cNvSpPr/>
              <p:nvPr/>
            </p:nvSpPr>
            <p:spPr>
              <a:xfrm rot="5400000">
                <a:off x="5352919" y="5319744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4" y="641"/>
                      <a:pt x="561" y="574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97" name="Google Shape;1797;p6"/>
              <p:cNvSpPr/>
              <p:nvPr/>
            </p:nvSpPr>
            <p:spPr>
              <a:xfrm rot="5400000">
                <a:off x="5165269" y="5198199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0"/>
                    </a:moveTo>
                    <a:cubicBezTo>
                      <a:pt x="154" y="14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98" name="Google Shape;1798;p6"/>
              <p:cNvSpPr/>
              <p:nvPr/>
            </p:nvSpPr>
            <p:spPr>
              <a:xfrm rot="5400000">
                <a:off x="5343002" y="5440862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0"/>
                    </a:moveTo>
                    <a:cubicBezTo>
                      <a:pt x="154" y="14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799" name="Google Shape;1799;p6"/>
              <p:cNvSpPr/>
              <p:nvPr/>
            </p:nvSpPr>
            <p:spPr>
              <a:xfrm rot="5400000">
                <a:off x="5381229" y="5574888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3"/>
                      <a:pt x="157" y="661"/>
                      <a:pt x="323" y="661"/>
                    </a:cubicBezTo>
                    <a:cubicBezTo>
                      <a:pt x="406" y="661"/>
                      <a:pt x="490" y="630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0" name="Google Shape;1800;p6"/>
              <p:cNvSpPr/>
              <p:nvPr/>
            </p:nvSpPr>
            <p:spPr>
              <a:xfrm rot="5400000">
                <a:off x="5305034" y="6075521"/>
                <a:ext cx="45214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1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22"/>
                    </a:cubicBezTo>
                    <a:cubicBezTo>
                      <a:pt x="1" y="532"/>
                      <a:pt x="170" y="670"/>
                      <a:pt x="345" y="670"/>
                    </a:cubicBezTo>
                    <a:cubicBezTo>
                      <a:pt x="426" y="670"/>
                      <a:pt x="508" y="640"/>
                      <a:pt x="575" y="574"/>
                    </a:cubicBezTo>
                    <a:cubicBezTo>
                      <a:pt x="785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1" name="Google Shape;1801;p6"/>
              <p:cNvSpPr/>
              <p:nvPr/>
            </p:nvSpPr>
            <p:spPr>
              <a:xfrm rot="5400000">
                <a:off x="5539551" y="579107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2" name="Google Shape;1802;p6"/>
              <p:cNvSpPr/>
              <p:nvPr/>
            </p:nvSpPr>
            <p:spPr>
              <a:xfrm rot="5400000">
                <a:off x="5689954" y="6225507"/>
                <a:ext cx="45214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1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36"/>
                    </a:cubicBezTo>
                    <a:cubicBezTo>
                      <a:pt x="1" y="536"/>
                      <a:pt x="169" y="671"/>
                      <a:pt x="343" y="671"/>
                    </a:cubicBezTo>
                    <a:cubicBezTo>
                      <a:pt x="424" y="671"/>
                      <a:pt x="507" y="641"/>
                      <a:pt x="574" y="574"/>
                    </a:cubicBezTo>
                    <a:cubicBezTo>
                      <a:pt x="784" y="364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3" name="Google Shape;1803;p6"/>
              <p:cNvSpPr/>
              <p:nvPr/>
            </p:nvSpPr>
            <p:spPr>
              <a:xfrm rot="5400000">
                <a:off x="5764968" y="6387765"/>
                <a:ext cx="44926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6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1" y="537"/>
                      <a:pt x="166" y="665"/>
                      <a:pt x="339" y="665"/>
                    </a:cubicBezTo>
                    <a:cubicBezTo>
                      <a:pt x="420" y="665"/>
                      <a:pt x="503" y="637"/>
                      <a:pt x="570" y="575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4" name="Google Shape;1804;p6"/>
              <p:cNvSpPr/>
              <p:nvPr/>
            </p:nvSpPr>
            <p:spPr>
              <a:xfrm rot="5400000">
                <a:off x="5783822" y="6523230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5"/>
                      <a:pt x="10" y="155"/>
                      <a:pt x="10" y="337"/>
                    </a:cubicBezTo>
                    <a:cubicBezTo>
                      <a:pt x="1" y="537"/>
                      <a:pt x="166" y="672"/>
                      <a:pt x="338" y="672"/>
                    </a:cubicBezTo>
                    <a:cubicBezTo>
                      <a:pt x="420" y="672"/>
                      <a:pt x="503" y="642"/>
                      <a:pt x="570" y="575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5" name="Google Shape;1805;p6"/>
              <p:cNvSpPr/>
              <p:nvPr/>
            </p:nvSpPr>
            <p:spPr>
              <a:xfrm rot="5400000">
                <a:off x="5643106" y="6697907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7"/>
                      <a:pt x="163" y="672"/>
                      <a:pt x="332" y="672"/>
                    </a:cubicBezTo>
                    <a:cubicBezTo>
                      <a:pt x="412" y="672"/>
                      <a:pt x="493" y="642"/>
                      <a:pt x="561" y="575"/>
                    </a:cubicBezTo>
                    <a:cubicBezTo>
                      <a:pt x="770" y="365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6" name="Google Shape;1806;p6"/>
              <p:cNvSpPr/>
              <p:nvPr/>
            </p:nvSpPr>
            <p:spPr>
              <a:xfrm rot="5400000">
                <a:off x="5548748" y="6644694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22"/>
                    </a:cubicBezTo>
                    <a:cubicBezTo>
                      <a:pt x="1" y="529"/>
                      <a:pt x="159" y="660"/>
                      <a:pt x="326" y="660"/>
                    </a:cubicBezTo>
                    <a:cubicBezTo>
                      <a:pt x="408" y="660"/>
                      <a:pt x="492" y="629"/>
                      <a:pt x="561" y="560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7" name="Google Shape;1807;p6"/>
              <p:cNvSpPr/>
              <p:nvPr/>
            </p:nvSpPr>
            <p:spPr>
              <a:xfrm rot="5400000">
                <a:off x="5662248" y="6537434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8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8" name="Google Shape;1808;p6"/>
              <p:cNvSpPr/>
              <p:nvPr/>
            </p:nvSpPr>
            <p:spPr>
              <a:xfrm rot="5400000">
                <a:off x="5409568" y="6630865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5"/>
                      <a:pt x="10" y="155"/>
                      <a:pt x="10" y="336"/>
                    </a:cubicBezTo>
                    <a:cubicBezTo>
                      <a:pt x="0" y="536"/>
                      <a:pt x="166" y="671"/>
                      <a:pt x="338" y="671"/>
                    </a:cubicBezTo>
                    <a:cubicBezTo>
                      <a:pt x="420" y="671"/>
                      <a:pt x="503" y="642"/>
                      <a:pt x="570" y="574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09" name="Google Shape;1809;p6"/>
              <p:cNvSpPr/>
              <p:nvPr/>
            </p:nvSpPr>
            <p:spPr>
              <a:xfrm rot="5400000">
                <a:off x="4877059" y="5346941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6" y="657"/>
                      <a:pt x="338" y="657"/>
                    </a:cubicBezTo>
                    <a:cubicBezTo>
                      <a:pt x="419" y="657"/>
                      <a:pt x="502" y="627"/>
                      <a:pt x="570" y="560"/>
                    </a:cubicBezTo>
                    <a:cubicBezTo>
                      <a:pt x="779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10" name="Google Shape;1810;p6"/>
              <p:cNvSpPr/>
              <p:nvPr/>
            </p:nvSpPr>
            <p:spPr>
              <a:xfrm rot="5400000">
                <a:off x="4867891" y="5013098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1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11" name="Google Shape;1811;p6"/>
              <p:cNvSpPr/>
              <p:nvPr/>
            </p:nvSpPr>
            <p:spPr>
              <a:xfrm rot="5400000">
                <a:off x="4755082" y="5026668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12" name="Google Shape;1812;p6"/>
              <p:cNvSpPr/>
              <p:nvPr/>
            </p:nvSpPr>
            <p:spPr>
              <a:xfrm rot="5400000">
                <a:off x="4718179" y="5130380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22" y="0"/>
                    </a:moveTo>
                    <a:cubicBezTo>
                      <a:pt x="141" y="0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2" y="665"/>
                    </a:cubicBezTo>
                    <a:cubicBezTo>
                      <a:pt x="412" y="665"/>
                      <a:pt x="493" y="636"/>
                      <a:pt x="560" y="574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13" name="Google Shape;1813;p6"/>
              <p:cNvSpPr/>
              <p:nvPr/>
            </p:nvSpPr>
            <p:spPr>
              <a:xfrm rot="5400000">
                <a:off x="4502661" y="5615135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8"/>
                      <a:pt x="560" y="560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14" name="Google Shape;1814;p6"/>
              <p:cNvSpPr/>
              <p:nvPr/>
            </p:nvSpPr>
            <p:spPr>
              <a:xfrm rot="5400000">
                <a:off x="4848835" y="5965986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66"/>
                      <a:pt x="332" y="666"/>
                    </a:cubicBezTo>
                    <a:cubicBezTo>
                      <a:pt x="412" y="666"/>
                      <a:pt x="493" y="637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15" name="Google Shape;1815;p6"/>
              <p:cNvSpPr/>
              <p:nvPr/>
            </p:nvSpPr>
            <p:spPr>
              <a:xfrm rot="5400000">
                <a:off x="4886371" y="4803847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16" name="Google Shape;1816;p6"/>
              <p:cNvSpPr/>
              <p:nvPr/>
            </p:nvSpPr>
            <p:spPr>
              <a:xfrm rot="5400000">
                <a:off x="5793797" y="6143686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22"/>
                    </a:cubicBezTo>
                    <a:cubicBezTo>
                      <a:pt x="1" y="532"/>
                      <a:pt x="164" y="664"/>
                      <a:pt x="335" y="664"/>
                    </a:cubicBezTo>
                    <a:cubicBezTo>
                      <a:pt x="414" y="664"/>
                      <a:pt x="494" y="636"/>
                      <a:pt x="561" y="574"/>
                    </a:cubicBezTo>
                    <a:cubicBezTo>
                      <a:pt x="770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17" name="Google Shape;1817;p6"/>
              <p:cNvSpPr/>
              <p:nvPr/>
            </p:nvSpPr>
            <p:spPr>
              <a:xfrm rot="5400000">
                <a:off x="5633218" y="5925075"/>
                <a:ext cx="4515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8" extrusionOk="0">
                    <a:moveTo>
                      <a:pt x="336" y="1"/>
                    </a:moveTo>
                    <a:cubicBezTo>
                      <a:pt x="154" y="1"/>
                      <a:pt x="14" y="141"/>
                      <a:pt x="0" y="323"/>
                    </a:cubicBezTo>
                    <a:cubicBezTo>
                      <a:pt x="0" y="522"/>
                      <a:pt x="169" y="658"/>
                      <a:pt x="342" y="658"/>
                    </a:cubicBezTo>
                    <a:cubicBezTo>
                      <a:pt x="424" y="658"/>
                      <a:pt x="507" y="628"/>
                      <a:pt x="574" y="560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18" name="Google Shape;1818;p6"/>
              <p:cNvSpPr/>
              <p:nvPr/>
            </p:nvSpPr>
            <p:spPr>
              <a:xfrm rot="5400000">
                <a:off x="5447133" y="5534841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19" name="Google Shape;1819;p6"/>
              <p:cNvSpPr/>
              <p:nvPr/>
            </p:nvSpPr>
            <p:spPr>
              <a:xfrm rot="5400000">
                <a:off x="5822884" y="6751321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5" y="657"/>
                      <a:pt x="507" y="627"/>
                      <a:pt x="575" y="560"/>
                    </a:cubicBezTo>
                    <a:cubicBezTo>
                      <a:pt x="770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20" name="Google Shape;1820;p6"/>
              <p:cNvSpPr/>
              <p:nvPr/>
            </p:nvSpPr>
            <p:spPr>
              <a:xfrm rot="5400000">
                <a:off x="5755541" y="6184855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6"/>
                    </a:cubicBezTo>
                    <a:cubicBezTo>
                      <a:pt x="0" y="533"/>
                      <a:pt x="160" y="661"/>
                      <a:pt x="330" y="661"/>
                    </a:cubicBezTo>
                    <a:cubicBezTo>
                      <a:pt x="414" y="661"/>
                      <a:pt x="500" y="630"/>
                      <a:pt x="570" y="560"/>
                    </a:cubicBezTo>
                    <a:cubicBezTo>
                      <a:pt x="779" y="364"/>
                      <a:pt x="625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21" name="Google Shape;1821;p6"/>
              <p:cNvSpPr/>
              <p:nvPr/>
            </p:nvSpPr>
            <p:spPr>
              <a:xfrm rot="5400000">
                <a:off x="5529779" y="5979296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1" y="536"/>
                      <a:pt x="166" y="671"/>
                      <a:pt x="339" y="671"/>
                    </a:cubicBezTo>
                    <a:cubicBezTo>
                      <a:pt x="420" y="671"/>
                      <a:pt x="503" y="641"/>
                      <a:pt x="570" y="574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22" name="Google Shape;1822;p6"/>
              <p:cNvSpPr/>
              <p:nvPr/>
            </p:nvSpPr>
            <p:spPr>
              <a:xfrm rot="5400000">
                <a:off x="5520524" y="5670191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3" y="0"/>
                    </a:moveTo>
                    <a:cubicBezTo>
                      <a:pt x="141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71" y="350"/>
                      <a:pt x="617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23" name="Google Shape;1823;p6"/>
              <p:cNvSpPr/>
              <p:nvPr/>
            </p:nvSpPr>
            <p:spPr>
              <a:xfrm rot="5400000">
                <a:off x="5390397" y="573645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1"/>
                    </a:moveTo>
                    <a:cubicBezTo>
                      <a:pt x="141" y="1"/>
                      <a:pt x="1" y="141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24" name="Google Shape;1824;p6"/>
              <p:cNvSpPr/>
              <p:nvPr/>
            </p:nvSpPr>
            <p:spPr>
              <a:xfrm rot="5400000">
                <a:off x="5492214" y="6266330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1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69" y="560"/>
                    </a:cubicBezTo>
                    <a:cubicBezTo>
                      <a:pt x="779" y="350"/>
                      <a:pt x="625" y="0"/>
                      <a:pt x="33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25" name="Google Shape;1825;p6"/>
              <p:cNvSpPr/>
              <p:nvPr/>
            </p:nvSpPr>
            <p:spPr>
              <a:xfrm rot="5400000">
                <a:off x="5614508" y="6496293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3"/>
                      <a:pt x="157" y="661"/>
                      <a:pt x="323" y="661"/>
                    </a:cubicBezTo>
                    <a:cubicBezTo>
                      <a:pt x="406" y="661"/>
                      <a:pt x="490" y="630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26" name="Google Shape;1826;p6"/>
              <p:cNvSpPr/>
              <p:nvPr/>
            </p:nvSpPr>
            <p:spPr>
              <a:xfrm rot="5400000">
                <a:off x="5044703" y="5481168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2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27" name="Google Shape;1827;p6"/>
              <p:cNvSpPr/>
              <p:nvPr/>
            </p:nvSpPr>
            <p:spPr>
              <a:xfrm rot="5400000">
                <a:off x="5026511" y="5117099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23" y="1"/>
                    </a:moveTo>
                    <a:cubicBezTo>
                      <a:pt x="141" y="1"/>
                      <a:pt x="1" y="155"/>
                      <a:pt x="1" y="337"/>
                    </a:cubicBezTo>
                    <a:cubicBezTo>
                      <a:pt x="1" y="537"/>
                      <a:pt x="163" y="665"/>
                      <a:pt x="333" y="665"/>
                    </a:cubicBezTo>
                    <a:cubicBezTo>
                      <a:pt x="412" y="665"/>
                      <a:pt x="493" y="637"/>
                      <a:pt x="561" y="574"/>
                    </a:cubicBezTo>
                    <a:cubicBezTo>
                      <a:pt x="770" y="365"/>
                      <a:pt x="616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28" name="Google Shape;1828;p6"/>
              <p:cNvSpPr/>
              <p:nvPr/>
            </p:nvSpPr>
            <p:spPr>
              <a:xfrm rot="5400000">
                <a:off x="5832081" y="6737982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6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29" name="Google Shape;1829;p6"/>
              <p:cNvSpPr/>
              <p:nvPr/>
            </p:nvSpPr>
            <p:spPr>
              <a:xfrm rot="5400000">
                <a:off x="5127963" y="5508134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9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30" name="Google Shape;1830;p6"/>
              <p:cNvSpPr/>
              <p:nvPr/>
            </p:nvSpPr>
            <p:spPr>
              <a:xfrm rot="5400000">
                <a:off x="4951065" y="5039863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31" name="Google Shape;1831;p6"/>
              <p:cNvSpPr/>
              <p:nvPr/>
            </p:nvSpPr>
            <p:spPr>
              <a:xfrm rot="5400000">
                <a:off x="4810233" y="4857117"/>
                <a:ext cx="4498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8" extrusionOk="0">
                    <a:moveTo>
                      <a:pt x="353" y="0"/>
                    </a:moveTo>
                    <a:cubicBezTo>
                      <a:pt x="347" y="0"/>
                      <a:pt x="342" y="0"/>
                      <a:pt x="336" y="1"/>
                    </a:cubicBezTo>
                    <a:cubicBezTo>
                      <a:pt x="154" y="1"/>
                      <a:pt x="14" y="141"/>
                      <a:pt x="0" y="323"/>
                    </a:cubicBezTo>
                    <a:lnTo>
                      <a:pt x="14" y="323"/>
                    </a:lnTo>
                    <a:cubicBezTo>
                      <a:pt x="5" y="522"/>
                      <a:pt x="170" y="657"/>
                      <a:pt x="343" y="657"/>
                    </a:cubicBezTo>
                    <a:cubicBezTo>
                      <a:pt x="424" y="657"/>
                      <a:pt x="507" y="628"/>
                      <a:pt x="574" y="560"/>
                    </a:cubicBezTo>
                    <a:cubicBezTo>
                      <a:pt x="780" y="354"/>
                      <a:pt x="636" y="0"/>
                      <a:pt x="35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32" name="Google Shape;1832;p6"/>
              <p:cNvSpPr/>
              <p:nvPr/>
            </p:nvSpPr>
            <p:spPr>
              <a:xfrm rot="5400000">
                <a:off x="4800605" y="4948389"/>
                <a:ext cx="4521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2" extrusionOk="0">
                    <a:moveTo>
                      <a:pt x="336" y="1"/>
                    </a:moveTo>
                    <a:cubicBezTo>
                      <a:pt x="155" y="1"/>
                      <a:pt x="1" y="155"/>
                      <a:pt x="1" y="336"/>
                    </a:cubicBezTo>
                    <a:cubicBezTo>
                      <a:pt x="1" y="536"/>
                      <a:pt x="169" y="671"/>
                      <a:pt x="343" y="671"/>
                    </a:cubicBezTo>
                    <a:cubicBezTo>
                      <a:pt x="424" y="671"/>
                      <a:pt x="507" y="642"/>
                      <a:pt x="574" y="574"/>
                    </a:cubicBezTo>
                    <a:cubicBezTo>
                      <a:pt x="784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33" name="Google Shape;1833;p6"/>
              <p:cNvSpPr/>
              <p:nvPr/>
            </p:nvSpPr>
            <p:spPr>
              <a:xfrm rot="5400000">
                <a:off x="4839206" y="5185119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3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34" name="Google Shape;1834;p6"/>
              <p:cNvSpPr/>
              <p:nvPr/>
            </p:nvSpPr>
            <p:spPr>
              <a:xfrm rot="5400000">
                <a:off x="5035592" y="5293383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0" y="522"/>
                      <a:pt x="166" y="658"/>
                      <a:pt x="338" y="658"/>
                    </a:cubicBezTo>
                    <a:cubicBezTo>
                      <a:pt x="420" y="658"/>
                      <a:pt x="503" y="628"/>
                      <a:pt x="570" y="560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35" name="Google Shape;1835;p6"/>
              <p:cNvSpPr/>
              <p:nvPr/>
            </p:nvSpPr>
            <p:spPr>
              <a:xfrm rot="5400000">
                <a:off x="5267585" y="5373965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7" y="1"/>
                    </a:moveTo>
                    <a:cubicBezTo>
                      <a:pt x="155" y="1"/>
                      <a:pt x="15" y="155"/>
                      <a:pt x="1" y="323"/>
                    </a:cubicBezTo>
                    <a:cubicBezTo>
                      <a:pt x="1" y="533"/>
                      <a:pt x="164" y="665"/>
                      <a:pt x="334" y="665"/>
                    </a:cubicBezTo>
                    <a:cubicBezTo>
                      <a:pt x="413" y="665"/>
                      <a:pt x="494" y="637"/>
                      <a:pt x="560" y="575"/>
                    </a:cubicBezTo>
                    <a:cubicBezTo>
                      <a:pt x="770" y="365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36" name="Google Shape;1836;p6"/>
              <p:cNvSpPr/>
              <p:nvPr/>
            </p:nvSpPr>
            <p:spPr>
              <a:xfrm rot="5400000">
                <a:off x="5136930" y="5750111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6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37" name="Google Shape;1837;p6"/>
              <p:cNvSpPr/>
              <p:nvPr/>
            </p:nvSpPr>
            <p:spPr>
              <a:xfrm rot="5400000">
                <a:off x="5211886" y="5818160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38" name="Google Shape;1838;p6"/>
              <p:cNvSpPr/>
              <p:nvPr/>
            </p:nvSpPr>
            <p:spPr>
              <a:xfrm rot="5400000">
                <a:off x="5295262" y="5804217"/>
                <a:ext cx="4498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72" extrusionOk="0">
                    <a:moveTo>
                      <a:pt x="332" y="1"/>
                    </a:moveTo>
                    <a:cubicBezTo>
                      <a:pt x="150" y="15"/>
                      <a:pt x="11" y="155"/>
                      <a:pt x="11" y="337"/>
                    </a:cubicBezTo>
                    <a:cubicBezTo>
                      <a:pt x="1" y="537"/>
                      <a:pt x="166" y="672"/>
                      <a:pt x="339" y="672"/>
                    </a:cubicBezTo>
                    <a:cubicBezTo>
                      <a:pt x="420" y="672"/>
                      <a:pt x="503" y="642"/>
                      <a:pt x="570" y="575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39" name="Google Shape;1839;p6"/>
              <p:cNvSpPr/>
              <p:nvPr/>
            </p:nvSpPr>
            <p:spPr>
              <a:xfrm rot="5400000">
                <a:off x="5323918" y="6211764"/>
                <a:ext cx="44926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5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0" y="536"/>
                      <a:pt x="166" y="665"/>
                      <a:pt x="339" y="665"/>
                    </a:cubicBezTo>
                    <a:cubicBezTo>
                      <a:pt x="420" y="665"/>
                      <a:pt x="502" y="636"/>
                      <a:pt x="569" y="574"/>
                    </a:cubicBezTo>
                    <a:cubicBezTo>
                      <a:pt x="779" y="364"/>
                      <a:pt x="625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40" name="Google Shape;1840;p6"/>
              <p:cNvSpPr/>
              <p:nvPr/>
            </p:nvSpPr>
            <p:spPr>
              <a:xfrm rot="5400000">
                <a:off x="5276926" y="633391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3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41" name="Google Shape;1841;p6"/>
              <p:cNvSpPr/>
              <p:nvPr/>
            </p:nvSpPr>
            <p:spPr>
              <a:xfrm rot="5400000">
                <a:off x="5016680" y="6033632"/>
                <a:ext cx="44926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6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0" y="537"/>
                      <a:pt x="166" y="665"/>
                      <a:pt x="339" y="665"/>
                    </a:cubicBezTo>
                    <a:cubicBezTo>
                      <a:pt x="420" y="665"/>
                      <a:pt x="503" y="637"/>
                      <a:pt x="570" y="574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42" name="Google Shape;1842;p6"/>
              <p:cNvSpPr/>
              <p:nvPr/>
            </p:nvSpPr>
            <p:spPr>
              <a:xfrm rot="5400000">
                <a:off x="4696186" y="5521243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43" name="Google Shape;1843;p6"/>
              <p:cNvSpPr/>
              <p:nvPr/>
            </p:nvSpPr>
            <p:spPr>
              <a:xfrm rot="5400000">
                <a:off x="4590183" y="5548296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9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44" name="Google Shape;1844;p6"/>
              <p:cNvSpPr/>
              <p:nvPr/>
            </p:nvSpPr>
            <p:spPr>
              <a:xfrm rot="5400000">
                <a:off x="4648417" y="6061635"/>
                <a:ext cx="45214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5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33"/>
                      <a:pt x="171" y="665"/>
                      <a:pt x="345" y="665"/>
                    </a:cubicBezTo>
                    <a:cubicBezTo>
                      <a:pt x="426" y="665"/>
                      <a:pt x="508" y="636"/>
                      <a:pt x="575" y="574"/>
                    </a:cubicBezTo>
                    <a:cubicBezTo>
                      <a:pt x="785" y="364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845" name="Google Shape;1845;p6"/>
            <p:cNvGrpSpPr/>
            <p:nvPr/>
          </p:nvGrpSpPr>
          <p:grpSpPr>
            <a:xfrm rot="-7036893">
              <a:off x="7055619" y="-737031"/>
              <a:ext cx="1870482" cy="1869799"/>
              <a:chOff x="1598020" y="4698049"/>
              <a:chExt cx="2206848" cy="2206042"/>
            </a:xfrm>
          </p:grpSpPr>
          <p:sp>
            <p:nvSpPr>
              <p:cNvPr id="1846" name="Google Shape;1846;p6"/>
              <p:cNvSpPr/>
              <p:nvPr/>
            </p:nvSpPr>
            <p:spPr>
              <a:xfrm rot="5400000">
                <a:off x="3275691" y="5501217"/>
                <a:ext cx="43544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56" h="715" extrusionOk="0">
                    <a:moveTo>
                      <a:pt x="434" y="1"/>
                    </a:moveTo>
                    <a:cubicBezTo>
                      <a:pt x="336" y="1"/>
                      <a:pt x="252" y="29"/>
                      <a:pt x="168" y="85"/>
                    </a:cubicBezTo>
                    <a:cubicBezTo>
                      <a:pt x="14" y="211"/>
                      <a:pt x="0" y="435"/>
                      <a:pt x="126" y="589"/>
                    </a:cubicBezTo>
                    <a:cubicBezTo>
                      <a:pt x="182" y="659"/>
                      <a:pt x="266" y="701"/>
                      <a:pt x="364" y="715"/>
                    </a:cubicBezTo>
                    <a:cubicBezTo>
                      <a:pt x="448" y="715"/>
                      <a:pt x="546" y="687"/>
                      <a:pt x="630" y="631"/>
                    </a:cubicBezTo>
                    <a:cubicBezTo>
                      <a:pt x="700" y="575"/>
                      <a:pt x="742" y="491"/>
                      <a:pt x="756" y="393"/>
                    </a:cubicBezTo>
                    <a:cubicBezTo>
                      <a:pt x="756" y="295"/>
                      <a:pt x="728" y="211"/>
                      <a:pt x="672" y="141"/>
                    </a:cubicBezTo>
                    <a:cubicBezTo>
                      <a:pt x="616" y="57"/>
                      <a:pt x="532" y="15"/>
                      <a:pt x="434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47" name="Google Shape;1847;p6"/>
              <p:cNvSpPr/>
              <p:nvPr/>
            </p:nvSpPr>
            <p:spPr>
              <a:xfrm rot="5400000">
                <a:off x="3275662" y="5465766"/>
                <a:ext cx="45214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715" extrusionOk="0">
                    <a:moveTo>
                      <a:pt x="420" y="1"/>
                    </a:moveTo>
                    <a:cubicBezTo>
                      <a:pt x="322" y="1"/>
                      <a:pt x="224" y="29"/>
                      <a:pt x="154" y="85"/>
                    </a:cubicBezTo>
                    <a:cubicBezTo>
                      <a:pt x="85" y="141"/>
                      <a:pt x="43" y="225"/>
                      <a:pt x="29" y="323"/>
                    </a:cubicBezTo>
                    <a:cubicBezTo>
                      <a:pt x="1" y="519"/>
                      <a:pt x="154" y="687"/>
                      <a:pt x="350" y="715"/>
                    </a:cubicBezTo>
                    <a:cubicBezTo>
                      <a:pt x="434" y="715"/>
                      <a:pt x="532" y="687"/>
                      <a:pt x="602" y="631"/>
                    </a:cubicBezTo>
                    <a:cubicBezTo>
                      <a:pt x="756" y="505"/>
                      <a:pt x="784" y="281"/>
                      <a:pt x="658" y="127"/>
                    </a:cubicBezTo>
                    <a:cubicBezTo>
                      <a:pt x="602" y="57"/>
                      <a:pt x="504" y="15"/>
                      <a:pt x="420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48" name="Google Shape;1848;p6"/>
              <p:cNvSpPr/>
              <p:nvPr/>
            </p:nvSpPr>
            <p:spPr>
              <a:xfrm rot="5400000">
                <a:off x="1598423" y="4697645"/>
                <a:ext cx="2206042" cy="2206848"/>
              </a:xfrm>
              <a:custGeom>
                <a:avLst/>
                <a:gdLst/>
                <a:ahLst/>
                <a:cxnLst/>
                <a:rect l="l" t="t" r="r" b="b"/>
                <a:pathLst>
                  <a:path w="38301" h="38315" extrusionOk="0">
                    <a:moveTo>
                      <a:pt x="994" y="1"/>
                    </a:moveTo>
                    <a:cubicBezTo>
                      <a:pt x="1" y="127"/>
                      <a:pt x="939" y="1778"/>
                      <a:pt x="939" y="2408"/>
                    </a:cubicBezTo>
                    <a:cubicBezTo>
                      <a:pt x="1162" y="3387"/>
                      <a:pt x="1246" y="4339"/>
                      <a:pt x="1624" y="5262"/>
                    </a:cubicBezTo>
                    <a:cubicBezTo>
                      <a:pt x="3150" y="6524"/>
                      <a:pt x="7437" y="8762"/>
                      <a:pt x="4122" y="8762"/>
                    </a:cubicBezTo>
                    <a:cubicBezTo>
                      <a:pt x="3759" y="8762"/>
                      <a:pt x="3304" y="8735"/>
                      <a:pt x="2744" y="8677"/>
                    </a:cubicBezTo>
                    <a:lnTo>
                      <a:pt x="2744" y="8677"/>
                    </a:lnTo>
                    <a:cubicBezTo>
                      <a:pt x="3289" y="11028"/>
                      <a:pt x="4423" y="13099"/>
                      <a:pt x="5346" y="15310"/>
                    </a:cubicBezTo>
                    <a:cubicBezTo>
                      <a:pt x="6326" y="17954"/>
                      <a:pt x="9488" y="18808"/>
                      <a:pt x="11867" y="19899"/>
                    </a:cubicBezTo>
                    <a:lnTo>
                      <a:pt x="11909" y="19899"/>
                    </a:lnTo>
                    <a:cubicBezTo>
                      <a:pt x="16819" y="21454"/>
                      <a:pt x="15832" y="22022"/>
                      <a:pt x="13568" y="22022"/>
                    </a:cubicBezTo>
                    <a:cubicBezTo>
                      <a:pt x="11979" y="22022"/>
                      <a:pt x="9761" y="21742"/>
                      <a:pt x="8509" y="21327"/>
                    </a:cubicBezTo>
                    <a:lnTo>
                      <a:pt x="8509" y="21327"/>
                    </a:lnTo>
                    <a:cubicBezTo>
                      <a:pt x="9656" y="23300"/>
                      <a:pt x="11210" y="25007"/>
                      <a:pt x="12651" y="26756"/>
                    </a:cubicBezTo>
                    <a:cubicBezTo>
                      <a:pt x="15128" y="28883"/>
                      <a:pt x="18990" y="28323"/>
                      <a:pt x="21900" y="29583"/>
                    </a:cubicBezTo>
                    <a:cubicBezTo>
                      <a:pt x="23426" y="30898"/>
                      <a:pt x="18934" y="31514"/>
                      <a:pt x="18150" y="31710"/>
                    </a:cubicBezTo>
                    <a:cubicBezTo>
                      <a:pt x="22838" y="35208"/>
                      <a:pt x="28253" y="37433"/>
                      <a:pt x="34047" y="38049"/>
                    </a:cubicBezTo>
                    <a:cubicBezTo>
                      <a:pt x="35362" y="38203"/>
                      <a:pt x="36607" y="38273"/>
                      <a:pt x="37895" y="38315"/>
                    </a:cubicBezTo>
                    <a:cubicBezTo>
                      <a:pt x="38300" y="38287"/>
                      <a:pt x="38259" y="37839"/>
                      <a:pt x="38063" y="37601"/>
                    </a:cubicBezTo>
                    <a:cubicBezTo>
                      <a:pt x="37671" y="36328"/>
                      <a:pt x="37083" y="35026"/>
                      <a:pt x="36495" y="33809"/>
                    </a:cubicBezTo>
                    <a:cubicBezTo>
                      <a:pt x="34354" y="28547"/>
                      <a:pt x="31010" y="23846"/>
                      <a:pt x="27288" y="19564"/>
                    </a:cubicBezTo>
                    <a:cubicBezTo>
                      <a:pt x="22838" y="13966"/>
                      <a:pt x="17213" y="9209"/>
                      <a:pt x="11210" y="5318"/>
                    </a:cubicBezTo>
                    <a:cubicBezTo>
                      <a:pt x="7949" y="3359"/>
                      <a:pt x="4745" y="911"/>
                      <a:pt x="9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49" name="Google Shape;1849;p6"/>
              <p:cNvSpPr/>
              <p:nvPr/>
            </p:nvSpPr>
            <p:spPr>
              <a:xfrm rot="5400000">
                <a:off x="2658275" y="5381155"/>
                <a:ext cx="864" cy="58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4" y="0"/>
                    </a:moveTo>
                    <a:lnTo>
                      <a:pt x="0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0" name="Google Shape;1850;p6"/>
              <p:cNvSpPr/>
              <p:nvPr/>
            </p:nvSpPr>
            <p:spPr>
              <a:xfrm rot="5400000">
                <a:off x="2657468" y="5381961"/>
                <a:ext cx="864" cy="58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4" y="0"/>
                    </a:moveTo>
                    <a:lnTo>
                      <a:pt x="1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1" name="Google Shape;1851;p6"/>
              <p:cNvSpPr/>
              <p:nvPr/>
            </p:nvSpPr>
            <p:spPr>
              <a:xfrm rot="5400000">
                <a:off x="2069110" y="5950967"/>
                <a:ext cx="58" cy="86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0" y="15"/>
                    </a:moveTo>
                    <a:cubicBezTo>
                      <a:pt x="0" y="15"/>
                      <a:pt x="0" y="1"/>
                      <a:pt x="0" y="1"/>
                    </a:cubicBezTo>
                    <a:cubicBezTo>
                      <a:pt x="0" y="1"/>
                      <a:pt x="0" y="15"/>
                      <a:pt x="0" y="15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2" name="Google Shape;1852;p6"/>
              <p:cNvSpPr/>
              <p:nvPr/>
            </p:nvSpPr>
            <p:spPr>
              <a:xfrm rot="5400000">
                <a:off x="2812636" y="5081706"/>
                <a:ext cx="864" cy="86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15" y="15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3" name="Google Shape;1853;p6"/>
              <p:cNvSpPr/>
              <p:nvPr/>
            </p:nvSpPr>
            <p:spPr>
              <a:xfrm rot="5400000">
                <a:off x="1889550" y="6071259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6" y="0"/>
                    </a:moveTo>
                    <a:cubicBezTo>
                      <a:pt x="154" y="0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4" name="Google Shape;1854;p6"/>
              <p:cNvSpPr/>
              <p:nvPr/>
            </p:nvSpPr>
            <p:spPr>
              <a:xfrm rot="5400000">
                <a:off x="1821861" y="629186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5" name="Google Shape;1855;p6"/>
              <p:cNvSpPr/>
              <p:nvPr/>
            </p:nvSpPr>
            <p:spPr>
              <a:xfrm rot="5400000">
                <a:off x="1927679" y="5964301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1"/>
                    </a:moveTo>
                    <a:cubicBezTo>
                      <a:pt x="140" y="1"/>
                      <a:pt x="0" y="141"/>
                      <a:pt x="0" y="323"/>
                    </a:cubicBezTo>
                    <a:cubicBezTo>
                      <a:pt x="0" y="522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0"/>
                    </a:cubicBezTo>
                    <a:cubicBezTo>
                      <a:pt x="770" y="351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6" name="Google Shape;1856;p6"/>
              <p:cNvSpPr/>
              <p:nvPr/>
            </p:nvSpPr>
            <p:spPr>
              <a:xfrm rot="5400000">
                <a:off x="1889569" y="6178250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5"/>
                      <a:pt x="0" y="155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2"/>
                      <a:pt x="560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7" name="Google Shape;1857;p6"/>
              <p:cNvSpPr/>
              <p:nvPr/>
            </p:nvSpPr>
            <p:spPr>
              <a:xfrm rot="5400000">
                <a:off x="2171518" y="6012251"/>
                <a:ext cx="4515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8" extrusionOk="0">
                    <a:moveTo>
                      <a:pt x="336" y="1"/>
                    </a:moveTo>
                    <a:cubicBezTo>
                      <a:pt x="154" y="1"/>
                      <a:pt x="14" y="141"/>
                      <a:pt x="0" y="323"/>
                    </a:cubicBezTo>
                    <a:cubicBezTo>
                      <a:pt x="0" y="522"/>
                      <a:pt x="168" y="658"/>
                      <a:pt x="342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8" name="Google Shape;1858;p6"/>
              <p:cNvSpPr/>
              <p:nvPr/>
            </p:nvSpPr>
            <p:spPr>
              <a:xfrm rot="5400000">
                <a:off x="1634671" y="6731470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23"/>
                      <a:pt x="169" y="658"/>
                      <a:pt x="343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84" y="351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59" name="Google Shape;1859;p6"/>
              <p:cNvSpPr/>
              <p:nvPr/>
            </p:nvSpPr>
            <p:spPr>
              <a:xfrm rot="5400000">
                <a:off x="2303271" y="560282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0" name="Google Shape;1860;p6"/>
              <p:cNvSpPr/>
              <p:nvPr/>
            </p:nvSpPr>
            <p:spPr>
              <a:xfrm rot="5400000">
                <a:off x="1889563" y="6550994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1" name="Google Shape;1861;p6"/>
              <p:cNvSpPr/>
              <p:nvPr/>
            </p:nvSpPr>
            <p:spPr>
              <a:xfrm rot="5400000">
                <a:off x="2333771" y="5986833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6" y="1"/>
                    </a:moveTo>
                    <a:cubicBezTo>
                      <a:pt x="154" y="1"/>
                      <a:pt x="0" y="154"/>
                      <a:pt x="0" y="336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2" name="Google Shape;1862;p6"/>
              <p:cNvSpPr/>
              <p:nvPr/>
            </p:nvSpPr>
            <p:spPr>
              <a:xfrm rot="5400000">
                <a:off x="2374693" y="5666349"/>
                <a:ext cx="4498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8" extrusionOk="0">
                    <a:moveTo>
                      <a:pt x="353" y="0"/>
                    </a:moveTo>
                    <a:cubicBezTo>
                      <a:pt x="348" y="0"/>
                      <a:pt x="342" y="0"/>
                      <a:pt x="337" y="0"/>
                    </a:cubicBezTo>
                    <a:cubicBezTo>
                      <a:pt x="155" y="0"/>
                      <a:pt x="15" y="140"/>
                      <a:pt x="1" y="322"/>
                    </a:cubicBezTo>
                    <a:lnTo>
                      <a:pt x="15" y="322"/>
                    </a:lnTo>
                    <a:cubicBezTo>
                      <a:pt x="15" y="522"/>
                      <a:pt x="177" y="657"/>
                      <a:pt x="346" y="657"/>
                    </a:cubicBezTo>
                    <a:cubicBezTo>
                      <a:pt x="426" y="657"/>
                      <a:pt x="507" y="627"/>
                      <a:pt x="575" y="560"/>
                    </a:cubicBezTo>
                    <a:cubicBezTo>
                      <a:pt x="781" y="354"/>
                      <a:pt x="636" y="0"/>
                      <a:pt x="35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3" name="Google Shape;1863;p6"/>
              <p:cNvSpPr/>
              <p:nvPr/>
            </p:nvSpPr>
            <p:spPr>
              <a:xfrm rot="5400000">
                <a:off x="2437878" y="582082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3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4" name="Google Shape;1864;p6"/>
              <p:cNvSpPr/>
              <p:nvPr/>
            </p:nvSpPr>
            <p:spPr>
              <a:xfrm rot="5400000">
                <a:off x="2264165" y="5921450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3" y="642"/>
                      <a:pt x="561" y="574"/>
                    </a:cubicBezTo>
                    <a:cubicBezTo>
                      <a:pt x="770" y="364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5" name="Google Shape;1865;p6"/>
              <p:cNvSpPr/>
              <p:nvPr/>
            </p:nvSpPr>
            <p:spPr>
              <a:xfrm rot="5400000">
                <a:off x="1965287" y="6274928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6" y="657"/>
                      <a:pt x="338" y="657"/>
                    </a:cubicBezTo>
                    <a:cubicBezTo>
                      <a:pt x="420" y="657"/>
                      <a:pt x="502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6" name="Google Shape;1866;p6"/>
              <p:cNvSpPr/>
              <p:nvPr/>
            </p:nvSpPr>
            <p:spPr>
              <a:xfrm rot="5400000">
                <a:off x="2889539" y="5079726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1"/>
                    </a:moveTo>
                    <a:cubicBezTo>
                      <a:pt x="154" y="15"/>
                      <a:pt x="1" y="155"/>
                      <a:pt x="1" y="337"/>
                    </a:cubicBezTo>
                    <a:cubicBezTo>
                      <a:pt x="1" y="537"/>
                      <a:pt x="162" y="672"/>
                      <a:pt x="332" y="672"/>
                    </a:cubicBezTo>
                    <a:cubicBezTo>
                      <a:pt x="412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7" name="Google Shape;1867;p6"/>
              <p:cNvSpPr/>
              <p:nvPr/>
            </p:nvSpPr>
            <p:spPr>
              <a:xfrm rot="5400000">
                <a:off x="3424970" y="5034208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8" name="Google Shape;1868;p6"/>
              <p:cNvSpPr/>
              <p:nvPr/>
            </p:nvSpPr>
            <p:spPr>
              <a:xfrm rot="5400000">
                <a:off x="2857418" y="5258674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1" y="533"/>
                      <a:pt x="161" y="661"/>
                      <a:pt x="331" y="661"/>
                    </a:cubicBezTo>
                    <a:cubicBezTo>
                      <a:pt x="414" y="661"/>
                      <a:pt x="501" y="630"/>
                      <a:pt x="570" y="560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69" name="Google Shape;1869;p6"/>
              <p:cNvSpPr/>
              <p:nvPr/>
            </p:nvSpPr>
            <p:spPr>
              <a:xfrm rot="5400000">
                <a:off x="2735974" y="5420955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23" y="0"/>
                    </a:moveTo>
                    <a:cubicBezTo>
                      <a:pt x="141" y="0"/>
                      <a:pt x="1" y="154"/>
                      <a:pt x="1" y="336"/>
                    </a:cubicBezTo>
                    <a:cubicBezTo>
                      <a:pt x="1" y="533"/>
                      <a:pt x="158" y="661"/>
                      <a:pt x="324" y="661"/>
                    </a:cubicBezTo>
                    <a:cubicBezTo>
                      <a:pt x="407" y="661"/>
                      <a:pt x="491" y="630"/>
                      <a:pt x="561" y="560"/>
                    </a:cubicBezTo>
                    <a:cubicBezTo>
                      <a:pt x="771" y="364"/>
                      <a:pt x="617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0" name="Google Shape;1870;p6"/>
              <p:cNvSpPr/>
              <p:nvPr/>
            </p:nvSpPr>
            <p:spPr>
              <a:xfrm rot="5400000">
                <a:off x="2687304" y="5570593"/>
                <a:ext cx="45214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7" extrusionOk="0">
                    <a:moveTo>
                      <a:pt x="337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1" name="Google Shape;1871;p6"/>
              <p:cNvSpPr/>
              <p:nvPr/>
            </p:nvSpPr>
            <p:spPr>
              <a:xfrm rot="5400000">
                <a:off x="2574096" y="5650798"/>
                <a:ext cx="45156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71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6"/>
                      <a:pt x="168" y="671"/>
                      <a:pt x="342" y="671"/>
                    </a:cubicBezTo>
                    <a:cubicBezTo>
                      <a:pt x="424" y="671"/>
                      <a:pt x="507" y="641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2" name="Google Shape;1872;p6"/>
              <p:cNvSpPr/>
              <p:nvPr/>
            </p:nvSpPr>
            <p:spPr>
              <a:xfrm rot="5400000">
                <a:off x="2477332" y="570799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3" name="Google Shape;1873;p6"/>
              <p:cNvSpPr/>
              <p:nvPr/>
            </p:nvSpPr>
            <p:spPr>
              <a:xfrm rot="5400000">
                <a:off x="2333770" y="5437082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3"/>
                      <a:pt x="158" y="660"/>
                      <a:pt x="324" y="660"/>
                    </a:cubicBezTo>
                    <a:cubicBezTo>
                      <a:pt x="406" y="660"/>
                      <a:pt x="491" y="629"/>
                      <a:pt x="561" y="560"/>
                    </a:cubicBezTo>
                    <a:cubicBezTo>
                      <a:pt x="770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4" name="Google Shape;1874;p6"/>
              <p:cNvSpPr/>
              <p:nvPr/>
            </p:nvSpPr>
            <p:spPr>
              <a:xfrm rot="5400000">
                <a:off x="2222665" y="5566965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5" name="Google Shape;1875;p6"/>
              <p:cNvSpPr/>
              <p:nvPr/>
            </p:nvSpPr>
            <p:spPr>
              <a:xfrm rot="5400000">
                <a:off x="2213795" y="5704795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6" name="Google Shape;1876;p6"/>
              <p:cNvSpPr/>
              <p:nvPr/>
            </p:nvSpPr>
            <p:spPr>
              <a:xfrm rot="5400000">
                <a:off x="2152309" y="5824627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6" y="1"/>
                    </a:moveTo>
                    <a:cubicBezTo>
                      <a:pt x="154" y="1"/>
                      <a:pt x="1" y="155"/>
                      <a:pt x="1" y="336"/>
                    </a:cubicBezTo>
                    <a:cubicBezTo>
                      <a:pt x="1" y="537"/>
                      <a:pt x="163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7" name="Google Shape;1877;p6"/>
              <p:cNvSpPr/>
              <p:nvPr/>
            </p:nvSpPr>
            <p:spPr>
              <a:xfrm rot="5400000">
                <a:off x="2149487" y="5941895"/>
                <a:ext cx="45214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6" extrusionOk="0">
                    <a:moveTo>
                      <a:pt x="336" y="1"/>
                    </a:moveTo>
                    <a:cubicBezTo>
                      <a:pt x="155" y="1"/>
                      <a:pt x="15" y="155"/>
                      <a:pt x="1" y="336"/>
                    </a:cubicBezTo>
                    <a:cubicBezTo>
                      <a:pt x="1" y="536"/>
                      <a:pt x="169" y="665"/>
                      <a:pt x="343" y="665"/>
                    </a:cubicBezTo>
                    <a:cubicBezTo>
                      <a:pt x="425" y="665"/>
                      <a:pt x="507" y="637"/>
                      <a:pt x="574" y="574"/>
                    </a:cubicBezTo>
                    <a:cubicBezTo>
                      <a:pt x="784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8" name="Google Shape;1878;p6"/>
              <p:cNvSpPr/>
              <p:nvPr/>
            </p:nvSpPr>
            <p:spPr>
              <a:xfrm rot="5400000">
                <a:off x="1938413" y="5849731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6" y="0"/>
                    </a:moveTo>
                    <a:cubicBezTo>
                      <a:pt x="154" y="0"/>
                      <a:pt x="1" y="154"/>
                      <a:pt x="1" y="336"/>
                    </a:cubicBezTo>
                    <a:cubicBezTo>
                      <a:pt x="1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79" name="Google Shape;1879;p6"/>
              <p:cNvSpPr/>
              <p:nvPr/>
            </p:nvSpPr>
            <p:spPr>
              <a:xfrm rot="5400000">
                <a:off x="1800734" y="6067861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1"/>
                    </a:moveTo>
                    <a:cubicBezTo>
                      <a:pt x="154" y="1"/>
                      <a:pt x="1" y="155"/>
                      <a:pt x="1" y="337"/>
                    </a:cubicBezTo>
                    <a:cubicBezTo>
                      <a:pt x="1" y="536"/>
                      <a:pt x="162" y="672"/>
                      <a:pt x="332" y="672"/>
                    </a:cubicBezTo>
                    <a:cubicBezTo>
                      <a:pt x="412" y="672"/>
                      <a:pt x="493" y="642"/>
                      <a:pt x="560" y="574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0" name="Google Shape;1880;p6"/>
              <p:cNvSpPr/>
              <p:nvPr/>
            </p:nvSpPr>
            <p:spPr>
              <a:xfrm rot="5400000">
                <a:off x="1710974" y="6604239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3"/>
                      <a:pt x="157" y="660"/>
                      <a:pt x="324" y="660"/>
                    </a:cubicBezTo>
                    <a:cubicBezTo>
                      <a:pt x="406" y="660"/>
                      <a:pt x="491" y="629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1" name="Google Shape;1881;p6"/>
              <p:cNvSpPr/>
              <p:nvPr/>
            </p:nvSpPr>
            <p:spPr>
              <a:xfrm rot="5400000">
                <a:off x="2003158" y="6089636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6" y="657"/>
                      <a:pt x="338" y="657"/>
                    </a:cubicBezTo>
                    <a:cubicBezTo>
                      <a:pt x="420" y="657"/>
                      <a:pt x="502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2" name="Google Shape;1882;p6"/>
              <p:cNvSpPr/>
              <p:nvPr/>
            </p:nvSpPr>
            <p:spPr>
              <a:xfrm rot="5400000">
                <a:off x="1738469" y="6247190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2"/>
                      <a:pt x="166" y="657"/>
                      <a:pt x="338" y="657"/>
                    </a:cubicBezTo>
                    <a:cubicBezTo>
                      <a:pt x="420" y="657"/>
                      <a:pt x="503" y="628"/>
                      <a:pt x="570" y="560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3" name="Google Shape;1883;p6"/>
              <p:cNvSpPr/>
              <p:nvPr/>
            </p:nvSpPr>
            <p:spPr>
              <a:xfrm rot="5400000">
                <a:off x="1672967" y="6506429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3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4" name="Google Shape;1884;p6"/>
              <p:cNvSpPr/>
              <p:nvPr/>
            </p:nvSpPr>
            <p:spPr>
              <a:xfrm rot="5400000">
                <a:off x="2912596" y="5439588"/>
                <a:ext cx="4521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2" extrusionOk="0">
                    <a:moveTo>
                      <a:pt x="337" y="1"/>
                    </a:moveTo>
                    <a:cubicBezTo>
                      <a:pt x="155" y="1"/>
                      <a:pt x="15" y="155"/>
                      <a:pt x="1" y="337"/>
                    </a:cubicBezTo>
                    <a:cubicBezTo>
                      <a:pt x="1" y="537"/>
                      <a:pt x="169" y="672"/>
                      <a:pt x="343" y="672"/>
                    </a:cubicBezTo>
                    <a:cubicBezTo>
                      <a:pt x="424" y="672"/>
                      <a:pt x="507" y="642"/>
                      <a:pt x="575" y="575"/>
                    </a:cubicBezTo>
                    <a:cubicBezTo>
                      <a:pt x="784" y="365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5" name="Google Shape;1885;p6"/>
              <p:cNvSpPr/>
              <p:nvPr/>
            </p:nvSpPr>
            <p:spPr>
              <a:xfrm rot="5400000">
                <a:off x="2171894" y="6178683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22" y="0"/>
                    </a:moveTo>
                    <a:cubicBezTo>
                      <a:pt x="140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6" name="Google Shape;1886;p6"/>
              <p:cNvSpPr/>
              <p:nvPr/>
            </p:nvSpPr>
            <p:spPr>
              <a:xfrm rot="5400000">
                <a:off x="3330041" y="5173027"/>
                <a:ext cx="45156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65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6"/>
                      <a:pt x="169" y="665"/>
                      <a:pt x="343" y="665"/>
                    </a:cubicBezTo>
                    <a:cubicBezTo>
                      <a:pt x="424" y="665"/>
                      <a:pt x="507" y="636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7" name="Google Shape;1887;p6"/>
              <p:cNvSpPr/>
              <p:nvPr/>
            </p:nvSpPr>
            <p:spPr>
              <a:xfrm rot="5400000">
                <a:off x="3510397" y="4902513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2"/>
                      <a:pt x="163" y="658"/>
                      <a:pt x="332" y="658"/>
                    </a:cubicBezTo>
                    <a:cubicBezTo>
                      <a:pt x="412" y="658"/>
                      <a:pt x="494" y="628"/>
                      <a:pt x="561" y="560"/>
                    </a:cubicBezTo>
                    <a:cubicBezTo>
                      <a:pt x="771" y="351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8" name="Google Shape;1888;p6"/>
              <p:cNvSpPr/>
              <p:nvPr/>
            </p:nvSpPr>
            <p:spPr>
              <a:xfrm rot="5400000">
                <a:off x="3663559" y="4821574"/>
                <a:ext cx="45214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6" extrusionOk="0">
                    <a:moveTo>
                      <a:pt x="337" y="1"/>
                    </a:moveTo>
                    <a:cubicBezTo>
                      <a:pt x="155" y="1"/>
                      <a:pt x="15" y="155"/>
                      <a:pt x="1" y="337"/>
                    </a:cubicBezTo>
                    <a:cubicBezTo>
                      <a:pt x="1" y="537"/>
                      <a:pt x="169" y="665"/>
                      <a:pt x="343" y="665"/>
                    </a:cubicBezTo>
                    <a:cubicBezTo>
                      <a:pt x="425" y="665"/>
                      <a:pt x="507" y="637"/>
                      <a:pt x="574" y="575"/>
                    </a:cubicBezTo>
                    <a:cubicBezTo>
                      <a:pt x="784" y="365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89" name="Google Shape;1889;p6"/>
              <p:cNvSpPr/>
              <p:nvPr/>
            </p:nvSpPr>
            <p:spPr>
              <a:xfrm rot="5400000">
                <a:off x="3603944" y="4990846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65"/>
                      <a:pt x="332" y="665"/>
                    </a:cubicBezTo>
                    <a:cubicBezTo>
                      <a:pt x="412" y="665"/>
                      <a:pt x="493" y="637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0" name="Google Shape;1890;p6"/>
              <p:cNvSpPr/>
              <p:nvPr/>
            </p:nvSpPr>
            <p:spPr>
              <a:xfrm rot="5400000">
                <a:off x="2790861" y="5282021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6"/>
                      <a:pt x="162" y="671"/>
                      <a:pt x="332" y="671"/>
                    </a:cubicBezTo>
                    <a:cubicBezTo>
                      <a:pt x="412" y="671"/>
                      <a:pt x="493" y="642"/>
                      <a:pt x="560" y="574"/>
                    </a:cubicBezTo>
                    <a:cubicBezTo>
                      <a:pt x="770" y="365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1" name="Google Shape;1891;p6"/>
              <p:cNvSpPr/>
              <p:nvPr/>
            </p:nvSpPr>
            <p:spPr>
              <a:xfrm rot="5400000">
                <a:off x="3005679" y="5337467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4" y="642"/>
                      <a:pt x="561" y="574"/>
                    </a:cubicBezTo>
                    <a:cubicBezTo>
                      <a:pt x="771" y="364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2" name="Google Shape;1892;p6"/>
              <p:cNvSpPr/>
              <p:nvPr/>
            </p:nvSpPr>
            <p:spPr>
              <a:xfrm rot="5400000">
                <a:off x="1821862" y="640447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1"/>
                    </a:moveTo>
                    <a:cubicBezTo>
                      <a:pt x="140" y="1"/>
                      <a:pt x="0" y="141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3" name="Google Shape;1893;p6"/>
              <p:cNvSpPr/>
              <p:nvPr/>
            </p:nvSpPr>
            <p:spPr>
              <a:xfrm rot="5400000">
                <a:off x="2938774" y="5182904"/>
                <a:ext cx="45214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7" extrusionOk="0">
                    <a:moveTo>
                      <a:pt x="337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85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4" name="Google Shape;1894;p6"/>
              <p:cNvSpPr/>
              <p:nvPr/>
            </p:nvSpPr>
            <p:spPr>
              <a:xfrm rot="5400000">
                <a:off x="3117298" y="5196181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8"/>
                      <a:pt x="561" y="560"/>
                    </a:cubicBezTo>
                    <a:cubicBezTo>
                      <a:pt x="770" y="350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5" name="Google Shape;1895;p6"/>
              <p:cNvSpPr/>
              <p:nvPr/>
            </p:nvSpPr>
            <p:spPr>
              <a:xfrm rot="5400000">
                <a:off x="3245596" y="5067364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0" y="536"/>
                      <a:pt x="166" y="671"/>
                      <a:pt x="338" y="671"/>
                    </a:cubicBezTo>
                    <a:cubicBezTo>
                      <a:pt x="420" y="671"/>
                      <a:pt x="502" y="642"/>
                      <a:pt x="570" y="574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6" name="Google Shape;1896;p6"/>
              <p:cNvSpPr/>
              <p:nvPr/>
            </p:nvSpPr>
            <p:spPr>
              <a:xfrm rot="5400000">
                <a:off x="3087462" y="500921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7" name="Google Shape;1897;p6"/>
              <p:cNvSpPr/>
              <p:nvPr/>
            </p:nvSpPr>
            <p:spPr>
              <a:xfrm rot="5400000">
                <a:off x="2418839" y="5508107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8" name="Google Shape;1898;p6"/>
              <p:cNvSpPr/>
              <p:nvPr/>
            </p:nvSpPr>
            <p:spPr>
              <a:xfrm rot="5400000">
                <a:off x="2303272" y="5829696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1" y="141"/>
                      <a:pt x="1" y="323"/>
                    </a:cubicBezTo>
                    <a:cubicBezTo>
                      <a:pt x="1" y="523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899" name="Google Shape;1899;p6"/>
              <p:cNvSpPr/>
              <p:nvPr/>
            </p:nvSpPr>
            <p:spPr>
              <a:xfrm rot="5400000">
                <a:off x="2439465" y="5342717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22"/>
                      <a:pt x="169" y="658"/>
                      <a:pt x="343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84" y="351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0" name="Google Shape;1900;p6"/>
              <p:cNvSpPr/>
              <p:nvPr/>
            </p:nvSpPr>
            <p:spPr>
              <a:xfrm rot="5400000">
                <a:off x="2066399" y="6134205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23" y="0"/>
                    </a:moveTo>
                    <a:cubicBezTo>
                      <a:pt x="141" y="0"/>
                      <a:pt x="1" y="154"/>
                      <a:pt x="1" y="336"/>
                    </a:cubicBezTo>
                    <a:cubicBezTo>
                      <a:pt x="1" y="533"/>
                      <a:pt x="157" y="660"/>
                      <a:pt x="324" y="660"/>
                    </a:cubicBezTo>
                    <a:cubicBezTo>
                      <a:pt x="406" y="660"/>
                      <a:pt x="491" y="629"/>
                      <a:pt x="560" y="560"/>
                    </a:cubicBezTo>
                    <a:cubicBezTo>
                      <a:pt x="770" y="364"/>
                      <a:pt x="616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1901" name="Google Shape;1901;p6"/>
            <p:cNvGrpSpPr/>
            <p:nvPr/>
          </p:nvGrpSpPr>
          <p:grpSpPr>
            <a:xfrm rot="-9385768">
              <a:off x="7318902" y="216904"/>
              <a:ext cx="1794857" cy="1506900"/>
              <a:chOff x="2759819" y="5185669"/>
              <a:chExt cx="2117802" cy="1778035"/>
            </a:xfrm>
          </p:grpSpPr>
          <p:sp>
            <p:nvSpPr>
              <p:cNvPr id="1902" name="Google Shape;1902;p6"/>
              <p:cNvSpPr/>
              <p:nvPr/>
            </p:nvSpPr>
            <p:spPr>
              <a:xfrm rot="5400000">
                <a:off x="3055899" y="5816678"/>
                <a:ext cx="45214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704" extrusionOk="0">
                    <a:moveTo>
                      <a:pt x="434" y="0"/>
                    </a:moveTo>
                    <a:cubicBezTo>
                      <a:pt x="350" y="0"/>
                      <a:pt x="253" y="28"/>
                      <a:pt x="183" y="84"/>
                    </a:cubicBezTo>
                    <a:cubicBezTo>
                      <a:pt x="29" y="196"/>
                      <a:pt x="1" y="420"/>
                      <a:pt x="127" y="574"/>
                    </a:cubicBezTo>
                    <a:cubicBezTo>
                      <a:pt x="183" y="644"/>
                      <a:pt x="266" y="700"/>
                      <a:pt x="364" y="700"/>
                    </a:cubicBezTo>
                    <a:cubicBezTo>
                      <a:pt x="381" y="702"/>
                      <a:pt x="398" y="703"/>
                      <a:pt x="414" y="703"/>
                    </a:cubicBezTo>
                    <a:cubicBezTo>
                      <a:pt x="491" y="703"/>
                      <a:pt x="561" y="676"/>
                      <a:pt x="630" y="630"/>
                    </a:cubicBezTo>
                    <a:cubicBezTo>
                      <a:pt x="700" y="574"/>
                      <a:pt x="742" y="476"/>
                      <a:pt x="756" y="392"/>
                    </a:cubicBezTo>
                    <a:cubicBezTo>
                      <a:pt x="784" y="196"/>
                      <a:pt x="630" y="14"/>
                      <a:pt x="434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3" name="Google Shape;1903;p6"/>
              <p:cNvSpPr/>
              <p:nvPr/>
            </p:nvSpPr>
            <p:spPr>
              <a:xfrm rot="5400000">
                <a:off x="2872278" y="595139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1" y="141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4" name="Google Shape;1904;p6"/>
              <p:cNvSpPr/>
              <p:nvPr/>
            </p:nvSpPr>
            <p:spPr>
              <a:xfrm rot="5400000">
                <a:off x="2929703" y="5015785"/>
                <a:ext cx="1778035" cy="2117802"/>
              </a:xfrm>
              <a:custGeom>
                <a:avLst/>
                <a:gdLst/>
                <a:ahLst/>
                <a:cxnLst/>
                <a:rect l="l" t="t" r="r" b="b"/>
                <a:pathLst>
                  <a:path w="30870" h="36769" extrusionOk="0">
                    <a:moveTo>
                      <a:pt x="24503" y="24251"/>
                    </a:moveTo>
                    <a:cubicBezTo>
                      <a:pt x="24545" y="24321"/>
                      <a:pt x="24601" y="24405"/>
                      <a:pt x="24643" y="24475"/>
                    </a:cubicBezTo>
                    <a:lnTo>
                      <a:pt x="24629" y="24475"/>
                    </a:lnTo>
                    <a:lnTo>
                      <a:pt x="24601" y="24433"/>
                    </a:lnTo>
                    <a:lnTo>
                      <a:pt x="24601" y="24447"/>
                    </a:lnTo>
                    <a:cubicBezTo>
                      <a:pt x="24559" y="24377"/>
                      <a:pt x="24531" y="24321"/>
                      <a:pt x="24503" y="24251"/>
                    </a:cubicBezTo>
                    <a:close/>
                    <a:moveTo>
                      <a:pt x="952" y="1"/>
                    </a:moveTo>
                    <a:cubicBezTo>
                      <a:pt x="379" y="113"/>
                      <a:pt x="589" y="882"/>
                      <a:pt x="505" y="1316"/>
                    </a:cubicBezTo>
                    <a:lnTo>
                      <a:pt x="505" y="1302"/>
                    </a:lnTo>
                    <a:cubicBezTo>
                      <a:pt x="211" y="4045"/>
                      <a:pt x="1" y="6872"/>
                      <a:pt x="85" y="9628"/>
                    </a:cubicBezTo>
                    <a:cubicBezTo>
                      <a:pt x="1176" y="10062"/>
                      <a:pt x="5234" y="11126"/>
                      <a:pt x="5444" y="12175"/>
                    </a:cubicBezTo>
                    <a:cubicBezTo>
                      <a:pt x="3863" y="12707"/>
                      <a:pt x="1974" y="12525"/>
                      <a:pt x="309" y="12945"/>
                    </a:cubicBezTo>
                    <a:cubicBezTo>
                      <a:pt x="589" y="15058"/>
                      <a:pt x="938" y="17185"/>
                      <a:pt x="1288" y="19298"/>
                    </a:cubicBezTo>
                    <a:cubicBezTo>
                      <a:pt x="1825" y="19200"/>
                      <a:pt x="3112" y="19150"/>
                      <a:pt x="4635" y="19150"/>
                    </a:cubicBezTo>
                    <a:cubicBezTo>
                      <a:pt x="9628" y="19150"/>
                      <a:pt x="17156" y="19686"/>
                      <a:pt x="9083" y="20823"/>
                    </a:cubicBezTo>
                    <a:lnTo>
                      <a:pt x="9152" y="20809"/>
                    </a:lnTo>
                    <a:lnTo>
                      <a:pt x="9152" y="20809"/>
                    </a:lnTo>
                    <a:cubicBezTo>
                      <a:pt x="6802" y="21243"/>
                      <a:pt x="4479" y="21816"/>
                      <a:pt x="2142" y="22306"/>
                    </a:cubicBezTo>
                    <a:cubicBezTo>
                      <a:pt x="2660" y="23524"/>
                      <a:pt x="3009" y="24853"/>
                      <a:pt x="3667" y="26014"/>
                    </a:cubicBezTo>
                    <a:cubicBezTo>
                      <a:pt x="4745" y="28519"/>
                      <a:pt x="6872" y="31136"/>
                      <a:pt x="9138" y="32703"/>
                    </a:cubicBezTo>
                    <a:cubicBezTo>
                      <a:pt x="11056" y="32004"/>
                      <a:pt x="12987" y="31234"/>
                      <a:pt x="15002" y="30912"/>
                    </a:cubicBezTo>
                    <a:lnTo>
                      <a:pt x="14988" y="30912"/>
                    </a:lnTo>
                    <a:cubicBezTo>
                      <a:pt x="15789" y="30776"/>
                      <a:pt x="16361" y="30715"/>
                      <a:pt x="16746" y="30715"/>
                    </a:cubicBezTo>
                    <a:cubicBezTo>
                      <a:pt x="19399" y="30715"/>
                      <a:pt x="13161" y="33593"/>
                      <a:pt x="11853" y="34326"/>
                    </a:cubicBezTo>
                    <a:cubicBezTo>
                      <a:pt x="15119" y="35833"/>
                      <a:pt x="18734" y="36769"/>
                      <a:pt x="22328" y="36769"/>
                    </a:cubicBezTo>
                    <a:cubicBezTo>
                      <a:pt x="23508" y="36769"/>
                      <a:pt x="24685" y="36668"/>
                      <a:pt x="25846" y="36453"/>
                    </a:cubicBezTo>
                    <a:lnTo>
                      <a:pt x="25818" y="36453"/>
                    </a:lnTo>
                    <a:cubicBezTo>
                      <a:pt x="26448" y="36258"/>
                      <a:pt x="27148" y="36328"/>
                      <a:pt x="27708" y="35936"/>
                    </a:cubicBezTo>
                    <a:cubicBezTo>
                      <a:pt x="28337" y="35936"/>
                      <a:pt x="30324" y="35180"/>
                      <a:pt x="30520" y="34480"/>
                    </a:cubicBezTo>
                    <a:cubicBezTo>
                      <a:pt x="30870" y="33431"/>
                      <a:pt x="29373" y="31416"/>
                      <a:pt x="28967" y="30338"/>
                    </a:cubicBezTo>
                    <a:cubicBezTo>
                      <a:pt x="27917" y="28351"/>
                      <a:pt x="26672" y="26462"/>
                      <a:pt x="25525" y="24531"/>
                    </a:cubicBezTo>
                    <a:cubicBezTo>
                      <a:pt x="23887" y="21984"/>
                      <a:pt x="22530" y="19312"/>
                      <a:pt x="20641" y="16961"/>
                    </a:cubicBezTo>
                    <a:cubicBezTo>
                      <a:pt x="18696" y="14512"/>
                      <a:pt x="16695" y="12091"/>
                      <a:pt x="14652" y="9726"/>
                    </a:cubicBezTo>
                    <a:lnTo>
                      <a:pt x="14624" y="9712"/>
                    </a:lnTo>
                    <a:cubicBezTo>
                      <a:pt x="10664" y="5906"/>
                      <a:pt x="6410" y="1372"/>
                      <a:pt x="9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5" name="Google Shape;1905;p6"/>
              <p:cNvSpPr/>
              <p:nvPr/>
            </p:nvSpPr>
            <p:spPr>
              <a:xfrm rot="5400000">
                <a:off x="3255075" y="6041453"/>
                <a:ext cx="1670" cy="58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1" y="0"/>
                    </a:move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6" name="Google Shape;1906;p6"/>
              <p:cNvSpPr/>
              <p:nvPr/>
            </p:nvSpPr>
            <p:spPr>
              <a:xfrm rot="5400000">
                <a:off x="4327737" y="5355139"/>
                <a:ext cx="44350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08" extrusionOk="0">
                    <a:moveTo>
                      <a:pt x="385" y="1"/>
                    </a:moveTo>
                    <a:cubicBezTo>
                      <a:pt x="307" y="1"/>
                      <a:pt x="238" y="28"/>
                      <a:pt x="168" y="74"/>
                    </a:cubicBezTo>
                    <a:cubicBezTo>
                      <a:pt x="14" y="200"/>
                      <a:pt x="0" y="424"/>
                      <a:pt x="126" y="578"/>
                    </a:cubicBezTo>
                    <a:cubicBezTo>
                      <a:pt x="182" y="648"/>
                      <a:pt x="266" y="690"/>
                      <a:pt x="364" y="704"/>
                    </a:cubicBezTo>
                    <a:cubicBezTo>
                      <a:pt x="381" y="707"/>
                      <a:pt x="397" y="708"/>
                      <a:pt x="413" y="708"/>
                    </a:cubicBezTo>
                    <a:cubicBezTo>
                      <a:pt x="491" y="708"/>
                      <a:pt x="560" y="681"/>
                      <a:pt x="630" y="634"/>
                    </a:cubicBezTo>
                    <a:cubicBezTo>
                      <a:pt x="700" y="564"/>
                      <a:pt x="742" y="480"/>
                      <a:pt x="756" y="396"/>
                    </a:cubicBezTo>
                    <a:cubicBezTo>
                      <a:pt x="770" y="200"/>
                      <a:pt x="630" y="18"/>
                      <a:pt x="434" y="4"/>
                    </a:cubicBezTo>
                    <a:cubicBezTo>
                      <a:pt x="417" y="2"/>
                      <a:pt x="401" y="1"/>
                      <a:pt x="385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7" name="Google Shape;1907;p6"/>
              <p:cNvSpPr/>
              <p:nvPr/>
            </p:nvSpPr>
            <p:spPr>
              <a:xfrm rot="5400000">
                <a:off x="3989888" y="5332410"/>
                <a:ext cx="41931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5" extrusionOk="0">
                    <a:moveTo>
                      <a:pt x="356" y="1"/>
                    </a:moveTo>
                    <a:cubicBezTo>
                      <a:pt x="275" y="1"/>
                      <a:pt x="198" y="28"/>
                      <a:pt x="140" y="74"/>
                    </a:cubicBezTo>
                    <a:cubicBezTo>
                      <a:pt x="70" y="130"/>
                      <a:pt x="14" y="214"/>
                      <a:pt x="14" y="312"/>
                    </a:cubicBezTo>
                    <a:cubicBezTo>
                      <a:pt x="0" y="410"/>
                      <a:pt x="28" y="494"/>
                      <a:pt x="84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420" y="704"/>
                      <a:pt x="518" y="676"/>
                      <a:pt x="588" y="620"/>
                    </a:cubicBezTo>
                    <a:cubicBezTo>
                      <a:pt x="658" y="564"/>
                      <a:pt x="714" y="480"/>
                      <a:pt x="728" y="382"/>
                    </a:cubicBezTo>
                    <a:cubicBezTo>
                      <a:pt x="728" y="284"/>
                      <a:pt x="700" y="200"/>
                      <a:pt x="644" y="130"/>
                    </a:cubicBezTo>
                    <a:cubicBezTo>
                      <a:pt x="588" y="46"/>
                      <a:pt x="490" y="4"/>
                      <a:pt x="406" y="4"/>
                    </a:cubicBezTo>
                    <a:cubicBezTo>
                      <a:pt x="389" y="2"/>
                      <a:pt x="373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8" name="Google Shape;1908;p6"/>
              <p:cNvSpPr/>
              <p:nvPr/>
            </p:nvSpPr>
            <p:spPr>
              <a:xfrm rot="5400000">
                <a:off x="3994110" y="5466025"/>
                <a:ext cx="41989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4" extrusionOk="0">
                    <a:moveTo>
                      <a:pt x="407" y="0"/>
                    </a:moveTo>
                    <a:cubicBezTo>
                      <a:pt x="309" y="0"/>
                      <a:pt x="211" y="28"/>
                      <a:pt x="141" y="84"/>
                    </a:cubicBezTo>
                    <a:cubicBezTo>
                      <a:pt x="71" y="140"/>
                      <a:pt x="15" y="224"/>
                      <a:pt x="15" y="322"/>
                    </a:cubicBezTo>
                    <a:cubicBezTo>
                      <a:pt x="1" y="420"/>
                      <a:pt x="29" y="504"/>
                      <a:pt x="85" y="588"/>
                    </a:cubicBezTo>
                    <a:cubicBezTo>
                      <a:pt x="141" y="658"/>
                      <a:pt x="239" y="700"/>
                      <a:pt x="323" y="714"/>
                    </a:cubicBezTo>
                    <a:cubicBezTo>
                      <a:pt x="421" y="714"/>
                      <a:pt x="519" y="686"/>
                      <a:pt x="589" y="630"/>
                    </a:cubicBezTo>
                    <a:cubicBezTo>
                      <a:pt x="658" y="574"/>
                      <a:pt x="714" y="490"/>
                      <a:pt x="714" y="392"/>
                    </a:cubicBezTo>
                    <a:cubicBezTo>
                      <a:pt x="728" y="294"/>
                      <a:pt x="700" y="210"/>
                      <a:pt x="644" y="140"/>
                    </a:cubicBezTo>
                    <a:cubicBezTo>
                      <a:pt x="575" y="56"/>
                      <a:pt x="491" y="14"/>
                      <a:pt x="40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09" name="Google Shape;1909;p6"/>
              <p:cNvSpPr/>
              <p:nvPr/>
            </p:nvSpPr>
            <p:spPr>
              <a:xfrm rot="5400000">
                <a:off x="3919799" y="5572292"/>
                <a:ext cx="43601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04" extrusionOk="0">
                    <a:moveTo>
                      <a:pt x="348" y="0"/>
                    </a:moveTo>
                    <a:cubicBezTo>
                      <a:pt x="276" y="0"/>
                      <a:pt x="199" y="27"/>
                      <a:pt x="141" y="74"/>
                    </a:cubicBezTo>
                    <a:cubicBezTo>
                      <a:pt x="57" y="130"/>
                      <a:pt x="15" y="214"/>
                      <a:pt x="1" y="311"/>
                    </a:cubicBezTo>
                    <a:cubicBezTo>
                      <a:pt x="1" y="409"/>
                      <a:pt x="29" y="493"/>
                      <a:pt x="85" y="577"/>
                    </a:cubicBezTo>
                    <a:cubicBezTo>
                      <a:pt x="141" y="647"/>
                      <a:pt x="225" y="689"/>
                      <a:pt x="323" y="703"/>
                    </a:cubicBezTo>
                    <a:cubicBezTo>
                      <a:pt x="421" y="703"/>
                      <a:pt x="504" y="675"/>
                      <a:pt x="588" y="619"/>
                    </a:cubicBezTo>
                    <a:cubicBezTo>
                      <a:pt x="742" y="493"/>
                      <a:pt x="756" y="269"/>
                      <a:pt x="630" y="130"/>
                    </a:cubicBezTo>
                    <a:cubicBezTo>
                      <a:pt x="574" y="46"/>
                      <a:pt x="490" y="4"/>
                      <a:pt x="393" y="4"/>
                    </a:cubicBezTo>
                    <a:cubicBezTo>
                      <a:pt x="378" y="1"/>
                      <a:pt x="363" y="0"/>
                      <a:pt x="348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0" name="Google Shape;1910;p6"/>
              <p:cNvSpPr/>
              <p:nvPr/>
            </p:nvSpPr>
            <p:spPr>
              <a:xfrm rot="5400000">
                <a:off x="3773454" y="5840725"/>
                <a:ext cx="44408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5" extrusionOk="0">
                    <a:moveTo>
                      <a:pt x="435" y="1"/>
                    </a:moveTo>
                    <a:cubicBezTo>
                      <a:pt x="337" y="1"/>
                      <a:pt x="253" y="29"/>
                      <a:pt x="169" y="85"/>
                    </a:cubicBezTo>
                    <a:lnTo>
                      <a:pt x="183" y="85"/>
                    </a:lnTo>
                    <a:cubicBezTo>
                      <a:pt x="29" y="197"/>
                      <a:pt x="1" y="421"/>
                      <a:pt x="127" y="575"/>
                    </a:cubicBezTo>
                    <a:cubicBezTo>
                      <a:pt x="183" y="645"/>
                      <a:pt x="267" y="701"/>
                      <a:pt x="365" y="701"/>
                    </a:cubicBezTo>
                    <a:cubicBezTo>
                      <a:pt x="381" y="703"/>
                      <a:pt x="398" y="704"/>
                      <a:pt x="414" y="704"/>
                    </a:cubicBezTo>
                    <a:cubicBezTo>
                      <a:pt x="491" y="704"/>
                      <a:pt x="561" y="677"/>
                      <a:pt x="630" y="631"/>
                    </a:cubicBezTo>
                    <a:cubicBezTo>
                      <a:pt x="700" y="575"/>
                      <a:pt x="742" y="491"/>
                      <a:pt x="756" y="393"/>
                    </a:cubicBezTo>
                    <a:cubicBezTo>
                      <a:pt x="770" y="197"/>
                      <a:pt x="630" y="15"/>
                      <a:pt x="435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1" name="Google Shape;1911;p6"/>
              <p:cNvSpPr/>
              <p:nvPr/>
            </p:nvSpPr>
            <p:spPr>
              <a:xfrm rot="5400000">
                <a:off x="3285899" y="5910591"/>
                <a:ext cx="44408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7" extrusionOk="0">
                    <a:moveTo>
                      <a:pt x="400" y="0"/>
                    </a:moveTo>
                    <a:cubicBezTo>
                      <a:pt x="319" y="0"/>
                      <a:pt x="241" y="29"/>
                      <a:pt x="183" y="88"/>
                    </a:cubicBezTo>
                    <a:cubicBezTo>
                      <a:pt x="29" y="199"/>
                      <a:pt x="1" y="423"/>
                      <a:pt x="127" y="577"/>
                    </a:cubicBezTo>
                    <a:cubicBezTo>
                      <a:pt x="197" y="647"/>
                      <a:pt x="281" y="703"/>
                      <a:pt x="379" y="703"/>
                    </a:cubicBezTo>
                    <a:cubicBezTo>
                      <a:pt x="393" y="706"/>
                      <a:pt x="408" y="707"/>
                      <a:pt x="423" y="707"/>
                    </a:cubicBezTo>
                    <a:cubicBezTo>
                      <a:pt x="495" y="707"/>
                      <a:pt x="572" y="680"/>
                      <a:pt x="630" y="633"/>
                    </a:cubicBezTo>
                    <a:cubicBezTo>
                      <a:pt x="700" y="563"/>
                      <a:pt x="756" y="479"/>
                      <a:pt x="770" y="395"/>
                    </a:cubicBezTo>
                    <a:cubicBezTo>
                      <a:pt x="770" y="297"/>
                      <a:pt x="742" y="199"/>
                      <a:pt x="686" y="130"/>
                    </a:cubicBezTo>
                    <a:cubicBezTo>
                      <a:pt x="630" y="60"/>
                      <a:pt x="533" y="4"/>
                      <a:pt x="449" y="4"/>
                    </a:cubicBezTo>
                    <a:cubicBezTo>
                      <a:pt x="432" y="1"/>
                      <a:pt x="416" y="0"/>
                      <a:pt x="40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2" name="Google Shape;1912;p6"/>
              <p:cNvSpPr/>
              <p:nvPr/>
            </p:nvSpPr>
            <p:spPr>
              <a:xfrm rot="5400000">
                <a:off x="3340120" y="5798247"/>
                <a:ext cx="44408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8" extrusionOk="0">
                    <a:moveTo>
                      <a:pt x="356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71" y="144"/>
                      <a:pt x="15" y="228"/>
                      <a:pt x="15" y="326"/>
                    </a:cubicBezTo>
                    <a:cubicBezTo>
                      <a:pt x="1" y="410"/>
                      <a:pt x="29" y="508"/>
                      <a:pt x="85" y="578"/>
                    </a:cubicBezTo>
                    <a:cubicBezTo>
                      <a:pt x="141" y="648"/>
                      <a:pt x="239" y="704"/>
                      <a:pt x="323" y="704"/>
                    </a:cubicBezTo>
                    <a:cubicBezTo>
                      <a:pt x="339" y="707"/>
                      <a:pt x="356" y="708"/>
                      <a:pt x="373" y="708"/>
                    </a:cubicBezTo>
                    <a:cubicBezTo>
                      <a:pt x="453" y="708"/>
                      <a:pt x="531" y="681"/>
                      <a:pt x="589" y="634"/>
                    </a:cubicBezTo>
                    <a:cubicBezTo>
                      <a:pt x="742" y="508"/>
                      <a:pt x="770" y="284"/>
                      <a:pt x="645" y="130"/>
                    </a:cubicBezTo>
                    <a:cubicBezTo>
                      <a:pt x="575" y="60"/>
                      <a:pt x="491" y="4"/>
                      <a:pt x="407" y="4"/>
                    </a:cubicBezTo>
                    <a:cubicBezTo>
                      <a:pt x="390" y="2"/>
                      <a:pt x="373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3" name="Google Shape;1913;p6"/>
              <p:cNvSpPr/>
              <p:nvPr/>
            </p:nvSpPr>
            <p:spPr>
              <a:xfrm rot="5400000">
                <a:off x="3323721" y="5692950"/>
                <a:ext cx="42795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4" extrusionOk="0">
                    <a:moveTo>
                      <a:pt x="357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71" y="130"/>
                      <a:pt x="15" y="228"/>
                      <a:pt x="15" y="312"/>
                    </a:cubicBezTo>
                    <a:cubicBezTo>
                      <a:pt x="1" y="410"/>
                      <a:pt x="29" y="508"/>
                      <a:pt x="85" y="578"/>
                    </a:cubicBezTo>
                    <a:cubicBezTo>
                      <a:pt x="155" y="648"/>
                      <a:pt x="239" y="690"/>
                      <a:pt x="337" y="704"/>
                    </a:cubicBezTo>
                    <a:cubicBezTo>
                      <a:pt x="421" y="704"/>
                      <a:pt x="519" y="676"/>
                      <a:pt x="589" y="620"/>
                    </a:cubicBezTo>
                    <a:cubicBezTo>
                      <a:pt x="659" y="564"/>
                      <a:pt x="715" y="480"/>
                      <a:pt x="715" y="382"/>
                    </a:cubicBezTo>
                    <a:cubicBezTo>
                      <a:pt x="743" y="186"/>
                      <a:pt x="603" y="18"/>
                      <a:pt x="407" y="4"/>
                    </a:cubicBezTo>
                    <a:cubicBezTo>
                      <a:pt x="390" y="2"/>
                      <a:pt x="373" y="1"/>
                      <a:pt x="35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4" name="Google Shape;1914;p6"/>
              <p:cNvSpPr/>
              <p:nvPr/>
            </p:nvSpPr>
            <p:spPr>
              <a:xfrm rot="5400000">
                <a:off x="3467816" y="5819270"/>
                <a:ext cx="44408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14" extrusionOk="0">
                    <a:moveTo>
                      <a:pt x="449" y="0"/>
                    </a:moveTo>
                    <a:cubicBezTo>
                      <a:pt x="351" y="0"/>
                      <a:pt x="253" y="28"/>
                      <a:pt x="183" y="84"/>
                    </a:cubicBezTo>
                    <a:cubicBezTo>
                      <a:pt x="29" y="210"/>
                      <a:pt x="1" y="434"/>
                      <a:pt x="127" y="574"/>
                    </a:cubicBezTo>
                    <a:cubicBezTo>
                      <a:pt x="183" y="658"/>
                      <a:pt x="281" y="700"/>
                      <a:pt x="365" y="714"/>
                    </a:cubicBezTo>
                    <a:cubicBezTo>
                      <a:pt x="463" y="714"/>
                      <a:pt x="561" y="686"/>
                      <a:pt x="630" y="630"/>
                    </a:cubicBezTo>
                    <a:cubicBezTo>
                      <a:pt x="700" y="574"/>
                      <a:pt x="756" y="490"/>
                      <a:pt x="756" y="392"/>
                    </a:cubicBezTo>
                    <a:cubicBezTo>
                      <a:pt x="770" y="294"/>
                      <a:pt x="742" y="210"/>
                      <a:pt x="686" y="140"/>
                    </a:cubicBezTo>
                    <a:cubicBezTo>
                      <a:pt x="617" y="56"/>
                      <a:pt x="533" y="14"/>
                      <a:pt x="449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5" name="Google Shape;1915;p6"/>
              <p:cNvSpPr/>
              <p:nvPr/>
            </p:nvSpPr>
            <p:spPr>
              <a:xfrm rot="5400000">
                <a:off x="3576113" y="5759628"/>
                <a:ext cx="41931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4" extrusionOk="0">
                    <a:moveTo>
                      <a:pt x="406" y="0"/>
                    </a:moveTo>
                    <a:cubicBezTo>
                      <a:pt x="308" y="0"/>
                      <a:pt x="210" y="28"/>
                      <a:pt x="140" y="84"/>
                    </a:cubicBezTo>
                    <a:cubicBezTo>
                      <a:pt x="70" y="140"/>
                      <a:pt x="14" y="224"/>
                      <a:pt x="14" y="322"/>
                    </a:cubicBezTo>
                    <a:cubicBezTo>
                      <a:pt x="0" y="406"/>
                      <a:pt x="28" y="504"/>
                      <a:pt x="84" y="574"/>
                    </a:cubicBezTo>
                    <a:cubicBezTo>
                      <a:pt x="154" y="644"/>
                      <a:pt x="238" y="700"/>
                      <a:pt x="336" y="700"/>
                    </a:cubicBezTo>
                    <a:cubicBezTo>
                      <a:pt x="350" y="702"/>
                      <a:pt x="365" y="703"/>
                      <a:pt x="380" y="703"/>
                    </a:cubicBezTo>
                    <a:cubicBezTo>
                      <a:pt x="453" y="703"/>
                      <a:pt x="530" y="676"/>
                      <a:pt x="588" y="630"/>
                    </a:cubicBezTo>
                    <a:cubicBezTo>
                      <a:pt x="658" y="574"/>
                      <a:pt x="714" y="490"/>
                      <a:pt x="728" y="392"/>
                    </a:cubicBezTo>
                    <a:cubicBezTo>
                      <a:pt x="728" y="294"/>
                      <a:pt x="700" y="210"/>
                      <a:pt x="644" y="126"/>
                    </a:cubicBezTo>
                    <a:cubicBezTo>
                      <a:pt x="588" y="56"/>
                      <a:pt x="490" y="14"/>
                      <a:pt x="40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6" name="Google Shape;1916;p6"/>
              <p:cNvSpPr/>
              <p:nvPr/>
            </p:nvSpPr>
            <p:spPr>
              <a:xfrm rot="5400000">
                <a:off x="3412558" y="6063685"/>
                <a:ext cx="45156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04" extrusionOk="0">
                    <a:moveTo>
                      <a:pt x="371" y="1"/>
                    </a:moveTo>
                    <a:cubicBezTo>
                      <a:pt x="293" y="1"/>
                      <a:pt x="224" y="28"/>
                      <a:pt x="154" y="74"/>
                    </a:cubicBezTo>
                    <a:cubicBezTo>
                      <a:pt x="84" y="130"/>
                      <a:pt x="42" y="214"/>
                      <a:pt x="28" y="312"/>
                    </a:cubicBezTo>
                    <a:cubicBezTo>
                      <a:pt x="0" y="508"/>
                      <a:pt x="154" y="690"/>
                      <a:pt x="350" y="704"/>
                    </a:cubicBezTo>
                    <a:cubicBezTo>
                      <a:pt x="434" y="704"/>
                      <a:pt x="532" y="676"/>
                      <a:pt x="602" y="620"/>
                    </a:cubicBezTo>
                    <a:cubicBezTo>
                      <a:pt x="756" y="494"/>
                      <a:pt x="784" y="270"/>
                      <a:pt x="658" y="130"/>
                    </a:cubicBezTo>
                    <a:cubicBezTo>
                      <a:pt x="602" y="46"/>
                      <a:pt x="518" y="4"/>
                      <a:pt x="420" y="4"/>
                    </a:cubicBezTo>
                    <a:cubicBezTo>
                      <a:pt x="403" y="2"/>
                      <a:pt x="387" y="1"/>
                      <a:pt x="37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7" name="Google Shape;1917;p6"/>
              <p:cNvSpPr/>
              <p:nvPr/>
            </p:nvSpPr>
            <p:spPr>
              <a:xfrm rot="5400000">
                <a:off x="3503560" y="6085716"/>
                <a:ext cx="45963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15" extrusionOk="0">
                    <a:moveTo>
                      <a:pt x="434" y="1"/>
                    </a:moveTo>
                    <a:cubicBezTo>
                      <a:pt x="336" y="1"/>
                      <a:pt x="252" y="29"/>
                      <a:pt x="182" y="85"/>
                    </a:cubicBezTo>
                    <a:cubicBezTo>
                      <a:pt x="28" y="211"/>
                      <a:pt x="0" y="434"/>
                      <a:pt x="126" y="588"/>
                    </a:cubicBezTo>
                    <a:cubicBezTo>
                      <a:pt x="182" y="658"/>
                      <a:pt x="266" y="700"/>
                      <a:pt x="364" y="714"/>
                    </a:cubicBezTo>
                    <a:cubicBezTo>
                      <a:pt x="462" y="714"/>
                      <a:pt x="546" y="686"/>
                      <a:pt x="630" y="630"/>
                    </a:cubicBezTo>
                    <a:cubicBezTo>
                      <a:pt x="784" y="504"/>
                      <a:pt x="798" y="281"/>
                      <a:pt x="672" y="141"/>
                    </a:cubicBezTo>
                    <a:cubicBezTo>
                      <a:pt x="616" y="57"/>
                      <a:pt x="532" y="15"/>
                      <a:pt x="434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8" name="Google Shape;1918;p6"/>
              <p:cNvSpPr/>
              <p:nvPr/>
            </p:nvSpPr>
            <p:spPr>
              <a:xfrm rot="5400000">
                <a:off x="2824823" y="6170644"/>
                <a:ext cx="42737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42" h="708" extrusionOk="0">
                    <a:moveTo>
                      <a:pt x="349" y="1"/>
                    </a:moveTo>
                    <a:cubicBezTo>
                      <a:pt x="276" y="1"/>
                      <a:pt x="199" y="30"/>
                      <a:pt x="140" y="88"/>
                    </a:cubicBezTo>
                    <a:cubicBezTo>
                      <a:pt x="56" y="144"/>
                      <a:pt x="14" y="228"/>
                      <a:pt x="0" y="326"/>
                    </a:cubicBezTo>
                    <a:cubicBezTo>
                      <a:pt x="0" y="410"/>
                      <a:pt x="28" y="508"/>
                      <a:pt x="84" y="578"/>
                    </a:cubicBezTo>
                    <a:cubicBezTo>
                      <a:pt x="140" y="648"/>
                      <a:pt x="224" y="704"/>
                      <a:pt x="322" y="704"/>
                    </a:cubicBezTo>
                    <a:cubicBezTo>
                      <a:pt x="339" y="706"/>
                      <a:pt x="355" y="707"/>
                      <a:pt x="371" y="707"/>
                    </a:cubicBezTo>
                    <a:cubicBezTo>
                      <a:pt x="449" y="707"/>
                      <a:pt x="519" y="680"/>
                      <a:pt x="588" y="634"/>
                    </a:cubicBezTo>
                    <a:cubicBezTo>
                      <a:pt x="658" y="564"/>
                      <a:pt x="700" y="480"/>
                      <a:pt x="714" y="396"/>
                    </a:cubicBezTo>
                    <a:cubicBezTo>
                      <a:pt x="742" y="200"/>
                      <a:pt x="588" y="18"/>
                      <a:pt x="392" y="4"/>
                    </a:cubicBezTo>
                    <a:cubicBezTo>
                      <a:pt x="378" y="2"/>
                      <a:pt x="364" y="1"/>
                      <a:pt x="349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19" name="Google Shape;1919;p6"/>
              <p:cNvSpPr/>
              <p:nvPr/>
            </p:nvSpPr>
            <p:spPr>
              <a:xfrm rot="5400000">
                <a:off x="2895187" y="6271296"/>
                <a:ext cx="41989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4" extrusionOk="0">
                    <a:moveTo>
                      <a:pt x="356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71" y="130"/>
                      <a:pt x="29" y="214"/>
                      <a:pt x="15" y="312"/>
                    </a:cubicBezTo>
                    <a:cubicBezTo>
                      <a:pt x="1" y="410"/>
                      <a:pt x="29" y="494"/>
                      <a:pt x="85" y="578"/>
                    </a:cubicBezTo>
                    <a:cubicBezTo>
                      <a:pt x="155" y="648"/>
                      <a:pt x="239" y="690"/>
                      <a:pt x="337" y="704"/>
                    </a:cubicBezTo>
                    <a:cubicBezTo>
                      <a:pt x="421" y="704"/>
                      <a:pt x="519" y="676"/>
                      <a:pt x="588" y="620"/>
                    </a:cubicBezTo>
                    <a:cubicBezTo>
                      <a:pt x="658" y="564"/>
                      <a:pt x="714" y="480"/>
                      <a:pt x="728" y="382"/>
                    </a:cubicBezTo>
                    <a:cubicBezTo>
                      <a:pt x="728" y="298"/>
                      <a:pt x="700" y="200"/>
                      <a:pt x="644" y="130"/>
                    </a:cubicBezTo>
                    <a:cubicBezTo>
                      <a:pt x="588" y="46"/>
                      <a:pt x="491" y="4"/>
                      <a:pt x="407" y="4"/>
                    </a:cubicBezTo>
                    <a:cubicBezTo>
                      <a:pt x="390" y="2"/>
                      <a:pt x="373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0" name="Google Shape;1920;p6"/>
              <p:cNvSpPr/>
              <p:nvPr/>
            </p:nvSpPr>
            <p:spPr>
              <a:xfrm rot="5400000">
                <a:off x="2789165" y="6487977"/>
                <a:ext cx="41931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5" extrusionOk="0">
                    <a:moveTo>
                      <a:pt x="406" y="1"/>
                    </a:moveTo>
                    <a:cubicBezTo>
                      <a:pt x="308" y="1"/>
                      <a:pt x="210" y="29"/>
                      <a:pt x="140" y="85"/>
                    </a:cubicBezTo>
                    <a:cubicBezTo>
                      <a:pt x="70" y="141"/>
                      <a:pt x="28" y="225"/>
                      <a:pt x="14" y="323"/>
                    </a:cubicBezTo>
                    <a:cubicBezTo>
                      <a:pt x="0" y="407"/>
                      <a:pt x="28" y="505"/>
                      <a:pt x="98" y="575"/>
                    </a:cubicBezTo>
                    <a:cubicBezTo>
                      <a:pt x="154" y="645"/>
                      <a:pt x="238" y="701"/>
                      <a:pt x="336" y="701"/>
                    </a:cubicBezTo>
                    <a:cubicBezTo>
                      <a:pt x="351" y="703"/>
                      <a:pt x="365" y="704"/>
                      <a:pt x="380" y="704"/>
                    </a:cubicBezTo>
                    <a:cubicBezTo>
                      <a:pt x="453" y="704"/>
                      <a:pt x="530" y="677"/>
                      <a:pt x="588" y="631"/>
                    </a:cubicBezTo>
                    <a:cubicBezTo>
                      <a:pt x="672" y="561"/>
                      <a:pt x="714" y="477"/>
                      <a:pt x="728" y="393"/>
                    </a:cubicBezTo>
                    <a:cubicBezTo>
                      <a:pt x="728" y="295"/>
                      <a:pt x="700" y="197"/>
                      <a:pt x="644" y="127"/>
                    </a:cubicBezTo>
                    <a:cubicBezTo>
                      <a:pt x="588" y="57"/>
                      <a:pt x="490" y="15"/>
                      <a:pt x="40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1" name="Google Shape;1921;p6"/>
              <p:cNvSpPr/>
              <p:nvPr/>
            </p:nvSpPr>
            <p:spPr>
              <a:xfrm rot="5400000">
                <a:off x="2842320" y="6646198"/>
                <a:ext cx="44408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14" extrusionOk="0">
                    <a:moveTo>
                      <a:pt x="407" y="0"/>
                    </a:moveTo>
                    <a:cubicBezTo>
                      <a:pt x="309" y="0"/>
                      <a:pt x="211" y="28"/>
                      <a:pt x="141" y="84"/>
                    </a:cubicBezTo>
                    <a:cubicBezTo>
                      <a:pt x="71" y="140"/>
                      <a:pt x="15" y="224"/>
                      <a:pt x="15" y="322"/>
                    </a:cubicBezTo>
                    <a:cubicBezTo>
                      <a:pt x="1" y="406"/>
                      <a:pt x="29" y="504"/>
                      <a:pt x="85" y="574"/>
                    </a:cubicBezTo>
                    <a:cubicBezTo>
                      <a:pt x="141" y="658"/>
                      <a:pt x="239" y="700"/>
                      <a:pt x="323" y="714"/>
                    </a:cubicBezTo>
                    <a:cubicBezTo>
                      <a:pt x="421" y="714"/>
                      <a:pt x="519" y="686"/>
                      <a:pt x="589" y="630"/>
                    </a:cubicBezTo>
                    <a:cubicBezTo>
                      <a:pt x="742" y="504"/>
                      <a:pt x="770" y="280"/>
                      <a:pt x="645" y="126"/>
                    </a:cubicBezTo>
                    <a:cubicBezTo>
                      <a:pt x="575" y="56"/>
                      <a:pt x="491" y="14"/>
                      <a:pt x="40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2" name="Google Shape;1922;p6"/>
              <p:cNvSpPr/>
              <p:nvPr/>
            </p:nvSpPr>
            <p:spPr>
              <a:xfrm rot="5400000">
                <a:off x="2964919" y="6751860"/>
                <a:ext cx="41931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4" extrusionOk="0">
                    <a:moveTo>
                      <a:pt x="356" y="0"/>
                    </a:moveTo>
                    <a:cubicBezTo>
                      <a:pt x="275" y="0"/>
                      <a:pt x="198" y="27"/>
                      <a:pt x="140" y="74"/>
                    </a:cubicBezTo>
                    <a:cubicBezTo>
                      <a:pt x="70" y="130"/>
                      <a:pt x="14" y="213"/>
                      <a:pt x="14" y="311"/>
                    </a:cubicBezTo>
                    <a:cubicBezTo>
                      <a:pt x="0" y="409"/>
                      <a:pt x="28" y="493"/>
                      <a:pt x="84" y="577"/>
                    </a:cubicBezTo>
                    <a:cubicBezTo>
                      <a:pt x="154" y="647"/>
                      <a:pt x="238" y="689"/>
                      <a:pt x="336" y="703"/>
                    </a:cubicBezTo>
                    <a:cubicBezTo>
                      <a:pt x="420" y="703"/>
                      <a:pt x="518" y="675"/>
                      <a:pt x="588" y="619"/>
                    </a:cubicBezTo>
                    <a:cubicBezTo>
                      <a:pt x="658" y="563"/>
                      <a:pt x="714" y="479"/>
                      <a:pt x="714" y="381"/>
                    </a:cubicBezTo>
                    <a:cubicBezTo>
                      <a:pt x="728" y="297"/>
                      <a:pt x="700" y="199"/>
                      <a:pt x="644" y="130"/>
                    </a:cubicBezTo>
                    <a:cubicBezTo>
                      <a:pt x="574" y="46"/>
                      <a:pt x="490" y="4"/>
                      <a:pt x="406" y="4"/>
                    </a:cubicBezTo>
                    <a:cubicBezTo>
                      <a:pt x="389" y="1"/>
                      <a:pt x="372" y="0"/>
                      <a:pt x="35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3" name="Google Shape;1923;p6"/>
              <p:cNvSpPr/>
              <p:nvPr/>
            </p:nvSpPr>
            <p:spPr>
              <a:xfrm rot="5400000">
                <a:off x="2913261" y="6506610"/>
                <a:ext cx="41931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8" extrusionOk="0">
                    <a:moveTo>
                      <a:pt x="356" y="1"/>
                    </a:moveTo>
                    <a:cubicBezTo>
                      <a:pt x="275" y="1"/>
                      <a:pt x="198" y="28"/>
                      <a:pt x="140" y="74"/>
                    </a:cubicBezTo>
                    <a:cubicBezTo>
                      <a:pt x="70" y="130"/>
                      <a:pt x="14" y="228"/>
                      <a:pt x="14" y="312"/>
                    </a:cubicBezTo>
                    <a:cubicBezTo>
                      <a:pt x="0" y="410"/>
                      <a:pt x="28" y="508"/>
                      <a:pt x="84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350" y="706"/>
                      <a:pt x="364" y="708"/>
                      <a:pt x="379" y="708"/>
                    </a:cubicBezTo>
                    <a:cubicBezTo>
                      <a:pt x="452" y="708"/>
                      <a:pt x="530" y="678"/>
                      <a:pt x="588" y="620"/>
                    </a:cubicBezTo>
                    <a:cubicBezTo>
                      <a:pt x="658" y="564"/>
                      <a:pt x="714" y="480"/>
                      <a:pt x="728" y="382"/>
                    </a:cubicBezTo>
                    <a:cubicBezTo>
                      <a:pt x="728" y="298"/>
                      <a:pt x="700" y="200"/>
                      <a:pt x="644" y="130"/>
                    </a:cubicBezTo>
                    <a:cubicBezTo>
                      <a:pt x="588" y="60"/>
                      <a:pt x="490" y="4"/>
                      <a:pt x="406" y="4"/>
                    </a:cubicBezTo>
                    <a:cubicBezTo>
                      <a:pt x="389" y="2"/>
                      <a:pt x="372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4" name="Google Shape;1924;p6"/>
              <p:cNvSpPr/>
              <p:nvPr/>
            </p:nvSpPr>
            <p:spPr>
              <a:xfrm rot="5400000">
                <a:off x="2899559" y="6080891"/>
                <a:ext cx="44408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8" extrusionOk="0">
                    <a:moveTo>
                      <a:pt x="359" y="0"/>
                    </a:moveTo>
                    <a:cubicBezTo>
                      <a:pt x="281" y="0"/>
                      <a:pt x="211" y="29"/>
                      <a:pt x="141" y="88"/>
                    </a:cubicBezTo>
                    <a:cubicBezTo>
                      <a:pt x="71" y="144"/>
                      <a:pt x="29" y="228"/>
                      <a:pt x="15" y="326"/>
                    </a:cubicBezTo>
                    <a:cubicBezTo>
                      <a:pt x="1" y="410"/>
                      <a:pt x="29" y="508"/>
                      <a:pt x="99" y="578"/>
                    </a:cubicBezTo>
                    <a:cubicBezTo>
                      <a:pt x="155" y="648"/>
                      <a:pt x="239" y="704"/>
                      <a:pt x="337" y="704"/>
                    </a:cubicBezTo>
                    <a:cubicBezTo>
                      <a:pt x="354" y="706"/>
                      <a:pt x="370" y="707"/>
                      <a:pt x="386" y="707"/>
                    </a:cubicBezTo>
                    <a:cubicBezTo>
                      <a:pt x="464" y="707"/>
                      <a:pt x="533" y="680"/>
                      <a:pt x="603" y="634"/>
                    </a:cubicBezTo>
                    <a:cubicBezTo>
                      <a:pt x="757" y="508"/>
                      <a:pt x="771" y="284"/>
                      <a:pt x="645" y="130"/>
                    </a:cubicBezTo>
                    <a:cubicBezTo>
                      <a:pt x="589" y="60"/>
                      <a:pt x="505" y="18"/>
                      <a:pt x="407" y="4"/>
                    </a:cubicBezTo>
                    <a:cubicBezTo>
                      <a:pt x="390" y="2"/>
                      <a:pt x="374" y="0"/>
                      <a:pt x="359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5" name="Google Shape;1925;p6"/>
              <p:cNvSpPr/>
              <p:nvPr/>
            </p:nvSpPr>
            <p:spPr>
              <a:xfrm rot="5400000">
                <a:off x="3163411" y="6251396"/>
                <a:ext cx="43601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15" extrusionOk="0">
                    <a:moveTo>
                      <a:pt x="435" y="0"/>
                    </a:moveTo>
                    <a:cubicBezTo>
                      <a:pt x="337" y="0"/>
                      <a:pt x="239" y="28"/>
                      <a:pt x="169" y="84"/>
                    </a:cubicBezTo>
                    <a:cubicBezTo>
                      <a:pt x="15" y="210"/>
                      <a:pt x="1" y="434"/>
                      <a:pt x="127" y="588"/>
                    </a:cubicBezTo>
                    <a:cubicBezTo>
                      <a:pt x="183" y="658"/>
                      <a:pt x="267" y="700"/>
                      <a:pt x="365" y="714"/>
                    </a:cubicBezTo>
                    <a:cubicBezTo>
                      <a:pt x="449" y="714"/>
                      <a:pt x="547" y="686"/>
                      <a:pt x="617" y="630"/>
                    </a:cubicBezTo>
                    <a:cubicBezTo>
                      <a:pt x="701" y="574"/>
                      <a:pt x="743" y="490"/>
                      <a:pt x="757" y="392"/>
                    </a:cubicBezTo>
                    <a:cubicBezTo>
                      <a:pt x="757" y="294"/>
                      <a:pt x="729" y="210"/>
                      <a:pt x="673" y="140"/>
                    </a:cubicBezTo>
                    <a:cubicBezTo>
                      <a:pt x="617" y="56"/>
                      <a:pt x="533" y="14"/>
                      <a:pt x="435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6" name="Google Shape;1926;p6"/>
              <p:cNvSpPr/>
              <p:nvPr/>
            </p:nvSpPr>
            <p:spPr>
              <a:xfrm rot="5400000">
                <a:off x="4412982" y="5267911"/>
                <a:ext cx="42737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42" h="704" extrusionOk="0">
                    <a:moveTo>
                      <a:pt x="356" y="1"/>
                    </a:moveTo>
                    <a:cubicBezTo>
                      <a:pt x="275" y="1"/>
                      <a:pt x="198" y="28"/>
                      <a:pt x="140" y="74"/>
                    </a:cubicBezTo>
                    <a:cubicBezTo>
                      <a:pt x="56" y="130"/>
                      <a:pt x="14" y="214"/>
                      <a:pt x="0" y="312"/>
                    </a:cubicBezTo>
                    <a:cubicBezTo>
                      <a:pt x="0" y="410"/>
                      <a:pt x="28" y="494"/>
                      <a:pt x="84" y="578"/>
                    </a:cubicBezTo>
                    <a:cubicBezTo>
                      <a:pt x="140" y="648"/>
                      <a:pt x="224" y="690"/>
                      <a:pt x="322" y="704"/>
                    </a:cubicBezTo>
                    <a:cubicBezTo>
                      <a:pt x="420" y="704"/>
                      <a:pt x="504" y="676"/>
                      <a:pt x="588" y="620"/>
                    </a:cubicBezTo>
                    <a:cubicBezTo>
                      <a:pt x="658" y="564"/>
                      <a:pt x="714" y="480"/>
                      <a:pt x="728" y="396"/>
                    </a:cubicBezTo>
                    <a:cubicBezTo>
                      <a:pt x="742" y="186"/>
                      <a:pt x="602" y="18"/>
                      <a:pt x="406" y="4"/>
                    </a:cubicBezTo>
                    <a:cubicBezTo>
                      <a:pt x="389" y="2"/>
                      <a:pt x="372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7" name="Google Shape;1927;p6"/>
              <p:cNvSpPr/>
              <p:nvPr/>
            </p:nvSpPr>
            <p:spPr>
              <a:xfrm rot="5400000">
                <a:off x="3235695" y="5587261"/>
                <a:ext cx="44350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07" extrusionOk="0">
                    <a:moveTo>
                      <a:pt x="385" y="0"/>
                    </a:moveTo>
                    <a:cubicBezTo>
                      <a:pt x="307" y="0"/>
                      <a:pt x="238" y="27"/>
                      <a:pt x="168" y="74"/>
                    </a:cubicBezTo>
                    <a:cubicBezTo>
                      <a:pt x="14" y="200"/>
                      <a:pt x="0" y="423"/>
                      <a:pt x="126" y="577"/>
                    </a:cubicBezTo>
                    <a:cubicBezTo>
                      <a:pt x="182" y="647"/>
                      <a:pt x="266" y="689"/>
                      <a:pt x="364" y="703"/>
                    </a:cubicBezTo>
                    <a:cubicBezTo>
                      <a:pt x="381" y="706"/>
                      <a:pt x="397" y="707"/>
                      <a:pt x="413" y="707"/>
                    </a:cubicBezTo>
                    <a:cubicBezTo>
                      <a:pt x="491" y="707"/>
                      <a:pt x="560" y="680"/>
                      <a:pt x="630" y="633"/>
                    </a:cubicBezTo>
                    <a:cubicBezTo>
                      <a:pt x="700" y="563"/>
                      <a:pt x="742" y="479"/>
                      <a:pt x="756" y="395"/>
                    </a:cubicBezTo>
                    <a:cubicBezTo>
                      <a:pt x="770" y="297"/>
                      <a:pt x="742" y="200"/>
                      <a:pt x="672" y="130"/>
                    </a:cubicBezTo>
                    <a:cubicBezTo>
                      <a:pt x="616" y="60"/>
                      <a:pt x="532" y="4"/>
                      <a:pt x="434" y="4"/>
                    </a:cubicBezTo>
                    <a:cubicBezTo>
                      <a:pt x="417" y="1"/>
                      <a:pt x="401" y="0"/>
                      <a:pt x="385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8" name="Google Shape;1928;p6"/>
              <p:cNvSpPr/>
              <p:nvPr/>
            </p:nvSpPr>
            <p:spPr>
              <a:xfrm rot="5400000">
                <a:off x="3072871" y="6398816"/>
                <a:ext cx="42795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4" extrusionOk="0">
                    <a:moveTo>
                      <a:pt x="407" y="0"/>
                    </a:moveTo>
                    <a:cubicBezTo>
                      <a:pt x="309" y="0"/>
                      <a:pt x="225" y="28"/>
                      <a:pt x="141" y="84"/>
                    </a:cubicBezTo>
                    <a:cubicBezTo>
                      <a:pt x="71" y="140"/>
                      <a:pt x="29" y="224"/>
                      <a:pt x="15" y="322"/>
                    </a:cubicBezTo>
                    <a:cubicBezTo>
                      <a:pt x="1" y="406"/>
                      <a:pt x="29" y="504"/>
                      <a:pt x="99" y="574"/>
                    </a:cubicBezTo>
                    <a:cubicBezTo>
                      <a:pt x="155" y="644"/>
                      <a:pt x="239" y="700"/>
                      <a:pt x="337" y="700"/>
                    </a:cubicBezTo>
                    <a:cubicBezTo>
                      <a:pt x="353" y="702"/>
                      <a:pt x="370" y="703"/>
                      <a:pt x="386" y="703"/>
                    </a:cubicBezTo>
                    <a:cubicBezTo>
                      <a:pt x="463" y="703"/>
                      <a:pt x="533" y="676"/>
                      <a:pt x="602" y="630"/>
                    </a:cubicBezTo>
                    <a:cubicBezTo>
                      <a:pt x="672" y="574"/>
                      <a:pt x="714" y="490"/>
                      <a:pt x="728" y="392"/>
                    </a:cubicBezTo>
                    <a:cubicBezTo>
                      <a:pt x="742" y="196"/>
                      <a:pt x="602" y="14"/>
                      <a:pt x="40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29" name="Google Shape;1929;p6"/>
              <p:cNvSpPr/>
              <p:nvPr/>
            </p:nvSpPr>
            <p:spPr>
              <a:xfrm rot="5400000">
                <a:off x="3216998" y="6356770"/>
                <a:ext cx="45214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708" extrusionOk="0">
                    <a:moveTo>
                      <a:pt x="391" y="0"/>
                    </a:moveTo>
                    <a:cubicBezTo>
                      <a:pt x="318" y="0"/>
                      <a:pt x="241" y="30"/>
                      <a:pt x="182" y="88"/>
                    </a:cubicBezTo>
                    <a:cubicBezTo>
                      <a:pt x="28" y="200"/>
                      <a:pt x="0" y="424"/>
                      <a:pt x="126" y="578"/>
                    </a:cubicBezTo>
                    <a:cubicBezTo>
                      <a:pt x="182" y="648"/>
                      <a:pt x="280" y="704"/>
                      <a:pt x="364" y="704"/>
                    </a:cubicBezTo>
                    <a:cubicBezTo>
                      <a:pt x="381" y="706"/>
                      <a:pt x="398" y="707"/>
                      <a:pt x="415" y="707"/>
                    </a:cubicBezTo>
                    <a:cubicBezTo>
                      <a:pt x="495" y="707"/>
                      <a:pt x="572" y="680"/>
                      <a:pt x="630" y="634"/>
                    </a:cubicBezTo>
                    <a:cubicBezTo>
                      <a:pt x="700" y="564"/>
                      <a:pt x="742" y="480"/>
                      <a:pt x="756" y="396"/>
                    </a:cubicBezTo>
                    <a:cubicBezTo>
                      <a:pt x="784" y="200"/>
                      <a:pt x="630" y="18"/>
                      <a:pt x="434" y="4"/>
                    </a:cubicBezTo>
                    <a:cubicBezTo>
                      <a:pt x="420" y="2"/>
                      <a:pt x="406" y="0"/>
                      <a:pt x="39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0" name="Google Shape;1930;p6"/>
              <p:cNvSpPr/>
              <p:nvPr/>
            </p:nvSpPr>
            <p:spPr>
              <a:xfrm rot="5400000">
                <a:off x="2842338" y="6315474"/>
                <a:ext cx="44350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14" extrusionOk="0">
                    <a:moveTo>
                      <a:pt x="406" y="0"/>
                    </a:moveTo>
                    <a:cubicBezTo>
                      <a:pt x="308" y="0"/>
                      <a:pt x="224" y="28"/>
                      <a:pt x="140" y="84"/>
                    </a:cubicBezTo>
                    <a:cubicBezTo>
                      <a:pt x="70" y="140"/>
                      <a:pt x="28" y="224"/>
                      <a:pt x="14" y="322"/>
                    </a:cubicBezTo>
                    <a:cubicBezTo>
                      <a:pt x="0" y="420"/>
                      <a:pt x="28" y="504"/>
                      <a:pt x="98" y="574"/>
                    </a:cubicBezTo>
                    <a:cubicBezTo>
                      <a:pt x="154" y="658"/>
                      <a:pt x="238" y="700"/>
                      <a:pt x="336" y="714"/>
                    </a:cubicBezTo>
                    <a:cubicBezTo>
                      <a:pt x="420" y="714"/>
                      <a:pt x="518" y="686"/>
                      <a:pt x="588" y="630"/>
                    </a:cubicBezTo>
                    <a:cubicBezTo>
                      <a:pt x="742" y="504"/>
                      <a:pt x="770" y="280"/>
                      <a:pt x="644" y="126"/>
                    </a:cubicBezTo>
                    <a:cubicBezTo>
                      <a:pt x="588" y="56"/>
                      <a:pt x="504" y="14"/>
                      <a:pt x="40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1" name="Google Shape;1931;p6"/>
              <p:cNvSpPr/>
              <p:nvPr/>
            </p:nvSpPr>
            <p:spPr>
              <a:xfrm rot="5400000">
                <a:off x="3194318" y="5978903"/>
                <a:ext cx="44408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7" extrusionOk="0">
                    <a:moveTo>
                      <a:pt x="396" y="1"/>
                    </a:moveTo>
                    <a:cubicBezTo>
                      <a:pt x="311" y="1"/>
                      <a:pt x="229" y="39"/>
                      <a:pt x="169" y="88"/>
                    </a:cubicBezTo>
                    <a:cubicBezTo>
                      <a:pt x="15" y="199"/>
                      <a:pt x="1" y="423"/>
                      <a:pt x="127" y="577"/>
                    </a:cubicBezTo>
                    <a:cubicBezTo>
                      <a:pt x="183" y="647"/>
                      <a:pt x="267" y="703"/>
                      <a:pt x="365" y="703"/>
                    </a:cubicBezTo>
                    <a:cubicBezTo>
                      <a:pt x="379" y="706"/>
                      <a:pt x="394" y="707"/>
                      <a:pt x="409" y="707"/>
                    </a:cubicBezTo>
                    <a:cubicBezTo>
                      <a:pt x="481" y="707"/>
                      <a:pt x="558" y="680"/>
                      <a:pt x="616" y="633"/>
                    </a:cubicBezTo>
                    <a:cubicBezTo>
                      <a:pt x="686" y="577"/>
                      <a:pt x="742" y="479"/>
                      <a:pt x="756" y="395"/>
                    </a:cubicBezTo>
                    <a:cubicBezTo>
                      <a:pt x="770" y="199"/>
                      <a:pt x="630" y="18"/>
                      <a:pt x="435" y="4"/>
                    </a:cubicBezTo>
                    <a:cubicBezTo>
                      <a:pt x="422" y="2"/>
                      <a:pt x="409" y="1"/>
                      <a:pt x="39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2" name="Google Shape;1932;p6"/>
              <p:cNvSpPr/>
              <p:nvPr/>
            </p:nvSpPr>
            <p:spPr>
              <a:xfrm rot="5400000">
                <a:off x="3516862" y="5400408"/>
                <a:ext cx="42795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4" extrusionOk="0">
                    <a:moveTo>
                      <a:pt x="356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71" y="130"/>
                      <a:pt x="15" y="228"/>
                      <a:pt x="15" y="312"/>
                    </a:cubicBezTo>
                    <a:cubicBezTo>
                      <a:pt x="1" y="410"/>
                      <a:pt x="29" y="508"/>
                      <a:pt x="85" y="578"/>
                    </a:cubicBezTo>
                    <a:cubicBezTo>
                      <a:pt x="155" y="648"/>
                      <a:pt x="239" y="690"/>
                      <a:pt x="337" y="704"/>
                    </a:cubicBezTo>
                    <a:cubicBezTo>
                      <a:pt x="421" y="704"/>
                      <a:pt x="519" y="676"/>
                      <a:pt x="589" y="620"/>
                    </a:cubicBezTo>
                    <a:cubicBezTo>
                      <a:pt x="659" y="564"/>
                      <a:pt x="715" y="480"/>
                      <a:pt x="715" y="382"/>
                    </a:cubicBezTo>
                    <a:cubicBezTo>
                      <a:pt x="743" y="186"/>
                      <a:pt x="603" y="18"/>
                      <a:pt x="407" y="4"/>
                    </a:cubicBezTo>
                    <a:cubicBezTo>
                      <a:pt x="390" y="2"/>
                      <a:pt x="373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3" name="Google Shape;1933;p6"/>
              <p:cNvSpPr/>
              <p:nvPr/>
            </p:nvSpPr>
            <p:spPr>
              <a:xfrm rot="5400000">
                <a:off x="3418327" y="5551096"/>
                <a:ext cx="45156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04" extrusionOk="0">
                    <a:moveTo>
                      <a:pt x="370" y="0"/>
                    </a:moveTo>
                    <a:cubicBezTo>
                      <a:pt x="289" y="0"/>
                      <a:pt x="212" y="28"/>
                      <a:pt x="154" y="74"/>
                    </a:cubicBezTo>
                    <a:cubicBezTo>
                      <a:pt x="84" y="130"/>
                      <a:pt x="28" y="214"/>
                      <a:pt x="28" y="312"/>
                    </a:cubicBezTo>
                    <a:cubicBezTo>
                      <a:pt x="0" y="508"/>
                      <a:pt x="154" y="690"/>
                      <a:pt x="350" y="704"/>
                    </a:cubicBezTo>
                    <a:cubicBezTo>
                      <a:pt x="434" y="704"/>
                      <a:pt x="532" y="676"/>
                      <a:pt x="602" y="620"/>
                    </a:cubicBezTo>
                    <a:cubicBezTo>
                      <a:pt x="756" y="494"/>
                      <a:pt x="784" y="270"/>
                      <a:pt x="658" y="130"/>
                    </a:cubicBezTo>
                    <a:cubicBezTo>
                      <a:pt x="602" y="46"/>
                      <a:pt x="504" y="4"/>
                      <a:pt x="420" y="4"/>
                    </a:cubicBezTo>
                    <a:cubicBezTo>
                      <a:pt x="403" y="2"/>
                      <a:pt x="387" y="0"/>
                      <a:pt x="37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4" name="Google Shape;1934;p6"/>
              <p:cNvSpPr/>
              <p:nvPr/>
            </p:nvSpPr>
            <p:spPr>
              <a:xfrm rot="5400000">
                <a:off x="4101975" y="5529382"/>
                <a:ext cx="44408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8" extrusionOk="0">
                    <a:moveTo>
                      <a:pt x="358" y="1"/>
                    </a:moveTo>
                    <a:cubicBezTo>
                      <a:pt x="277" y="1"/>
                      <a:pt x="199" y="30"/>
                      <a:pt x="141" y="88"/>
                    </a:cubicBezTo>
                    <a:cubicBezTo>
                      <a:pt x="71" y="144"/>
                      <a:pt x="15" y="228"/>
                      <a:pt x="15" y="326"/>
                    </a:cubicBezTo>
                    <a:cubicBezTo>
                      <a:pt x="1" y="410"/>
                      <a:pt x="29" y="508"/>
                      <a:pt x="85" y="578"/>
                    </a:cubicBezTo>
                    <a:cubicBezTo>
                      <a:pt x="141" y="648"/>
                      <a:pt x="239" y="704"/>
                      <a:pt x="323" y="704"/>
                    </a:cubicBezTo>
                    <a:cubicBezTo>
                      <a:pt x="340" y="706"/>
                      <a:pt x="356" y="707"/>
                      <a:pt x="373" y="707"/>
                    </a:cubicBezTo>
                    <a:cubicBezTo>
                      <a:pt x="454" y="707"/>
                      <a:pt x="531" y="680"/>
                      <a:pt x="589" y="634"/>
                    </a:cubicBezTo>
                    <a:cubicBezTo>
                      <a:pt x="743" y="508"/>
                      <a:pt x="771" y="284"/>
                      <a:pt x="645" y="130"/>
                    </a:cubicBezTo>
                    <a:cubicBezTo>
                      <a:pt x="575" y="60"/>
                      <a:pt x="491" y="18"/>
                      <a:pt x="407" y="4"/>
                    </a:cubicBezTo>
                    <a:cubicBezTo>
                      <a:pt x="390" y="2"/>
                      <a:pt x="374" y="1"/>
                      <a:pt x="358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5" name="Google Shape;1935;p6"/>
              <p:cNvSpPr/>
              <p:nvPr/>
            </p:nvSpPr>
            <p:spPr>
              <a:xfrm rot="5400000">
                <a:off x="3939492" y="5749570"/>
                <a:ext cx="44408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15" extrusionOk="0">
                    <a:moveTo>
                      <a:pt x="435" y="1"/>
                    </a:moveTo>
                    <a:cubicBezTo>
                      <a:pt x="337" y="1"/>
                      <a:pt x="253" y="29"/>
                      <a:pt x="183" y="85"/>
                    </a:cubicBezTo>
                    <a:cubicBezTo>
                      <a:pt x="29" y="211"/>
                      <a:pt x="1" y="435"/>
                      <a:pt x="127" y="574"/>
                    </a:cubicBezTo>
                    <a:cubicBezTo>
                      <a:pt x="183" y="658"/>
                      <a:pt x="267" y="700"/>
                      <a:pt x="365" y="714"/>
                    </a:cubicBezTo>
                    <a:cubicBezTo>
                      <a:pt x="463" y="714"/>
                      <a:pt x="547" y="686"/>
                      <a:pt x="631" y="630"/>
                    </a:cubicBezTo>
                    <a:cubicBezTo>
                      <a:pt x="701" y="574"/>
                      <a:pt x="743" y="491"/>
                      <a:pt x="757" y="393"/>
                    </a:cubicBezTo>
                    <a:cubicBezTo>
                      <a:pt x="771" y="295"/>
                      <a:pt x="743" y="211"/>
                      <a:pt x="673" y="141"/>
                    </a:cubicBezTo>
                    <a:cubicBezTo>
                      <a:pt x="617" y="57"/>
                      <a:pt x="533" y="15"/>
                      <a:pt x="435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6" name="Google Shape;1936;p6"/>
              <p:cNvSpPr/>
              <p:nvPr/>
            </p:nvSpPr>
            <p:spPr>
              <a:xfrm rot="5400000">
                <a:off x="3847241" y="5390709"/>
                <a:ext cx="41989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5" extrusionOk="0">
                    <a:moveTo>
                      <a:pt x="407" y="1"/>
                    </a:moveTo>
                    <a:cubicBezTo>
                      <a:pt x="309" y="1"/>
                      <a:pt x="211" y="29"/>
                      <a:pt x="141" y="85"/>
                    </a:cubicBezTo>
                    <a:cubicBezTo>
                      <a:pt x="71" y="140"/>
                      <a:pt x="29" y="224"/>
                      <a:pt x="15" y="322"/>
                    </a:cubicBezTo>
                    <a:cubicBezTo>
                      <a:pt x="1" y="420"/>
                      <a:pt x="29" y="504"/>
                      <a:pt x="99" y="588"/>
                    </a:cubicBezTo>
                    <a:cubicBezTo>
                      <a:pt x="155" y="658"/>
                      <a:pt x="239" y="700"/>
                      <a:pt x="337" y="714"/>
                    </a:cubicBezTo>
                    <a:cubicBezTo>
                      <a:pt x="421" y="714"/>
                      <a:pt x="519" y="686"/>
                      <a:pt x="589" y="630"/>
                    </a:cubicBezTo>
                    <a:cubicBezTo>
                      <a:pt x="659" y="574"/>
                      <a:pt x="715" y="490"/>
                      <a:pt x="729" y="392"/>
                    </a:cubicBezTo>
                    <a:cubicBezTo>
                      <a:pt x="729" y="294"/>
                      <a:pt x="701" y="210"/>
                      <a:pt x="645" y="140"/>
                    </a:cubicBezTo>
                    <a:cubicBezTo>
                      <a:pt x="589" y="57"/>
                      <a:pt x="491" y="15"/>
                      <a:pt x="40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7" name="Google Shape;1937;p6"/>
              <p:cNvSpPr/>
              <p:nvPr/>
            </p:nvSpPr>
            <p:spPr>
              <a:xfrm rot="5400000">
                <a:off x="4175911" y="5592192"/>
                <a:ext cx="42795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7" extrusionOk="0">
                    <a:moveTo>
                      <a:pt x="359" y="1"/>
                    </a:moveTo>
                    <a:cubicBezTo>
                      <a:pt x="283" y="1"/>
                      <a:pt x="201" y="39"/>
                      <a:pt x="140" y="87"/>
                    </a:cubicBezTo>
                    <a:cubicBezTo>
                      <a:pt x="70" y="143"/>
                      <a:pt x="14" y="227"/>
                      <a:pt x="14" y="325"/>
                    </a:cubicBezTo>
                    <a:cubicBezTo>
                      <a:pt x="0" y="409"/>
                      <a:pt x="28" y="507"/>
                      <a:pt x="84" y="577"/>
                    </a:cubicBezTo>
                    <a:cubicBezTo>
                      <a:pt x="140" y="647"/>
                      <a:pt x="238" y="703"/>
                      <a:pt x="322" y="703"/>
                    </a:cubicBezTo>
                    <a:cubicBezTo>
                      <a:pt x="339" y="705"/>
                      <a:pt x="356" y="707"/>
                      <a:pt x="373" y="707"/>
                    </a:cubicBezTo>
                    <a:cubicBezTo>
                      <a:pt x="453" y="707"/>
                      <a:pt x="530" y="679"/>
                      <a:pt x="588" y="633"/>
                    </a:cubicBezTo>
                    <a:cubicBezTo>
                      <a:pt x="658" y="577"/>
                      <a:pt x="700" y="479"/>
                      <a:pt x="714" y="395"/>
                    </a:cubicBezTo>
                    <a:cubicBezTo>
                      <a:pt x="742" y="199"/>
                      <a:pt x="588" y="17"/>
                      <a:pt x="392" y="3"/>
                    </a:cubicBezTo>
                    <a:cubicBezTo>
                      <a:pt x="381" y="2"/>
                      <a:pt x="370" y="1"/>
                      <a:pt x="359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8" name="Google Shape;1938;p6"/>
              <p:cNvSpPr/>
              <p:nvPr/>
            </p:nvSpPr>
            <p:spPr>
              <a:xfrm rot="5400000">
                <a:off x="3554670" y="5887207"/>
                <a:ext cx="48382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840" h="714" extrusionOk="0">
                    <a:moveTo>
                      <a:pt x="518" y="0"/>
                    </a:moveTo>
                    <a:cubicBezTo>
                      <a:pt x="420" y="0"/>
                      <a:pt x="322" y="28"/>
                      <a:pt x="252" y="84"/>
                    </a:cubicBezTo>
                    <a:cubicBezTo>
                      <a:pt x="0" y="280"/>
                      <a:pt x="126" y="686"/>
                      <a:pt x="448" y="714"/>
                    </a:cubicBezTo>
                    <a:cubicBezTo>
                      <a:pt x="532" y="714"/>
                      <a:pt x="630" y="686"/>
                      <a:pt x="700" y="630"/>
                    </a:cubicBezTo>
                    <a:cubicBezTo>
                      <a:pt x="784" y="574"/>
                      <a:pt x="826" y="490"/>
                      <a:pt x="840" y="392"/>
                    </a:cubicBezTo>
                    <a:cubicBezTo>
                      <a:pt x="840" y="294"/>
                      <a:pt x="812" y="210"/>
                      <a:pt x="756" y="140"/>
                    </a:cubicBezTo>
                    <a:cubicBezTo>
                      <a:pt x="700" y="56"/>
                      <a:pt x="602" y="14"/>
                      <a:pt x="518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39" name="Google Shape;1939;p6"/>
              <p:cNvSpPr/>
              <p:nvPr/>
            </p:nvSpPr>
            <p:spPr>
              <a:xfrm rot="5400000">
                <a:off x="3522929" y="6230632"/>
                <a:ext cx="44350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15" extrusionOk="0">
                    <a:moveTo>
                      <a:pt x="434" y="1"/>
                    </a:moveTo>
                    <a:cubicBezTo>
                      <a:pt x="336" y="1"/>
                      <a:pt x="252" y="29"/>
                      <a:pt x="182" y="85"/>
                    </a:cubicBezTo>
                    <a:cubicBezTo>
                      <a:pt x="28" y="211"/>
                      <a:pt x="0" y="435"/>
                      <a:pt x="126" y="588"/>
                    </a:cubicBezTo>
                    <a:cubicBezTo>
                      <a:pt x="182" y="658"/>
                      <a:pt x="266" y="700"/>
                      <a:pt x="364" y="714"/>
                    </a:cubicBezTo>
                    <a:cubicBezTo>
                      <a:pt x="462" y="714"/>
                      <a:pt x="546" y="686"/>
                      <a:pt x="630" y="630"/>
                    </a:cubicBezTo>
                    <a:cubicBezTo>
                      <a:pt x="700" y="574"/>
                      <a:pt x="742" y="491"/>
                      <a:pt x="756" y="393"/>
                    </a:cubicBezTo>
                    <a:cubicBezTo>
                      <a:pt x="770" y="197"/>
                      <a:pt x="630" y="29"/>
                      <a:pt x="434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0" name="Google Shape;1940;p6"/>
              <p:cNvSpPr/>
              <p:nvPr/>
            </p:nvSpPr>
            <p:spPr>
              <a:xfrm rot="5400000">
                <a:off x="3756273" y="5973430"/>
                <a:ext cx="42795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5" extrusionOk="0">
                    <a:moveTo>
                      <a:pt x="406" y="1"/>
                    </a:moveTo>
                    <a:cubicBezTo>
                      <a:pt x="308" y="1"/>
                      <a:pt x="210" y="29"/>
                      <a:pt x="140" y="85"/>
                    </a:cubicBezTo>
                    <a:cubicBezTo>
                      <a:pt x="70" y="141"/>
                      <a:pt x="14" y="225"/>
                      <a:pt x="14" y="323"/>
                    </a:cubicBezTo>
                    <a:cubicBezTo>
                      <a:pt x="0" y="407"/>
                      <a:pt x="28" y="505"/>
                      <a:pt x="84" y="575"/>
                    </a:cubicBezTo>
                    <a:cubicBezTo>
                      <a:pt x="140" y="645"/>
                      <a:pt x="238" y="701"/>
                      <a:pt x="322" y="701"/>
                    </a:cubicBezTo>
                    <a:cubicBezTo>
                      <a:pt x="339" y="703"/>
                      <a:pt x="356" y="704"/>
                      <a:pt x="373" y="704"/>
                    </a:cubicBezTo>
                    <a:cubicBezTo>
                      <a:pt x="453" y="704"/>
                      <a:pt x="530" y="677"/>
                      <a:pt x="588" y="631"/>
                    </a:cubicBezTo>
                    <a:cubicBezTo>
                      <a:pt x="658" y="575"/>
                      <a:pt x="714" y="477"/>
                      <a:pt x="714" y="393"/>
                    </a:cubicBezTo>
                    <a:cubicBezTo>
                      <a:pt x="742" y="197"/>
                      <a:pt x="588" y="15"/>
                      <a:pt x="40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1" name="Google Shape;1941;p6"/>
              <p:cNvSpPr/>
              <p:nvPr/>
            </p:nvSpPr>
            <p:spPr>
              <a:xfrm rot="5400000">
                <a:off x="3588769" y="5962867"/>
                <a:ext cx="41931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8" extrusionOk="0">
                    <a:moveTo>
                      <a:pt x="349" y="0"/>
                    </a:moveTo>
                    <a:cubicBezTo>
                      <a:pt x="276" y="0"/>
                      <a:pt x="198" y="29"/>
                      <a:pt x="140" y="88"/>
                    </a:cubicBezTo>
                    <a:cubicBezTo>
                      <a:pt x="70" y="144"/>
                      <a:pt x="14" y="228"/>
                      <a:pt x="14" y="326"/>
                    </a:cubicBezTo>
                    <a:cubicBezTo>
                      <a:pt x="0" y="410"/>
                      <a:pt x="28" y="508"/>
                      <a:pt x="84" y="578"/>
                    </a:cubicBezTo>
                    <a:cubicBezTo>
                      <a:pt x="140" y="648"/>
                      <a:pt x="238" y="703"/>
                      <a:pt x="322" y="703"/>
                    </a:cubicBezTo>
                    <a:cubicBezTo>
                      <a:pt x="339" y="706"/>
                      <a:pt x="356" y="707"/>
                      <a:pt x="372" y="707"/>
                    </a:cubicBezTo>
                    <a:cubicBezTo>
                      <a:pt x="453" y="707"/>
                      <a:pt x="530" y="680"/>
                      <a:pt x="588" y="634"/>
                    </a:cubicBezTo>
                    <a:cubicBezTo>
                      <a:pt x="658" y="564"/>
                      <a:pt x="700" y="480"/>
                      <a:pt x="714" y="396"/>
                    </a:cubicBezTo>
                    <a:cubicBezTo>
                      <a:pt x="728" y="298"/>
                      <a:pt x="700" y="200"/>
                      <a:pt x="644" y="130"/>
                    </a:cubicBezTo>
                    <a:cubicBezTo>
                      <a:pt x="574" y="60"/>
                      <a:pt x="490" y="4"/>
                      <a:pt x="392" y="4"/>
                    </a:cubicBezTo>
                    <a:cubicBezTo>
                      <a:pt x="378" y="1"/>
                      <a:pt x="364" y="0"/>
                      <a:pt x="349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2" name="Google Shape;1942;p6"/>
              <p:cNvSpPr/>
              <p:nvPr/>
            </p:nvSpPr>
            <p:spPr>
              <a:xfrm rot="5400000">
                <a:off x="3973387" y="5863016"/>
                <a:ext cx="46769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812" h="708" extrusionOk="0">
                    <a:moveTo>
                      <a:pt x="399" y="0"/>
                    </a:moveTo>
                    <a:cubicBezTo>
                      <a:pt x="318" y="0"/>
                      <a:pt x="241" y="30"/>
                      <a:pt x="182" y="88"/>
                    </a:cubicBezTo>
                    <a:cubicBezTo>
                      <a:pt x="28" y="200"/>
                      <a:pt x="0" y="424"/>
                      <a:pt x="126" y="578"/>
                    </a:cubicBezTo>
                    <a:cubicBezTo>
                      <a:pt x="182" y="648"/>
                      <a:pt x="280" y="704"/>
                      <a:pt x="364" y="704"/>
                    </a:cubicBezTo>
                    <a:cubicBezTo>
                      <a:pt x="381" y="706"/>
                      <a:pt x="398" y="707"/>
                      <a:pt x="414" y="707"/>
                    </a:cubicBezTo>
                    <a:cubicBezTo>
                      <a:pt x="495" y="707"/>
                      <a:pt x="572" y="680"/>
                      <a:pt x="630" y="634"/>
                    </a:cubicBezTo>
                    <a:cubicBezTo>
                      <a:pt x="784" y="508"/>
                      <a:pt x="812" y="284"/>
                      <a:pt x="686" y="130"/>
                    </a:cubicBezTo>
                    <a:cubicBezTo>
                      <a:pt x="616" y="60"/>
                      <a:pt x="532" y="18"/>
                      <a:pt x="448" y="4"/>
                    </a:cubicBezTo>
                    <a:cubicBezTo>
                      <a:pt x="432" y="2"/>
                      <a:pt x="415" y="0"/>
                      <a:pt x="399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3" name="Google Shape;1943;p6"/>
              <p:cNvSpPr/>
              <p:nvPr/>
            </p:nvSpPr>
            <p:spPr>
              <a:xfrm rot="5400000">
                <a:off x="4081540" y="5251849"/>
                <a:ext cx="49188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854" h="704" extrusionOk="0">
                    <a:moveTo>
                      <a:pt x="357" y="1"/>
                    </a:moveTo>
                    <a:cubicBezTo>
                      <a:pt x="280" y="1"/>
                      <a:pt x="212" y="28"/>
                      <a:pt x="154" y="74"/>
                    </a:cubicBezTo>
                    <a:cubicBezTo>
                      <a:pt x="70" y="130"/>
                      <a:pt x="28" y="228"/>
                      <a:pt x="14" y="312"/>
                    </a:cubicBezTo>
                    <a:cubicBezTo>
                      <a:pt x="0" y="508"/>
                      <a:pt x="140" y="690"/>
                      <a:pt x="336" y="704"/>
                    </a:cubicBezTo>
                    <a:cubicBezTo>
                      <a:pt x="434" y="704"/>
                      <a:pt x="518" y="676"/>
                      <a:pt x="602" y="620"/>
                    </a:cubicBezTo>
                    <a:cubicBezTo>
                      <a:pt x="854" y="424"/>
                      <a:pt x="728" y="18"/>
                      <a:pt x="406" y="4"/>
                    </a:cubicBezTo>
                    <a:cubicBezTo>
                      <a:pt x="389" y="2"/>
                      <a:pt x="373" y="1"/>
                      <a:pt x="35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4" name="Google Shape;1944;p6"/>
              <p:cNvSpPr/>
              <p:nvPr/>
            </p:nvSpPr>
            <p:spPr>
              <a:xfrm rot="5400000">
                <a:off x="3791124" y="5550981"/>
                <a:ext cx="45214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708" extrusionOk="0">
                    <a:moveTo>
                      <a:pt x="372" y="1"/>
                    </a:moveTo>
                    <a:cubicBezTo>
                      <a:pt x="291" y="1"/>
                      <a:pt x="213" y="30"/>
                      <a:pt x="155" y="88"/>
                    </a:cubicBezTo>
                    <a:cubicBezTo>
                      <a:pt x="85" y="144"/>
                      <a:pt x="43" y="228"/>
                      <a:pt x="29" y="326"/>
                    </a:cubicBezTo>
                    <a:cubicBezTo>
                      <a:pt x="1" y="522"/>
                      <a:pt x="155" y="690"/>
                      <a:pt x="351" y="704"/>
                    </a:cubicBezTo>
                    <a:cubicBezTo>
                      <a:pt x="365" y="706"/>
                      <a:pt x="380" y="707"/>
                      <a:pt x="395" y="707"/>
                    </a:cubicBezTo>
                    <a:cubicBezTo>
                      <a:pt x="467" y="707"/>
                      <a:pt x="545" y="680"/>
                      <a:pt x="603" y="634"/>
                    </a:cubicBezTo>
                    <a:cubicBezTo>
                      <a:pt x="756" y="508"/>
                      <a:pt x="784" y="284"/>
                      <a:pt x="658" y="130"/>
                    </a:cubicBezTo>
                    <a:cubicBezTo>
                      <a:pt x="603" y="60"/>
                      <a:pt x="505" y="18"/>
                      <a:pt x="421" y="4"/>
                    </a:cubicBezTo>
                    <a:cubicBezTo>
                      <a:pt x="404" y="2"/>
                      <a:pt x="388" y="1"/>
                      <a:pt x="37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5" name="Google Shape;1945;p6"/>
              <p:cNvSpPr/>
              <p:nvPr/>
            </p:nvSpPr>
            <p:spPr>
              <a:xfrm rot="5400000">
                <a:off x="3141616" y="5753130"/>
                <a:ext cx="43544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56" h="715" extrusionOk="0">
                    <a:moveTo>
                      <a:pt x="392" y="1"/>
                    </a:moveTo>
                    <a:cubicBezTo>
                      <a:pt x="294" y="1"/>
                      <a:pt x="210" y="29"/>
                      <a:pt x="140" y="85"/>
                    </a:cubicBezTo>
                    <a:cubicBezTo>
                      <a:pt x="56" y="141"/>
                      <a:pt x="14" y="225"/>
                      <a:pt x="0" y="322"/>
                    </a:cubicBezTo>
                    <a:cubicBezTo>
                      <a:pt x="0" y="420"/>
                      <a:pt x="28" y="504"/>
                      <a:pt x="84" y="588"/>
                    </a:cubicBezTo>
                    <a:cubicBezTo>
                      <a:pt x="140" y="658"/>
                      <a:pt x="224" y="700"/>
                      <a:pt x="322" y="714"/>
                    </a:cubicBezTo>
                    <a:cubicBezTo>
                      <a:pt x="420" y="714"/>
                      <a:pt x="504" y="686"/>
                      <a:pt x="588" y="630"/>
                    </a:cubicBezTo>
                    <a:cubicBezTo>
                      <a:pt x="742" y="504"/>
                      <a:pt x="756" y="280"/>
                      <a:pt x="630" y="141"/>
                    </a:cubicBezTo>
                    <a:cubicBezTo>
                      <a:pt x="574" y="57"/>
                      <a:pt x="490" y="15"/>
                      <a:pt x="39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6" name="Google Shape;1946;p6"/>
              <p:cNvSpPr/>
              <p:nvPr/>
            </p:nvSpPr>
            <p:spPr>
              <a:xfrm rot="5400000">
                <a:off x="4058155" y="5692944"/>
                <a:ext cx="41989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4" extrusionOk="0">
                    <a:moveTo>
                      <a:pt x="357" y="1"/>
                    </a:moveTo>
                    <a:cubicBezTo>
                      <a:pt x="280" y="1"/>
                      <a:pt x="210" y="28"/>
                      <a:pt x="140" y="74"/>
                    </a:cubicBezTo>
                    <a:cubicBezTo>
                      <a:pt x="71" y="144"/>
                      <a:pt x="29" y="228"/>
                      <a:pt x="15" y="312"/>
                    </a:cubicBezTo>
                    <a:cubicBezTo>
                      <a:pt x="1" y="410"/>
                      <a:pt x="29" y="508"/>
                      <a:pt x="99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434" y="704"/>
                      <a:pt x="518" y="690"/>
                      <a:pt x="602" y="634"/>
                    </a:cubicBezTo>
                    <a:cubicBezTo>
                      <a:pt x="672" y="564"/>
                      <a:pt x="714" y="480"/>
                      <a:pt x="728" y="396"/>
                    </a:cubicBezTo>
                    <a:cubicBezTo>
                      <a:pt x="728" y="298"/>
                      <a:pt x="700" y="200"/>
                      <a:pt x="644" y="130"/>
                    </a:cubicBezTo>
                    <a:cubicBezTo>
                      <a:pt x="588" y="60"/>
                      <a:pt x="504" y="4"/>
                      <a:pt x="406" y="4"/>
                    </a:cubicBezTo>
                    <a:cubicBezTo>
                      <a:pt x="390" y="2"/>
                      <a:pt x="373" y="1"/>
                      <a:pt x="35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7" name="Google Shape;1947;p6"/>
              <p:cNvSpPr/>
              <p:nvPr/>
            </p:nvSpPr>
            <p:spPr>
              <a:xfrm rot="5400000">
                <a:off x="3055352" y="5639365"/>
                <a:ext cx="45156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04" extrusionOk="0">
                    <a:moveTo>
                      <a:pt x="370" y="1"/>
                    </a:moveTo>
                    <a:cubicBezTo>
                      <a:pt x="289" y="1"/>
                      <a:pt x="212" y="28"/>
                      <a:pt x="154" y="74"/>
                    </a:cubicBezTo>
                    <a:cubicBezTo>
                      <a:pt x="84" y="130"/>
                      <a:pt x="42" y="214"/>
                      <a:pt x="28" y="312"/>
                    </a:cubicBezTo>
                    <a:cubicBezTo>
                      <a:pt x="0" y="508"/>
                      <a:pt x="154" y="690"/>
                      <a:pt x="350" y="704"/>
                    </a:cubicBezTo>
                    <a:cubicBezTo>
                      <a:pt x="434" y="704"/>
                      <a:pt x="532" y="676"/>
                      <a:pt x="602" y="620"/>
                    </a:cubicBezTo>
                    <a:cubicBezTo>
                      <a:pt x="756" y="494"/>
                      <a:pt x="784" y="270"/>
                      <a:pt x="658" y="130"/>
                    </a:cubicBezTo>
                    <a:cubicBezTo>
                      <a:pt x="602" y="46"/>
                      <a:pt x="504" y="4"/>
                      <a:pt x="420" y="4"/>
                    </a:cubicBezTo>
                    <a:cubicBezTo>
                      <a:pt x="403" y="2"/>
                      <a:pt x="386" y="1"/>
                      <a:pt x="370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8" name="Google Shape;1948;p6"/>
              <p:cNvSpPr/>
              <p:nvPr/>
            </p:nvSpPr>
            <p:spPr>
              <a:xfrm rot="5400000">
                <a:off x="3054545" y="5757036"/>
                <a:ext cx="41931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4" extrusionOk="0">
                    <a:moveTo>
                      <a:pt x="356" y="1"/>
                    </a:moveTo>
                    <a:cubicBezTo>
                      <a:pt x="275" y="1"/>
                      <a:pt x="198" y="28"/>
                      <a:pt x="140" y="74"/>
                    </a:cubicBezTo>
                    <a:cubicBezTo>
                      <a:pt x="70" y="130"/>
                      <a:pt x="28" y="214"/>
                      <a:pt x="14" y="312"/>
                    </a:cubicBezTo>
                    <a:cubicBezTo>
                      <a:pt x="0" y="410"/>
                      <a:pt x="28" y="494"/>
                      <a:pt x="98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420" y="704"/>
                      <a:pt x="518" y="676"/>
                      <a:pt x="588" y="620"/>
                    </a:cubicBezTo>
                    <a:cubicBezTo>
                      <a:pt x="658" y="564"/>
                      <a:pt x="714" y="480"/>
                      <a:pt x="728" y="382"/>
                    </a:cubicBezTo>
                    <a:cubicBezTo>
                      <a:pt x="728" y="284"/>
                      <a:pt x="700" y="200"/>
                      <a:pt x="644" y="130"/>
                    </a:cubicBezTo>
                    <a:cubicBezTo>
                      <a:pt x="588" y="46"/>
                      <a:pt x="490" y="4"/>
                      <a:pt x="406" y="4"/>
                    </a:cubicBezTo>
                    <a:cubicBezTo>
                      <a:pt x="389" y="2"/>
                      <a:pt x="372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49" name="Google Shape;1949;p6"/>
              <p:cNvSpPr/>
              <p:nvPr/>
            </p:nvSpPr>
            <p:spPr>
              <a:xfrm rot="5400000">
                <a:off x="3151108" y="5626376"/>
                <a:ext cx="45156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07" extrusionOk="0">
                    <a:moveTo>
                      <a:pt x="400" y="0"/>
                    </a:moveTo>
                    <a:cubicBezTo>
                      <a:pt x="325" y="0"/>
                      <a:pt x="243" y="38"/>
                      <a:pt x="182" y="87"/>
                    </a:cubicBezTo>
                    <a:cubicBezTo>
                      <a:pt x="28" y="199"/>
                      <a:pt x="0" y="423"/>
                      <a:pt x="126" y="577"/>
                    </a:cubicBezTo>
                    <a:cubicBezTo>
                      <a:pt x="182" y="647"/>
                      <a:pt x="280" y="703"/>
                      <a:pt x="364" y="703"/>
                    </a:cubicBezTo>
                    <a:cubicBezTo>
                      <a:pt x="381" y="705"/>
                      <a:pt x="398" y="706"/>
                      <a:pt x="414" y="706"/>
                    </a:cubicBezTo>
                    <a:cubicBezTo>
                      <a:pt x="495" y="706"/>
                      <a:pt x="572" y="679"/>
                      <a:pt x="630" y="633"/>
                    </a:cubicBezTo>
                    <a:cubicBezTo>
                      <a:pt x="700" y="577"/>
                      <a:pt x="742" y="479"/>
                      <a:pt x="756" y="395"/>
                    </a:cubicBezTo>
                    <a:cubicBezTo>
                      <a:pt x="784" y="199"/>
                      <a:pt x="630" y="17"/>
                      <a:pt x="434" y="3"/>
                    </a:cubicBezTo>
                    <a:cubicBezTo>
                      <a:pt x="423" y="1"/>
                      <a:pt x="412" y="0"/>
                      <a:pt x="40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0" name="Google Shape;1950;p6"/>
              <p:cNvSpPr/>
              <p:nvPr/>
            </p:nvSpPr>
            <p:spPr>
              <a:xfrm rot="5400000">
                <a:off x="3160899" y="5707070"/>
                <a:ext cx="41989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4" extrusionOk="0">
                    <a:moveTo>
                      <a:pt x="357" y="0"/>
                    </a:moveTo>
                    <a:cubicBezTo>
                      <a:pt x="280" y="0"/>
                      <a:pt x="210" y="28"/>
                      <a:pt x="140" y="74"/>
                    </a:cubicBezTo>
                    <a:cubicBezTo>
                      <a:pt x="70" y="130"/>
                      <a:pt x="29" y="214"/>
                      <a:pt x="15" y="312"/>
                    </a:cubicBezTo>
                    <a:cubicBezTo>
                      <a:pt x="1" y="410"/>
                      <a:pt x="29" y="494"/>
                      <a:pt x="98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434" y="704"/>
                      <a:pt x="518" y="676"/>
                      <a:pt x="602" y="620"/>
                    </a:cubicBezTo>
                    <a:cubicBezTo>
                      <a:pt x="672" y="564"/>
                      <a:pt x="714" y="480"/>
                      <a:pt x="728" y="382"/>
                    </a:cubicBezTo>
                    <a:cubicBezTo>
                      <a:pt x="728" y="284"/>
                      <a:pt x="700" y="200"/>
                      <a:pt x="644" y="130"/>
                    </a:cubicBezTo>
                    <a:cubicBezTo>
                      <a:pt x="588" y="46"/>
                      <a:pt x="504" y="4"/>
                      <a:pt x="406" y="4"/>
                    </a:cubicBezTo>
                    <a:cubicBezTo>
                      <a:pt x="390" y="2"/>
                      <a:pt x="373" y="0"/>
                      <a:pt x="35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1" name="Google Shape;1951;p6"/>
              <p:cNvSpPr/>
              <p:nvPr/>
            </p:nvSpPr>
            <p:spPr>
              <a:xfrm rot="5400000">
                <a:off x="3103676" y="5696559"/>
                <a:ext cx="41989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5" extrusionOk="0">
                    <a:moveTo>
                      <a:pt x="348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57" y="130"/>
                      <a:pt x="15" y="214"/>
                      <a:pt x="1" y="312"/>
                    </a:cubicBezTo>
                    <a:cubicBezTo>
                      <a:pt x="1" y="410"/>
                      <a:pt x="29" y="494"/>
                      <a:pt x="85" y="578"/>
                    </a:cubicBezTo>
                    <a:cubicBezTo>
                      <a:pt x="141" y="648"/>
                      <a:pt x="225" y="690"/>
                      <a:pt x="322" y="704"/>
                    </a:cubicBezTo>
                    <a:cubicBezTo>
                      <a:pt x="420" y="704"/>
                      <a:pt x="504" y="676"/>
                      <a:pt x="588" y="620"/>
                    </a:cubicBezTo>
                    <a:cubicBezTo>
                      <a:pt x="658" y="564"/>
                      <a:pt x="700" y="480"/>
                      <a:pt x="714" y="382"/>
                    </a:cubicBezTo>
                    <a:cubicBezTo>
                      <a:pt x="728" y="284"/>
                      <a:pt x="700" y="200"/>
                      <a:pt x="630" y="130"/>
                    </a:cubicBezTo>
                    <a:cubicBezTo>
                      <a:pt x="574" y="46"/>
                      <a:pt x="490" y="5"/>
                      <a:pt x="392" y="5"/>
                    </a:cubicBezTo>
                    <a:cubicBezTo>
                      <a:pt x="378" y="2"/>
                      <a:pt x="363" y="1"/>
                      <a:pt x="348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2" name="Google Shape;1952;p6"/>
              <p:cNvSpPr/>
              <p:nvPr/>
            </p:nvSpPr>
            <p:spPr>
              <a:xfrm rot="5400000">
                <a:off x="3039512" y="5703528"/>
                <a:ext cx="43601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15" extrusionOk="0">
                    <a:moveTo>
                      <a:pt x="420" y="1"/>
                    </a:moveTo>
                    <a:cubicBezTo>
                      <a:pt x="322" y="1"/>
                      <a:pt x="238" y="29"/>
                      <a:pt x="168" y="85"/>
                    </a:cubicBezTo>
                    <a:lnTo>
                      <a:pt x="182" y="85"/>
                    </a:lnTo>
                    <a:cubicBezTo>
                      <a:pt x="29" y="197"/>
                      <a:pt x="1" y="421"/>
                      <a:pt x="127" y="575"/>
                    </a:cubicBezTo>
                    <a:cubicBezTo>
                      <a:pt x="182" y="645"/>
                      <a:pt x="266" y="701"/>
                      <a:pt x="350" y="715"/>
                    </a:cubicBezTo>
                    <a:cubicBezTo>
                      <a:pt x="448" y="715"/>
                      <a:pt x="532" y="687"/>
                      <a:pt x="616" y="631"/>
                    </a:cubicBezTo>
                    <a:cubicBezTo>
                      <a:pt x="686" y="575"/>
                      <a:pt x="728" y="491"/>
                      <a:pt x="742" y="393"/>
                    </a:cubicBezTo>
                    <a:cubicBezTo>
                      <a:pt x="756" y="197"/>
                      <a:pt x="616" y="15"/>
                      <a:pt x="420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1953" name="Google Shape;1953;p6"/>
              <p:cNvSpPr/>
              <p:nvPr/>
            </p:nvSpPr>
            <p:spPr>
              <a:xfrm rot="5400000">
                <a:off x="3114447" y="5601177"/>
                <a:ext cx="41989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5" extrusionOk="0">
                    <a:moveTo>
                      <a:pt x="406" y="1"/>
                    </a:moveTo>
                    <a:cubicBezTo>
                      <a:pt x="308" y="1"/>
                      <a:pt x="224" y="29"/>
                      <a:pt x="140" y="85"/>
                    </a:cubicBezTo>
                    <a:cubicBezTo>
                      <a:pt x="70" y="141"/>
                      <a:pt x="28" y="224"/>
                      <a:pt x="14" y="322"/>
                    </a:cubicBezTo>
                    <a:cubicBezTo>
                      <a:pt x="0" y="420"/>
                      <a:pt x="28" y="504"/>
                      <a:pt x="98" y="574"/>
                    </a:cubicBezTo>
                    <a:cubicBezTo>
                      <a:pt x="154" y="658"/>
                      <a:pt x="238" y="700"/>
                      <a:pt x="336" y="714"/>
                    </a:cubicBezTo>
                    <a:cubicBezTo>
                      <a:pt x="420" y="714"/>
                      <a:pt x="518" y="686"/>
                      <a:pt x="602" y="630"/>
                    </a:cubicBezTo>
                    <a:cubicBezTo>
                      <a:pt x="672" y="574"/>
                      <a:pt x="714" y="490"/>
                      <a:pt x="728" y="392"/>
                    </a:cubicBezTo>
                    <a:cubicBezTo>
                      <a:pt x="728" y="294"/>
                      <a:pt x="700" y="211"/>
                      <a:pt x="644" y="141"/>
                    </a:cubicBezTo>
                    <a:cubicBezTo>
                      <a:pt x="588" y="57"/>
                      <a:pt x="504" y="15"/>
                      <a:pt x="40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8734309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4" name="Google Shape;2224;p8"/>
          <p:cNvSpPr txBox="1">
            <a:spLocks noGrp="1"/>
          </p:cNvSpPr>
          <p:nvPr>
            <p:ph type="subTitle" idx="1"/>
          </p:nvPr>
        </p:nvSpPr>
        <p:spPr>
          <a:xfrm>
            <a:off x="1013200" y="3879333"/>
            <a:ext cx="4210400" cy="13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225" name="Google Shape;2225;p8"/>
          <p:cNvSpPr txBox="1">
            <a:spLocks noGrp="1"/>
          </p:cNvSpPr>
          <p:nvPr>
            <p:ph type="title"/>
          </p:nvPr>
        </p:nvSpPr>
        <p:spPr>
          <a:xfrm>
            <a:off x="960000" y="1533205"/>
            <a:ext cx="5009600" cy="20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2226" name="Google Shape;2226;p8"/>
          <p:cNvGrpSpPr/>
          <p:nvPr/>
        </p:nvGrpSpPr>
        <p:grpSpPr>
          <a:xfrm rot="2564581" flipH="1">
            <a:off x="9076545" y="4281682"/>
            <a:ext cx="1707161" cy="3179628"/>
            <a:chOff x="6414668" y="-1532273"/>
            <a:chExt cx="1510782" cy="2813868"/>
          </a:xfrm>
        </p:grpSpPr>
        <p:sp>
          <p:nvSpPr>
            <p:cNvPr id="2227" name="Google Shape;2227;p8"/>
            <p:cNvSpPr/>
            <p:nvPr/>
          </p:nvSpPr>
          <p:spPr>
            <a:xfrm rot="5400000">
              <a:off x="5763125" y="-880730"/>
              <a:ext cx="2813868" cy="1510782"/>
            </a:xfrm>
            <a:custGeom>
              <a:avLst/>
              <a:gdLst/>
              <a:ahLst/>
              <a:cxnLst/>
              <a:rect l="l" t="t" r="r" b="b"/>
              <a:pathLst>
                <a:path w="48854" h="26230" extrusionOk="0">
                  <a:moveTo>
                    <a:pt x="7871" y="0"/>
                  </a:moveTo>
                  <a:cubicBezTo>
                    <a:pt x="5516" y="0"/>
                    <a:pt x="3153" y="280"/>
                    <a:pt x="801" y="918"/>
                  </a:cubicBezTo>
                  <a:cubicBezTo>
                    <a:pt x="761" y="898"/>
                    <a:pt x="718" y="889"/>
                    <a:pt x="674" y="889"/>
                  </a:cubicBezTo>
                  <a:cubicBezTo>
                    <a:pt x="595" y="889"/>
                    <a:pt x="514" y="919"/>
                    <a:pt x="451" y="974"/>
                  </a:cubicBezTo>
                  <a:cubicBezTo>
                    <a:pt x="415" y="960"/>
                    <a:pt x="378" y="954"/>
                    <a:pt x="343" y="954"/>
                  </a:cubicBezTo>
                  <a:cubicBezTo>
                    <a:pt x="158" y="954"/>
                    <a:pt x="0" y="1124"/>
                    <a:pt x="59" y="1323"/>
                  </a:cubicBezTo>
                  <a:cubicBezTo>
                    <a:pt x="87" y="1491"/>
                    <a:pt x="297" y="1561"/>
                    <a:pt x="437" y="1589"/>
                  </a:cubicBezTo>
                  <a:cubicBezTo>
                    <a:pt x="787" y="4318"/>
                    <a:pt x="1794" y="6865"/>
                    <a:pt x="2830" y="9398"/>
                  </a:cubicBezTo>
                  <a:cubicBezTo>
                    <a:pt x="3278" y="10587"/>
                    <a:pt x="3809" y="11749"/>
                    <a:pt x="4425" y="12868"/>
                  </a:cubicBezTo>
                  <a:cubicBezTo>
                    <a:pt x="6524" y="16632"/>
                    <a:pt x="9840" y="19753"/>
                    <a:pt x="13451" y="22062"/>
                  </a:cubicBezTo>
                  <a:lnTo>
                    <a:pt x="13423" y="22062"/>
                  </a:lnTo>
                  <a:cubicBezTo>
                    <a:pt x="18401" y="24948"/>
                    <a:pt x="24109" y="26230"/>
                    <a:pt x="29833" y="26230"/>
                  </a:cubicBezTo>
                  <a:cubicBezTo>
                    <a:pt x="32266" y="26230"/>
                    <a:pt x="34702" y="25998"/>
                    <a:pt x="37085" y="25560"/>
                  </a:cubicBezTo>
                  <a:cubicBezTo>
                    <a:pt x="39674" y="24930"/>
                    <a:pt x="42179" y="23993"/>
                    <a:pt x="44642" y="22985"/>
                  </a:cubicBezTo>
                  <a:cubicBezTo>
                    <a:pt x="45901" y="22341"/>
                    <a:pt x="47468" y="22104"/>
                    <a:pt x="48462" y="21082"/>
                  </a:cubicBezTo>
                  <a:cubicBezTo>
                    <a:pt x="48854" y="19669"/>
                    <a:pt x="46097" y="17892"/>
                    <a:pt x="45215" y="16898"/>
                  </a:cubicBezTo>
                  <a:cubicBezTo>
                    <a:pt x="40528" y="12812"/>
                    <a:pt x="35980" y="8754"/>
                    <a:pt x="30201" y="6193"/>
                  </a:cubicBezTo>
                  <a:cubicBezTo>
                    <a:pt x="23232" y="2998"/>
                    <a:pt x="15589" y="0"/>
                    <a:pt x="78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8" name="Google Shape;2228;p8"/>
            <p:cNvSpPr/>
            <p:nvPr/>
          </p:nvSpPr>
          <p:spPr>
            <a:xfrm rot="5400000">
              <a:off x="7593516" y="-330616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9" y="665"/>
                    <a:pt x="343" y="665"/>
                  </a:cubicBezTo>
                  <a:cubicBezTo>
                    <a:pt x="424" y="665"/>
                    <a:pt x="507" y="637"/>
                    <a:pt x="574" y="574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9" name="Google Shape;2229;p8"/>
            <p:cNvSpPr/>
            <p:nvPr/>
          </p:nvSpPr>
          <p:spPr>
            <a:xfrm rot="5400000">
              <a:off x="7017599" y="99349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1" y="1"/>
                  </a:moveTo>
                  <a:cubicBezTo>
                    <a:pt x="149" y="15"/>
                    <a:pt x="10" y="155"/>
                    <a:pt x="10" y="337"/>
                  </a:cubicBezTo>
                  <a:cubicBezTo>
                    <a:pt x="0" y="537"/>
                    <a:pt x="165" y="672"/>
                    <a:pt x="338" y="672"/>
                  </a:cubicBezTo>
                  <a:cubicBezTo>
                    <a:pt x="419" y="672"/>
                    <a:pt x="502" y="642"/>
                    <a:pt x="569" y="575"/>
                  </a:cubicBezTo>
                  <a:cubicBezTo>
                    <a:pt x="779" y="365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0" name="Google Shape;2230;p8"/>
            <p:cNvSpPr/>
            <p:nvPr/>
          </p:nvSpPr>
          <p:spPr>
            <a:xfrm rot="5400000">
              <a:off x="7099963" y="-348644"/>
              <a:ext cx="45156" cy="38130"/>
            </a:xfrm>
            <a:custGeom>
              <a:avLst/>
              <a:gdLst/>
              <a:ahLst/>
              <a:cxnLst/>
              <a:rect l="l" t="t" r="r" b="b"/>
              <a:pathLst>
                <a:path w="784" h="662" extrusionOk="0">
                  <a:moveTo>
                    <a:pt x="350" y="1"/>
                  </a:moveTo>
                  <a:cubicBezTo>
                    <a:pt x="168" y="1"/>
                    <a:pt x="14" y="141"/>
                    <a:pt x="14" y="322"/>
                  </a:cubicBezTo>
                  <a:lnTo>
                    <a:pt x="0" y="322"/>
                  </a:lnTo>
                  <a:cubicBezTo>
                    <a:pt x="0" y="526"/>
                    <a:pt x="168" y="662"/>
                    <a:pt x="340" y="662"/>
                  </a:cubicBezTo>
                  <a:cubicBezTo>
                    <a:pt x="417" y="662"/>
                    <a:pt x="495" y="635"/>
                    <a:pt x="560" y="574"/>
                  </a:cubicBezTo>
                  <a:cubicBezTo>
                    <a:pt x="784" y="364"/>
                    <a:pt x="644" y="1"/>
                    <a:pt x="350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1" name="Google Shape;2231;p8"/>
            <p:cNvSpPr/>
            <p:nvPr/>
          </p:nvSpPr>
          <p:spPr>
            <a:xfrm rot="5400000">
              <a:off x="7240703" y="-42550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41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1" y="351"/>
                    <a:pt x="617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2" name="Google Shape;2232;p8"/>
            <p:cNvSpPr/>
            <p:nvPr/>
          </p:nvSpPr>
          <p:spPr>
            <a:xfrm rot="5400000">
              <a:off x="7291072" y="-234083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3" name="Google Shape;2233;p8"/>
            <p:cNvSpPr/>
            <p:nvPr/>
          </p:nvSpPr>
          <p:spPr>
            <a:xfrm rot="5400000">
              <a:off x="7358288" y="-200734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3"/>
                    <a:pt x="157" y="661"/>
                    <a:pt x="323" y="661"/>
                  </a:cubicBezTo>
                  <a:cubicBezTo>
                    <a:pt x="406" y="661"/>
                    <a:pt x="490" y="630"/>
                    <a:pt x="560" y="560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4" name="Google Shape;2234;p8"/>
            <p:cNvSpPr/>
            <p:nvPr/>
          </p:nvSpPr>
          <p:spPr>
            <a:xfrm rot="5400000">
              <a:off x="7294269" y="-10806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2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5" name="Google Shape;2235;p8"/>
            <p:cNvSpPr/>
            <p:nvPr/>
          </p:nvSpPr>
          <p:spPr>
            <a:xfrm rot="5400000">
              <a:off x="7103707" y="-120846"/>
              <a:ext cx="45156" cy="38706"/>
            </a:xfrm>
            <a:custGeom>
              <a:avLst/>
              <a:gdLst/>
              <a:ahLst/>
              <a:cxnLst/>
              <a:rect l="l" t="t" r="r" b="b"/>
              <a:pathLst>
                <a:path w="784" h="672" extrusionOk="0">
                  <a:moveTo>
                    <a:pt x="336" y="1"/>
                  </a:moveTo>
                  <a:cubicBezTo>
                    <a:pt x="154" y="15"/>
                    <a:pt x="14" y="155"/>
                    <a:pt x="0" y="336"/>
                  </a:cubicBezTo>
                  <a:cubicBezTo>
                    <a:pt x="0" y="536"/>
                    <a:pt x="169" y="671"/>
                    <a:pt x="342" y="671"/>
                  </a:cubicBezTo>
                  <a:cubicBezTo>
                    <a:pt x="424" y="671"/>
                    <a:pt x="507" y="642"/>
                    <a:pt x="574" y="574"/>
                  </a:cubicBezTo>
                  <a:cubicBezTo>
                    <a:pt x="784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6" name="Google Shape;2236;p8"/>
            <p:cNvSpPr/>
            <p:nvPr/>
          </p:nvSpPr>
          <p:spPr>
            <a:xfrm rot="5400000">
              <a:off x="7102095" y="-46257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7" name="Google Shape;2237;p8"/>
            <p:cNvSpPr/>
            <p:nvPr/>
          </p:nvSpPr>
          <p:spPr>
            <a:xfrm rot="5400000">
              <a:off x="7150448" y="131460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9" y="657"/>
                    <a:pt x="338" y="657"/>
                  </a:cubicBezTo>
                  <a:cubicBezTo>
                    <a:pt x="417" y="657"/>
                    <a:pt x="497" y="627"/>
                    <a:pt x="560" y="560"/>
                  </a:cubicBezTo>
                  <a:cubicBezTo>
                    <a:pt x="770" y="350"/>
                    <a:pt x="616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8" name="Google Shape;2238;p8"/>
            <p:cNvSpPr/>
            <p:nvPr/>
          </p:nvSpPr>
          <p:spPr>
            <a:xfrm rot="5400000">
              <a:off x="7592099" y="-865510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9" name="Google Shape;2239;p8"/>
            <p:cNvSpPr/>
            <p:nvPr/>
          </p:nvSpPr>
          <p:spPr>
            <a:xfrm rot="5400000">
              <a:off x="7404309" y="-40210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0" name="Google Shape;2240;p8"/>
            <p:cNvSpPr/>
            <p:nvPr/>
          </p:nvSpPr>
          <p:spPr>
            <a:xfrm rot="5400000">
              <a:off x="7524418" y="-67615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1" name="Google Shape;2241;p8"/>
            <p:cNvSpPr/>
            <p:nvPr/>
          </p:nvSpPr>
          <p:spPr>
            <a:xfrm rot="5400000">
              <a:off x="7429277" y="-12484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2" name="Google Shape;2242;p8"/>
            <p:cNvSpPr/>
            <p:nvPr/>
          </p:nvSpPr>
          <p:spPr>
            <a:xfrm rot="5400000">
              <a:off x="7552934" y="-1179611"/>
              <a:ext cx="45156" cy="38072"/>
            </a:xfrm>
            <a:custGeom>
              <a:avLst/>
              <a:gdLst/>
              <a:ahLst/>
              <a:cxnLst/>
              <a:rect l="l" t="t" r="r" b="b"/>
              <a:pathLst>
                <a:path w="784" h="661" extrusionOk="0">
                  <a:moveTo>
                    <a:pt x="336" y="1"/>
                  </a:moveTo>
                  <a:cubicBezTo>
                    <a:pt x="154" y="1"/>
                    <a:pt x="14" y="141"/>
                    <a:pt x="0" y="322"/>
                  </a:cubicBezTo>
                  <a:lnTo>
                    <a:pt x="14" y="336"/>
                  </a:lnTo>
                  <a:cubicBezTo>
                    <a:pt x="14" y="533"/>
                    <a:pt x="171" y="661"/>
                    <a:pt x="338" y="661"/>
                  </a:cubicBezTo>
                  <a:cubicBezTo>
                    <a:pt x="420" y="661"/>
                    <a:pt x="505" y="630"/>
                    <a:pt x="574" y="560"/>
                  </a:cubicBezTo>
                  <a:cubicBezTo>
                    <a:pt x="784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3" name="Google Shape;2243;p8"/>
            <p:cNvSpPr/>
            <p:nvPr/>
          </p:nvSpPr>
          <p:spPr>
            <a:xfrm rot="5400000">
              <a:off x="7654136" y="-122429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51"/>
                    <a:pt x="631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4" name="Google Shape;2244;p8"/>
            <p:cNvSpPr/>
            <p:nvPr/>
          </p:nvSpPr>
          <p:spPr>
            <a:xfrm rot="5400000">
              <a:off x="7376115" y="-39567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9" y="658"/>
                    <a:pt x="343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5" name="Google Shape;2245;p8"/>
            <p:cNvSpPr/>
            <p:nvPr/>
          </p:nvSpPr>
          <p:spPr>
            <a:xfrm rot="5400000">
              <a:off x="7475154" y="-455430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22" y="1"/>
                  </a:moveTo>
                  <a:cubicBezTo>
                    <a:pt x="140" y="1"/>
                    <a:pt x="0" y="155"/>
                    <a:pt x="0" y="337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6" name="Google Shape;2246;p8"/>
            <p:cNvSpPr/>
            <p:nvPr/>
          </p:nvSpPr>
          <p:spPr>
            <a:xfrm rot="5400000">
              <a:off x="7530055" y="-97512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7" name="Google Shape;2247;p8"/>
            <p:cNvSpPr/>
            <p:nvPr/>
          </p:nvSpPr>
          <p:spPr>
            <a:xfrm rot="5400000">
              <a:off x="7309100" y="-370762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63" y="661"/>
                    <a:pt x="334" y="661"/>
                  </a:cubicBezTo>
                  <a:cubicBezTo>
                    <a:pt x="419" y="661"/>
                    <a:pt x="505" y="629"/>
                    <a:pt x="574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8" name="Google Shape;2248;p8"/>
            <p:cNvSpPr/>
            <p:nvPr/>
          </p:nvSpPr>
          <p:spPr>
            <a:xfrm rot="5400000">
              <a:off x="7204042" y="-354980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9" name="Google Shape;2249;p8"/>
            <p:cNvSpPr/>
            <p:nvPr/>
          </p:nvSpPr>
          <p:spPr>
            <a:xfrm rot="5400000">
              <a:off x="6963429" y="-12484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0" name="Google Shape;2250;p8"/>
            <p:cNvSpPr/>
            <p:nvPr/>
          </p:nvSpPr>
          <p:spPr>
            <a:xfrm rot="5400000">
              <a:off x="6957381" y="-24514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0"/>
                  </a:moveTo>
                  <a:cubicBezTo>
                    <a:pt x="154" y="0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1" name="Google Shape;2251;p8"/>
            <p:cNvSpPr/>
            <p:nvPr/>
          </p:nvSpPr>
          <p:spPr>
            <a:xfrm rot="5400000">
              <a:off x="6865916" y="6695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1" y="560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2" name="Google Shape;2252;p8"/>
            <p:cNvSpPr/>
            <p:nvPr/>
          </p:nvSpPr>
          <p:spPr>
            <a:xfrm rot="5400000">
              <a:off x="6687018" y="146781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3" name="Google Shape;2253;p8"/>
            <p:cNvSpPr/>
            <p:nvPr/>
          </p:nvSpPr>
          <p:spPr>
            <a:xfrm rot="5400000">
              <a:off x="6595093" y="23461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4" name="Google Shape;2254;p8"/>
            <p:cNvSpPr/>
            <p:nvPr/>
          </p:nvSpPr>
          <p:spPr>
            <a:xfrm rot="5400000">
              <a:off x="6569721" y="-121249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5" name="Google Shape;2255;p8"/>
            <p:cNvSpPr/>
            <p:nvPr/>
          </p:nvSpPr>
          <p:spPr>
            <a:xfrm rot="5400000">
              <a:off x="6523009" y="-352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3"/>
                    <a:pt x="169" y="658"/>
                    <a:pt x="342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6" name="Google Shape;2256;p8"/>
            <p:cNvSpPr/>
            <p:nvPr/>
          </p:nvSpPr>
          <p:spPr>
            <a:xfrm rot="5400000">
              <a:off x="6549706" y="134397"/>
              <a:ext cx="44926" cy="37842"/>
            </a:xfrm>
            <a:custGeom>
              <a:avLst/>
              <a:gdLst/>
              <a:ahLst/>
              <a:cxnLst/>
              <a:rect l="l" t="t" r="r" b="b"/>
              <a:pathLst>
                <a:path w="780" h="657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7" name="Google Shape;2257;p8"/>
            <p:cNvSpPr/>
            <p:nvPr/>
          </p:nvSpPr>
          <p:spPr>
            <a:xfrm rot="5400000">
              <a:off x="6482288" y="237007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8" name="Google Shape;2258;p8"/>
            <p:cNvSpPr/>
            <p:nvPr/>
          </p:nvSpPr>
          <p:spPr>
            <a:xfrm rot="5400000">
              <a:off x="6440270" y="280464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57" y="660"/>
                    <a:pt x="323" y="660"/>
                  </a:cubicBezTo>
                  <a:cubicBezTo>
                    <a:pt x="406" y="660"/>
                    <a:pt x="490" y="629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9" name="Google Shape;2259;p8"/>
            <p:cNvSpPr/>
            <p:nvPr/>
          </p:nvSpPr>
          <p:spPr>
            <a:xfrm rot="5400000">
              <a:off x="6559670" y="392607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0" name="Google Shape;2260;p8"/>
            <p:cNvSpPr/>
            <p:nvPr/>
          </p:nvSpPr>
          <p:spPr>
            <a:xfrm rot="5400000">
              <a:off x="6501612" y="54328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1" y="560"/>
                  </a:cubicBezTo>
                  <a:cubicBezTo>
                    <a:pt x="770" y="350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1" name="Google Shape;2261;p8"/>
            <p:cNvSpPr/>
            <p:nvPr/>
          </p:nvSpPr>
          <p:spPr>
            <a:xfrm rot="5400000">
              <a:off x="6509704" y="624696"/>
              <a:ext cx="45156" cy="38706"/>
            </a:xfrm>
            <a:custGeom>
              <a:avLst/>
              <a:gdLst/>
              <a:ahLst/>
              <a:cxnLst/>
              <a:rect l="l" t="t" r="r" b="b"/>
              <a:pathLst>
                <a:path w="784" h="67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6"/>
                    <a:pt x="168" y="672"/>
                    <a:pt x="342" y="672"/>
                  </a:cubicBezTo>
                  <a:cubicBezTo>
                    <a:pt x="424" y="672"/>
                    <a:pt x="507" y="642"/>
                    <a:pt x="574" y="574"/>
                  </a:cubicBezTo>
                  <a:cubicBezTo>
                    <a:pt x="784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2" name="Google Shape;2262;p8"/>
            <p:cNvSpPr/>
            <p:nvPr/>
          </p:nvSpPr>
          <p:spPr>
            <a:xfrm rot="5400000">
              <a:off x="6680224" y="346529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22" y="1"/>
                  </a:moveTo>
                  <a:cubicBezTo>
                    <a:pt x="140" y="1"/>
                    <a:pt x="0" y="155"/>
                    <a:pt x="0" y="337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3" name="Google Shape;2263;p8"/>
            <p:cNvSpPr/>
            <p:nvPr/>
          </p:nvSpPr>
          <p:spPr>
            <a:xfrm rot="5400000">
              <a:off x="6770594" y="484840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2" y="1"/>
                  </a:moveTo>
                  <a:cubicBezTo>
                    <a:pt x="140" y="1"/>
                    <a:pt x="0" y="155"/>
                    <a:pt x="0" y="337"/>
                  </a:cubicBezTo>
                  <a:cubicBezTo>
                    <a:pt x="0" y="537"/>
                    <a:pt x="162" y="672"/>
                    <a:pt x="332" y="672"/>
                  </a:cubicBezTo>
                  <a:cubicBezTo>
                    <a:pt x="412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4" name="Google Shape;2264;p8"/>
            <p:cNvSpPr/>
            <p:nvPr/>
          </p:nvSpPr>
          <p:spPr>
            <a:xfrm rot="5400000">
              <a:off x="6667637" y="663401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5" name="Google Shape;2265;p8"/>
            <p:cNvSpPr/>
            <p:nvPr/>
          </p:nvSpPr>
          <p:spPr>
            <a:xfrm rot="5400000">
              <a:off x="6683390" y="833055"/>
              <a:ext cx="45156" cy="37842"/>
            </a:xfrm>
            <a:custGeom>
              <a:avLst/>
              <a:gdLst/>
              <a:ahLst/>
              <a:cxnLst/>
              <a:rect l="l" t="t" r="r" b="b"/>
              <a:pathLst>
                <a:path w="784" h="657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6" name="Google Shape;2266;p8"/>
            <p:cNvSpPr/>
            <p:nvPr/>
          </p:nvSpPr>
          <p:spPr>
            <a:xfrm rot="5400000">
              <a:off x="6662054" y="505018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7" name="Google Shape;2267;p8"/>
            <p:cNvSpPr/>
            <p:nvPr/>
          </p:nvSpPr>
          <p:spPr>
            <a:xfrm rot="5400000">
              <a:off x="7282202" y="76252"/>
              <a:ext cx="44408" cy="38648"/>
            </a:xfrm>
            <a:custGeom>
              <a:avLst/>
              <a:gdLst/>
              <a:ahLst/>
              <a:cxnLst/>
              <a:rect l="l" t="t" r="r" b="b"/>
              <a:pathLst>
                <a:path w="771" h="67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8" name="Google Shape;2268;p8"/>
            <p:cNvSpPr/>
            <p:nvPr/>
          </p:nvSpPr>
          <p:spPr>
            <a:xfrm rot="5400000">
              <a:off x="7172767" y="-21087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6" y="0"/>
                  </a:moveTo>
                  <a:cubicBezTo>
                    <a:pt x="154" y="0"/>
                    <a:pt x="1" y="154"/>
                    <a:pt x="1" y="336"/>
                  </a:cubicBezTo>
                  <a:cubicBezTo>
                    <a:pt x="1" y="536"/>
                    <a:pt x="163" y="665"/>
                    <a:pt x="332" y="665"/>
                  </a:cubicBezTo>
                  <a:cubicBezTo>
                    <a:pt x="412" y="665"/>
                    <a:pt x="493" y="636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9" name="Google Shape;2269;p8"/>
            <p:cNvSpPr/>
            <p:nvPr/>
          </p:nvSpPr>
          <p:spPr>
            <a:xfrm rot="5400000">
              <a:off x="7231862" y="-11358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0" name="Google Shape;2270;p8"/>
            <p:cNvSpPr/>
            <p:nvPr/>
          </p:nvSpPr>
          <p:spPr>
            <a:xfrm rot="5400000">
              <a:off x="7591841" y="-1349343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6"/>
                    <a:pt x="166" y="672"/>
                    <a:pt x="338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1" name="Google Shape;2271;p8"/>
            <p:cNvSpPr/>
            <p:nvPr/>
          </p:nvSpPr>
          <p:spPr>
            <a:xfrm rot="5400000">
              <a:off x="7419597" y="-61933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2" name="Google Shape;2272;p8"/>
            <p:cNvSpPr/>
            <p:nvPr/>
          </p:nvSpPr>
          <p:spPr>
            <a:xfrm rot="5400000">
              <a:off x="7501847" y="-82561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3" name="Google Shape;2273;p8"/>
            <p:cNvSpPr/>
            <p:nvPr/>
          </p:nvSpPr>
          <p:spPr>
            <a:xfrm rot="5400000">
              <a:off x="7205511" y="-247877"/>
              <a:ext cx="44984" cy="38360"/>
            </a:xfrm>
            <a:custGeom>
              <a:avLst/>
              <a:gdLst/>
              <a:ahLst/>
              <a:cxnLst/>
              <a:rect l="l" t="t" r="r" b="b"/>
              <a:pathLst>
                <a:path w="781" h="666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6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4" name="Google Shape;2274;p8"/>
            <p:cNvSpPr/>
            <p:nvPr/>
          </p:nvSpPr>
          <p:spPr>
            <a:xfrm rot="5400000">
              <a:off x="7318460" y="-150250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5" name="Google Shape;2275;p8"/>
            <p:cNvSpPr/>
            <p:nvPr/>
          </p:nvSpPr>
          <p:spPr>
            <a:xfrm rot="5400000">
              <a:off x="7008873" y="-248684"/>
              <a:ext cx="44984" cy="38360"/>
            </a:xfrm>
            <a:custGeom>
              <a:avLst/>
              <a:gdLst/>
              <a:ahLst/>
              <a:cxnLst/>
              <a:rect l="l" t="t" r="r" b="b"/>
              <a:pathLst>
                <a:path w="781" h="666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1" y="537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6" name="Google Shape;2276;p8"/>
            <p:cNvSpPr/>
            <p:nvPr/>
          </p:nvSpPr>
          <p:spPr>
            <a:xfrm rot="5400000">
              <a:off x="7017866" y="-400802"/>
              <a:ext cx="45214" cy="38302"/>
            </a:xfrm>
            <a:custGeom>
              <a:avLst/>
              <a:gdLst/>
              <a:ahLst/>
              <a:cxnLst/>
              <a:rect l="l" t="t" r="r" b="b"/>
              <a:pathLst>
                <a:path w="785" h="665" extrusionOk="0">
                  <a:moveTo>
                    <a:pt x="337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6"/>
                    <a:pt x="169" y="665"/>
                    <a:pt x="343" y="665"/>
                  </a:cubicBezTo>
                  <a:cubicBezTo>
                    <a:pt x="425" y="665"/>
                    <a:pt x="507" y="636"/>
                    <a:pt x="574" y="574"/>
                  </a:cubicBezTo>
                  <a:cubicBezTo>
                    <a:pt x="784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7" name="Google Shape;2277;p8"/>
            <p:cNvSpPr/>
            <p:nvPr/>
          </p:nvSpPr>
          <p:spPr>
            <a:xfrm rot="5400000">
              <a:off x="7146157" y="-542575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4" y="636"/>
                    <a:pt x="561" y="574"/>
                  </a:cubicBezTo>
                  <a:cubicBezTo>
                    <a:pt x="771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8" name="Google Shape;2278;p8"/>
            <p:cNvSpPr/>
            <p:nvPr/>
          </p:nvSpPr>
          <p:spPr>
            <a:xfrm rot="5400000">
              <a:off x="7085852" y="-547298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7" y="661"/>
                    <a:pt x="491" y="630"/>
                    <a:pt x="561" y="560"/>
                  </a:cubicBezTo>
                  <a:cubicBezTo>
                    <a:pt x="771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9" name="Google Shape;2279;p8"/>
            <p:cNvSpPr/>
            <p:nvPr/>
          </p:nvSpPr>
          <p:spPr>
            <a:xfrm rot="5400000">
              <a:off x="7113355" y="5808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0"/>
                  </a:cubicBezTo>
                  <a:cubicBezTo>
                    <a:pt x="771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0" name="Google Shape;2280;p8"/>
            <p:cNvSpPr/>
            <p:nvPr/>
          </p:nvSpPr>
          <p:spPr>
            <a:xfrm rot="5400000">
              <a:off x="7593510" y="-1096868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1" name="Google Shape;2281;p8"/>
            <p:cNvSpPr/>
            <p:nvPr/>
          </p:nvSpPr>
          <p:spPr>
            <a:xfrm rot="5400000">
              <a:off x="6999715" y="30148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2" name="Google Shape;2282;p8"/>
            <p:cNvSpPr/>
            <p:nvPr/>
          </p:nvSpPr>
          <p:spPr>
            <a:xfrm rot="5400000">
              <a:off x="6903815" y="18059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3" name="Google Shape;2283;p8"/>
            <p:cNvSpPr/>
            <p:nvPr/>
          </p:nvSpPr>
          <p:spPr>
            <a:xfrm rot="5400000">
              <a:off x="6739403" y="25152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4" name="Google Shape;2284;p8"/>
            <p:cNvSpPr/>
            <p:nvPr/>
          </p:nvSpPr>
          <p:spPr>
            <a:xfrm rot="5400000">
              <a:off x="6866751" y="36354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5" name="Google Shape;2285;p8"/>
            <p:cNvSpPr/>
            <p:nvPr/>
          </p:nvSpPr>
          <p:spPr>
            <a:xfrm rot="5400000">
              <a:off x="7028226" y="-49569"/>
              <a:ext cx="44926" cy="38302"/>
            </a:xfrm>
            <a:custGeom>
              <a:avLst/>
              <a:gdLst/>
              <a:ahLst/>
              <a:cxnLst/>
              <a:rect l="l" t="t" r="r" b="b"/>
              <a:pathLst>
                <a:path w="780" h="665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6"/>
                    <a:pt x="166" y="665"/>
                    <a:pt x="339" y="665"/>
                  </a:cubicBezTo>
                  <a:cubicBezTo>
                    <a:pt x="420" y="665"/>
                    <a:pt x="502" y="636"/>
                    <a:pt x="570" y="574"/>
                  </a:cubicBezTo>
                  <a:cubicBezTo>
                    <a:pt x="779" y="364"/>
                    <a:pt x="625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6" name="Google Shape;2286;p8"/>
            <p:cNvSpPr/>
            <p:nvPr/>
          </p:nvSpPr>
          <p:spPr>
            <a:xfrm rot="5400000">
              <a:off x="7156063" y="-245718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7" name="Google Shape;2287;p8"/>
            <p:cNvSpPr/>
            <p:nvPr/>
          </p:nvSpPr>
          <p:spPr>
            <a:xfrm rot="5400000">
              <a:off x="7684801" y="-1083247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8" name="Google Shape;2288;p8"/>
            <p:cNvSpPr/>
            <p:nvPr/>
          </p:nvSpPr>
          <p:spPr>
            <a:xfrm rot="5400000">
              <a:off x="7361576" y="-513754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9" name="Google Shape;2289;p8"/>
            <p:cNvSpPr/>
            <p:nvPr/>
          </p:nvSpPr>
          <p:spPr>
            <a:xfrm rot="5400000">
              <a:off x="7097256" y="37241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0" name="Google Shape;2290;p8"/>
            <p:cNvSpPr/>
            <p:nvPr/>
          </p:nvSpPr>
          <p:spPr>
            <a:xfrm rot="5400000">
              <a:off x="7053425" y="208554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1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0" y="522"/>
                    <a:pt x="165" y="657"/>
                    <a:pt x="338" y="657"/>
                  </a:cubicBezTo>
                  <a:cubicBezTo>
                    <a:pt x="419" y="657"/>
                    <a:pt x="502" y="627"/>
                    <a:pt x="569" y="560"/>
                  </a:cubicBezTo>
                  <a:cubicBezTo>
                    <a:pt x="779" y="350"/>
                    <a:pt x="625" y="0"/>
                    <a:pt x="331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1" name="Google Shape;2291;p8"/>
            <p:cNvSpPr/>
            <p:nvPr/>
          </p:nvSpPr>
          <p:spPr>
            <a:xfrm rot="5400000">
              <a:off x="6847312" y="244984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1"/>
                  </a:moveTo>
                  <a:cubicBezTo>
                    <a:pt x="154" y="1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2" name="Google Shape;2292;p8"/>
            <p:cNvSpPr/>
            <p:nvPr/>
          </p:nvSpPr>
          <p:spPr>
            <a:xfrm rot="5400000">
              <a:off x="6817845" y="594626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7" y="1"/>
                  </a:moveTo>
                  <a:cubicBezTo>
                    <a:pt x="155" y="1"/>
                    <a:pt x="15" y="155"/>
                    <a:pt x="1" y="337"/>
                  </a:cubicBezTo>
                  <a:cubicBezTo>
                    <a:pt x="1" y="537"/>
                    <a:pt x="163" y="665"/>
                    <a:pt x="333" y="665"/>
                  </a:cubicBezTo>
                  <a:cubicBezTo>
                    <a:pt x="412" y="665"/>
                    <a:pt x="494" y="637"/>
                    <a:pt x="561" y="575"/>
                  </a:cubicBezTo>
                  <a:cubicBezTo>
                    <a:pt x="770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3" name="Google Shape;2293;p8"/>
            <p:cNvSpPr/>
            <p:nvPr/>
          </p:nvSpPr>
          <p:spPr>
            <a:xfrm rot="5400000">
              <a:off x="7131872" y="-639915"/>
              <a:ext cx="58" cy="1670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1" y="1"/>
                  </a:moveTo>
                  <a:cubicBezTo>
                    <a:pt x="1" y="1"/>
                    <a:pt x="1" y="15"/>
                    <a:pt x="1" y="29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294" name="Google Shape;2294;p8"/>
          <p:cNvGrpSpPr/>
          <p:nvPr/>
        </p:nvGrpSpPr>
        <p:grpSpPr>
          <a:xfrm rot="-6432809" flipH="1">
            <a:off x="10262382" y="-7593"/>
            <a:ext cx="2578047" cy="1779123"/>
            <a:chOff x="7765157" y="241039"/>
            <a:chExt cx="2172347" cy="1499148"/>
          </a:xfrm>
        </p:grpSpPr>
        <p:sp>
          <p:nvSpPr>
            <p:cNvPr id="2295" name="Google Shape;2295;p8"/>
            <p:cNvSpPr/>
            <p:nvPr/>
          </p:nvSpPr>
          <p:spPr>
            <a:xfrm rot="5400000">
              <a:off x="8101757" y="-95561"/>
              <a:ext cx="1499148" cy="2172347"/>
            </a:xfrm>
            <a:custGeom>
              <a:avLst/>
              <a:gdLst/>
              <a:ahLst/>
              <a:cxnLst/>
              <a:rect l="l" t="t" r="r" b="b"/>
              <a:pathLst>
                <a:path w="26028" h="37716" extrusionOk="0">
                  <a:moveTo>
                    <a:pt x="3502" y="1"/>
                  </a:moveTo>
                  <a:cubicBezTo>
                    <a:pt x="2869" y="1"/>
                    <a:pt x="2456" y="631"/>
                    <a:pt x="2155" y="1147"/>
                  </a:cubicBezTo>
                  <a:cubicBezTo>
                    <a:pt x="1022" y="3386"/>
                    <a:pt x="686" y="5877"/>
                    <a:pt x="518" y="8354"/>
                  </a:cubicBezTo>
                  <a:cubicBezTo>
                    <a:pt x="0" y="11208"/>
                    <a:pt x="742" y="14091"/>
                    <a:pt x="1568" y="16792"/>
                  </a:cubicBezTo>
                  <a:cubicBezTo>
                    <a:pt x="3667" y="23635"/>
                    <a:pt x="9544" y="28602"/>
                    <a:pt x="15253" y="32394"/>
                  </a:cubicBezTo>
                  <a:cubicBezTo>
                    <a:pt x="17772" y="34032"/>
                    <a:pt x="20151" y="35515"/>
                    <a:pt x="22585" y="37208"/>
                  </a:cubicBezTo>
                  <a:cubicBezTo>
                    <a:pt x="22917" y="37379"/>
                    <a:pt x="23364" y="37716"/>
                    <a:pt x="23756" y="37716"/>
                  </a:cubicBezTo>
                  <a:cubicBezTo>
                    <a:pt x="23909" y="37716"/>
                    <a:pt x="24054" y="37664"/>
                    <a:pt x="24181" y="37530"/>
                  </a:cubicBezTo>
                  <a:cubicBezTo>
                    <a:pt x="24712" y="36075"/>
                    <a:pt x="24908" y="34493"/>
                    <a:pt x="25146" y="32940"/>
                  </a:cubicBezTo>
                  <a:cubicBezTo>
                    <a:pt x="25636" y="30547"/>
                    <a:pt x="26028" y="28098"/>
                    <a:pt x="25916" y="25678"/>
                  </a:cubicBezTo>
                  <a:cubicBezTo>
                    <a:pt x="25818" y="18639"/>
                    <a:pt x="23117" y="11544"/>
                    <a:pt x="18136" y="6507"/>
                  </a:cubicBezTo>
                  <a:cubicBezTo>
                    <a:pt x="15519" y="3820"/>
                    <a:pt x="11993" y="2029"/>
                    <a:pt x="8438" y="825"/>
                  </a:cubicBezTo>
                  <a:cubicBezTo>
                    <a:pt x="7162" y="436"/>
                    <a:pt x="5790" y="26"/>
                    <a:pt x="4443" y="26"/>
                  </a:cubicBezTo>
                  <a:cubicBezTo>
                    <a:pt x="4239" y="26"/>
                    <a:pt x="4036" y="36"/>
                    <a:pt x="3834" y="56"/>
                  </a:cubicBezTo>
                  <a:cubicBezTo>
                    <a:pt x="3717" y="18"/>
                    <a:pt x="3607" y="1"/>
                    <a:pt x="35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6" name="Google Shape;2296;p8"/>
            <p:cNvSpPr/>
            <p:nvPr/>
          </p:nvSpPr>
          <p:spPr>
            <a:xfrm rot="5400000">
              <a:off x="9048237" y="338205"/>
              <a:ext cx="44408" cy="38130"/>
            </a:xfrm>
            <a:custGeom>
              <a:avLst/>
              <a:gdLst/>
              <a:ahLst/>
              <a:cxnLst/>
              <a:rect l="l" t="t" r="r" b="b"/>
              <a:pathLst>
                <a:path w="771" h="662" extrusionOk="0">
                  <a:moveTo>
                    <a:pt x="336" y="1"/>
                  </a:moveTo>
                  <a:cubicBezTo>
                    <a:pt x="154" y="1"/>
                    <a:pt x="1" y="155"/>
                    <a:pt x="1" y="337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7" name="Google Shape;2297;p8"/>
            <p:cNvSpPr/>
            <p:nvPr/>
          </p:nvSpPr>
          <p:spPr>
            <a:xfrm rot="5400000">
              <a:off x="9285432" y="338360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8" name="Google Shape;2298;p8"/>
            <p:cNvSpPr/>
            <p:nvPr/>
          </p:nvSpPr>
          <p:spPr>
            <a:xfrm rot="5400000">
              <a:off x="9575016" y="449176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1"/>
                  </a:moveTo>
                  <a:cubicBezTo>
                    <a:pt x="155" y="1"/>
                    <a:pt x="1" y="155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9" name="Google Shape;2299;p8"/>
            <p:cNvSpPr/>
            <p:nvPr/>
          </p:nvSpPr>
          <p:spPr>
            <a:xfrm rot="5400000">
              <a:off x="8871720" y="734016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0" name="Google Shape;2300;p8"/>
            <p:cNvSpPr/>
            <p:nvPr/>
          </p:nvSpPr>
          <p:spPr>
            <a:xfrm rot="5400000">
              <a:off x="8813172" y="54892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1" name="Google Shape;2301;p8"/>
            <p:cNvSpPr/>
            <p:nvPr/>
          </p:nvSpPr>
          <p:spPr>
            <a:xfrm rot="5400000">
              <a:off x="8663188" y="737443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22" y="1"/>
                  </a:moveTo>
                  <a:cubicBezTo>
                    <a:pt x="140" y="1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2" name="Google Shape;2302;p8"/>
            <p:cNvSpPr/>
            <p:nvPr/>
          </p:nvSpPr>
          <p:spPr>
            <a:xfrm rot="5400000">
              <a:off x="8687581" y="843221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5"/>
                    <a:pt x="10" y="155"/>
                    <a:pt x="10" y="337"/>
                  </a:cubicBezTo>
                  <a:cubicBezTo>
                    <a:pt x="1" y="536"/>
                    <a:pt x="166" y="672"/>
                    <a:pt x="339" y="672"/>
                  </a:cubicBezTo>
                  <a:cubicBezTo>
                    <a:pt x="420" y="672"/>
                    <a:pt x="503" y="642"/>
                    <a:pt x="570" y="574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3" name="Google Shape;2303;p8"/>
            <p:cNvSpPr/>
            <p:nvPr/>
          </p:nvSpPr>
          <p:spPr>
            <a:xfrm rot="5400000">
              <a:off x="8917453" y="767653"/>
              <a:ext cx="44926" cy="38360"/>
            </a:xfrm>
            <a:custGeom>
              <a:avLst/>
              <a:gdLst/>
              <a:ahLst/>
              <a:cxnLst/>
              <a:rect l="l" t="t" r="r" b="b"/>
              <a:pathLst>
                <a:path w="780" h="666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7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4" name="Google Shape;2304;p8"/>
            <p:cNvSpPr/>
            <p:nvPr/>
          </p:nvSpPr>
          <p:spPr>
            <a:xfrm rot="5400000">
              <a:off x="9085787" y="419476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6" y="1"/>
                  </a:moveTo>
                  <a:cubicBezTo>
                    <a:pt x="154" y="1"/>
                    <a:pt x="0" y="154"/>
                    <a:pt x="0" y="336"/>
                  </a:cubicBezTo>
                  <a:cubicBezTo>
                    <a:pt x="0" y="533"/>
                    <a:pt x="164" y="661"/>
                    <a:pt x="334" y="661"/>
                  </a:cubicBezTo>
                  <a:cubicBezTo>
                    <a:pt x="419" y="661"/>
                    <a:pt x="505" y="630"/>
                    <a:pt x="574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5" name="Google Shape;2305;p8"/>
            <p:cNvSpPr/>
            <p:nvPr/>
          </p:nvSpPr>
          <p:spPr>
            <a:xfrm rot="5400000">
              <a:off x="9140260" y="551746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5"/>
                    <a:pt x="1" y="155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2"/>
                    <a:pt x="560" y="574"/>
                  </a:cubicBezTo>
                  <a:cubicBezTo>
                    <a:pt x="770" y="364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6" name="Google Shape;2306;p8"/>
            <p:cNvSpPr/>
            <p:nvPr/>
          </p:nvSpPr>
          <p:spPr>
            <a:xfrm rot="5400000">
              <a:off x="8692275" y="93500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1" y="141"/>
                    <a:pt x="1" y="323"/>
                  </a:cubicBezTo>
                  <a:cubicBezTo>
                    <a:pt x="1" y="522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7" name="Google Shape;2307;p8"/>
            <p:cNvSpPr/>
            <p:nvPr/>
          </p:nvSpPr>
          <p:spPr>
            <a:xfrm rot="5400000">
              <a:off x="8471475" y="86810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3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8" name="Google Shape;2308;p8"/>
            <p:cNvSpPr/>
            <p:nvPr/>
          </p:nvSpPr>
          <p:spPr>
            <a:xfrm rot="5400000">
              <a:off x="8345625" y="1113814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3"/>
                    <a:pt x="163" y="661"/>
                    <a:pt x="334" y="661"/>
                  </a:cubicBezTo>
                  <a:cubicBezTo>
                    <a:pt x="418" y="661"/>
                    <a:pt x="504" y="630"/>
                    <a:pt x="574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9" name="Google Shape;2309;p8"/>
            <p:cNvSpPr/>
            <p:nvPr/>
          </p:nvSpPr>
          <p:spPr>
            <a:xfrm rot="5400000">
              <a:off x="8307812" y="127269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50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0" name="Google Shape;2310;p8"/>
            <p:cNvSpPr/>
            <p:nvPr/>
          </p:nvSpPr>
          <p:spPr>
            <a:xfrm rot="5400000">
              <a:off x="8062504" y="1303857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40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1" name="Google Shape;2311;p8"/>
            <p:cNvSpPr/>
            <p:nvPr/>
          </p:nvSpPr>
          <p:spPr>
            <a:xfrm rot="5400000">
              <a:off x="8025728" y="147178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2" name="Google Shape;2312;p8"/>
            <p:cNvSpPr/>
            <p:nvPr/>
          </p:nvSpPr>
          <p:spPr>
            <a:xfrm rot="5400000">
              <a:off x="9051078" y="832257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1" y="1"/>
                  </a:moveTo>
                  <a:cubicBezTo>
                    <a:pt x="150" y="1"/>
                    <a:pt x="10" y="154"/>
                    <a:pt x="10" y="336"/>
                  </a:cubicBezTo>
                  <a:cubicBezTo>
                    <a:pt x="0" y="536"/>
                    <a:pt x="165" y="671"/>
                    <a:pt x="338" y="671"/>
                  </a:cubicBezTo>
                  <a:cubicBezTo>
                    <a:pt x="419" y="671"/>
                    <a:pt x="502" y="641"/>
                    <a:pt x="569" y="574"/>
                  </a:cubicBezTo>
                  <a:cubicBezTo>
                    <a:pt x="779" y="364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3" name="Google Shape;2313;p8"/>
            <p:cNvSpPr/>
            <p:nvPr/>
          </p:nvSpPr>
          <p:spPr>
            <a:xfrm rot="5400000">
              <a:off x="8096461" y="1409558"/>
              <a:ext cx="45214" cy="37842"/>
            </a:xfrm>
            <a:custGeom>
              <a:avLst/>
              <a:gdLst/>
              <a:ahLst/>
              <a:cxnLst/>
              <a:rect l="l" t="t" r="r" b="b"/>
              <a:pathLst>
                <a:path w="785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7" y="657"/>
                  </a:cubicBezTo>
                  <a:cubicBezTo>
                    <a:pt x="418" y="657"/>
                    <a:pt x="503" y="627"/>
                    <a:pt x="575" y="560"/>
                  </a:cubicBezTo>
                  <a:cubicBezTo>
                    <a:pt x="784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4" name="Google Shape;2314;p8"/>
            <p:cNvSpPr/>
            <p:nvPr/>
          </p:nvSpPr>
          <p:spPr>
            <a:xfrm rot="5400000">
              <a:off x="8624368" y="872739"/>
              <a:ext cx="44350" cy="38302"/>
            </a:xfrm>
            <a:custGeom>
              <a:avLst/>
              <a:gdLst/>
              <a:ahLst/>
              <a:cxnLst/>
              <a:rect l="l" t="t" r="r" b="b"/>
              <a:pathLst>
                <a:path w="770" h="665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65"/>
                    <a:pt x="332" y="665"/>
                  </a:cubicBezTo>
                  <a:cubicBezTo>
                    <a:pt x="411" y="665"/>
                    <a:pt x="493" y="637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5" name="Google Shape;2315;p8"/>
            <p:cNvSpPr/>
            <p:nvPr/>
          </p:nvSpPr>
          <p:spPr>
            <a:xfrm rot="5400000">
              <a:off x="8444836" y="101800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0"/>
                  </a:cubicBezTo>
                  <a:cubicBezTo>
                    <a:pt x="770" y="351"/>
                    <a:pt x="631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6" name="Google Shape;2316;p8"/>
            <p:cNvSpPr/>
            <p:nvPr/>
          </p:nvSpPr>
          <p:spPr>
            <a:xfrm rot="5400000">
              <a:off x="8814526" y="536572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0" y="523"/>
                    <a:pt x="166" y="658"/>
                    <a:pt x="338" y="658"/>
                  </a:cubicBezTo>
                  <a:cubicBezTo>
                    <a:pt x="420" y="658"/>
                    <a:pt x="502" y="628"/>
                    <a:pt x="570" y="561"/>
                  </a:cubicBezTo>
                  <a:cubicBezTo>
                    <a:pt x="779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7" name="Google Shape;2317;p8"/>
            <p:cNvSpPr/>
            <p:nvPr/>
          </p:nvSpPr>
          <p:spPr>
            <a:xfrm rot="5400000">
              <a:off x="8622928" y="54086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8" name="Google Shape;2318;p8"/>
            <p:cNvSpPr/>
            <p:nvPr/>
          </p:nvSpPr>
          <p:spPr>
            <a:xfrm rot="5400000">
              <a:off x="8441640" y="727047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9" name="Google Shape;2319;p8"/>
            <p:cNvSpPr/>
            <p:nvPr/>
          </p:nvSpPr>
          <p:spPr>
            <a:xfrm rot="5400000">
              <a:off x="8421855" y="822572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0" name="Google Shape;2320;p8"/>
            <p:cNvSpPr/>
            <p:nvPr/>
          </p:nvSpPr>
          <p:spPr>
            <a:xfrm rot="5400000">
              <a:off x="8289409" y="957667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0"/>
                  </a:moveTo>
                  <a:cubicBezTo>
                    <a:pt x="150" y="14"/>
                    <a:pt x="10" y="154"/>
                    <a:pt x="10" y="336"/>
                  </a:cubicBezTo>
                  <a:cubicBezTo>
                    <a:pt x="1" y="536"/>
                    <a:pt x="166" y="671"/>
                    <a:pt x="339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1" name="Google Shape;2321;p8"/>
            <p:cNvSpPr/>
            <p:nvPr/>
          </p:nvSpPr>
          <p:spPr>
            <a:xfrm rot="5400000">
              <a:off x="8330304" y="834927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2" name="Google Shape;2322;p8"/>
            <p:cNvSpPr/>
            <p:nvPr/>
          </p:nvSpPr>
          <p:spPr>
            <a:xfrm rot="5400000">
              <a:off x="8521383" y="70691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3" name="Google Shape;2323;p8"/>
            <p:cNvSpPr/>
            <p:nvPr/>
          </p:nvSpPr>
          <p:spPr>
            <a:xfrm rot="5400000">
              <a:off x="8734206" y="511891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4" name="Google Shape;2324;p8"/>
            <p:cNvSpPr/>
            <p:nvPr/>
          </p:nvSpPr>
          <p:spPr>
            <a:xfrm rot="5400000">
              <a:off x="8941919" y="461891"/>
              <a:ext cx="44926" cy="37842"/>
            </a:xfrm>
            <a:custGeom>
              <a:avLst/>
              <a:gdLst/>
              <a:ahLst/>
              <a:cxnLst/>
              <a:rect l="l" t="t" r="r" b="b"/>
              <a:pathLst>
                <a:path w="780" h="657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8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5" name="Google Shape;2325;p8"/>
            <p:cNvSpPr/>
            <p:nvPr/>
          </p:nvSpPr>
          <p:spPr>
            <a:xfrm rot="5400000">
              <a:off x="9570533" y="59044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6" name="Google Shape;2326;p8"/>
            <p:cNvSpPr/>
            <p:nvPr/>
          </p:nvSpPr>
          <p:spPr>
            <a:xfrm rot="5400000">
              <a:off x="8805109" y="649664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0"/>
                  </a:cubicBezTo>
                  <a:cubicBezTo>
                    <a:pt x="771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7" name="Google Shape;2327;p8"/>
            <p:cNvSpPr/>
            <p:nvPr/>
          </p:nvSpPr>
          <p:spPr>
            <a:xfrm rot="5400000">
              <a:off x="8849027" y="590483"/>
              <a:ext cx="45214" cy="37842"/>
            </a:xfrm>
            <a:custGeom>
              <a:avLst/>
              <a:gdLst/>
              <a:ahLst/>
              <a:cxnLst/>
              <a:rect l="l" t="t" r="r" b="b"/>
              <a:pathLst>
                <a:path w="785" h="657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8" name="Google Shape;2328;p8"/>
            <p:cNvSpPr/>
            <p:nvPr/>
          </p:nvSpPr>
          <p:spPr>
            <a:xfrm rot="5400000">
              <a:off x="8876846" y="49170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9" name="Google Shape;2329;p8"/>
            <p:cNvSpPr/>
            <p:nvPr/>
          </p:nvSpPr>
          <p:spPr>
            <a:xfrm rot="5400000">
              <a:off x="9223326" y="398141"/>
              <a:ext cx="45214" cy="38072"/>
            </a:xfrm>
            <a:custGeom>
              <a:avLst/>
              <a:gdLst/>
              <a:ahLst/>
              <a:cxnLst/>
              <a:rect l="l" t="t" r="r" b="b"/>
              <a:pathLst>
                <a:path w="785" h="661" extrusionOk="0">
                  <a:moveTo>
                    <a:pt x="337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3"/>
                    <a:pt x="164" y="660"/>
                    <a:pt x="334" y="660"/>
                  </a:cubicBezTo>
                  <a:cubicBezTo>
                    <a:pt x="419" y="660"/>
                    <a:pt x="505" y="629"/>
                    <a:pt x="574" y="560"/>
                  </a:cubicBezTo>
                  <a:cubicBezTo>
                    <a:pt x="784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0" name="Google Shape;2330;p8"/>
            <p:cNvSpPr/>
            <p:nvPr/>
          </p:nvSpPr>
          <p:spPr>
            <a:xfrm rot="5400000">
              <a:off x="9791888" y="399302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23" y="1"/>
                  </a:moveTo>
                  <a:cubicBezTo>
                    <a:pt x="141" y="1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4" y="637"/>
                    <a:pt x="561" y="574"/>
                  </a:cubicBezTo>
                  <a:cubicBezTo>
                    <a:pt x="771" y="364"/>
                    <a:pt x="617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1" name="Google Shape;2331;p8"/>
            <p:cNvSpPr/>
            <p:nvPr/>
          </p:nvSpPr>
          <p:spPr>
            <a:xfrm rot="5400000">
              <a:off x="9669089" y="371601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2" name="Google Shape;2332;p8"/>
            <p:cNvSpPr/>
            <p:nvPr/>
          </p:nvSpPr>
          <p:spPr>
            <a:xfrm rot="5400000">
              <a:off x="8738785" y="446374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6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65"/>
                    <a:pt x="332" y="665"/>
                  </a:cubicBezTo>
                  <a:cubicBezTo>
                    <a:pt x="412" y="665"/>
                    <a:pt x="493" y="636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3" name="Google Shape;2333;p8"/>
            <p:cNvSpPr/>
            <p:nvPr/>
          </p:nvSpPr>
          <p:spPr>
            <a:xfrm rot="5400000">
              <a:off x="8930066" y="37161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4" name="Google Shape;2334;p8"/>
            <p:cNvSpPr/>
            <p:nvPr/>
          </p:nvSpPr>
          <p:spPr>
            <a:xfrm rot="5400000">
              <a:off x="9403572" y="300712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5" name="Google Shape;2335;p8"/>
            <p:cNvSpPr/>
            <p:nvPr/>
          </p:nvSpPr>
          <p:spPr>
            <a:xfrm rot="5400000">
              <a:off x="9676222" y="48524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6" name="Google Shape;2336;p8"/>
            <p:cNvSpPr/>
            <p:nvPr/>
          </p:nvSpPr>
          <p:spPr>
            <a:xfrm rot="5400000">
              <a:off x="9775333" y="551746"/>
              <a:ext cx="45214" cy="38706"/>
            </a:xfrm>
            <a:custGeom>
              <a:avLst/>
              <a:gdLst/>
              <a:ahLst/>
              <a:cxnLst/>
              <a:rect l="l" t="t" r="r" b="b"/>
              <a:pathLst>
                <a:path w="785" h="672" extrusionOk="0">
                  <a:moveTo>
                    <a:pt x="337" y="1"/>
                  </a:moveTo>
                  <a:cubicBezTo>
                    <a:pt x="155" y="1"/>
                    <a:pt x="15" y="155"/>
                    <a:pt x="1" y="337"/>
                  </a:cubicBezTo>
                  <a:cubicBezTo>
                    <a:pt x="1" y="536"/>
                    <a:pt x="169" y="671"/>
                    <a:pt x="343" y="671"/>
                  </a:cubicBezTo>
                  <a:cubicBezTo>
                    <a:pt x="425" y="671"/>
                    <a:pt x="507" y="642"/>
                    <a:pt x="575" y="574"/>
                  </a:cubicBezTo>
                  <a:cubicBezTo>
                    <a:pt x="784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7" name="Google Shape;2337;p8"/>
            <p:cNvSpPr/>
            <p:nvPr/>
          </p:nvSpPr>
          <p:spPr>
            <a:xfrm rot="5400000">
              <a:off x="8954229" y="77701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8" name="Google Shape;2338;p8"/>
            <p:cNvSpPr/>
            <p:nvPr/>
          </p:nvSpPr>
          <p:spPr>
            <a:xfrm rot="5400000">
              <a:off x="9166561" y="340101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1" y="537"/>
                    <a:pt x="166" y="672"/>
                    <a:pt x="339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9" name="Google Shape;2339;p8"/>
            <p:cNvSpPr/>
            <p:nvPr/>
          </p:nvSpPr>
          <p:spPr>
            <a:xfrm rot="5400000">
              <a:off x="8932457" y="66901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0" name="Google Shape;2340;p8"/>
            <p:cNvSpPr/>
            <p:nvPr/>
          </p:nvSpPr>
          <p:spPr>
            <a:xfrm rot="5400000">
              <a:off x="9403309" y="606983"/>
              <a:ext cx="44926" cy="37842"/>
            </a:xfrm>
            <a:custGeom>
              <a:avLst/>
              <a:gdLst/>
              <a:ahLst/>
              <a:cxnLst/>
              <a:rect l="l" t="t" r="r" b="b"/>
              <a:pathLst>
                <a:path w="780" h="657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1" name="Google Shape;2341;p8"/>
            <p:cNvSpPr/>
            <p:nvPr/>
          </p:nvSpPr>
          <p:spPr>
            <a:xfrm rot="5400000">
              <a:off x="8850380" y="852120"/>
              <a:ext cx="44926" cy="38648"/>
            </a:xfrm>
            <a:custGeom>
              <a:avLst/>
              <a:gdLst/>
              <a:ahLst/>
              <a:cxnLst/>
              <a:rect l="l" t="t" r="r" b="b"/>
              <a:pathLst>
                <a:path w="780" h="671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6"/>
                    <a:pt x="166" y="671"/>
                    <a:pt x="339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2" name="Google Shape;2342;p8"/>
            <p:cNvSpPr/>
            <p:nvPr/>
          </p:nvSpPr>
          <p:spPr>
            <a:xfrm rot="5400000">
              <a:off x="8764819" y="97529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3" name="Google Shape;2343;p8"/>
            <p:cNvSpPr/>
            <p:nvPr/>
          </p:nvSpPr>
          <p:spPr>
            <a:xfrm rot="5400000">
              <a:off x="9286137" y="689375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23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4" y="637"/>
                    <a:pt x="561" y="574"/>
                  </a:cubicBezTo>
                  <a:cubicBezTo>
                    <a:pt x="771" y="364"/>
                    <a:pt x="617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4" name="Google Shape;2344;p8"/>
            <p:cNvSpPr/>
            <p:nvPr/>
          </p:nvSpPr>
          <p:spPr>
            <a:xfrm rot="5400000">
              <a:off x="9389232" y="520644"/>
              <a:ext cx="44984" cy="38706"/>
            </a:xfrm>
            <a:custGeom>
              <a:avLst/>
              <a:gdLst/>
              <a:ahLst/>
              <a:cxnLst/>
              <a:rect l="l" t="t" r="r" b="b"/>
              <a:pathLst>
                <a:path w="781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1" y="537"/>
                    <a:pt x="166" y="672"/>
                    <a:pt x="339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5" name="Google Shape;2345;p8"/>
            <p:cNvSpPr/>
            <p:nvPr/>
          </p:nvSpPr>
          <p:spPr>
            <a:xfrm rot="5400000">
              <a:off x="9207337" y="497096"/>
              <a:ext cx="44926" cy="38360"/>
            </a:xfrm>
            <a:custGeom>
              <a:avLst/>
              <a:gdLst/>
              <a:ahLst/>
              <a:cxnLst/>
              <a:rect l="l" t="t" r="r" b="b"/>
              <a:pathLst>
                <a:path w="780" h="666" extrusionOk="0">
                  <a:moveTo>
                    <a:pt x="331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7"/>
                    <a:pt x="166" y="665"/>
                    <a:pt x="339" y="665"/>
                  </a:cubicBezTo>
                  <a:cubicBezTo>
                    <a:pt x="420" y="665"/>
                    <a:pt x="502" y="637"/>
                    <a:pt x="569" y="574"/>
                  </a:cubicBezTo>
                  <a:cubicBezTo>
                    <a:pt x="779" y="364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6" name="Google Shape;2346;p8"/>
            <p:cNvSpPr/>
            <p:nvPr/>
          </p:nvSpPr>
          <p:spPr>
            <a:xfrm rot="5400000">
              <a:off x="9119738" y="737551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22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7" name="Google Shape;2347;p8"/>
            <p:cNvSpPr/>
            <p:nvPr/>
          </p:nvSpPr>
          <p:spPr>
            <a:xfrm rot="5400000">
              <a:off x="8628111" y="1098118"/>
              <a:ext cx="45156" cy="38072"/>
            </a:xfrm>
            <a:custGeom>
              <a:avLst/>
              <a:gdLst/>
              <a:ahLst/>
              <a:cxnLst/>
              <a:rect l="l" t="t" r="r" b="b"/>
              <a:pathLst>
                <a:path w="784" h="661" extrusionOk="0">
                  <a:moveTo>
                    <a:pt x="336" y="0"/>
                  </a:moveTo>
                  <a:cubicBezTo>
                    <a:pt x="154" y="0"/>
                    <a:pt x="14" y="154"/>
                    <a:pt x="0" y="336"/>
                  </a:cubicBezTo>
                  <a:cubicBezTo>
                    <a:pt x="0" y="533"/>
                    <a:pt x="163" y="661"/>
                    <a:pt x="334" y="661"/>
                  </a:cubicBezTo>
                  <a:cubicBezTo>
                    <a:pt x="418" y="661"/>
                    <a:pt x="504" y="629"/>
                    <a:pt x="574" y="560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8" name="Google Shape;2348;p8"/>
            <p:cNvSpPr/>
            <p:nvPr/>
          </p:nvSpPr>
          <p:spPr>
            <a:xfrm rot="5400000">
              <a:off x="8775446" y="804602"/>
              <a:ext cx="44926" cy="38648"/>
            </a:xfrm>
            <a:custGeom>
              <a:avLst/>
              <a:gdLst/>
              <a:ahLst/>
              <a:cxnLst/>
              <a:rect l="l" t="t" r="r" b="b"/>
              <a:pathLst>
                <a:path w="780" h="671" extrusionOk="0">
                  <a:moveTo>
                    <a:pt x="331" y="1"/>
                  </a:moveTo>
                  <a:cubicBezTo>
                    <a:pt x="150" y="1"/>
                    <a:pt x="10" y="140"/>
                    <a:pt x="10" y="322"/>
                  </a:cubicBezTo>
                  <a:cubicBezTo>
                    <a:pt x="0" y="532"/>
                    <a:pt x="166" y="671"/>
                    <a:pt x="340" y="671"/>
                  </a:cubicBezTo>
                  <a:cubicBezTo>
                    <a:pt x="421" y="671"/>
                    <a:pt x="503" y="641"/>
                    <a:pt x="569" y="574"/>
                  </a:cubicBezTo>
                  <a:cubicBezTo>
                    <a:pt x="779" y="364"/>
                    <a:pt x="639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9" name="Google Shape;2349;p8"/>
            <p:cNvSpPr/>
            <p:nvPr/>
          </p:nvSpPr>
          <p:spPr>
            <a:xfrm rot="5400000">
              <a:off x="8777721" y="717370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0" name="Google Shape;2350;p8"/>
            <p:cNvSpPr/>
            <p:nvPr/>
          </p:nvSpPr>
          <p:spPr>
            <a:xfrm rot="5400000">
              <a:off x="8081943" y="1198099"/>
              <a:ext cx="45214" cy="38072"/>
            </a:xfrm>
            <a:custGeom>
              <a:avLst/>
              <a:gdLst/>
              <a:ahLst/>
              <a:cxnLst/>
              <a:rect l="l" t="t" r="r" b="b"/>
              <a:pathLst>
                <a:path w="785" h="661" extrusionOk="0">
                  <a:moveTo>
                    <a:pt x="336" y="0"/>
                  </a:moveTo>
                  <a:cubicBezTo>
                    <a:pt x="155" y="0"/>
                    <a:pt x="15" y="140"/>
                    <a:pt x="1" y="322"/>
                  </a:cubicBezTo>
                  <a:lnTo>
                    <a:pt x="1" y="336"/>
                  </a:lnTo>
                  <a:cubicBezTo>
                    <a:pt x="10" y="533"/>
                    <a:pt x="170" y="661"/>
                    <a:pt x="337" y="661"/>
                  </a:cubicBezTo>
                  <a:cubicBezTo>
                    <a:pt x="420" y="661"/>
                    <a:pt x="505" y="629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1" name="Google Shape;2351;p8"/>
            <p:cNvSpPr/>
            <p:nvPr/>
          </p:nvSpPr>
          <p:spPr>
            <a:xfrm rot="5400000">
              <a:off x="8917712" y="832421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2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2" name="Google Shape;2352;p8"/>
            <p:cNvSpPr/>
            <p:nvPr/>
          </p:nvSpPr>
          <p:spPr>
            <a:xfrm rot="5400000">
              <a:off x="8863714" y="921899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22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6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3" name="Google Shape;2353;p8"/>
            <p:cNvSpPr/>
            <p:nvPr/>
          </p:nvSpPr>
          <p:spPr>
            <a:xfrm rot="5400000">
              <a:off x="9473450" y="491582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3" y="641"/>
                    <a:pt x="561" y="574"/>
                  </a:cubicBezTo>
                  <a:cubicBezTo>
                    <a:pt x="770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4" name="Google Shape;2354;p8"/>
            <p:cNvSpPr/>
            <p:nvPr/>
          </p:nvSpPr>
          <p:spPr>
            <a:xfrm rot="5400000">
              <a:off x="9516995" y="379300"/>
              <a:ext cx="45214" cy="37842"/>
            </a:xfrm>
            <a:custGeom>
              <a:avLst/>
              <a:gdLst/>
              <a:ahLst/>
              <a:cxnLst/>
              <a:rect l="l" t="t" r="r" b="b"/>
              <a:pathLst>
                <a:path w="785" h="657" extrusionOk="0">
                  <a:moveTo>
                    <a:pt x="336" y="0"/>
                  </a:moveTo>
                  <a:cubicBezTo>
                    <a:pt x="154" y="0"/>
                    <a:pt x="14" y="140"/>
                    <a:pt x="1" y="322"/>
                  </a:cubicBezTo>
                  <a:cubicBezTo>
                    <a:pt x="1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5" name="Google Shape;2355;p8"/>
            <p:cNvSpPr/>
            <p:nvPr/>
          </p:nvSpPr>
          <p:spPr>
            <a:xfrm rot="5400000">
              <a:off x="8199010" y="116792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6" name="Google Shape;2356;p8"/>
            <p:cNvSpPr/>
            <p:nvPr/>
          </p:nvSpPr>
          <p:spPr>
            <a:xfrm rot="5400000">
              <a:off x="7838738" y="1540294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0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7" name="Google Shape;2357;p8"/>
            <p:cNvSpPr/>
            <p:nvPr/>
          </p:nvSpPr>
          <p:spPr>
            <a:xfrm rot="5400000">
              <a:off x="9297998" y="60876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8" name="Google Shape;2358;p8"/>
            <p:cNvSpPr/>
            <p:nvPr/>
          </p:nvSpPr>
          <p:spPr>
            <a:xfrm rot="5400000">
              <a:off x="9469424" y="649694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1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9" name="Google Shape;2359;p8"/>
            <p:cNvSpPr/>
            <p:nvPr/>
          </p:nvSpPr>
          <p:spPr>
            <a:xfrm rot="5400000">
              <a:off x="9439579" y="398134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1"/>
                  </a:moveTo>
                  <a:cubicBezTo>
                    <a:pt x="154" y="1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0" name="Google Shape;2360;p8"/>
            <p:cNvSpPr/>
            <p:nvPr/>
          </p:nvSpPr>
          <p:spPr>
            <a:xfrm rot="5400000">
              <a:off x="9126487" y="608771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0" y="1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1" name="Google Shape;2361;p8"/>
            <p:cNvSpPr/>
            <p:nvPr/>
          </p:nvSpPr>
          <p:spPr>
            <a:xfrm rot="5400000">
              <a:off x="9029507" y="641634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2" name="Google Shape;2362;p8"/>
            <p:cNvSpPr/>
            <p:nvPr/>
          </p:nvSpPr>
          <p:spPr>
            <a:xfrm rot="5400000">
              <a:off x="8641013" y="658074"/>
              <a:ext cx="44926" cy="38302"/>
            </a:xfrm>
            <a:custGeom>
              <a:avLst/>
              <a:gdLst/>
              <a:ahLst/>
              <a:cxnLst/>
              <a:rect l="l" t="t" r="r" b="b"/>
              <a:pathLst>
                <a:path w="780" h="665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6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79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3" name="Google Shape;2363;p8"/>
            <p:cNvSpPr/>
            <p:nvPr/>
          </p:nvSpPr>
          <p:spPr>
            <a:xfrm rot="5400000">
              <a:off x="8778239" y="651824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0"/>
                    <a:pt x="10" y="322"/>
                  </a:cubicBezTo>
                  <a:cubicBezTo>
                    <a:pt x="0" y="522"/>
                    <a:pt x="166" y="657"/>
                    <a:pt x="338" y="657"/>
                  </a:cubicBezTo>
                  <a:cubicBezTo>
                    <a:pt x="420" y="657"/>
                    <a:pt x="502" y="627"/>
                    <a:pt x="570" y="560"/>
                  </a:cubicBezTo>
                  <a:cubicBezTo>
                    <a:pt x="780" y="350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4" name="Google Shape;2364;p8"/>
            <p:cNvSpPr/>
            <p:nvPr/>
          </p:nvSpPr>
          <p:spPr>
            <a:xfrm rot="5400000">
              <a:off x="8685018" y="54892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5" name="Google Shape;2365;p8"/>
            <p:cNvSpPr/>
            <p:nvPr/>
          </p:nvSpPr>
          <p:spPr>
            <a:xfrm rot="5400000">
              <a:off x="8488121" y="780036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4" y="636"/>
                    <a:pt x="561" y="574"/>
                  </a:cubicBezTo>
                  <a:cubicBezTo>
                    <a:pt x="770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6" name="Google Shape;2366;p8"/>
            <p:cNvSpPr/>
            <p:nvPr/>
          </p:nvSpPr>
          <p:spPr>
            <a:xfrm rot="5400000">
              <a:off x="8567663" y="833717"/>
              <a:ext cx="44926" cy="38360"/>
            </a:xfrm>
            <a:custGeom>
              <a:avLst/>
              <a:gdLst/>
              <a:ahLst/>
              <a:cxnLst/>
              <a:rect l="l" t="t" r="r" b="b"/>
              <a:pathLst>
                <a:path w="780" h="666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1" y="537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7" name="Google Shape;2367;p8"/>
            <p:cNvSpPr/>
            <p:nvPr/>
          </p:nvSpPr>
          <p:spPr>
            <a:xfrm rot="5400000">
              <a:off x="8700224" y="675353"/>
              <a:ext cx="44408" cy="38130"/>
            </a:xfrm>
            <a:custGeom>
              <a:avLst/>
              <a:gdLst/>
              <a:ahLst/>
              <a:cxnLst/>
              <a:rect l="l" t="t" r="r" b="b"/>
              <a:pathLst>
                <a:path w="771" h="662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8" name="Google Shape;2368;p8"/>
            <p:cNvSpPr/>
            <p:nvPr/>
          </p:nvSpPr>
          <p:spPr>
            <a:xfrm rot="5400000">
              <a:off x="8858329" y="398251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9" name="Google Shape;2369;p8"/>
            <p:cNvSpPr/>
            <p:nvPr/>
          </p:nvSpPr>
          <p:spPr>
            <a:xfrm rot="5400000">
              <a:off x="9313432" y="438519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0"/>
                  </a:moveTo>
                  <a:cubicBezTo>
                    <a:pt x="150" y="14"/>
                    <a:pt x="10" y="154"/>
                    <a:pt x="10" y="336"/>
                  </a:cubicBezTo>
                  <a:cubicBezTo>
                    <a:pt x="0" y="536"/>
                    <a:pt x="166" y="671"/>
                    <a:pt x="338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0" name="Google Shape;2370;p8"/>
            <p:cNvSpPr/>
            <p:nvPr/>
          </p:nvSpPr>
          <p:spPr>
            <a:xfrm rot="5400000">
              <a:off x="8919555" y="55215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1" name="Google Shape;2371;p8"/>
            <p:cNvSpPr/>
            <p:nvPr/>
          </p:nvSpPr>
          <p:spPr>
            <a:xfrm rot="5400000">
              <a:off x="8915667" y="557134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6"/>
                    <a:pt x="165" y="671"/>
                    <a:pt x="338" y="671"/>
                  </a:cubicBezTo>
                  <a:cubicBezTo>
                    <a:pt x="419" y="671"/>
                    <a:pt x="502" y="642"/>
                    <a:pt x="569" y="574"/>
                  </a:cubicBezTo>
                  <a:cubicBezTo>
                    <a:pt x="779" y="364"/>
                    <a:pt x="625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2" name="Google Shape;2372;p8"/>
            <p:cNvSpPr/>
            <p:nvPr/>
          </p:nvSpPr>
          <p:spPr>
            <a:xfrm rot="5400000">
              <a:off x="8637183" y="1029030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0" y="522"/>
                    <a:pt x="165" y="657"/>
                    <a:pt x="338" y="657"/>
                  </a:cubicBezTo>
                  <a:cubicBezTo>
                    <a:pt x="419" y="657"/>
                    <a:pt x="502" y="627"/>
                    <a:pt x="569" y="560"/>
                  </a:cubicBezTo>
                  <a:cubicBezTo>
                    <a:pt x="779" y="350"/>
                    <a:pt x="625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3" name="Google Shape;2373;p8"/>
            <p:cNvSpPr/>
            <p:nvPr/>
          </p:nvSpPr>
          <p:spPr>
            <a:xfrm rot="5400000">
              <a:off x="8690403" y="791268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0" y="522"/>
                    <a:pt x="165" y="658"/>
                    <a:pt x="338" y="658"/>
                  </a:cubicBezTo>
                  <a:cubicBezTo>
                    <a:pt x="419" y="658"/>
                    <a:pt x="502" y="628"/>
                    <a:pt x="569" y="561"/>
                  </a:cubicBezTo>
                  <a:cubicBezTo>
                    <a:pt x="779" y="351"/>
                    <a:pt x="625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4" name="Google Shape;2374;p8"/>
            <p:cNvSpPr/>
            <p:nvPr/>
          </p:nvSpPr>
          <p:spPr>
            <a:xfrm rot="5400000">
              <a:off x="7938803" y="1430792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64" y="1"/>
                    <a:pt x="10" y="141"/>
                    <a:pt x="10" y="323"/>
                  </a:cubicBezTo>
                  <a:cubicBezTo>
                    <a:pt x="1" y="533"/>
                    <a:pt x="167" y="671"/>
                    <a:pt x="341" y="671"/>
                  </a:cubicBezTo>
                  <a:cubicBezTo>
                    <a:pt x="421" y="671"/>
                    <a:pt x="503" y="641"/>
                    <a:pt x="570" y="575"/>
                  </a:cubicBezTo>
                  <a:cubicBezTo>
                    <a:pt x="780" y="365"/>
                    <a:pt x="640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5" name="Google Shape;2375;p8"/>
            <p:cNvSpPr/>
            <p:nvPr/>
          </p:nvSpPr>
          <p:spPr>
            <a:xfrm rot="5400000">
              <a:off x="8433950" y="1145752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7" y="1"/>
                  </a:moveTo>
                  <a:cubicBezTo>
                    <a:pt x="155" y="1"/>
                    <a:pt x="15" y="141"/>
                    <a:pt x="1" y="323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4" y="657"/>
                    <a:pt x="507" y="628"/>
                    <a:pt x="574" y="560"/>
                  </a:cubicBezTo>
                  <a:cubicBezTo>
                    <a:pt x="784" y="364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6" name="Google Shape;2376;p8"/>
            <p:cNvSpPr/>
            <p:nvPr/>
          </p:nvSpPr>
          <p:spPr>
            <a:xfrm rot="5400000">
              <a:off x="8566943" y="1144945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6"/>
                    <a:pt x="163" y="672"/>
                    <a:pt x="332" y="672"/>
                  </a:cubicBezTo>
                  <a:cubicBezTo>
                    <a:pt x="412" y="672"/>
                    <a:pt x="493" y="642"/>
                    <a:pt x="560" y="574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7" name="Google Shape;2377;p8"/>
            <p:cNvSpPr/>
            <p:nvPr/>
          </p:nvSpPr>
          <p:spPr>
            <a:xfrm rot="5400000">
              <a:off x="8385972" y="126140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8" name="Google Shape;2378;p8"/>
            <p:cNvSpPr/>
            <p:nvPr/>
          </p:nvSpPr>
          <p:spPr>
            <a:xfrm rot="5400000">
              <a:off x="8280107" y="1243149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53" y="0"/>
                  </a:moveTo>
                  <a:cubicBezTo>
                    <a:pt x="348" y="0"/>
                    <a:pt x="342" y="0"/>
                    <a:pt x="337" y="0"/>
                  </a:cubicBezTo>
                  <a:cubicBezTo>
                    <a:pt x="155" y="0"/>
                    <a:pt x="15" y="140"/>
                    <a:pt x="1" y="322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5" y="657"/>
                    <a:pt x="508" y="627"/>
                    <a:pt x="575" y="560"/>
                  </a:cubicBezTo>
                  <a:cubicBezTo>
                    <a:pt x="781" y="354"/>
                    <a:pt x="636" y="0"/>
                    <a:pt x="35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9" name="Google Shape;2379;p8"/>
            <p:cNvSpPr/>
            <p:nvPr/>
          </p:nvSpPr>
          <p:spPr>
            <a:xfrm rot="5400000">
              <a:off x="8509317" y="108812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0" name="Google Shape;2380;p8"/>
            <p:cNvSpPr/>
            <p:nvPr/>
          </p:nvSpPr>
          <p:spPr>
            <a:xfrm rot="5400000">
              <a:off x="8359506" y="944823"/>
              <a:ext cx="44984" cy="38648"/>
            </a:xfrm>
            <a:custGeom>
              <a:avLst/>
              <a:gdLst/>
              <a:ahLst/>
              <a:cxnLst/>
              <a:rect l="l" t="t" r="r" b="b"/>
              <a:pathLst>
                <a:path w="781" h="671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6"/>
                    <a:pt x="166" y="671"/>
                    <a:pt x="339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1" name="Google Shape;2381;p8"/>
            <p:cNvSpPr/>
            <p:nvPr/>
          </p:nvSpPr>
          <p:spPr>
            <a:xfrm rot="5400000">
              <a:off x="8298971" y="1081674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50" y="1"/>
                  </a:moveTo>
                  <a:cubicBezTo>
                    <a:pt x="168" y="1"/>
                    <a:pt x="14" y="140"/>
                    <a:pt x="14" y="322"/>
                  </a:cubicBezTo>
                  <a:lnTo>
                    <a:pt x="0" y="322"/>
                  </a:ln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1"/>
                    <a:pt x="350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2" name="Google Shape;2382;p8"/>
            <p:cNvSpPr/>
            <p:nvPr/>
          </p:nvSpPr>
          <p:spPr>
            <a:xfrm rot="5400000">
              <a:off x="8185043" y="1075742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3" name="Google Shape;2383;p8"/>
            <p:cNvSpPr/>
            <p:nvPr/>
          </p:nvSpPr>
          <p:spPr>
            <a:xfrm rot="5400000">
              <a:off x="8176173" y="1330438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0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4" name="Google Shape;2384;p8"/>
            <p:cNvSpPr/>
            <p:nvPr/>
          </p:nvSpPr>
          <p:spPr>
            <a:xfrm rot="5400000">
              <a:off x="8020371" y="1544643"/>
              <a:ext cx="44984" cy="38302"/>
            </a:xfrm>
            <a:custGeom>
              <a:avLst/>
              <a:gdLst/>
              <a:ahLst/>
              <a:cxnLst/>
              <a:rect l="l" t="t" r="r" b="b"/>
              <a:pathLst>
                <a:path w="781" h="665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6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5" name="Google Shape;2385;p8"/>
            <p:cNvSpPr/>
            <p:nvPr/>
          </p:nvSpPr>
          <p:spPr>
            <a:xfrm rot="5400000">
              <a:off x="7939079" y="160420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41" y="1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4" y="627"/>
                    <a:pt x="561" y="560"/>
                  </a:cubicBezTo>
                  <a:cubicBezTo>
                    <a:pt x="771" y="364"/>
                    <a:pt x="617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386" name="Google Shape;2386;p8"/>
          <p:cNvGrpSpPr/>
          <p:nvPr/>
        </p:nvGrpSpPr>
        <p:grpSpPr>
          <a:xfrm rot="7394066" flipH="1">
            <a:off x="9559619" y="-1401635"/>
            <a:ext cx="1968756" cy="2450075"/>
            <a:chOff x="7664649" y="-868807"/>
            <a:chExt cx="1742209" cy="2168143"/>
          </a:xfrm>
        </p:grpSpPr>
        <p:sp>
          <p:nvSpPr>
            <p:cNvPr id="2387" name="Google Shape;2387;p8"/>
            <p:cNvSpPr/>
            <p:nvPr/>
          </p:nvSpPr>
          <p:spPr>
            <a:xfrm rot="5400000">
              <a:off x="7451683" y="-655841"/>
              <a:ext cx="2168143" cy="1742209"/>
            </a:xfrm>
            <a:custGeom>
              <a:avLst/>
              <a:gdLst/>
              <a:ahLst/>
              <a:cxnLst/>
              <a:rect l="l" t="t" r="r" b="b"/>
              <a:pathLst>
                <a:path w="37643" h="30248" extrusionOk="0">
                  <a:moveTo>
                    <a:pt x="12958" y="5872"/>
                  </a:moveTo>
                  <a:cubicBezTo>
                    <a:pt x="13028" y="5914"/>
                    <a:pt x="13098" y="5970"/>
                    <a:pt x="13182" y="6012"/>
                  </a:cubicBezTo>
                  <a:cubicBezTo>
                    <a:pt x="13112" y="5984"/>
                    <a:pt x="13042" y="5942"/>
                    <a:pt x="12986" y="5914"/>
                  </a:cubicBezTo>
                  <a:lnTo>
                    <a:pt x="12958" y="5886"/>
                  </a:lnTo>
                  <a:lnTo>
                    <a:pt x="12958" y="5872"/>
                  </a:lnTo>
                  <a:close/>
                  <a:moveTo>
                    <a:pt x="37642" y="29366"/>
                  </a:moveTo>
                  <a:cubicBezTo>
                    <a:pt x="37642" y="29369"/>
                    <a:pt x="37641" y="29371"/>
                    <a:pt x="37641" y="29374"/>
                  </a:cubicBezTo>
                  <a:lnTo>
                    <a:pt x="37641" y="29374"/>
                  </a:lnTo>
                  <a:cubicBezTo>
                    <a:pt x="37641" y="29376"/>
                    <a:pt x="37642" y="29378"/>
                    <a:pt x="37642" y="29380"/>
                  </a:cubicBezTo>
                  <a:lnTo>
                    <a:pt x="37642" y="29366"/>
                  </a:lnTo>
                  <a:close/>
                  <a:moveTo>
                    <a:pt x="3236" y="0"/>
                  </a:moveTo>
                  <a:cubicBezTo>
                    <a:pt x="3110" y="0"/>
                    <a:pt x="2992" y="16"/>
                    <a:pt x="2883" y="50"/>
                  </a:cubicBezTo>
                  <a:cubicBezTo>
                    <a:pt x="2184" y="232"/>
                    <a:pt x="1414" y="2205"/>
                    <a:pt x="1414" y="2835"/>
                  </a:cubicBezTo>
                  <a:cubicBezTo>
                    <a:pt x="1008" y="3381"/>
                    <a:pt x="1078" y="4080"/>
                    <a:pt x="882" y="4696"/>
                  </a:cubicBezTo>
                  <a:lnTo>
                    <a:pt x="882" y="4682"/>
                  </a:lnTo>
                  <a:lnTo>
                    <a:pt x="882" y="4682"/>
                  </a:lnTo>
                  <a:cubicBezTo>
                    <a:pt x="1" y="9342"/>
                    <a:pt x="1008" y="14268"/>
                    <a:pt x="3023" y="18564"/>
                  </a:cubicBezTo>
                  <a:cubicBezTo>
                    <a:pt x="3640" y="17491"/>
                    <a:pt x="5734" y="13064"/>
                    <a:pt x="6440" y="13064"/>
                  </a:cubicBezTo>
                  <a:cubicBezTo>
                    <a:pt x="6711" y="13064"/>
                    <a:pt x="6778" y="13715"/>
                    <a:pt x="6479" y="15457"/>
                  </a:cubicBezTo>
                  <a:lnTo>
                    <a:pt x="6479" y="15443"/>
                  </a:lnTo>
                  <a:cubicBezTo>
                    <a:pt x="6144" y="17444"/>
                    <a:pt x="5360" y="19361"/>
                    <a:pt x="4660" y="21250"/>
                  </a:cubicBezTo>
                  <a:cubicBezTo>
                    <a:pt x="6270" y="23531"/>
                    <a:pt x="8872" y="25602"/>
                    <a:pt x="11405" y="26680"/>
                  </a:cubicBezTo>
                  <a:cubicBezTo>
                    <a:pt x="12581" y="27323"/>
                    <a:pt x="13910" y="27673"/>
                    <a:pt x="15155" y="28191"/>
                  </a:cubicBezTo>
                  <a:cubicBezTo>
                    <a:pt x="15631" y="25868"/>
                    <a:pt x="16219" y="23573"/>
                    <a:pt x="16653" y="21236"/>
                  </a:cubicBezTo>
                  <a:lnTo>
                    <a:pt x="16653" y="21236"/>
                  </a:lnTo>
                  <a:cubicBezTo>
                    <a:pt x="16650" y="21241"/>
                    <a:pt x="16648" y="21245"/>
                    <a:pt x="16647" y="21249"/>
                  </a:cubicBezTo>
                  <a:lnTo>
                    <a:pt x="16647" y="21249"/>
                  </a:lnTo>
                  <a:cubicBezTo>
                    <a:pt x="17007" y="18746"/>
                    <a:pt x="17308" y="17776"/>
                    <a:pt x="17551" y="17776"/>
                  </a:cubicBezTo>
                  <a:cubicBezTo>
                    <a:pt x="18313" y="17776"/>
                    <a:pt x="18506" y="27315"/>
                    <a:pt x="18178" y="29031"/>
                  </a:cubicBezTo>
                  <a:cubicBezTo>
                    <a:pt x="20305" y="29380"/>
                    <a:pt x="22446" y="29716"/>
                    <a:pt x="24587" y="30010"/>
                  </a:cubicBezTo>
                  <a:cubicBezTo>
                    <a:pt x="25007" y="28359"/>
                    <a:pt x="24825" y="26470"/>
                    <a:pt x="25356" y="24916"/>
                  </a:cubicBezTo>
                  <a:cubicBezTo>
                    <a:pt x="26406" y="25098"/>
                    <a:pt x="27497" y="29142"/>
                    <a:pt x="27931" y="30234"/>
                  </a:cubicBezTo>
                  <a:cubicBezTo>
                    <a:pt x="28295" y="30243"/>
                    <a:pt x="28661" y="30248"/>
                    <a:pt x="29028" y="30248"/>
                  </a:cubicBezTo>
                  <a:cubicBezTo>
                    <a:pt x="31451" y="30248"/>
                    <a:pt x="33921" y="30057"/>
                    <a:pt x="36327" y="29814"/>
                  </a:cubicBezTo>
                  <a:lnTo>
                    <a:pt x="36313" y="29814"/>
                  </a:lnTo>
                  <a:cubicBezTo>
                    <a:pt x="36731" y="29731"/>
                    <a:pt x="37510" y="29938"/>
                    <a:pt x="37641" y="29374"/>
                  </a:cubicBezTo>
                  <a:lnTo>
                    <a:pt x="37641" y="29374"/>
                  </a:lnTo>
                  <a:cubicBezTo>
                    <a:pt x="36239" y="23920"/>
                    <a:pt x="31680" y="19723"/>
                    <a:pt x="27847" y="15807"/>
                  </a:cubicBezTo>
                  <a:lnTo>
                    <a:pt x="27833" y="15793"/>
                  </a:lnTo>
                  <a:cubicBezTo>
                    <a:pt x="25454" y="13750"/>
                    <a:pt x="23006" y="11763"/>
                    <a:pt x="20529" y="9846"/>
                  </a:cubicBezTo>
                  <a:cubicBezTo>
                    <a:pt x="18164" y="7971"/>
                    <a:pt x="15477" y="6613"/>
                    <a:pt x="12916" y="5004"/>
                  </a:cubicBezTo>
                  <a:cubicBezTo>
                    <a:pt x="10971" y="3843"/>
                    <a:pt x="9054" y="2611"/>
                    <a:pt x="7053" y="1576"/>
                  </a:cubicBezTo>
                  <a:cubicBezTo>
                    <a:pt x="6073" y="1211"/>
                    <a:pt x="4348" y="0"/>
                    <a:pt x="32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8" name="Google Shape;2388;p8"/>
            <p:cNvSpPr/>
            <p:nvPr/>
          </p:nvSpPr>
          <p:spPr>
            <a:xfrm rot="5400000">
              <a:off x="8500447" y="-499665"/>
              <a:ext cx="58" cy="1670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1" y="29"/>
                  </a:moveTo>
                  <a:cubicBezTo>
                    <a:pt x="1" y="15"/>
                    <a:pt x="1" y="15"/>
                    <a:pt x="1" y="1"/>
                  </a:cubicBezTo>
                  <a:cubicBezTo>
                    <a:pt x="1" y="15"/>
                    <a:pt x="1" y="15"/>
                    <a:pt x="1" y="29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9" name="Google Shape;2389;p8"/>
            <p:cNvSpPr/>
            <p:nvPr/>
          </p:nvSpPr>
          <p:spPr>
            <a:xfrm rot="5400000">
              <a:off x="7730570" y="359143"/>
              <a:ext cx="41931" cy="41067"/>
            </a:xfrm>
            <a:custGeom>
              <a:avLst/>
              <a:gdLst/>
              <a:ahLst/>
              <a:cxnLst/>
              <a:rect l="l" t="t" r="r" b="b"/>
              <a:pathLst>
                <a:path w="728" h="713" extrusionOk="0">
                  <a:moveTo>
                    <a:pt x="372" y="0"/>
                  </a:moveTo>
                  <a:cubicBezTo>
                    <a:pt x="356" y="0"/>
                    <a:pt x="339" y="1"/>
                    <a:pt x="322" y="4"/>
                  </a:cubicBezTo>
                  <a:cubicBezTo>
                    <a:pt x="238" y="4"/>
                    <a:pt x="154" y="60"/>
                    <a:pt x="84" y="130"/>
                  </a:cubicBezTo>
                  <a:cubicBezTo>
                    <a:pt x="28" y="200"/>
                    <a:pt x="0" y="298"/>
                    <a:pt x="14" y="396"/>
                  </a:cubicBezTo>
                  <a:cubicBezTo>
                    <a:pt x="14" y="480"/>
                    <a:pt x="70" y="564"/>
                    <a:pt x="140" y="634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8"/>
                  </a:cubicBezTo>
                  <a:cubicBezTo>
                    <a:pt x="700" y="508"/>
                    <a:pt x="728" y="410"/>
                    <a:pt x="714" y="312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30" y="27"/>
                    <a:pt x="453" y="0"/>
                    <a:pt x="3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0" name="Google Shape;2390;p8"/>
            <p:cNvSpPr/>
            <p:nvPr/>
          </p:nvSpPr>
          <p:spPr>
            <a:xfrm rot="5400000">
              <a:off x="7855470" y="295469"/>
              <a:ext cx="41989" cy="41067"/>
            </a:xfrm>
            <a:custGeom>
              <a:avLst/>
              <a:gdLst/>
              <a:ahLst/>
              <a:cxnLst/>
              <a:rect l="l" t="t" r="r" b="b"/>
              <a:pathLst>
                <a:path w="729" h="713" extrusionOk="0">
                  <a:moveTo>
                    <a:pt x="373" y="0"/>
                  </a:moveTo>
                  <a:cubicBezTo>
                    <a:pt x="356" y="0"/>
                    <a:pt x="340" y="1"/>
                    <a:pt x="323" y="4"/>
                  </a:cubicBezTo>
                  <a:cubicBezTo>
                    <a:pt x="239" y="18"/>
                    <a:pt x="141" y="60"/>
                    <a:pt x="85" y="130"/>
                  </a:cubicBezTo>
                  <a:cubicBezTo>
                    <a:pt x="29" y="200"/>
                    <a:pt x="1" y="298"/>
                    <a:pt x="15" y="396"/>
                  </a:cubicBezTo>
                  <a:cubicBezTo>
                    <a:pt x="15" y="480"/>
                    <a:pt x="57" y="564"/>
                    <a:pt x="141" y="634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8" y="713"/>
                    <a:pt x="572" y="666"/>
                    <a:pt x="645" y="578"/>
                  </a:cubicBezTo>
                  <a:cubicBezTo>
                    <a:pt x="701" y="508"/>
                    <a:pt x="729" y="410"/>
                    <a:pt x="715" y="312"/>
                  </a:cubicBezTo>
                  <a:cubicBezTo>
                    <a:pt x="715" y="228"/>
                    <a:pt x="659" y="144"/>
                    <a:pt x="589" y="74"/>
                  </a:cubicBezTo>
                  <a:cubicBezTo>
                    <a:pt x="531" y="27"/>
                    <a:pt x="453" y="0"/>
                    <a:pt x="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1" name="Google Shape;2391;p8"/>
            <p:cNvSpPr/>
            <p:nvPr/>
          </p:nvSpPr>
          <p:spPr>
            <a:xfrm rot="5400000">
              <a:off x="7845217" y="233666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73" y="0"/>
                  </a:moveTo>
                  <a:cubicBezTo>
                    <a:pt x="356" y="0"/>
                    <a:pt x="339" y="1"/>
                    <a:pt x="322" y="4"/>
                  </a:cubicBezTo>
                  <a:cubicBezTo>
                    <a:pt x="238" y="4"/>
                    <a:pt x="154" y="60"/>
                    <a:pt x="84" y="130"/>
                  </a:cubicBezTo>
                  <a:cubicBezTo>
                    <a:pt x="28" y="200"/>
                    <a:pt x="0" y="298"/>
                    <a:pt x="14" y="382"/>
                  </a:cubicBezTo>
                  <a:cubicBezTo>
                    <a:pt x="14" y="480"/>
                    <a:pt x="70" y="564"/>
                    <a:pt x="140" y="619"/>
                  </a:cubicBezTo>
                  <a:cubicBezTo>
                    <a:pt x="210" y="676"/>
                    <a:pt x="293" y="705"/>
                    <a:pt x="375" y="705"/>
                  </a:cubicBezTo>
                  <a:cubicBezTo>
                    <a:pt x="476" y="705"/>
                    <a:pt x="575" y="662"/>
                    <a:pt x="644" y="578"/>
                  </a:cubicBezTo>
                  <a:cubicBezTo>
                    <a:pt x="700" y="494"/>
                    <a:pt x="728" y="410"/>
                    <a:pt x="714" y="312"/>
                  </a:cubicBezTo>
                  <a:cubicBezTo>
                    <a:pt x="714" y="214"/>
                    <a:pt x="658" y="130"/>
                    <a:pt x="588" y="74"/>
                  </a:cubicBezTo>
                  <a:cubicBezTo>
                    <a:pt x="530" y="27"/>
                    <a:pt x="453" y="0"/>
                    <a:pt x="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2" name="Google Shape;2392;p8"/>
            <p:cNvSpPr/>
            <p:nvPr/>
          </p:nvSpPr>
          <p:spPr>
            <a:xfrm rot="5400000">
              <a:off x="8035635" y="254459"/>
              <a:ext cx="41931" cy="40894"/>
            </a:xfrm>
            <a:custGeom>
              <a:avLst/>
              <a:gdLst/>
              <a:ahLst/>
              <a:cxnLst/>
              <a:rect l="l" t="t" r="r" b="b"/>
              <a:pathLst>
                <a:path w="728" h="710" extrusionOk="0">
                  <a:moveTo>
                    <a:pt x="366" y="0"/>
                  </a:moveTo>
                  <a:cubicBezTo>
                    <a:pt x="261" y="0"/>
                    <a:pt x="157" y="47"/>
                    <a:pt x="84" y="135"/>
                  </a:cubicBezTo>
                  <a:cubicBezTo>
                    <a:pt x="28" y="205"/>
                    <a:pt x="0" y="289"/>
                    <a:pt x="14" y="387"/>
                  </a:cubicBezTo>
                  <a:cubicBezTo>
                    <a:pt x="14" y="485"/>
                    <a:pt x="70" y="569"/>
                    <a:pt x="140" y="625"/>
                  </a:cubicBezTo>
                  <a:cubicBezTo>
                    <a:pt x="210" y="681"/>
                    <a:pt x="308" y="709"/>
                    <a:pt x="406" y="709"/>
                  </a:cubicBezTo>
                  <a:cubicBezTo>
                    <a:pt x="490" y="695"/>
                    <a:pt x="574" y="653"/>
                    <a:pt x="644" y="583"/>
                  </a:cubicBezTo>
                  <a:cubicBezTo>
                    <a:pt x="700" y="499"/>
                    <a:pt x="728" y="415"/>
                    <a:pt x="714" y="317"/>
                  </a:cubicBezTo>
                  <a:cubicBezTo>
                    <a:pt x="714" y="219"/>
                    <a:pt x="658" y="135"/>
                    <a:pt x="588" y="79"/>
                  </a:cubicBezTo>
                  <a:cubicBezTo>
                    <a:pt x="522" y="26"/>
                    <a:pt x="444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3" name="Google Shape;2393;p8"/>
            <p:cNvSpPr/>
            <p:nvPr/>
          </p:nvSpPr>
          <p:spPr>
            <a:xfrm rot="5400000">
              <a:off x="8168771" y="232370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54" y="1"/>
                  </a:moveTo>
                  <a:cubicBezTo>
                    <a:pt x="254" y="1"/>
                    <a:pt x="156" y="43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26" y="634"/>
                  </a:cubicBezTo>
                  <a:cubicBezTo>
                    <a:pt x="184" y="681"/>
                    <a:pt x="261" y="708"/>
                    <a:pt x="342" y="708"/>
                  </a:cubicBezTo>
                  <a:cubicBezTo>
                    <a:pt x="359" y="708"/>
                    <a:pt x="375" y="707"/>
                    <a:pt x="392" y="704"/>
                  </a:cubicBezTo>
                  <a:cubicBezTo>
                    <a:pt x="490" y="704"/>
                    <a:pt x="574" y="648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74"/>
                  </a:cubicBezTo>
                  <a:cubicBezTo>
                    <a:pt x="507" y="26"/>
                    <a:pt x="430" y="1"/>
                    <a:pt x="3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4" name="Google Shape;2394;p8"/>
            <p:cNvSpPr/>
            <p:nvPr/>
          </p:nvSpPr>
          <p:spPr>
            <a:xfrm rot="5400000">
              <a:off x="8007441" y="-396767"/>
              <a:ext cx="41989" cy="40894"/>
            </a:xfrm>
            <a:custGeom>
              <a:avLst/>
              <a:gdLst/>
              <a:ahLst/>
              <a:cxnLst/>
              <a:rect l="l" t="t" r="r" b="b"/>
              <a:pathLst>
                <a:path w="729" h="710" extrusionOk="0">
                  <a:moveTo>
                    <a:pt x="368" y="1"/>
                  </a:moveTo>
                  <a:cubicBezTo>
                    <a:pt x="264" y="1"/>
                    <a:pt x="163" y="48"/>
                    <a:pt x="99" y="136"/>
                  </a:cubicBezTo>
                  <a:cubicBezTo>
                    <a:pt x="29" y="206"/>
                    <a:pt x="1" y="290"/>
                    <a:pt x="15" y="388"/>
                  </a:cubicBezTo>
                  <a:cubicBezTo>
                    <a:pt x="15" y="486"/>
                    <a:pt x="71" y="570"/>
                    <a:pt x="141" y="626"/>
                  </a:cubicBezTo>
                  <a:cubicBezTo>
                    <a:pt x="211" y="682"/>
                    <a:pt x="309" y="710"/>
                    <a:pt x="406" y="710"/>
                  </a:cubicBezTo>
                  <a:cubicBezTo>
                    <a:pt x="504" y="696"/>
                    <a:pt x="588" y="654"/>
                    <a:pt x="644" y="584"/>
                  </a:cubicBezTo>
                  <a:cubicBezTo>
                    <a:pt x="700" y="500"/>
                    <a:pt x="728" y="416"/>
                    <a:pt x="728" y="318"/>
                  </a:cubicBezTo>
                  <a:cubicBezTo>
                    <a:pt x="714" y="220"/>
                    <a:pt x="672" y="136"/>
                    <a:pt x="588" y="80"/>
                  </a:cubicBezTo>
                  <a:cubicBezTo>
                    <a:pt x="523" y="27"/>
                    <a:pt x="445" y="1"/>
                    <a:pt x="36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5" name="Google Shape;2395;p8"/>
            <p:cNvSpPr/>
            <p:nvPr/>
          </p:nvSpPr>
          <p:spPr>
            <a:xfrm rot="5400000">
              <a:off x="8109763" y="-535894"/>
              <a:ext cx="41182" cy="41067"/>
            </a:xfrm>
            <a:custGeom>
              <a:avLst/>
              <a:gdLst/>
              <a:ahLst/>
              <a:cxnLst/>
              <a:rect l="l" t="t" r="r" b="b"/>
              <a:pathLst>
                <a:path w="715" h="713" extrusionOk="0">
                  <a:moveTo>
                    <a:pt x="372" y="0"/>
                  </a:moveTo>
                  <a:cubicBezTo>
                    <a:pt x="356" y="0"/>
                    <a:pt x="339" y="2"/>
                    <a:pt x="323" y="4"/>
                  </a:cubicBezTo>
                  <a:cubicBezTo>
                    <a:pt x="225" y="18"/>
                    <a:pt x="141" y="60"/>
                    <a:pt x="85" y="130"/>
                  </a:cubicBezTo>
                  <a:cubicBezTo>
                    <a:pt x="29" y="200"/>
                    <a:pt x="1" y="298"/>
                    <a:pt x="1" y="396"/>
                  </a:cubicBezTo>
                  <a:cubicBezTo>
                    <a:pt x="15" y="480"/>
                    <a:pt x="57" y="564"/>
                    <a:pt x="127" y="634"/>
                  </a:cubicBezTo>
                  <a:cubicBezTo>
                    <a:pt x="192" y="687"/>
                    <a:pt x="270" y="713"/>
                    <a:pt x="348" y="713"/>
                  </a:cubicBezTo>
                  <a:cubicBezTo>
                    <a:pt x="454" y="713"/>
                    <a:pt x="558" y="666"/>
                    <a:pt x="631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9" y="144"/>
                    <a:pt x="589" y="74"/>
                  </a:cubicBezTo>
                  <a:cubicBezTo>
                    <a:pt x="519" y="28"/>
                    <a:pt x="449" y="0"/>
                    <a:pt x="3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6" name="Google Shape;2396;p8"/>
            <p:cNvSpPr/>
            <p:nvPr/>
          </p:nvSpPr>
          <p:spPr>
            <a:xfrm rot="5400000">
              <a:off x="8098502" y="-439159"/>
              <a:ext cx="41125" cy="41067"/>
            </a:xfrm>
            <a:custGeom>
              <a:avLst/>
              <a:gdLst/>
              <a:ahLst/>
              <a:cxnLst/>
              <a:rect l="l" t="t" r="r" b="b"/>
              <a:pathLst>
                <a:path w="714" h="713" extrusionOk="0">
                  <a:moveTo>
                    <a:pt x="365" y="0"/>
                  </a:moveTo>
                  <a:cubicBezTo>
                    <a:pt x="350" y="0"/>
                    <a:pt x="336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14"/>
                    <a:pt x="0" y="298"/>
                    <a:pt x="0" y="396"/>
                  </a:cubicBezTo>
                  <a:cubicBezTo>
                    <a:pt x="14" y="494"/>
                    <a:pt x="56" y="578"/>
                    <a:pt x="126" y="634"/>
                  </a:cubicBezTo>
                  <a:cubicBezTo>
                    <a:pt x="191" y="687"/>
                    <a:pt x="270" y="713"/>
                    <a:pt x="348" y="713"/>
                  </a:cubicBezTo>
                  <a:cubicBezTo>
                    <a:pt x="453" y="713"/>
                    <a:pt x="557" y="666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88"/>
                  </a:cubicBezTo>
                  <a:cubicBezTo>
                    <a:pt x="515" y="30"/>
                    <a:pt x="438" y="0"/>
                    <a:pt x="3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7" name="Google Shape;2397;p8"/>
            <p:cNvSpPr/>
            <p:nvPr/>
          </p:nvSpPr>
          <p:spPr>
            <a:xfrm rot="5400000">
              <a:off x="8389600" y="-481723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70" y="1"/>
                  </a:moveTo>
                  <a:cubicBezTo>
                    <a:pt x="354" y="1"/>
                    <a:pt x="339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40" y="634"/>
                  </a:cubicBezTo>
                  <a:cubicBezTo>
                    <a:pt x="201" y="683"/>
                    <a:pt x="278" y="707"/>
                    <a:pt x="355" y="707"/>
                  </a:cubicBezTo>
                  <a:cubicBezTo>
                    <a:pt x="456" y="707"/>
                    <a:pt x="559" y="665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88" y="88"/>
                  </a:cubicBezTo>
                  <a:cubicBezTo>
                    <a:pt x="518" y="30"/>
                    <a:pt x="448" y="1"/>
                    <a:pt x="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8" name="Google Shape;2398;p8"/>
            <p:cNvSpPr/>
            <p:nvPr/>
          </p:nvSpPr>
          <p:spPr>
            <a:xfrm rot="5400000">
              <a:off x="8177699" y="-430922"/>
              <a:ext cx="41182" cy="40664"/>
            </a:xfrm>
            <a:custGeom>
              <a:avLst/>
              <a:gdLst/>
              <a:ahLst/>
              <a:cxnLst/>
              <a:rect l="l" t="t" r="r" b="b"/>
              <a:pathLst>
                <a:path w="715" h="706" extrusionOk="0">
                  <a:moveTo>
                    <a:pt x="372" y="1"/>
                  </a:moveTo>
                  <a:cubicBezTo>
                    <a:pt x="356" y="1"/>
                    <a:pt x="340" y="2"/>
                    <a:pt x="323" y="5"/>
                  </a:cubicBezTo>
                  <a:cubicBezTo>
                    <a:pt x="225" y="5"/>
                    <a:pt x="141" y="47"/>
                    <a:pt x="85" y="130"/>
                  </a:cubicBezTo>
                  <a:cubicBezTo>
                    <a:pt x="29" y="200"/>
                    <a:pt x="1" y="284"/>
                    <a:pt x="1" y="382"/>
                  </a:cubicBezTo>
                  <a:cubicBezTo>
                    <a:pt x="15" y="480"/>
                    <a:pt x="57" y="564"/>
                    <a:pt x="127" y="620"/>
                  </a:cubicBezTo>
                  <a:cubicBezTo>
                    <a:pt x="196" y="677"/>
                    <a:pt x="280" y="705"/>
                    <a:pt x="362" y="705"/>
                  </a:cubicBezTo>
                  <a:cubicBezTo>
                    <a:pt x="462" y="705"/>
                    <a:pt x="561" y="663"/>
                    <a:pt x="631" y="578"/>
                  </a:cubicBezTo>
                  <a:cubicBezTo>
                    <a:pt x="687" y="494"/>
                    <a:pt x="715" y="410"/>
                    <a:pt x="715" y="312"/>
                  </a:cubicBezTo>
                  <a:cubicBezTo>
                    <a:pt x="701" y="214"/>
                    <a:pt x="659" y="130"/>
                    <a:pt x="589" y="75"/>
                  </a:cubicBezTo>
                  <a:cubicBezTo>
                    <a:pt x="519" y="28"/>
                    <a:pt x="450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9" name="Google Shape;2399;p8"/>
            <p:cNvSpPr/>
            <p:nvPr/>
          </p:nvSpPr>
          <p:spPr>
            <a:xfrm rot="5400000">
              <a:off x="8097783" y="-323705"/>
              <a:ext cx="41125" cy="40664"/>
            </a:xfrm>
            <a:custGeom>
              <a:avLst/>
              <a:gdLst/>
              <a:ahLst/>
              <a:cxnLst/>
              <a:rect l="l" t="t" r="r" b="b"/>
              <a:pathLst>
                <a:path w="714" h="706" extrusionOk="0">
                  <a:moveTo>
                    <a:pt x="353" y="1"/>
                  </a:moveTo>
                  <a:cubicBezTo>
                    <a:pt x="252" y="1"/>
                    <a:pt x="153" y="43"/>
                    <a:pt x="84" y="128"/>
                  </a:cubicBezTo>
                  <a:cubicBezTo>
                    <a:pt x="28" y="212"/>
                    <a:pt x="0" y="296"/>
                    <a:pt x="0" y="394"/>
                  </a:cubicBezTo>
                  <a:cubicBezTo>
                    <a:pt x="14" y="492"/>
                    <a:pt x="56" y="576"/>
                    <a:pt x="140" y="632"/>
                  </a:cubicBezTo>
                  <a:cubicBezTo>
                    <a:pt x="198" y="678"/>
                    <a:pt x="275" y="705"/>
                    <a:pt x="348" y="705"/>
                  </a:cubicBezTo>
                  <a:cubicBezTo>
                    <a:pt x="363" y="705"/>
                    <a:pt x="377" y="704"/>
                    <a:pt x="392" y="702"/>
                  </a:cubicBezTo>
                  <a:cubicBezTo>
                    <a:pt x="490" y="702"/>
                    <a:pt x="574" y="646"/>
                    <a:pt x="630" y="576"/>
                  </a:cubicBezTo>
                  <a:cubicBezTo>
                    <a:pt x="686" y="506"/>
                    <a:pt x="714" y="408"/>
                    <a:pt x="714" y="324"/>
                  </a:cubicBezTo>
                  <a:cubicBezTo>
                    <a:pt x="700" y="226"/>
                    <a:pt x="658" y="142"/>
                    <a:pt x="588" y="86"/>
                  </a:cubicBezTo>
                  <a:cubicBezTo>
                    <a:pt x="518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0" name="Google Shape;2400;p8"/>
            <p:cNvSpPr/>
            <p:nvPr/>
          </p:nvSpPr>
          <p:spPr>
            <a:xfrm rot="5400000">
              <a:off x="8174646" y="-272760"/>
              <a:ext cx="41989" cy="41125"/>
            </a:xfrm>
            <a:custGeom>
              <a:avLst/>
              <a:gdLst/>
              <a:ahLst/>
              <a:cxnLst/>
              <a:rect l="l" t="t" r="r" b="b"/>
              <a:pathLst>
                <a:path w="729" h="714" extrusionOk="0">
                  <a:moveTo>
                    <a:pt x="373" y="1"/>
                  </a:moveTo>
                  <a:cubicBezTo>
                    <a:pt x="356" y="1"/>
                    <a:pt x="339" y="2"/>
                    <a:pt x="322" y="5"/>
                  </a:cubicBezTo>
                  <a:cubicBezTo>
                    <a:pt x="239" y="19"/>
                    <a:pt x="155" y="60"/>
                    <a:pt x="85" y="130"/>
                  </a:cubicBezTo>
                  <a:cubicBezTo>
                    <a:pt x="29" y="200"/>
                    <a:pt x="1" y="298"/>
                    <a:pt x="15" y="396"/>
                  </a:cubicBezTo>
                  <a:cubicBezTo>
                    <a:pt x="15" y="480"/>
                    <a:pt x="71" y="578"/>
                    <a:pt x="141" y="634"/>
                  </a:cubicBezTo>
                  <a:cubicBezTo>
                    <a:pt x="206" y="688"/>
                    <a:pt x="284" y="714"/>
                    <a:pt x="362" y="714"/>
                  </a:cubicBezTo>
                  <a:cubicBezTo>
                    <a:pt x="467" y="714"/>
                    <a:pt x="572" y="667"/>
                    <a:pt x="644" y="578"/>
                  </a:cubicBezTo>
                  <a:cubicBezTo>
                    <a:pt x="700" y="508"/>
                    <a:pt x="728" y="410"/>
                    <a:pt x="714" y="312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30" y="28"/>
                    <a:pt x="453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1" name="Google Shape;2401;p8"/>
            <p:cNvSpPr/>
            <p:nvPr/>
          </p:nvSpPr>
          <p:spPr>
            <a:xfrm rot="5400000">
              <a:off x="8259516" y="-370013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73" y="1"/>
                  </a:moveTo>
                  <a:cubicBezTo>
                    <a:pt x="356" y="1"/>
                    <a:pt x="339" y="2"/>
                    <a:pt x="322" y="4"/>
                  </a:cubicBezTo>
                  <a:cubicBezTo>
                    <a:pt x="224" y="4"/>
                    <a:pt x="140" y="60"/>
                    <a:pt x="84" y="130"/>
                  </a:cubicBezTo>
                  <a:cubicBezTo>
                    <a:pt x="28" y="200"/>
                    <a:pt x="0" y="298"/>
                    <a:pt x="0" y="382"/>
                  </a:cubicBezTo>
                  <a:cubicBezTo>
                    <a:pt x="14" y="480"/>
                    <a:pt x="56" y="564"/>
                    <a:pt x="140" y="620"/>
                  </a:cubicBezTo>
                  <a:cubicBezTo>
                    <a:pt x="203" y="677"/>
                    <a:pt x="286" y="705"/>
                    <a:pt x="368" y="705"/>
                  </a:cubicBezTo>
                  <a:cubicBezTo>
                    <a:pt x="469" y="705"/>
                    <a:pt x="569" y="663"/>
                    <a:pt x="630" y="578"/>
                  </a:cubicBezTo>
                  <a:cubicBezTo>
                    <a:pt x="700" y="508"/>
                    <a:pt x="728" y="410"/>
                    <a:pt x="714" y="312"/>
                  </a:cubicBezTo>
                  <a:cubicBezTo>
                    <a:pt x="700" y="228"/>
                    <a:pt x="658" y="130"/>
                    <a:pt x="588" y="74"/>
                  </a:cubicBezTo>
                  <a:cubicBezTo>
                    <a:pt x="530" y="28"/>
                    <a:pt x="453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2" name="Google Shape;2402;p8"/>
            <p:cNvSpPr/>
            <p:nvPr/>
          </p:nvSpPr>
          <p:spPr>
            <a:xfrm rot="5400000">
              <a:off x="8354149" y="-336664"/>
              <a:ext cx="41125" cy="40779"/>
            </a:xfrm>
            <a:custGeom>
              <a:avLst/>
              <a:gdLst/>
              <a:ahLst/>
              <a:cxnLst/>
              <a:rect l="l" t="t" r="r" b="b"/>
              <a:pathLst>
                <a:path w="714" h="708" extrusionOk="0">
                  <a:moveTo>
                    <a:pt x="371" y="0"/>
                  </a:moveTo>
                  <a:cubicBezTo>
                    <a:pt x="355" y="0"/>
                    <a:pt x="339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40" y="634"/>
                  </a:cubicBezTo>
                  <a:cubicBezTo>
                    <a:pt x="201" y="682"/>
                    <a:pt x="277" y="707"/>
                    <a:pt x="355" y="707"/>
                  </a:cubicBezTo>
                  <a:cubicBezTo>
                    <a:pt x="456" y="707"/>
                    <a:pt x="559" y="665"/>
                    <a:pt x="630" y="578"/>
                  </a:cubicBezTo>
                  <a:cubicBezTo>
                    <a:pt x="686" y="508"/>
                    <a:pt x="714" y="410"/>
                    <a:pt x="714" y="312"/>
                  </a:cubicBezTo>
                  <a:cubicBezTo>
                    <a:pt x="700" y="228"/>
                    <a:pt x="658" y="144"/>
                    <a:pt x="588" y="74"/>
                  </a:cubicBezTo>
                  <a:cubicBezTo>
                    <a:pt x="518" y="28"/>
                    <a:pt x="449" y="0"/>
                    <a:pt x="3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3" name="Google Shape;2403;p8"/>
            <p:cNvSpPr/>
            <p:nvPr/>
          </p:nvSpPr>
          <p:spPr>
            <a:xfrm rot="5400000">
              <a:off x="8563948" y="-464559"/>
              <a:ext cx="41931" cy="41067"/>
            </a:xfrm>
            <a:custGeom>
              <a:avLst/>
              <a:gdLst/>
              <a:ahLst/>
              <a:cxnLst/>
              <a:rect l="l" t="t" r="r" b="b"/>
              <a:pathLst>
                <a:path w="728" h="713" extrusionOk="0">
                  <a:moveTo>
                    <a:pt x="380" y="0"/>
                  </a:moveTo>
                  <a:cubicBezTo>
                    <a:pt x="365" y="0"/>
                    <a:pt x="350" y="1"/>
                    <a:pt x="336" y="4"/>
                  </a:cubicBezTo>
                  <a:cubicBezTo>
                    <a:pt x="238" y="18"/>
                    <a:pt x="154" y="60"/>
                    <a:pt x="84" y="130"/>
                  </a:cubicBezTo>
                  <a:cubicBezTo>
                    <a:pt x="28" y="200"/>
                    <a:pt x="0" y="298"/>
                    <a:pt x="14" y="396"/>
                  </a:cubicBezTo>
                  <a:cubicBezTo>
                    <a:pt x="14" y="480"/>
                    <a:pt x="70" y="563"/>
                    <a:pt x="140" y="633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7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30" y="27"/>
                    <a:pt x="453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4" name="Google Shape;2404;p8"/>
            <p:cNvSpPr/>
            <p:nvPr/>
          </p:nvSpPr>
          <p:spPr>
            <a:xfrm rot="5400000">
              <a:off x="8632259" y="-419633"/>
              <a:ext cx="41182" cy="40664"/>
            </a:xfrm>
            <a:custGeom>
              <a:avLst/>
              <a:gdLst/>
              <a:ahLst/>
              <a:cxnLst/>
              <a:rect l="l" t="t" r="r" b="b"/>
              <a:pathLst>
                <a:path w="715" h="706" extrusionOk="0">
                  <a:moveTo>
                    <a:pt x="372" y="1"/>
                  </a:moveTo>
                  <a:cubicBezTo>
                    <a:pt x="356" y="1"/>
                    <a:pt x="339" y="2"/>
                    <a:pt x="323" y="4"/>
                  </a:cubicBezTo>
                  <a:cubicBezTo>
                    <a:pt x="225" y="4"/>
                    <a:pt x="141" y="60"/>
                    <a:pt x="85" y="130"/>
                  </a:cubicBezTo>
                  <a:cubicBezTo>
                    <a:pt x="29" y="200"/>
                    <a:pt x="1" y="298"/>
                    <a:pt x="1" y="382"/>
                  </a:cubicBezTo>
                  <a:cubicBezTo>
                    <a:pt x="15" y="480"/>
                    <a:pt x="57" y="564"/>
                    <a:pt x="141" y="620"/>
                  </a:cubicBezTo>
                  <a:cubicBezTo>
                    <a:pt x="204" y="677"/>
                    <a:pt x="284" y="705"/>
                    <a:pt x="364" y="705"/>
                  </a:cubicBezTo>
                  <a:cubicBezTo>
                    <a:pt x="462" y="705"/>
                    <a:pt x="561" y="663"/>
                    <a:pt x="631" y="578"/>
                  </a:cubicBezTo>
                  <a:cubicBezTo>
                    <a:pt x="687" y="508"/>
                    <a:pt x="715" y="410"/>
                    <a:pt x="715" y="312"/>
                  </a:cubicBezTo>
                  <a:cubicBezTo>
                    <a:pt x="701" y="228"/>
                    <a:pt x="659" y="130"/>
                    <a:pt x="589" y="74"/>
                  </a:cubicBezTo>
                  <a:cubicBezTo>
                    <a:pt x="519" y="28"/>
                    <a:pt x="449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5" name="Google Shape;2405;p8"/>
            <p:cNvSpPr/>
            <p:nvPr/>
          </p:nvSpPr>
          <p:spPr>
            <a:xfrm rot="5400000">
              <a:off x="8446679" y="-452061"/>
              <a:ext cx="41125" cy="41067"/>
            </a:xfrm>
            <a:custGeom>
              <a:avLst/>
              <a:gdLst/>
              <a:ahLst/>
              <a:cxnLst/>
              <a:rect l="l" t="t" r="r" b="b"/>
              <a:pathLst>
                <a:path w="714" h="713" extrusionOk="0">
                  <a:moveTo>
                    <a:pt x="370" y="0"/>
                  </a:moveTo>
                  <a:cubicBezTo>
                    <a:pt x="354" y="0"/>
                    <a:pt x="338" y="1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77"/>
                    <a:pt x="140" y="633"/>
                  </a:cubicBezTo>
                  <a:cubicBezTo>
                    <a:pt x="200" y="687"/>
                    <a:pt x="277" y="713"/>
                    <a:pt x="355" y="713"/>
                  </a:cubicBezTo>
                  <a:cubicBezTo>
                    <a:pt x="460" y="713"/>
                    <a:pt x="566" y="666"/>
                    <a:pt x="630" y="577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88" y="88"/>
                  </a:cubicBezTo>
                  <a:cubicBezTo>
                    <a:pt x="518" y="29"/>
                    <a:pt x="448" y="0"/>
                    <a:pt x="37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6" name="Google Shape;2406;p8"/>
            <p:cNvSpPr/>
            <p:nvPr/>
          </p:nvSpPr>
          <p:spPr>
            <a:xfrm rot="5400000">
              <a:off x="8174819" y="-552280"/>
              <a:ext cx="41989" cy="40779"/>
            </a:xfrm>
            <a:custGeom>
              <a:avLst/>
              <a:gdLst/>
              <a:ahLst/>
              <a:cxnLst/>
              <a:rect l="l" t="t" r="r" b="b"/>
              <a:pathLst>
                <a:path w="729" h="708" extrusionOk="0">
                  <a:moveTo>
                    <a:pt x="373" y="1"/>
                  </a:moveTo>
                  <a:cubicBezTo>
                    <a:pt x="356" y="1"/>
                    <a:pt x="340" y="2"/>
                    <a:pt x="323" y="5"/>
                  </a:cubicBezTo>
                  <a:cubicBezTo>
                    <a:pt x="225" y="19"/>
                    <a:pt x="141" y="60"/>
                    <a:pt x="85" y="130"/>
                  </a:cubicBezTo>
                  <a:cubicBezTo>
                    <a:pt x="29" y="200"/>
                    <a:pt x="1" y="298"/>
                    <a:pt x="1" y="396"/>
                  </a:cubicBezTo>
                  <a:cubicBezTo>
                    <a:pt x="15" y="480"/>
                    <a:pt x="57" y="564"/>
                    <a:pt x="141" y="634"/>
                  </a:cubicBezTo>
                  <a:cubicBezTo>
                    <a:pt x="199" y="681"/>
                    <a:pt x="276" y="708"/>
                    <a:pt x="349" y="708"/>
                  </a:cubicBezTo>
                  <a:cubicBezTo>
                    <a:pt x="364" y="708"/>
                    <a:pt x="378" y="707"/>
                    <a:pt x="393" y="704"/>
                  </a:cubicBezTo>
                  <a:cubicBezTo>
                    <a:pt x="491" y="690"/>
                    <a:pt x="575" y="648"/>
                    <a:pt x="631" y="578"/>
                  </a:cubicBezTo>
                  <a:cubicBezTo>
                    <a:pt x="687" y="508"/>
                    <a:pt x="729" y="410"/>
                    <a:pt x="715" y="312"/>
                  </a:cubicBezTo>
                  <a:cubicBezTo>
                    <a:pt x="701" y="228"/>
                    <a:pt x="659" y="144"/>
                    <a:pt x="589" y="74"/>
                  </a:cubicBezTo>
                  <a:cubicBezTo>
                    <a:pt x="531" y="28"/>
                    <a:pt x="454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7" name="Google Shape;2407;p8"/>
            <p:cNvSpPr/>
            <p:nvPr/>
          </p:nvSpPr>
          <p:spPr>
            <a:xfrm rot="5400000">
              <a:off x="8286530" y="-535663"/>
              <a:ext cx="41989" cy="41413"/>
            </a:xfrm>
            <a:custGeom>
              <a:avLst/>
              <a:gdLst/>
              <a:ahLst/>
              <a:cxnLst/>
              <a:rect l="l" t="t" r="r" b="b"/>
              <a:pathLst>
                <a:path w="729" h="719" extrusionOk="0">
                  <a:moveTo>
                    <a:pt x="372" y="1"/>
                  </a:moveTo>
                  <a:cubicBezTo>
                    <a:pt x="355" y="1"/>
                    <a:pt x="339" y="2"/>
                    <a:pt x="323" y="4"/>
                  </a:cubicBezTo>
                  <a:cubicBezTo>
                    <a:pt x="239" y="18"/>
                    <a:pt x="141" y="60"/>
                    <a:pt x="85" y="130"/>
                  </a:cubicBezTo>
                  <a:cubicBezTo>
                    <a:pt x="29" y="214"/>
                    <a:pt x="1" y="298"/>
                    <a:pt x="15" y="396"/>
                  </a:cubicBezTo>
                  <a:cubicBezTo>
                    <a:pt x="15" y="494"/>
                    <a:pt x="57" y="578"/>
                    <a:pt x="141" y="634"/>
                  </a:cubicBezTo>
                  <a:cubicBezTo>
                    <a:pt x="211" y="690"/>
                    <a:pt x="309" y="718"/>
                    <a:pt x="393" y="718"/>
                  </a:cubicBezTo>
                  <a:cubicBezTo>
                    <a:pt x="491" y="704"/>
                    <a:pt x="575" y="662"/>
                    <a:pt x="645" y="578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00" y="228"/>
                    <a:pt x="659" y="144"/>
                    <a:pt x="589" y="88"/>
                  </a:cubicBezTo>
                  <a:cubicBezTo>
                    <a:pt x="530" y="30"/>
                    <a:pt x="452" y="1"/>
                    <a:pt x="37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8" name="Google Shape;2408;p8"/>
            <p:cNvSpPr/>
            <p:nvPr/>
          </p:nvSpPr>
          <p:spPr>
            <a:xfrm rot="5400000">
              <a:off x="8040300" y="-194513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59" y="1"/>
                  </a:moveTo>
                  <a:cubicBezTo>
                    <a:pt x="256" y="1"/>
                    <a:pt x="155" y="47"/>
                    <a:pt x="85" y="133"/>
                  </a:cubicBezTo>
                  <a:cubicBezTo>
                    <a:pt x="29" y="203"/>
                    <a:pt x="1" y="301"/>
                    <a:pt x="15" y="399"/>
                  </a:cubicBezTo>
                  <a:cubicBezTo>
                    <a:pt x="29" y="483"/>
                    <a:pt x="71" y="567"/>
                    <a:pt x="141" y="637"/>
                  </a:cubicBezTo>
                  <a:cubicBezTo>
                    <a:pt x="199" y="683"/>
                    <a:pt x="276" y="711"/>
                    <a:pt x="356" y="711"/>
                  </a:cubicBezTo>
                  <a:cubicBezTo>
                    <a:pt x="373" y="711"/>
                    <a:pt x="390" y="709"/>
                    <a:pt x="407" y="707"/>
                  </a:cubicBezTo>
                  <a:cubicBezTo>
                    <a:pt x="491" y="693"/>
                    <a:pt x="589" y="651"/>
                    <a:pt x="645" y="581"/>
                  </a:cubicBezTo>
                  <a:cubicBezTo>
                    <a:pt x="701" y="511"/>
                    <a:pt x="729" y="413"/>
                    <a:pt x="729" y="329"/>
                  </a:cubicBezTo>
                  <a:cubicBezTo>
                    <a:pt x="715" y="231"/>
                    <a:pt x="673" y="147"/>
                    <a:pt x="589" y="91"/>
                  </a:cubicBezTo>
                  <a:cubicBezTo>
                    <a:pt x="521" y="30"/>
                    <a:pt x="439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9" name="Google Shape;2409;p8"/>
            <p:cNvSpPr/>
            <p:nvPr/>
          </p:nvSpPr>
          <p:spPr>
            <a:xfrm rot="5400000">
              <a:off x="7885824" y="-149242"/>
              <a:ext cx="41989" cy="40721"/>
            </a:xfrm>
            <a:custGeom>
              <a:avLst/>
              <a:gdLst/>
              <a:ahLst/>
              <a:cxnLst/>
              <a:rect l="l" t="t" r="r" b="b"/>
              <a:pathLst>
                <a:path w="729" h="707" extrusionOk="0">
                  <a:moveTo>
                    <a:pt x="367" y="1"/>
                  </a:moveTo>
                  <a:cubicBezTo>
                    <a:pt x="262" y="1"/>
                    <a:pt x="157" y="48"/>
                    <a:pt x="85" y="136"/>
                  </a:cubicBezTo>
                  <a:cubicBezTo>
                    <a:pt x="29" y="206"/>
                    <a:pt x="1" y="304"/>
                    <a:pt x="15" y="388"/>
                  </a:cubicBezTo>
                  <a:cubicBezTo>
                    <a:pt x="15" y="486"/>
                    <a:pt x="71" y="570"/>
                    <a:pt x="141" y="626"/>
                  </a:cubicBezTo>
                  <a:cubicBezTo>
                    <a:pt x="207" y="681"/>
                    <a:pt x="288" y="706"/>
                    <a:pt x="367" y="706"/>
                  </a:cubicBezTo>
                  <a:cubicBezTo>
                    <a:pt x="471" y="706"/>
                    <a:pt x="573" y="663"/>
                    <a:pt x="644" y="584"/>
                  </a:cubicBezTo>
                  <a:cubicBezTo>
                    <a:pt x="700" y="500"/>
                    <a:pt x="728" y="416"/>
                    <a:pt x="714" y="318"/>
                  </a:cubicBezTo>
                  <a:cubicBezTo>
                    <a:pt x="714" y="220"/>
                    <a:pt x="672" y="136"/>
                    <a:pt x="588" y="80"/>
                  </a:cubicBezTo>
                  <a:cubicBezTo>
                    <a:pt x="523" y="26"/>
                    <a:pt x="445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0" name="Google Shape;2410;p8"/>
            <p:cNvSpPr/>
            <p:nvPr/>
          </p:nvSpPr>
          <p:spPr>
            <a:xfrm rot="5400000">
              <a:off x="7937604" y="-313798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54" y="1"/>
                  </a:moveTo>
                  <a:cubicBezTo>
                    <a:pt x="253" y="1"/>
                    <a:pt x="154" y="43"/>
                    <a:pt x="85" y="127"/>
                  </a:cubicBezTo>
                  <a:cubicBezTo>
                    <a:pt x="29" y="211"/>
                    <a:pt x="1" y="295"/>
                    <a:pt x="1" y="393"/>
                  </a:cubicBezTo>
                  <a:cubicBezTo>
                    <a:pt x="15" y="491"/>
                    <a:pt x="57" y="575"/>
                    <a:pt x="141" y="631"/>
                  </a:cubicBezTo>
                  <a:cubicBezTo>
                    <a:pt x="206" y="685"/>
                    <a:pt x="285" y="711"/>
                    <a:pt x="362" y="711"/>
                  </a:cubicBezTo>
                  <a:cubicBezTo>
                    <a:pt x="468" y="711"/>
                    <a:pt x="572" y="664"/>
                    <a:pt x="645" y="575"/>
                  </a:cubicBezTo>
                  <a:cubicBezTo>
                    <a:pt x="701" y="505"/>
                    <a:pt x="729" y="407"/>
                    <a:pt x="715" y="323"/>
                  </a:cubicBezTo>
                  <a:cubicBezTo>
                    <a:pt x="715" y="225"/>
                    <a:pt x="659" y="141"/>
                    <a:pt x="589" y="86"/>
                  </a:cubicBezTo>
                  <a:cubicBezTo>
                    <a:pt x="519" y="29"/>
                    <a:pt x="436" y="1"/>
                    <a:pt x="35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1" name="Google Shape;2411;p8"/>
            <p:cNvSpPr/>
            <p:nvPr/>
          </p:nvSpPr>
          <p:spPr>
            <a:xfrm rot="5400000">
              <a:off x="8265881" y="-266136"/>
              <a:ext cx="41989" cy="40779"/>
            </a:xfrm>
            <a:custGeom>
              <a:avLst/>
              <a:gdLst/>
              <a:ahLst/>
              <a:cxnLst/>
              <a:rect l="l" t="t" r="r" b="b"/>
              <a:pathLst>
                <a:path w="729" h="708" extrusionOk="0">
                  <a:moveTo>
                    <a:pt x="381" y="1"/>
                  </a:moveTo>
                  <a:cubicBezTo>
                    <a:pt x="366" y="1"/>
                    <a:pt x="351" y="2"/>
                    <a:pt x="336" y="4"/>
                  </a:cubicBezTo>
                  <a:cubicBezTo>
                    <a:pt x="238" y="4"/>
                    <a:pt x="154" y="60"/>
                    <a:pt x="99" y="130"/>
                  </a:cubicBezTo>
                  <a:cubicBezTo>
                    <a:pt x="29" y="200"/>
                    <a:pt x="1" y="298"/>
                    <a:pt x="15" y="382"/>
                  </a:cubicBezTo>
                  <a:cubicBezTo>
                    <a:pt x="29" y="480"/>
                    <a:pt x="71" y="564"/>
                    <a:pt x="140" y="634"/>
                  </a:cubicBezTo>
                  <a:cubicBezTo>
                    <a:pt x="207" y="683"/>
                    <a:pt x="287" y="707"/>
                    <a:pt x="367" y="707"/>
                  </a:cubicBezTo>
                  <a:cubicBezTo>
                    <a:pt x="470" y="707"/>
                    <a:pt x="573" y="665"/>
                    <a:pt x="644" y="578"/>
                  </a:cubicBezTo>
                  <a:cubicBezTo>
                    <a:pt x="700" y="508"/>
                    <a:pt x="728" y="410"/>
                    <a:pt x="728" y="312"/>
                  </a:cubicBezTo>
                  <a:cubicBezTo>
                    <a:pt x="714" y="228"/>
                    <a:pt x="672" y="144"/>
                    <a:pt x="588" y="74"/>
                  </a:cubicBezTo>
                  <a:cubicBezTo>
                    <a:pt x="530" y="28"/>
                    <a:pt x="453" y="1"/>
                    <a:pt x="3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2" name="Google Shape;2412;p8"/>
            <p:cNvSpPr/>
            <p:nvPr/>
          </p:nvSpPr>
          <p:spPr>
            <a:xfrm rot="5400000">
              <a:off x="8225966" y="-164188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60" y="0"/>
                  </a:moveTo>
                  <a:cubicBezTo>
                    <a:pt x="259" y="0"/>
                    <a:pt x="156" y="43"/>
                    <a:pt x="85" y="130"/>
                  </a:cubicBezTo>
                  <a:cubicBezTo>
                    <a:pt x="29" y="200"/>
                    <a:pt x="1" y="298"/>
                    <a:pt x="1" y="396"/>
                  </a:cubicBezTo>
                  <a:cubicBezTo>
                    <a:pt x="15" y="480"/>
                    <a:pt x="57" y="564"/>
                    <a:pt x="127" y="634"/>
                  </a:cubicBezTo>
                  <a:cubicBezTo>
                    <a:pt x="196" y="680"/>
                    <a:pt x="266" y="707"/>
                    <a:pt x="343" y="707"/>
                  </a:cubicBezTo>
                  <a:cubicBezTo>
                    <a:pt x="359" y="707"/>
                    <a:pt x="376" y="706"/>
                    <a:pt x="393" y="704"/>
                  </a:cubicBezTo>
                  <a:cubicBezTo>
                    <a:pt x="490" y="690"/>
                    <a:pt x="574" y="648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74"/>
                  </a:cubicBezTo>
                  <a:cubicBezTo>
                    <a:pt x="514" y="25"/>
                    <a:pt x="437" y="0"/>
                    <a:pt x="3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3" name="Google Shape;2413;p8"/>
            <p:cNvSpPr/>
            <p:nvPr/>
          </p:nvSpPr>
          <p:spPr>
            <a:xfrm rot="5400000">
              <a:off x="8462087" y="-222160"/>
              <a:ext cx="41125" cy="40664"/>
            </a:xfrm>
            <a:custGeom>
              <a:avLst/>
              <a:gdLst/>
              <a:ahLst/>
              <a:cxnLst/>
              <a:rect l="l" t="t" r="r" b="b"/>
              <a:pathLst>
                <a:path w="714" h="706" extrusionOk="0">
                  <a:moveTo>
                    <a:pt x="353" y="1"/>
                  </a:moveTo>
                  <a:cubicBezTo>
                    <a:pt x="252" y="1"/>
                    <a:pt x="153" y="43"/>
                    <a:pt x="84" y="128"/>
                  </a:cubicBezTo>
                  <a:cubicBezTo>
                    <a:pt x="28" y="212"/>
                    <a:pt x="0" y="296"/>
                    <a:pt x="0" y="394"/>
                  </a:cubicBezTo>
                  <a:cubicBezTo>
                    <a:pt x="14" y="492"/>
                    <a:pt x="56" y="576"/>
                    <a:pt x="140" y="632"/>
                  </a:cubicBezTo>
                  <a:cubicBezTo>
                    <a:pt x="198" y="678"/>
                    <a:pt x="266" y="705"/>
                    <a:pt x="343" y="705"/>
                  </a:cubicBezTo>
                  <a:cubicBezTo>
                    <a:pt x="359" y="705"/>
                    <a:pt x="375" y="704"/>
                    <a:pt x="392" y="702"/>
                  </a:cubicBezTo>
                  <a:cubicBezTo>
                    <a:pt x="490" y="702"/>
                    <a:pt x="574" y="646"/>
                    <a:pt x="630" y="576"/>
                  </a:cubicBezTo>
                  <a:cubicBezTo>
                    <a:pt x="686" y="506"/>
                    <a:pt x="714" y="408"/>
                    <a:pt x="714" y="324"/>
                  </a:cubicBezTo>
                  <a:cubicBezTo>
                    <a:pt x="700" y="226"/>
                    <a:pt x="658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4" name="Google Shape;2414;p8"/>
            <p:cNvSpPr/>
            <p:nvPr/>
          </p:nvSpPr>
          <p:spPr>
            <a:xfrm rot="5400000">
              <a:off x="8589348" y="-352475"/>
              <a:ext cx="41931" cy="40952"/>
            </a:xfrm>
            <a:custGeom>
              <a:avLst/>
              <a:gdLst/>
              <a:ahLst/>
              <a:cxnLst/>
              <a:rect l="l" t="t" r="r" b="b"/>
              <a:pathLst>
                <a:path w="728" h="711" extrusionOk="0">
                  <a:moveTo>
                    <a:pt x="366" y="1"/>
                  </a:moveTo>
                  <a:cubicBezTo>
                    <a:pt x="261" y="1"/>
                    <a:pt x="157" y="47"/>
                    <a:pt x="84" y="136"/>
                  </a:cubicBezTo>
                  <a:cubicBezTo>
                    <a:pt x="28" y="206"/>
                    <a:pt x="0" y="304"/>
                    <a:pt x="14" y="388"/>
                  </a:cubicBezTo>
                  <a:cubicBezTo>
                    <a:pt x="14" y="486"/>
                    <a:pt x="70" y="570"/>
                    <a:pt x="140" y="626"/>
                  </a:cubicBezTo>
                  <a:cubicBezTo>
                    <a:pt x="209" y="682"/>
                    <a:pt x="293" y="711"/>
                    <a:pt x="375" y="711"/>
                  </a:cubicBezTo>
                  <a:cubicBezTo>
                    <a:pt x="476" y="711"/>
                    <a:pt x="575" y="668"/>
                    <a:pt x="644" y="584"/>
                  </a:cubicBezTo>
                  <a:cubicBezTo>
                    <a:pt x="700" y="514"/>
                    <a:pt x="728" y="416"/>
                    <a:pt x="714" y="318"/>
                  </a:cubicBezTo>
                  <a:cubicBezTo>
                    <a:pt x="714" y="234"/>
                    <a:pt x="658" y="136"/>
                    <a:pt x="588" y="80"/>
                  </a:cubicBezTo>
                  <a:cubicBezTo>
                    <a:pt x="523" y="26"/>
                    <a:pt x="444" y="1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5" name="Google Shape;2415;p8"/>
            <p:cNvSpPr/>
            <p:nvPr/>
          </p:nvSpPr>
          <p:spPr>
            <a:xfrm rot="5400000">
              <a:off x="8852886" y="-411310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67" y="1"/>
                  </a:moveTo>
                  <a:cubicBezTo>
                    <a:pt x="262" y="1"/>
                    <a:pt x="157" y="48"/>
                    <a:pt x="85" y="136"/>
                  </a:cubicBezTo>
                  <a:cubicBezTo>
                    <a:pt x="29" y="206"/>
                    <a:pt x="1" y="304"/>
                    <a:pt x="15" y="388"/>
                  </a:cubicBezTo>
                  <a:cubicBezTo>
                    <a:pt x="15" y="486"/>
                    <a:pt x="71" y="570"/>
                    <a:pt x="141" y="626"/>
                  </a:cubicBezTo>
                  <a:cubicBezTo>
                    <a:pt x="210" y="683"/>
                    <a:pt x="293" y="711"/>
                    <a:pt x="376" y="711"/>
                  </a:cubicBezTo>
                  <a:cubicBezTo>
                    <a:pt x="476" y="711"/>
                    <a:pt x="575" y="669"/>
                    <a:pt x="644" y="584"/>
                  </a:cubicBezTo>
                  <a:cubicBezTo>
                    <a:pt x="700" y="514"/>
                    <a:pt x="728" y="416"/>
                    <a:pt x="714" y="318"/>
                  </a:cubicBezTo>
                  <a:cubicBezTo>
                    <a:pt x="714" y="234"/>
                    <a:pt x="658" y="136"/>
                    <a:pt x="588" y="80"/>
                  </a:cubicBezTo>
                  <a:cubicBezTo>
                    <a:pt x="523" y="27"/>
                    <a:pt x="445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6" name="Google Shape;2416;p8"/>
            <p:cNvSpPr/>
            <p:nvPr/>
          </p:nvSpPr>
          <p:spPr>
            <a:xfrm rot="5400000">
              <a:off x="8443972" y="-705317"/>
              <a:ext cx="41931" cy="40606"/>
            </a:xfrm>
            <a:custGeom>
              <a:avLst/>
              <a:gdLst/>
              <a:ahLst/>
              <a:cxnLst/>
              <a:rect l="l" t="t" r="r" b="b"/>
              <a:pathLst>
                <a:path w="728" h="705" extrusionOk="0">
                  <a:moveTo>
                    <a:pt x="353" y="1"/>
                  </a:moveTo>
                  <a:cubicBezTo>
                    <a:pt x="252" y="1"/>
                    <a:pt x="153" y="43"/>
                    <a:pt x="84" y="128"/>
                  </a:cubicBezTo>
                  <a:cubicBezTo>
                    <a:pt x="28" y="212"/>
                    <a:pt x="0" y="296"/>
                    <a:pt x="14" y="394"/>
                  </a:cubicBezTo>
                  <a:cubicBezTo>
                    <a:pt x="14" y="478"/>
                    <a:pt x="70" y="575"/>
                    <a:pt x="140" y="631"/>
                  </a:cubicBezTo>
                  <a:cubicBezTo>
                    <a:pt x="198" y="678"/>
                    <a:pt x="275" y="705"/>
                    <a:pt x="356" y="705"/>
                  </a:cubicBezTo>
                  <a:cubicBezTo>
                    <a:pt x="372" y="705"/>
                    <a:pt x="389" y="704"/>
                    <a:pt x="406" y="701"/>
                  </a:cubicBezTo>
                  <a:cubicBezTo>
                    <a:pt x="490" y="701"/>
                    <a:pt x="588" y="645"/>
                    <a:pt x="644" y="575"/>
                  </a:cubicBezTo>
                  <a:cubicBezTo>
                    <a:pt x="700" y="506"/>
                    <a:pt x="728" y="408"/>
                    <a:pt x="714" y="324"/>
                  </a:cubicBezTo>
                  <a:cubicBezTo>
                    <a:pt x="714" y="226"/>
                    <a:pt x="658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7" name="Google Shape;2417;p8"/>
            <p:cNvSpPr/>
            <p:nvPr/>
          </p:nvSpPr>
          <p:spPr>
            <a:xfrm rot="5400000">
              <a:off x="8552342" y="-776191"/>
              <a:ext cx="41182" cy="41297"/>
            </a:xfrm>
            <a:custGeom>
              <a:avLst/>
              <a:gdLst/>
              <a:ahLst/>
              <a:cxnLst/>
              <a:rect l="l" t="t" r="r" b="b"/>
              <a:pathLst>
                <a:path w="715" h="717" extrusionOk="0">
                  <a:moveTo>
                    <a:pt x="359" y="1"/>
                  </a:moveTo>
                  <a:cubicBezTo>
                    <a:pt x="256" y="1"/>
                    <a:pt x="155" y="48"/>
                    <a:pt x="85" y="134"/>
                  </a:cubicBezTo>
                  <a:cubicBezTo>
                    <a:pt x="29" y="204"/>
                    <a:pt x="1" y="302"/>
                    <a:pt x="1" y="399"/>
                  </a:cubicBezTo>
                  <a:cubicBezTo>
                    <a:pt x="15" y="483"/>
                    <a:pt x="57" y="581"/>
                    <a:pt x="141" y="637"/>
                  </a:cubicBezTo>
                  <a:cubicBezTo>
                    <a:pt x="200" y="691"/>
                    <a:pt x="275" y="717"/>
                    <a:pt x="351" y="717"/>
                  </a:cubicBezTo>
                  <a:cubicBezTo>
                    <a:pt x="454" y="717"/>
                    <a:pt x="558" y="670"/>
                    <a:pt x="631" y="581"/>
                  </a:cubicBezTo>
                  <a:cubicBezTo>
                    <a:pt x="687" y="511"/>
                    <a:pt x="714" y="413"/>
                    <a:pt x="714" y="329"/>
                  </a:cubicBezTo>
                  <a:cubicBezTo>
                    <a:pt x="700" y="232"/>
                    <a:pt x="659" y="148"/>
                    <a:pt x="589" y="92"/>
                  </a:cubicBezTo>
                  <a:cubicBezTo>
                    <a:pt x="521" y="30"/>
                    <a:pt x="439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8" name="Google Shape;2418;p8"/>
            <p:cNvSpPr/>
            <p:nvPr/>
          </p:nvSpPr>
          <p:spPr>
            <a:xfrm rot="5400000">
              <a:off x="8624454" y="-753670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53" y="0"/>
                  </a:moveTo>
                  <a:cubicBezTo>
                    <a:pt x="253" y="0"/>
                    <a:pt x="154" y="43"/>
                    <a:pt x="85" y="127"/>
                  </a:cubicBezTo>
                  <a:cubicBezTo>
                    <a:pt x="29" y="197"/>
                    <a:pt x="1" y="295"/>
                    <a:pt x="15" y="393"/>
                  </a:cubicBezTo>
                  <a:cubicBezTo>
                    <a:pt x="15" y="477"/>
                    <a:pt x="71" y="561"/>
                    <a:pt x="141" y="631"/>
                  </a:cubicBezTo>
                  <a:cubicBezTo>
                    <a:pt x="199" y="677"/>
                    <a:pt x="276" y="704"/>
                    <a:pt x="356" y="704"/>
                  </a:cubicBezTo>
                  <a:cubicBezTo>
                    <a:pt x="373" y="704"/>
                    <a:pt x="390" y="703"/>
                    <a:pt x="406" y="701"/>
                  </a:cubicBezTo>
                  <a:cubicBezTo>
                    <a:pt x="490" y="701"/>
                    <a:pt x="588" y="645"/>
                    <a:pt x="644" y="575"/>
                  </a:cubicBezTo>
                  <a:cubicBezTo>
                    <a:pt x="700" y="505"/>
                    <a:pt x="728" y="407"/>
                    <a:pt x="728" y="323"/>
                  </a:cubicBezTo>
                  <a:cubicBezTo>
                    <a:pt x="714" y="225"/>
                    <a:pt x="672" y="141"/>
                    <a:pt x="588" y="85"/>
                  </a:cubicBezTo>
                  <a:cubicBezTo>
                    <a:pt x="519" y="29"/>
                    <a:pt x="436" y="0"/>
                    <a:pt x="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19" name="Google Shape;2419;p8"/>
            <p:cNvSpPr/>
            <p:nvPr/>
          </p:nvSpPr>
          <p:spPr>
            <a:xfrm rot="5400000">
              <a:off x="8795807" y="-806084"/>
              <a:ext cx="41931" cy="40664"/>
            </a:xfrm>
            <a:custGeom>
              <a:avLst/>
              <a:gdLst/>
              <a:ahLst/>
              <a:cxnLst/>
              <a:rect l="l" t="t" r="r" b="b"/>
              <a:pathLst>
                <a:path w="728" h="706" extrusionOk="0">
                  <a:moveTo>
                    <a:pt x="366" y="0"/>
                  </a:moveTo>
                  <a:cubicBezTo>
                    <a:pt x="261" y="0"/>
                    <a:pt x="156" y="47"/>
                    <a:pt x="84" y="136"/>
                  </a:cubicBezTo>
                  <a:cubicBezTo>
                    <a:pt x="28" y="206"/>
                    <a:pt x="0" y="290"/>
                    <a:pt x="14" y="387"/>
                  </a:cubicBezTo>
                  <a:cubicBezTo>
                    <a:pt x="14" y="485"/>
                    <a:pt x="70" y="569"/>
                    <a:pt x="140" y="625"/>
                  </a:cubicBezTo>
                  <a:cubicBezTo>
                    <a:pt x="207" y="680"/>
                    <a:pt x="287" y="706"/>
                    <a:pt x="367" y="706"/>
                  </a:cubicBezTo>
                  <a:cubicBezTo>
                    <a:pt x="470" y="706"/>
                    <a:pt x="573" y="662"/>
                    <a:pt x="644" y="583"/>
                  </a:cubicBezTo>
                  <a:cubicBezTo>
                    <a:pt x="700" y="499"/>
                    <a:pt x="728" y="415"/>
                    <a:pt x="714" y="318"/>
                  </a:cubicBezTo>
                  <a:cubicBezTo>
                    <a:pt x="714" y="220"/>
                    <a:pt x="658" y="136"/>
                    <a:pt x="588" y="80"/>
                  </a:cubicBezTo>
                  <a:cubicBezTo>
                    <a:pt x="522" y="26"/>
                    <a:pt x="444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0" name="Google Shape;2420;p8"/>
            <p:cNvSpPr/>
            <p:nvPr/>
          </p:nvSpPr>
          <p:spPr>
            <a:xfrm rot="5400000">
              <a:off x="8893146" y="-801418"/>
              <a:ext cx="41931" cy="41009"/>
            </a:xfrm>
            <a:custGeom>
              <a:avLst/>
              <a:gdLst/>
              <a:ahLst/>
              <a:cxnLst/>
              <a:rect l="l" t="t" r="r" b="b"/>
              <a:pathLst>
                <a:path w="728" h="712" extrusionOk="0">
                  <a:moveTo>
                    <a:pt x="367" y="0"/>
                  </a:moveTo>
                  <a:cubicBezTo>
                    <a:pt x="264" y="0"/>
                    <a:pt x="162" y="47"/>
                    <a:pt x="98" y="135"/>
                  </a:cubicBezTo>
                  <a:cubicBezTo>
                    <a:pt x="28" y="205"/>
                    <a:pt x="0" y="303"/>
                    <a:pt x="14" y="387"/>
                  </a:cubicBezTo>
                  <a:cubicBezTo>
                    <a:pt x="14" y="485"/>
                    <a:pt x="70" y="569"/>
                    <a:pt x="140" y="625"/>
                  </a:cubicBezTo>
                  <a:cubicBezTo>
                    <a:pt x="201" y="674"/>
                    <a:pt x="283" y="712"/>
                    <a:pt x="367" y="712"/>
                  </a:cubicBezTo>
                  <a:cubicBezTo>
                    <a:pt x="380" y="712"/>
                    <a:pt x="393" y="711"/>
                    <a:pt x="406" y="709"/>
                  </a:cubicBezTo>
                  <a:cubicBezTo>
                    <a:pt x="490" y="695"/>
                    <a:pt x="588" y="653"/>
                    <a:pt x="644" y="583"/>
                  </a:cubicBezTo>
                  <a:cubicBezTo>
                    <a:pt x="700" y="499"/>
                    <a:pt x="728" y="415"/>
                    <a:pt x="728" y="317"/>
                  </a:cubicBezTo>
                  <a:cubicBezTo>
                    <a:pt x="714" y="219"/>
                    <a:pt x="672" y="135"/>
                    <a:pt x="588" y="79"/>
                  </a:cubicBezTo>
                  <a:cubicBezTo>
                    <a:pt x="522" y="26"/>
                    <a:pt x="444" y="0"/>
                    <a:pt x="3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1" name="Google Shape;2421;p8"/>
            <p:cNvSpPr/>
            <p:nvPr/>
          </p:nvSpPr>
          <p:spPr>
            <a:xfrm rot="5400000">
              <a:off x="8969175" y="-769567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51" y="0"/>
                  </a:moveTo>
                  <a:cubicBezTo>
                    <a:pt x="249" y="0"/>
                    <a:pt x="147" y="47"/>
                    <a:pt x="85" y="133"/>
                  </a:cubicBezTo>
                  <a:cubicBezTo>
                    <a:pt x="29" y="203"/>
                    <a:pt x="1" y="301"/>
                    <a:pt x="1" y="399"/>
                  </a:cubicBezTo>
                  <a:cubicBezTo>
                    <a:pt x="15" y="483"/>
                    <a:pt x="57" y="567"/>
                    <a:pt x="127" y="637"/>
                  </a:cubicBezTo>
                  <a:cubicBezTo>
                    <a:pt x="185" y="683"/>
                    <a:pt x="262" y="710"/>
                    <a:pt x="342" y="710"/>
                  </a:cubicBezTo>
                  <a:cubicBezTo>
                    <a:pt x="359" y="710"/>
                    <a:pt x="376" y="709"/>
                    <a:pt x="393" y="707"/>
                  </a:cubicBezTo>
                  <a:cubicBezTo>
                    <a:pt x="491" y="707"/>
                    <a:pt x="575" y="651"/>
                    <a:pt x="630" y="581"/>
                  </a:cubicBezTo>
                  <a:cubicBezTo>
                    <a:pt x="686" y="511"/>
                    <a:pt x="714" y="413"/>
                    <a:pt x="714" y="329"/>
                  </a:cubicBezTo>
                  <a:cubicBezTo>
                    <a:pt x="700" y="231"/>
                    <a:pt x="658" y="147"/>
                    <a:pt x="575" y="91"/>
                  </a:cubicBezTo>
                  <a:cubicBezTo>
                    <a:pt x="513" y="29"/>
                    <a:pt x="432" y="0"/>
                    <a:pt x="35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2" name="Google Shape;2422;p8"/>
            <p:cNvSpPr/>
            <p:nvPr/>
          </p:nvSpPr>
          <p:spPr>
            <a:xfrm rot="5400000">
              <a:off x="9058566" y="-811959"/>
              <a:ext cx="41931" cy="41125"/>
            </a:xfrm>
            <a:custGeom>
              <a:avLst/>
              <a:gdLst/>
              <a:ahLst/>
              <a:cxnLst/>
              <a:rect l="l" t="t" r="r" b="b"/>
              <a:pathLst>
                <a:path w="728" h="714" extrusionOk="0">
                  <a:moveTo>
                    <a:pt x="358" y="0"/>
                  </a:moveTo>
                  <a:cubicBezTo>
                    <a:pt x="256" y="0"/>
                    <a:pt x="155" y="46"/>
                    <a:pt x="84" y="140"/>
                  </a:cubicBezTo>
                  <a:cubicBezTo>
                    <a:pt x="28" y="210"/>
                    <a:pt x="0" y="294"/>
                    <a:pt x="0" y="392"/>
                  </a:cubicBezTo>
                  <a:cubicBezTo>
                    <a:pt x="14" y="490"/>
                    <a:pt x="56" y="574"/>
                    <a:pt x="140" y="630"/>
                  </a:cubicBezTo>
                  <a:cubicBezTo>
                    <a:pt x="202" y="685"/>
                    <a:pt x="282" y="713"/>
                    <a:pt x="364" y="713"/>
                  </a:cubicBezTo>
                  <a:cubicBezTo>
                    <a:pt x="468" y="713"/>
                    <a:pt x="573" y="668"/>
                    <a:pt x="644" y="574"/>
                  </a:cubicBezTo>
                  <a:cubicBezTo>
                    <a:pt x="700" y="504"/>
                    <a:pt x="728" y="420"/>
                    <a:pt x="714" y="322"/>
                  </a:cubicBezTo>
                  <a:cubicBezTo>
                    <a:pt x="714" y="224"/>
                    <a:pt x="658" y="140"/>
                    <a:pt x="588" y="84"/>
                  </a:cubicBezTo>
                  <a:cubicBezTo>
                    <a:pt x="520" y="28"/>
                    <a:pt x="439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3" name="Google Shape;2423;p8"/>
            <p:cNvSpPr/>
            <p:nvPr/>
          </p:nvSpPr>
          <p:spPr>
            <a:xfrm rot="5400000">
              <a:off x="9125610" y="-788516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54" y="0"/>
                  </a:moveTo>
                  <a:cubicBezTo>
                    <a:pt x="253" y="0"/>
                    <a:pt x="154" y="43"/>
                    <a:pt x="85" y="127"/>
                  </a:cubicBezTo>
                  <a:cubicBezTo>
                    <a:pt x="29" y="211"/>
                    <a:pt x="1" y="295"/>
                    <a:pt x="15" y="393"/>
                  </a:cubicBezTo>
                  <a:cubicBezTo>
                    <a:pt x="15" y="491"/>
                    <a:pt x="57" y="575"/>
                    <a:pt x="141" y="631"/>
                  </a:cubicBezTo>
                  <a:cubicBezTo>
                    <a:pt x="206" y="685"/>
                    <a:pt x="285" y="710"/>
                    <a:pt x="362" y="710"/>
                  </a:cubicBezTo>
                  <a:cubicBezTo>
                    <a:pt x="468" y="710"/>
                    <a:pt x="572" y="664"/>
                    <a:pt x="645" y="575"/>
                  </a:cubicBezTo>
                  <a:cubicBezTo>
                    <a:pt x="701" y="505"/>
                    <a:pt x="729" y="407"/>
                    <a:pt x="715" y="323"/>
                  </a:cubicBezTo>
                  <a:cubicBezTo>
                    <a:pt x="715" y="225"/>
                    <a:pt x="659" y="141"/>
                    <a:pt x="589" y="85"/>
                  </a:cubicBezTo>
                  <a:cubicBezTo>
                    <a:pt x="519" y="29"/>
                    <a:pt x="436" y="0"/>
                    <a:pt x="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4" name="Google Shape;2424;p8"/>
            <p:cNvSpPr/>
            <p:nvPr/>
          </p:nvSpPr>
          <p:spPr>
            <a:xfrm rot="5400000">
              <a:off x="9002322" y="-709982"/>
              <a:ext cx="41125" cy="41067"/>
            </a:xfrm>
            <a:custGeom>
              <a:avLst/>
              <a:gdLst/>
              <a:ahLst/>
              <a:cxnLst/>
              <a:rect l="l" t="t" r="r" b="b"/>
              <a:pathLst>
                <a:path w="714" h="713" extrusionOk="0">
                  <a:moveTo>
                    <a:pt x="366" y="0"/>
                  </a:moveTo>
                  <a:cubicBezTo>
                    <a:pt x="261" y="0"/>
                    <a:pt x="157" y="47"/>
                    <a:pt x="84" y="135"/>
                  </a:cubicBezTo>
                  <a:cubicBezTo>
                    <a:pt x="28" y="205"/>
                    <a:pt x="0" y="303"/>
                    <a:pt x="0" y="401"/>
                  </a:cubicBezTo>
                  <a:cubicBezTo>
                    <a:pt x="14" y="485"/>
                    <a:pt x="56" y="583"/>
                    <a:pt x="126" y="639"/>
                  </a:cubicBezTo>
                  <a:cubicBezTo>
                    <a:pt x="184" y="685"/>
                    <a:pt x="261" y="713"/>
                    <a:pt x="342" y="713"/>
                  </a:cubicBezTo>
                  <a:cubicBezTo>
                    <a:pt x="358" y="713"/>
                    <a:pt x="375" y="711"/>
                    <a:pt x="392" y="709"/>
                  </a:cubicBezTo>
                  <a:cubicBezTo>
                    <a:pt x="490" y="709"/>
                    <a:pt x="574" y="653"/>
                    <a:pt x="630" y="583"/>
                  </a:cubicBezTo>
                  <a:cubicBezTo>
                    <a:pt x="686" y="513"/>
                    <a:pt x="714" y="415"/>
                    <a:pt x="714" y="317"/>
                  </a:cubicBezTo>
                  <a:cubicBezTo>
                    <a:pt x="700" y="233"/>
                    <a:pt x="658" y="149"/>
                    <a:pt x="588" y="79"/>
                  </a:cubicBezTo>
                  <a:cubicBezTo>
                    <a:pt x="522" y="26"/>
                    <a:pt x="444" y="0"/>
                    <a:pt x="36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5" name="Google Shape;2425;p8"/>
            <p:cNvSpPr/>
            <p:nvPr/>
          </p:nvSpPr>
          <p:spPr>
            <a:xfrm rot="5400000">
              <a:off x="8818068" y="-702091"/>
              <a:ext cx="41931" cy="40606"/>
            </a:xfrm>
            <a:custGeom>
              <a:avLst/>
              <a:gdLst/>
              <a:ahLst/>
              <a:cxnLst/>
              <a:rect l="l" t="t" r="r" b="b"/>
              <a:pathLst>
                <a:path w="728" h="705" extrusionOk="0">
                  <a:moveTo>
                    <a:pt x="380" y="0"/>
                  </a:moveTo>
                  <a:cubicBezTo>
                    <a:pt x="365" y="0"/>
                    <a:pt x="350" y="1"/>
                    <a:pt x="336" y="4"/>
                  </a:cubicBezTo>
                  <a:cubicBezTo>
                    <a:pt x="238" y="4"/>
                    <a:pt x="154" y="46"/>
                    <a:pt x="98" y="130"/>
                  </a:cubicBezTo>
                  <a:cubicBezTo>
                    <a:pt x="28" y="200"/>
                    <a:pt x="0" y="284"/>
                    <a:pt x="14" y="382"/>
                  </a:cubicBezTo>
                  <a:cubicBezTo>
                    <a:pt x="14" y="480"/>
                    <a:pt x="70" y="564"/>
                    <a:pt x="140" y="620"/>
                  </a:cubicBezTo>
                  <a:cubicBezTo>
                    <a:pt x="209" y="676"/>
                    <a:pt x="293" y="705"/>
                    <a:pt x="375" y="705"/>
                  </a:cubicBezTo>
                  <a:cubicBezTo>
                    <a:pt x="476" y="705"/>
                    <a:pt x="575" y="662"/>
                    <a:pt x="644" y="578"/>
                  </a:cubicBezTo>
                  <a:cubicBezTo>
                    <a:pt x="700" y="494"/>
                    <a:pt x="728" y="410"/>
                    <a:pt x="728" y="312"/>
                  </a:cubicBezTo>
                  <a:cubicBezTo>
                    <a:pt x="714" y="214"/>
                    <a:pt x="672" y="130"/>
                    <a:pt x="588" y="74"/>
                  </a:cubicBezTo>
                  <a:cubicBezTo>
                    <a:pt x="530" y="27"/>
                    <a:pt x="453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6" name="Google Shape;2426;p8"/>
            <p:cNvSpPr/>
            <p:nvPr/>
          </p:nvSpPr>
          <p:spPr>
            <a:xfrm rot="5400000">
              <a:off x="8659301" y="-669059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73" y="1"/>
                  </a:moveTo>
                  <a:cubicBezTo>
                    <a:pt x="356" y="1"/>
                    <a:pt x="340" y="2"/>
                    <a:pt x="323" y="5"/>
                  </a:cubicBezTo>
                  <a:cubicBezTo>
                    <a:pt x="239" y="19"/>
                    <a:pt x="141" y="61"/>
                    <a:pt x="85" y="130"/>
                  </a:cubicBezTo>
                  <a:cubicBezTo>
                    <a:pt x="29" y="200"/>
                    <a:pt x="1" y="284"/>
                    <a:pt x="1" y="382"/>
                  </a:cubicBezTo>
                  <a:cubicBezTo>
                    <a:pt x="1" y="480"/>
                    <a:pt x="57" y="564"/>
                    <a:pt x="127" y="620"/>
                  </a:cubicBezTo>
                  <a:cubicBezTo>
                    <a:pt x="195" y="676"/>
                    <a:pt x="276" y="704"/>
                    <a:pt x="357" y="704"/>
                  </a:cubicBezTo>
                  <a:cubicBezTo>
                    <a:pt x="459" y="704"/>
                    <a:pt x="560" y="658"/>
                    <a:pt x="631" y="564"/>
                  </a:cubicBezTo>
                  <a:lnTo>
                    <a:pt x="631" y="578"/>
                  </a:lnTo>
                  <a:cubicBezTo>
                    <a:pt x="701" y="508"/>
                    <a:pt x="729" y="410"/>
                    <a:pt x="715" y="312"/>
                  </a:cubicBezTo>
                  <a:cubicBezTo>
                    <a:pt x="715" y="228"/>
                    <a:pt x="659" y="144"/>
                    <a:pt x="589" y="74"/>
                  </a:cubicBezTo>
                  <a:cubicBezTo>
                    <a:pt x="531" y="28"/>
                    <a:pt x="454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7" name="Google Shape;2427;p8"/>
            <p:cNvSpPr/>
            <p:nvPr/>
          </p:nvSpPr>
          <p:spPr>
            <a:xfrm rot="5400000">
              <a:off x="8571522" y="-660765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46" y="1"/>
                  </a:moveTo>
                  <a:cubicBezTo>
                    <a:pt x="249" y="1"/>
                    <a:pt x="154" y="43"/>
                    <a:pt x="85" y="128"/>
                  </a:cubicBezTo>
                  <a:cubicBezTo>
                    <a:pt x="29" y="198"/>
                    <a:pt x="1" y="296"/>
                    <a:pt x="1" y="394"/>
                  </a:cubicBezTo>
                  <a:cubicBezTo>
                    <a:pt x="15" y="478"/>
                    <a:pt x="57" y="562"/>
                    <a:pt x="127" y="632"/>
                  </a:cubicBezTo>
                  <a:cubicBezTo>
                    <a:pt x="192" y="685"/>
                    <a:pt x="270" y="711"/>
                    <a:pt x="348" y="711"/>
                  </a:cubicBezTo>
                  <a:cubicBezTo>
                    <a:pt x="454" y="711"/>
                    <a:pt x="558" y="664"/>
                    <a:pt x="631" y="576"/>
                  </a:cubicBezTo>
                  <a:cubicBezTo>
                    <a:pt x="687" y="506"/>
                    <a:pt x="715" y="408"/>
                    <a:pt x="715" y="324"/>
                  </a:cubicBezTo>
                  <a:cubicBezTo>
                    <a:pt x="701" y="226"/>
                    <a:pt x="659" y="142"/>
                    <a:pt x="575" y="86"/>
                  </a:cubicBezTo>
                  <a:cubicBezTo>
                    <a:pt x="505" y="29"/>
                    <a:pt x="425" y="1"/>
                    <a:pt x="3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8" name="Google Shape;2428;p8"/>
            <p:cNvSpPr/>
            <p:nvPr/>
          </p:nvSpPr>
          <p:spPr>
            <a:xfrm rot="5400000">
              <a:off x="8599630" y="-619237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58" y="0"/>
                  </a:moveTo>
                  <a:cubicBezTo>
                    <a:pt x="256" y="0"/>
                    <a:pt x="155" y="47"/>
                    <a:pt x="84" y="133"/>
                  </a:cubicBezTo>
                  <a:cubicBezTo>
                    <a:pt x="29" y="203"/>
                    <a:pt x="1" y="301"/>
                    <a:pt x="15" y="399"/>
                  </a:cubicBezTo>
                  <a:cubicBezTo>
                    <a:pt x="15" y="483"/>
                    <a:pt x="70" y="567"/>
                    <a:pt x="140" y="637"/>
                  </a:cubicBezTo>
                  <a:cubicBezTo>
                    <a:pt x="198" y="683"/>
                    <a:pt x="276" y="710"/>
                    <a:pt x="356" y="710"/>
                  </a:cubicBezTo>
                  <a:cubicBezTo>
                    <a:pt x="373" y="710"/>
                    <a:pt x="390" y="709"/>
                    <a:pt x="406" y="707"/>
                  </a:cubicBezTo>
                  <a:cubicBezTo>
                    <a:pt x="490" y="707"/>
                    <a:pt x="588" y="651"/>
                    <a:pt x="644" y="581"/>
                  </a:cubicBezTo>
                  <a:cubicBezTo>
                    <a:pt x="700" y="511"/>
                    <a:pt x="728" y="413"/>
                    <a:pt x="728" y="329"/>
                  </a:cubicBezTo>
                  <a:cubicBezTo>
                    <a:pt x="714" y="231"/>
                    <a:pt x="672" y="147"/>
                    <a:pt x="588" y="91"/>
                  </a:cubicBezTo>
                  <a:cubicBezTo>
                    <a:pt x="520" y="29"/>
                    <a:pt x="439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29" name="Google Shape;2429;p8"/>
            <p:cNvSpPr/>
            <p:nvPr/>
          </p:nvSpPr>
          <p:spPr>
            <a:xfrm rot="5400000">
              <a:off x="8921772" y="-631736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67" y="0"/>
                  </a:moveTo>
                  <a:cubicBezTo>
                    <a:pt x="262" y="0"/>
                    <a:pt x="157" y="47"/>
                    <a:pt x="85" y="136"/>
                  </a:cubicBezTo>
                  <a:cubicBezTo>
                    <a:pt x="29" y="206"/>
                    <a:pt x="1" y="304"/>
                    <a:pt x="1" y="388"/>
                  </a:cubicBezTo>
                  <a:cubicBezTo>
                    <a:pt x="15" y="485"/>
                    <a:pt x="57" y="569"/>
                    <a:pt x="127" y="625"/>
                  </a:cubicBezTo>
                  <a:cubicBezTo>
                    <a:pt x="196" y="682"/>
                    <a:pt x="279" y="710"/>
                    <a:pt x="362" y="710"/>
                  </a:cubicBezTo>
                  <a:cubicBezTo>
                    <a:pt x="462" y="710"/>
                    <a:pt x="561" y="668"/>
                    <a:pt x="630" y="583"/>
                  </a:cubicBezTo>
                  <a:cubicBezTo>
                    <a:pt x="686" y="513"/>
                    <a:pt x="714" y="416"/>
                    <a:pt x="714" y="318"/>
                  </a:cubicBezTo>
                  <a:cubicBezTo>
                    <a:pt x="700" y="234"/>
                    <a:pt x="658" y="136"/>
                    <a:pt x="588" y="80"/>
                  </a:cubicBezTo>
                  <a:cubicBezTo>
                    <a:pt x="523" y="26"/>
                    <a:pt x="445" y="0"/>
                    <a:pt x="3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0" name="Google Shape;2430;p8"/>
            <p:cNvSpPr/>
            <p:nvPr/>
          </p:nvSpPr>
          <p:spPr>
            <a:xfrm rot="5400000">
              <a:off x="8997254" y="-608092"/>
              <a:ext cx="41989" cy="41240"/>
            </a:xfrm>
            <a:custGeom>
              <a:avLst/>
              <a:gdLst/>
              <a:ahLst/>
              <a:cxnLst/>
              <a:rect l="l" t="t" r="r" b="b"/>
              <a:pathLst>
                <a:path w="729" h="716" extrusionOk="0">
                  <a:moveTo>
                    <a:pt x="358" y="1"/>
                  </a:moveTo>
                  <a:cubicBezTo>
                    <a:pt x="256" y="1"/>
                    <a:pt x="155" y="46"/>
                    <a:pt x="84" y="140"/>
                  </a:cubicBezTo>
                  <a:cubicBezTo>
                    <a:pt x="28" y="210"/>
                    <a:pt x="0" y="294"/>
                    <a:pt x="14" y="392"/>
                  </a:cubicBezTo>
                  <a:cubicBezTo>
                    <a:pt x="14" y="490"/>
                    <a:pt x="56" y="574"/>
                    <a:pt x="140" y="630"/>
                  </a:cubicBezTo>
                  <a:cubicBezTo>
                    <a:pt x="210" y="687"/>
                    <a:pt x="293" y="715"/>
                    <a:pt x="375" y="715"/>
                  </a:cubicBezTo>
                  <a:cubicBezTo>
                    <a:pt x="476" y="715"/>
                    <a:pt x="575" y="673"/>
                    <a:pt x="644" y="588"/>
                  </a:cubicBezTo>
                  <a:cubicBezTo>
                    <a:pt x="700" y="504"/>
                    <a:pt x="728" y="420"/>
                    <a:pt x="714" y="322"/>
                  </a:cubicBezTo>
                  <a:cubicBezTo>
                    <a:pt x="714" y="224"/>
                    <a:pt x="658" y="140"/>
                    <a:pt x="588" y="84"/>
                  </a:cubicBezTo>
                  <a:cubicBezTo>
                    <a:pt x="520" y="29"/>
                    <a:pt x="439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1" name="Google Shape;2431;p8"/>
            <p:cNvSpPr/>
            <p:nvPr/>
          </p:nvSpPr>
          <p:spPr>
            <a:xfrm rot="5400000">
              <a:off x="9030574" y="-643486"/>
              <a:ext cx="41989" cy="41067"/>
            </a:xfrm>
            <a:custGeom>
              <a:avLst/>
              <a:gdLst/>
              <a:ahLst/>
              <a:cxnLst/>
              <a:rect l="l" t="t" r="r" b="b"/>
              <a:pathLst>
                <a:path w="729" h="713" extrusionOk="0">
                  <a:moveTo>
                    <a:pt x="373" y="0"/>
                  </a:moveTo>
                  <a:cubicBezTo>
                    <a:pt x="356" y="0"/>
                    <a:pt x="339" y="1"/>
                    <a:pt x="323" y="4"/>
                  </a:cubicBezTo>
                  <a:cubicBezTo>
                    <a:pt x="239" y="18"/>
                    <a:pt x="155" y="60"/>
                    <a:pt x="85" y="130"/>
                  </a:cubicBezTo>
                  <a:cubicBezTo>
                    <a:pt x="29" y="200"/>
                    <a:pt x="1" y="297"/>
                    <a:pt x="15" y="395"/>
                  </a:cubicBezTo>
                  <a:cubicBezTo>
                    <a:pt x="15" y="479"/>
                    <a:pt x="71" y="563"/>
                    <a:pt x="141" y="633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7"/>
                  </a:cubicBezTo>
                  <a:cubicBezTo>
                    <a:pt x="700" y="507"/>
                    <a:pt x="728" y="409"/>
                    <a:pt x="714" y="325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30" y="27"/>
                    <a:pt x="453" y="0"/>
                    <a:pt x="37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2" name="Google Shape;2432;p8"/>
            <p:cNvSpPr/>
            <p:nvPr/>
          </p:nvSpPr>
          <p:spPr>
            <a:xfrm rot="5400000">
              <a:off x="9266436" y="-645271"/>
              <a:ext cx="41182" cy="40606"/>
            </a:xfrm>
            <a:custGeom>
              <a:avLst/>
              <a:gdLst/>
              <a:ahLst/>
              <a:cxnLst/>
              <a:rect l="l" t="t" r="r" b="b"/>
              <a:pathLst>
                <a:path w="715" h="705" extrusionOk="0">
                  <a:moveTo>
                    <a:pt x="353" y="1"/>
                  </a:moveTo>
                  <a:cubicBezTo>
                    <a:pt x="253" y="1"/>
                    <a:pt x="154" y="43"/>
                    <a:pt x="85" y="128"/>
                  </a:cubicBezTo>
                  <a:cubicBezTo>
                    <a:pt x="29" y="197"/>
                    <a:pt x="1" y="295"/>
                    <a:pt x="1" y="393"/>
                  </a:cubicBezTo>
                  <a:cubicBezTo>
                    <a:pt x="15" y="477"/>
                    <a:pt x="57" y="575"/>
                    <a:pt x="127" y="631"/>
                  </a:cubicBezTo>
                  <a:cubicBezTo>
                    <a:pt x="196" y="678"/>
                    <a:pt x="266" y="705"/>
                    <a:pt x="343" y="705"/>
                  </a:cubicBezTo>
                  <a:cubicBezTo>
                    <a:pt x="359" y="705"/>
                    <a:pt x="376" y="704"/>
                    <a:pt x="393" y="701"/>
                  </a:cubicBezTo>
                  <a:cubicBezTo>
                    <a:pt x="491" y="701"/>
                    <a:pt x="574" y="645"/>
                    <a:pt x="630" y="575"/>
                  </a:cubicBezTo>
                  <a:cubicBezTo>
                    <a:pt x="686" y="505"/>
                    <a:pt x="714" y="407"/>
                    <a:pt x="714" y="323"/>
                  </a:cubicBezTo>
                  <a:cubicBezTo>
                    <a:pt x="700" y="225"/>
                    <a:pt x="658" y="141"/>
                    <a:pt x="588" y="86"/>
                  </a:cubicBezTo>
                  <a:cubicBezTo>
                    <a:pt x="519" y="29"/>
                    <a:pt x="436" y="1"/>
                    <a:pt x="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3" name="Google Shape;2433;p8"/>
            <p:cNvSpPr/>
            <p:nvPr/>
          </p:nvSpPr>
          <p:spPr>
            <a:xfrm rot="5400000">
              <a:off x="8740830" y="-656820"/>
              <a:ext cx="41182" cy="41125"/>
            </a:xfrm>
            <a:custGeom>
              <a:avLst/>
              <a:gdLst/>
              <a:ahLst/>
              <a:cxnLst/>
              <a:rect l="l" t="t" r="r" b="b"/>
              <a:pathLst>
                <a:path w="715" h="714" extrusionOk="0">
                  <a:moveTo>
                    <a:pt x="371" y="1"/>
                  </a:moveTo>
                  <a:cubicBezTo>
                    <a:pt x="355" y="1"/>
                    <a:pt x="339" y="2"/>
                    <a:pt x="323" y="4"/>
                  </a:cubicBezTo>
                  <a:cubicBezTo>
                    <a:pt x="225" y="18"/>
                    <a:pt x="141" y="60"/>
                    <a:pt x="85" y="130"/>
                  </a:cubicBezTo>
                  <a:cubicBezTo>
                    <a:pt x="29" y="200"/>
                    <a:pt x="1" y="298"/>
                    <a:pt x="1" y="396"/>
                  </a:cubicBezTo>
                  <a:cubicBezTo>
                    <a:pt x="15" y="480"/>
                    <a:pt x="57" y="578"/>
                    <a:pt x="127" y="634"/>
                  </a:cubicBezTo>
                  <a:cubicBezTo>
                    <a:pt x="192" y="688"/>
                    <a:pt x="270" y="713"/>
                    <a:pt x="348" y="713"/>
                  </a:cubicBezTo>
                  <a:cubicBezTo>
                    <a:pt x="454" y="713"/>
                    <a:pt x="558" y="666"/>
                    <a:pt x="631" y="578"/>
                  </a:cubicBezTo>
                  <a:cubicBezTo>
                    <a:pt x="687" y="508"/>
                    <a:pt x="714" y="410"/>
                    <a:pt x="714" y="326"/>
                  </a:cubicBezTo>
                  <a:cubicBezTo>
                    <a:pt x="700" y="228"/>
                    <a:pt x="659" y="144"/>
                    <a:pt x="589" y="88"/>
                  </a:cubicBezTo>
                  <a:cubicBezTo>
                    <a:pt x="519" y="30"/>
                    <a:pt x="449" y="1"/>
                    <a:pt x="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4" name="Google Shape;2434;p8"/>
            <p:cNvSpPr/>
            <p:nvPr/>
          </p:nvSpPr>
          <p:spPr>
            <a:xfrm rot="5400000">
              <a:off x="8669409" y="-568062"/>
              <a:ext cx="41125" cy="40952"/>
            </a:xfrm>
            <a:custGeom>
              <a:avLst/>
              <a:gdLst/>
              <a:ahLst/>
              <a:cxnLst/>
              <a:rect l="l" t="t" r="r" b="b"/>
              <a:pathLst>
                <a:path w="714" h="711" extrusionOk="0">
                  <a:moveTo>
                    <a:pt x="358" y="1"/>
                  </a:moveTo>
                  <a:cubicBezTo>
                    <a:pt x="255" y="1"/>
                    <a:pt x="154" y="48"/>
                    <a:pt x="84" y="134"/>
                  </a:cubicBezTo>
                  <a:cubicBezTo>
                    <a:pt x="28" y="204"/>
                    <a:pt x="0" y="301"/>
                    <a:pt x="0" y="399"/>
                  </a:cubicBezTo>
                  <a:cubicBezTo>
                    <a:pt x="14" y="483"/>
                    <a:pt x="56" y="581"/>
                    <a:pt x="140" y="637"/>
                  </a:cubicBezTo>
                  <a:cubicBezTo>
                    <a:pt x="198" y="684"/>
                    <a:pt x="275" y="711"/>
                    <a:pt x="348" y="711"/>
                  </a:cubicBezTo>
                  <a:cubicBezTo>
                    <a:pt x="363" y="711"/>
                    <a:pt x="377" y="710"/>
                    <a:pt x="392" y="707"/>
                  </a:cubicBezTo>
                  <a:cubicBezTo>
                    <a:pt x="490" y="707"/>
                    <a:pt x="574" y="651"/>
                    <a:pt x="630" y="581"/>
                  </a:cubicBezTo>
                  <a:cubicBezTo>
                    <a:pt x="686" y="511"/>
                    <a:pt x="714" y="413"/>
                    <a:pt x="714" y="329"/>
                  </a:cubicBezTo>
                  <a:cubicBezTo>
                    <a:pt x="700" y="232"/>
                    <a:pt x="658" y="148"/>
                    <a:pt x="588" y="92"/>
                  </a:cubicBezTo>
                  <a:cubicBezTo>
                    <a:pt x="520" y="30"/>
                    <a:pt x="438" y="1"/>
                    <a:pt x="35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5" name="Google Shape;2435;p8"/>
            <p:cNvSpPr/>
            <p:nvPr/>
          </p:nvSpPr>
          <p:spPr>
            <a:xfrm rot="5400000">
              <a:off x="8803467" y="-515504"/>
              <a:ext cx="41989" cy="41413"/>
            </a:xfrm>
            <a:custGeom>
              <a:avLst/>
              <a:gdLst/>
              <a:ahLst/>
              <a:cxnLst/>
              <a:rect l="l" t="t" r="r" b="b"/>
              <a:pathLst>
                <a:path w="729" h="719" extrusionOk="0">
                  <a:moveTo>
                    <a:pt x="374" y="0"/>
                  </a:moveTo>
                  <a:cubicBezTo>
                    <a:pt x="269" y="0"/>
                    <a:pt x="163" y="47"/>
                    <a:pt x="99" y="136"/>
                  </a:cubicBezTo>
                  <a:cubicBezTo>
                    <a:pt x="29" y="206"/>
                    <a:pt x="1" y="304"/>
                    <a:pt x="15" y="388"/>
                  </a:cubicBezTo>
                  <a:cubicBezTo>
                    <a:pt x="15" y="486"/>
                    <a:pt x="71" y="569"/>
                    <a:pt x="141" y="639"/>
                  </a:cubicBezTo>
                  <a:cubicBezTo>
                    <a:pt x="206" y="693"/>
                    <a:pt x="284" y="719"/>
                    <a:pt x="362" y="719"/>
                  </a:cubicBezTo>
                  <a:cubicBezTo>
                    <a:pt x="467" y="719"/>
                    <a:pt x="572" y="672"/>
                    <a:pt x="644" y="583"/>
                  </a:cubicBezTo>
                  <a:cubicBezTo>
                    <a:pt x="700" y="513"/>
                    <a:pt x="728" y="416"/>
                    <a:pt x="728" y="318"/>
                  </a:cubicBezTo>
                  <a:cubicBezTo>
                    <a:pt x="714" y="234"/>
                    <a:pt x="672" y="150"/>
                    <a:pt x="588" y="80"/>
                  </a:cubicBezTo>
                  <a:cubicBezTo>
                    <a:pt x="529" y="26"/>
                    <a:pt x="452" y="0"/>
                    <a:pt x="3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6" name="Google Shape;2436;p8"/>
            <p:cNvSpPr/>
            <p:nvPr/>
          </p:nvSpPr>
          <p:spPr>
            <a:xfrm rot="5400000">
              <a:off x="8911606" y="-576126"/>
              <a:ext cx="41125" cy="40952"/>
            </a:xfrm>
            <a:custGeom>
              <a:avLst/>
              <a:gdLst/>
              <a:ahLst/>
              <a:cxnLst/>
              <a:rect l="l" t="t" r="r" b="b"/>
              <a:pathLst>
                <a:path w="714" h="711" extrusionOk="0">
                  <a:moveTo>
                    <a:pt x="322" y="1"/>
                  </a:moveTo>
                  <a:cubicBezTo>
                    <a:pt x="224" y="15"/>
                    <a:pt x="140" y="57"/>
                    <a:pt x="84" y="141"/>
                  </a:cubicBezTo>
                  <a:cubicBezTo>
                    <a:pt x="28" y="211"/>
                    <a:pt x="0" y="308"/>
                    <a:pt x="0" y="392"/>
                  </a:cubicBezTo>
                  <a:cubicBezTo>
                    <a:pt x="14" y="490"/>
                    <a:pt x="56" y="574"/>
                    <a:pt x="140" y="630"/>
                  </a:cubicBezTo>
                  <a:cubicBezTo>
                    <a:pt x="207" y="685"/>
                    <a:pt x="285" y="711"/>
                    <a:pt x="361" y="711"/>
                  </a:cubicBezTo>
                  <a:cubicBezTo>
                    <a:pt x="461" y="711"/>
                    <a:pt x="559" y="667"/>
                    <a:pt x="630" y="588"/>
                  </a:cubicBezTo>
                  <a:cubicBezTo>
                    <a:pt x="686" y="504"/>
                    <a:pt x="714" y="420"/>
                    <a:pt x="714" y="322"/>
                  </a:cubicBezTo>
                  <a:cubicBezTo>
                    <a:pt x="700" y="225"/>
                    <a:pt x="658" y="141"/>
                    <a:pt x="588" y="85"/>
                  </a:cubicBezTo>
                  <a:cubicBezTo>
                    <a:pt x="518" y="29"/>
                    <a:pt x="420" y="1"/>
                    <a:pt x="3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7" name="Google Shape;2437;p8"/>
            <p:cNvSpPr/>
            <p:nvPr/>
          </p:nvSpPr>
          <p:spPr>
            <a:xfrm rot="5400000">
              <a:off x="9051367" y="-543727"/>
              <a:ext cx="41182" cy="40606"/>
            </a:xfrm>
            <a:custGeom>
              <a:avLst/>
              <a:gdLst/>
              <a:ahLst/>
              <a:cxnLst/>
              <a:rect l="l" t="t" r="r" b="b"/>
              <a:pathLst>
                <a:path w="715" h="705" extrusionOk="0">
                  <a:moveTo>
                    <a:pt x="372" y="0"/>
                  </a:moveTo>
                  <a:cubicBezTo>
                    <a:pt x="356" y="0"/>
                    <a:pt x="340" y="1"/>
                    <a:pt x="323" y="4"/>
                  </a:cubicBezTo>
                  <a:cubicBezTo>
                    <a:pt x="225" y="4"/>
                    <a:pt x="141" y="46"/>
                    <a:pt x="85" y="130"/>
                  </a:cubicBezTo>
                  <a:cubicBezTo>
                    <a:pt x="29" y="200"/>
                    <a:pt x="1" y="284"/>
                    <a:pt x="1" y="382"/>
                  </a:cubicBezTo>
                  <a:cubicBezTo>
                    <a:pt x="15" y="480"/>
                    <a:pt x="57" y="564"/>
                    <a:pt x="127" y="619"/>
                  </a:cubicBezTo>
                  <a:cubicBezTo>
                    <a:pt x="196" y="676"/>
                    <a:pt x="280" y="704"/>
                    <a:pt x="362" y="704"/>
                  </a:cubicBezTo>
                  <a:cubicBezTo>
                    <a:pt x="462" y="704"/>
                    <a:pt x="561" y="662"/>
                    <a:pt x="631" y="578"/>
                  </a:cubicBezTo>
                  <a:cubicBezTo>
                    <a:pt x="687" y="494"/>
                    <a:pt x="715" y="410"/>
                    <a:pt x="715" y="312"/>
                  </a:cubicBezTo>
                  <a:cubicBezTo>
                    <a:pt x="701" y="214"/>
                    <a:pt x="659" y="130"/>
                    <a:pt x="589" y="74"/>
                  </a:cubicBezTo>
                  <a:cubicBezTo>
                    <a:pt x="519" y="27"/>
                    <a:pt x="449" y="0"/>
                    <a:pt x="3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8" name="Google Shape;2438;p8"/>
            <p:cNvSpPr/>
            <p:nvPr/>
          </p:nvSpPr>
          <p:spPr>
            <a:xfrm rot="5400000">
              <a:off x="8962062" y="-505684"/>
              <a:ext cx="41989" cy="41125"/>
            </a:xfrm>
            <a:custGeom>
              <a:avLst/>
              <a:gdLst/>
              <a:ahLst/>
              <a:cxnLst/>
              <a:rect l="l" t="t" r="r" b="b"/>
              <a:pathLst>
                <a:path w="729" h="714" extrusionOk="0">
                  <a:moveTo>
                    <a:pt x="371" y="1"/>
                  </a:moveTo>
                  <a:cubicBezTo>
                    <a:pt x="355" y="1"/>
                    <a:pt x="339" y="2"/>
                    <a:pt x="322" y="4"/>
                  </a:cubicBezTo>
                  <a:cubicBezTo>
                    <a:pt x="238" y="18"/>
                    <a:pt x="141" y="60"/>
                    <a:pt x="85" y="130"/>
                  </a:cubicBezTo>
                  <a:cubicBezTo>
                    <a:pt x="29" y="200"/>
                    <a:pt x="1" y="298"/>
                    <a:pt x="15" y="396"/>
                  </a:cubicBezTo>
                  <a:cubicBezTo>
                    <a:pt x="15" y="480"/>
                    <a:pt x="57" y="578"/>
                    <a:pt x="141" y="634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8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14" y="228"/>
                    <a:pt x="658" y="144"/>
                    <a:pt x="588" y="88"/>
                  </a:cubicBezTo>
                  <a:cubicBezTo>
                    <a:pt x="530" y="30"/>
                    <a:pt x="452" y="1"/>
                    <a:pt x="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39" name="Google Shape;2439;p8"/>
            <p:cNvSpPr/>
            <p:nvPr/>
          </p:nvSpPr>
          <p:spPr>
            <a:xfrm rot="5400000">
              <a:off x="9058624" y="-367191"/>
              <a:ext cx="41182" cy="40606"/>
            </a:xfrm>
            <a:custGeom>
              <a:avLst/>
              <a:gdLst/>
              <a:ahLst/>
              <a:cxnLst/>
              <a:rect l="l" t="t" r="r" b="b"/>
              <a:pathLst>
                <a:path w="715" h="705" extrusionOk="0">
                  <a:moveTo>
                    <a:pt x="372" y="0"/>
                  </a:moveTo>
                  <a:cubicBezTo>
                    <a:pt x="355" y="0"/>
                    <a:pt x="339" y="1"/>
                    <a:pt x="322" y="4"/>
                  </a:cubicBezTo>
                  <a:cubicBezTo>
                    <a:pt x="224" y="4"/>
                    <a:pt x="140" y="60"/>
                    <a:pt x="84" y="130"/>
                  </a:cubicBezTo>
                  <a:cubicBezTo>
                    <a:pt x="28" y="200"/>
                    <a:pt x="0" y="298"/>
                    <a:pt x="0" y="382"/>
                  </a:cubicBezTo>
                  <a:cubicBezTo>
                    <a:pt x="14" y="480"/>
                    <a:pt x="56" y="564"/>
                    <a:pt x="126" y="620"/>
                  </a:cubicBezTo>
                  <a:cubicBezTo>
                    <a:pt x="196" y="676"/>
                    <a:pt x="279" y="705"/>
                    <a:pt x="361" y="705"/>
                  </a:cubicBezTo>
                  <a:cubicBezTo>
                    <a:pt x="462" y="705"/>
                    <a:pt x="561" y="662"/>
                    <a:pt x="630" y="578"/>
                  </a:cubicBezTo>
                  <a:cubicBezTo>
                    <a:pt x="686" y="508"/>
                    <a:pt x="714" y="410"/>
                    <a:pt x="714" y="312"/>
                  </a:cubicBezTo>
                  <a:cubicBezTo>
                    <a:pt x="700" y="228"/>
                    <a:pt x="658" y="130"/>
                    <a:pt x="588" y="74"/>
                  </a:cubicBezTo>
                  <a:cubicBezTo>
                    <a:pt x="519" y="27"/>
                    <a:pt x="449" y="0"/>
                    <a:pt x="3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0" name="Google Shape;2440;p8"/>
            <p:cNvSpPr/>
            <p:nvPr/>
          </p:nvSpPr>
          <p:spPr>
            <a:xfrm rot="5400000">
              <a:off x="8870367" y="-282263"/>
              <a:ext cx="41989" cy="40779"/>
            </a:xfrm>
            <a:custGeom>
              <a:avLst/>
              <a:gdLst/>
              <a:ahLst/>
              <a:cxnLst/>
              <a:rect l="l" t="t" r="r" b="b"/>
              <a:pathLst>
                <a:path w="729" h="708" extrusionOk="0">
                  <a:moveTo>
                    <a:pt x="362" y="1"/>
                  </a:moveTo>
                  <a:cubicBezTo>
                    <a:pt x="259" y="1"/>
                    <a:pt x="156" y="43"/>
                    <a:pt x="85" y="130"/>
                  </a:cubicBezTo>
                  <a:cubicBezTo>
                    <a:pt x="29" y="200"/>
                    <a:pt x="1" y="298"/>
                    <a:pt x="15" y="396"/>
                  </a:cubicBezTo>
                  <a:cubicBezTo>
                    <a:pt x="15" y="480"/>
                    <a:pt x="71" y="564"/>
                    <a:pt x="141" y="634"/>
                  </a:cubicBezTo>
                  <a:cubicBezTo>
                    <a:pt x="207" y="683"/>
                    <a:pt x="287" y="707"/>
                    <a:pt x="367" y="707"/>
                  </a:cubicBezTo>
                  <a:cubicBezTo>
                    <a:pt x="470" y="707"/>
                    <a:pt x="573" y="665"/>
                    <a:pt x="644" y="578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22" y="26"/>
                    <a:pt x="442" y="1"/>
                    <a:pt x="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1" name="Google Shape;2441;p8"/>
            <p:cNvSpPr/>
            <p:nvPr/>
          </p:nvSpPr>
          <p:spPr>
            <a:xfrm rot="5400000">
              <a:off x="8631855" y="-153245"/>
              <a:ext cx="41989" cy="40664"/>
            </a:xfrm>
            <a:custGeom>
              <a:avLst/>
              <a:gdLst/>
              <a:ahLst/>
              <a:cxnLst/>
              <a:rect l="l" t="t" r="r" b="b"/>
              <a:pathLst>
                <a:path w="729" h="706" extrusionOk="0">
                  <a:moveTo>
                    <a:pt x="373" y="1"/>
                  </a:moveTo>
                  <a:cubicBezTo>
                    <a:pt x="356" y="1"/>
                    <a:pt x="339" y="2"/>
                    <a:pt x="322" y="4"/>
                  </a:cubicBezTo>
                  <a:cubicBezTo>
                    <a:pt x="239" y="4"/>
                    <a:pt x="141" y="46"/>
                    <a:pt x="85" y="130"/>
                  </a:cubicBezTo>
                  <a:cubicBezTo>
                    <a:pt x="29" y="200"/>
                    <a:pt x="1" y="284"/>
                    <a:pt x="15" y="382"/>
                  </a:cubicBezTo>
                  <a:cubicBezTo>
                    <a:pt x="15" y="480"/>
                    <a:pt x="57" y="564"/>
                    <a:pt x="141" y="620"/>
                  </a:cubicBezTo>
                  <a:cubicBezTo>
                    <a:pt x="210" y="677"/>
                    <a:pt x="293" y="705"/>
                    <a:pt x="376" y="705"/>
                  </a:cubicBezTo>
                  <a:cubicBezTo>
                    <a:pt x="476" y="705"/>
                    <a:pt x="575" y="663"/>
                    <a:pt x="644" y="578"/>
                  </a:cubicBezTo>
                  <a:cubicBezTo>
                    <a:pt x="700" y="494"/>
                    <a:pt x="728" y="410"/>
                    <a:pt x="714" y="312"/>
                  </a:cubicBezTo>
                  <a:cubicBezTo>
                    <a:pt x="714" y="214"/>
                    <a:pt x="658" y="130"/>
                    <a:pt x="588" y="74"/>
                  </a:cubicBezTo>
                  <a:cubicBezTo>
                    <a:pt x="530" y="28"/>
                    <a:pt x="453" y="1"/>
                    <a:pt x="3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2" name="Google Shape;2442;p8"/>
            <p:cNvSpPr/>
            <p:nvPr/>
          </p:nvSpPr>
          <p:spPr>
            <a:xfrm rot="5400000">
              <a:off x="8746532" y="-114712"/>
              <a:ext cx="41931" cy="40952"/>
            </a:xfrm>
            <a:custGeom>
              <a:avLst/>
              <a:gdLst/>
              <a:ahLst/>
              <a:cxnLst/>
              <a:rect l="l" t="t" r="r" b="b"/>
              <a:pathLst>
                <a:path w="728" h="711" extrusionOk="0">
                  <a:moveTo>
                    <a:pt x="366" y="1"/>
                  </a:moveTo>
                  <a:cubicBezTo>
                    <a:pt x="261" y="1"/>
                    <a:pt x="157" y="48"/>
                    <a:pt x="84" y="136"/>
                  </a:cubicBezTo>
                  <a:cubicBezTo>
                    <a:pt x="28" y="206"/>
                    <a:pt x="0" y="290"/>
                    <a:pt x="14" y="388"/>
                  </a:cubicBezTo>
                  <a:cubicBezTo>
                    <a:pt x="14" y="486"/>
                    <a:pt x="70" y="570"/>
                    <a:pt x="140" y="626"/>
                  </a:cubicBezTo>
                  <a:cubicBezTo>
                    <a:pt x="209" y="683"/>
                    <a:pt x="293" y="711"/>
                    <a:pt x="375" y="711"/>
                  </a:cubicBezTo>
                  <a:cubicBezTo>
                    <a:pt x="476" y="711"/>
                    <a:pt x="575" y="669"/>
                    <a:pt x="644" y="584"/>
                  </a:cubicBezTo>
                  <a:cubicBezTo>
                    <a:pt x="700" y="500"/>
                    <a:pt x="728" y="416"/>
                    <a:pt x="714" y="318"/>
                  </a:cubicBezTo>
                  <a:cubicBezTo>
                    <a:pt x="714" y="220"/>
                    <a:pt x="658" y="136"/>
                    <a:pt x="588" y="80"/>
                  </a:cubicBezTo>
                  <a:cubicBezTo>
                    <a:pt x="523" y="27"/>
                    <a:pt x="444" y="1"/>
                    <a:pt x="36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3" name="Google Shape;2443;p8"/>
            <p:cNvSpPr/>
            <p:nvPr/>
          </p:nvSpPr>
          <p:spPr>
            <a:xfrm rot="5400000">
              <a:off x="7900684" y="-53630"/>
              <a:ext cx="41989" cy="41297"/>
            </a:xfrm>
            <a:custGeom>
              <a:avLst/>
              <a:gdLst/>
              <a:ahLst/>
              <a:cxnLst/>
              <a:rect l="l" t="t" r="r" b="b"/>
              <a:pathLst>
                <a:path w="729" h="717" extrusionOk="0">
                  <a:moveTo>
                    <a:pt x="358" y="0"/>
                  </a:moveTo>
                  <a:cubicBezTo>
                    <a:pt x="256" y="0"/>
                    <a:pt x="155" y="47"/>
                    <a:pt x="85" y="133"/>
                  </a:cubicBezTo>
                  <a:cubicBezTo>
                    <a:pt x="29" y="203"/>
                    <a:pt x="1" y="301"/>
                    <a:pt x="15" y="399"/>
                  </a:cubicBezTo>
                  <a:cubicBezTo>
                    <a:pt x="15" y="483"/>
                    <a:pt x="71" y="567"/>
                    <a:pt x="141" y="637"/>
                  </a:cubicBezTo>
                  <a:cubicBezTo>
                    <a:pt x="206" y="691"/>
                    <a:pt x="284" y="716"/>
                    <a:pt x="362" y="716"/>
                  </a:cubicBezTo>
                  <a:cubicBezTo>
                    <a:pt x="467" y="716"/>
                    <a:pt x="572" y="669"/>
                    <a:pt x="644" y="581"/>
                  </a:cubicBezTo>
                  <a:cubicBezTo>
                    <a:pt x="700" y="511"/>
                    <a:pt x="728" y="413"/>
                    <a:pt x="714" y="329"/>
                  </a:cubicBezTo>
                  <a:cubicBezTo>
                    <a:pt x="714" y="231"/>
                    <a:pt x="658" y="147"/>
                    <a:pt x="589" y="91"/>
                  </a:cubicBezTo>
                  <a:cubicBezTo>
                    <a:pt x="521" y="30"/>
                    <a:pt x="439" y="0"/>
                    <a:pt x="35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4" name="Google Shape;2444;p8"/>
            <p:cNvSpPr/>
            <p:nvPr/>
          </p:nvSpPr>
          <p:spPr>
            <a:xfrm rot="5400000">
              <a:off x="8075636" y="-94380"/>
              <a:ext cx="41931" cy="40606"/>
            </a:xfrm>
            <a:custGeom>
              <a:avLst/>
              <a:gdLst/>
              <a:ahLst/>
              <a:cxnLst/>
              <a:rect l="l" t="t" r="r" b="b"/>
              <a:pathLst>
                <a:path w="728" h="705" extrusionOk="0">
                  <a:moveTo>
                    <a:pt x="353" y="1"/>
                  </a:moveTo>
                  <a:cubicBezTo>
                    <a:pt x="252" y="1"/>
                    <a:pt x="153" y="43"/>
                    <a:pt x="84" y="128"/>
                  </a:cubicBezTo>
                  <a:cubicBezTo>
                    <a:pt x="28" y="198"/>
                    <a:pt x="0" y="296"/>
                    <a:pt x="14" y="394"/>
                  </a:cubicBezTo>
                  <a:cubicBezTo>
                    <a:pt x="14" y="477"/>
                    <a:pt x="70" y="575"/>
                    <a:pt x="140" y="631"/>
                  </a:cubicBezTo>
                  <a:cubicBezTo>
                    <a:pt x="198" y="678"/>
                    <a:pt x="275" y="705"/>
                    <a:pt x="356" y="705"/>
                  </a:cubicBezTo>
                  <a:cubicBezTo>
                    <a:pt x="372" y="705"/>
                    <a:pt x="389" y="704"/>
                    <a:pt x="406" y="701"/>
                  </a:cubicBezTo>
                  <a:cubicBezTo>
                    <a:pt x="490" y="701"/>
                    <a:pt x="588" y="645"/>
                    <a:pt x="644" y="575"/>
                  </a:cubicBezTo>
                  <a:cubicBezTo>
                    <a:pt x="700" y="505"/>
                    <a:pt x="728" y="408"/>
                    <a:pt x="714" y="324"/>
                  </a:cubicBezTo>
                  <a:cubicBezTo>
                    <a:pt x="714" y="226"/>
                    <a:pt x="672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5" name="Google Shape;2445;p8"/>
            <p:cNvSpPr/>
            <p:nvPr/>
          </p:nvSpPr>
          <p:spPr>
            <a:xfrm rot="5400000">
              <a:off x="8102650" y="-9424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54" y="0"/>
                  </a:moveTo>
                  <a:cubicBezTo>
                    <a:pt x="254" y="0"/>
                    <a:pt x="156" y="43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26" y="634"/>
                  </a:cubicBezTo>
                  <a:cubicBezTo>
                    <a:pt x="184" y="680"/>
                    <a:pt x="261" y="707"/>
                    <a:pt x="342" y="707"/>
                  </a:cubicBezTo>
                  <a:cubicBezTo>
                    <a:pt x="359" y="707"/>
                    <a:pt x="375" y="706"/>
                    <a:pt x="392" y="704"/>
                  </a:cubicBezTo>
                  <a:cubicBezTo>
                    <a:pt x="490" y="704"/>
                    <a:pt x="574" y="648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74"/>
                  </a:cubicBezTo>
                  <a:cubicBezTo>
                    <a:pt x="507" y="25"/>
                    <a:pt x="430" y="0"/>
                    <a:pt x="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6" name="Google Shape;2446;p8"/>
            <p:cNvSpPr/>
            <p:nvPr/>
          </p:nvSpPr>
          <p:spPr>
            <a:xfrm rot="5400000">
              <a:off x="7834706" y="716535"/>
              <a:ext cx="41125" cy="41182"/>
            </a:xfrm>
            <a:custGeom>
              <a:avLst/>
              <a:gdLst/>
              <a:ahLst/>
              <a:cxnLst/>
              <a:rect l="l" t="t" r="r" b="b"/>
              <a:pathLst>
                <a:path w="714" h="715" extrusionOk="0">
                  <a:moveTo>
                    <a:pt x="356" y="1"/>
                  </a:moveTo>
                  <a:cubicBezTo>
                    <a:pt x="256" y="1"/>
                    <a:pt x="155" y="47"/>
                    <a:pt x="84" y="141"/>
                  </a:cubicBezTo>
                  <a:cubicBezTo>
                    <a:pt x="28" y="211"/>
                    <a:pt x="0" y="295"/>
                    <a:pt x="0" y="393"/>
                  </a:cubicBezTo>
                  <a:cubicBezTo>
                    <a:pt x="14" y="490"/>
                    <a:pt x="56" y="574"/>
                    <a:pt x="126" y="630"/>
                  </a:cubicBezTo>
                  <a:cubicBezTo>
                    <a:pt x="210" y="686"/>
                    <a:pt x="294" y="714"/>
                    <a:pt x="392" y="714"/>
                  </a:cubicBezTo>
                  <a:cubicBezTo>
                    <a:pt x="490" y="700"/>
                    <a:pt x="574" y="658"/>
                    <a:pt x="630" y="574"/>
                  </a:cubicBezTo>
                  <a:cubicBezTo>
                    <a:pt x="686" y="504"/>
                    <a:pt x="714" y="421"/>
                    <a:pt x="714" y="323"/>
                  </a:cubicBezTo>
                  <a:cubicBezTo>
                    <a:pt x="700" y="225"/>
                    <a:pt x="658" y="141"/>
                    <a:pt x="574" y="85"/>
                  </a:cubicBezTo>
                  <a:cubicBezTo>
                    <a:pt x="512" y="29"/>
                    <a:pt x="435" y="1"/>
                    <a:pt x="3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7" name="Google Shape;2447;p8"/>
            <p:cNvSpPr/>
            <p:nvPr/>
          </p:nvSpPr>
          <p:spPr>
            <a:xfrm rot="5400000">
              <a:off x="7853051" y="813385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67" y="1"/>
                  </a:moveTo>
                  <a:cubicBezTo>
                    <a:pt x="261" y="1"/>
                    <a:pt x="157" y="47"/>
                    <a:pt x="84" y="136"/>
                  </a:cubicBezTo>
                  <a:cubicBezTo>
                    <a:pt x="29" y="206"/>
                    <a:pt x="1" y="290"/>
                    <a:pt x="1" y="388"/>
                  </a:cubicBezTo>
                  <a:cubicBezTo>
                    <a:pt x="15" y="486"/>
                    <a:pt x="56" y="570"/>
                    <a:pt x="140" y="626"/>
                  </a:cubicBezTo>
                  <a:cubicBezTo>
                    <a:pt x="203" y="682"/>
                    <a:pt x="283" y="711"/>
                    <a:pt x="364" y="711"/>
                  </a:cubicBezTo>
                  <a:cubicBezTo>
                    <a:pt x="462" y="711"/>
                    <a:pt x="561" y="668"/>
                    <a:pt x="630" y="584"/>
                  </a:cubicBezTo>
                  <a:cubicBezTo>
                    <a:pt x="686" y="500"/>
                    <a:pt x="714" y="416"/>
                    <a:pt x="714" y="318"/>
                  </a:cubicBezTo>
                  <a:cubicBezTo>
                    <a:pt x="700" y="220"/>
                    <a:pt x="658" y="136"/>
                    <a:pt x="588" y="80"/>
                  </a:cubicBezTo>
                  <a:cubicBezTo>
                    <a:pt x="523" y="26"/>
                    <a:pt x="445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8" name="Google Shape;2448;p8"/>
            <p:cNvSpPr/>
            <p:nvPr/>
          </p:nvSpPr>
          <p:spPr>
            <a:xfrm rot="5400000">
              <a:off x="8063397" y="592096"/>
              <a:ext cx="41989" cy="41067"/>
            </a:xfrm>
            <a:custGeom>
              <a:avLst/>
              <a:gdLst/>
              <a:ahLst/>
              <a:cxnLst/>
              <a:rect l="l" t="t" r="r" b="b"/>
              <a:pathLst>
                <a:path w="729" h="713" extrusionOk="0">
                  <a:moveTo>
                    <a:pt x="380" y="0"/>
                  </a:moveTo>
                  <a:cubicBezTo>
                    <a:pt x="365" y="0"/>
                    <a:pt x="351" y="1"/>
                    <a:pt x="336" y="4"/>
                  </a:cubicBezTo>
                  <a:cubicBezTo>
                    <a:pt x="238" y="4"/>
                    <a:pt x="154" y="60"/>
                    <a:pt x="84" y="130"/>
                  </a:cubicBezTo>
                  <a:cubicBezTo>
                    <a:pt x="28" y="200"/>
                    <a:pt x="0" y="297"/>
                    <a:pt x="14" y="395"/>
                  </a:cubicBezTo>
                  <a:cubicBezTo>
                    <a:pt x="14" y="479"/>
                    <a:pt x="70" y="563"/>
                    <a:pt x="140" y="633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7"/>
                  </a:cubicBezTo>
                  <a:cubicBezTo>
                    <a:pt x="700" y="507"/>
                    <a:pt x="728" y="409"/>
                    <a:pt x="714" y="311"/>
                  </a:cubicBezTo>
                  <a:cubicBezTo>
                    <a:pt x="714" y="227"/>
                    <a:pt x="672" y="130"/>
                    <a:pt x="588" y="74"/>
                  </a:cubicBezTo>
                  <a:cubicBezTo>
                    <a:pt x="530" y="27"/>
                    <a:pt x="453" y="0"/>
                    <a:pt x="3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49" name="Google Shape;2449;p8"/>
            <p:cNvSpPr/>
            <p:nvPr/>
          </p:nvSpPr>
          <p:spPr>
            <a:xfrm rot="5400000">
              <a:off x="8116847" y="688226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62" y="1"/>
                  </a:moveTo>
                  <a:cubicBezTo>
                    <a:pt x="258" y="1"/>
                    <a:pt x="156" y="43"/>
                    <a:pt x="85" y="130"/>
                  </a:cubicBezTo>
                  <a:cubicBezTo>
                    <a:pt x="29" y="200"/>
                    <a:pt x="1" y="298"/>
                    <a:pt x="1" y="382"/>
                  </a:cubicBezTo>
                  <a:cubicBezTo>
                    <a:pt x="15" y="480"/>
                    <a:pt x="57" y="564"/>
                    <a:pt x="141" y="620"/>
                  </a:cubicBezTo>
                  <a:cubicBezTo>
                    <a:pt x="203" y="676"/>
                    <a:pt x="286" y="705"/>
                    <a:pt x="369" y="705"/>
                  </a:cubicBezTo>
                  <a:cubicBezTo>
                    <a:pt x="469" y="705"/>
                    <a:pt x="569" y="662"/>
                    <a:pt x="630" y="578"/>
                  </a:cubicBezTo>
                  <a:cubicBezTo>
                    <a:pt x="686" y="508"/>
                    <a:pt x="728" y="410"/>
                    <a:pt x="714" y="312"/>
                  </a:cubicBezTo>
                  <a:cubicBezTo>
                    <a:pt x="700" y="228"/>
                    <a:pt x="658" y="130"/>
                    <a:pt x="588" y="74"/>
                  </a:cubicBezTo>
                  <a:cubicBezTo>
                    <a:pt x="521" y="25"/>
                    <a:pt x="442" y="1"/>
                    <a:pt x="36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0" name="Google Shape;2450;p8"/>
            <p:cNvSpPr/>
            <p:nvPr/>
          </p:nvSpPr>
          <p:spPr>
            <a:xfrm rot="5400000">
              <a:off x="7890144" y="918961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67" y="1"/>
                  </a:moveTo>
                  <a:cubicBezTo>
                    <a:pt x="262" y="1"/>
                    <a:pt x="157" y="48"/>
                    <a:pt x="85" y="136"/>
                  </a:cubicBezTo>
                  <a:cubicBezTo>
                    <a:pt x="29" y="206"/>
                    <a:pt x="1" y="290"/>
                    <a:pt x="1" y="388"/>
                  </a:cubicBezTo>
                  <a:cubicBezTo>
                    <a:pt x="15" y="486"/>
                    <a:pt x="57" y="570"/>
                    <a:pt x="141" y="626"/>
                  </a:cubicBezTo>
                  <a:cubicBezTo>
                    <a:pt x="204" y="683"/>
                    <a:pt x="286" y="711"/>
                    <a:pt x="369" y="711"/>
                  </a:cubicBezTo>
                  <a:cubicBezTo>
                    <a:pt x="469" y="711"/>
                    <a:pt x="569" y="669"/>
                    <a:pt x="630" y="584"/>
                  </a:cubicBezTo>
                  <a:cubicBezTo>
                    <a:pt x="686" y="500"/>
                    <a:pt x="714" y="416"/>
                    <a:pt x="714" y="318"/>
                  </a:cubicBezTo>
                  <a:cubicBezTo>
                    <a:pt x="700" y="220"/>
                    <a:pt x="658" y="136"/>
                    <a:pt x="588" y="80"/>
                  </a:cubicBezTo>
                  <a:cubicBezTo>
                    <a:pt x="523" y="27"/>
                    <a:pt x="445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1" name="Google Shape;2451;p8"/>
            <p:cNvSpPr/>
            <p:nvPr/>
          </p:nvSpPr>
          <p:spPr>
            <a:xfrm rot="5400000">
              <a:off x="7677465" y="842962"/>
              <a:ext cx="41931" cy="40606"/>
            </a:xfrm>
            <a:custGeom>
              <a:avLst/>
              <a:gdLst/>
              <a:ahLst/>
              <a:cxnLst/>
              <a:rect l="l" t="t" r="r" b="b"/>
              <a:pathLst>
                <a:path w="728" h="705" extrusionOk="0">
                  <a:moveTo>
                    <a:pt x="353" y="0"/>
                  </a:moveTo>
                  <a:cubicBezTo>
                    <a:pt x="252" y="0"/>
                    <a:pt x="154" y="43"/>
                    <a:pt x="84" y="127"/>
                  </a:cubicBezTo>
                  <a:cubicBezTo>
                    <a:pt x="28" y="197"/>
                    <a:pt x="0" y="295"/>
                    <a:pt x="0" y="393"/>
                  </a:cubicBezTo>
                  <a:cubicBezTo>
                    <a:pt x="14" y="477"/>
                    <a:pt x="56" y="561"/>
                    <a:pt x="140" y="631"/>
                  </a:cubicBezTo>
                  <a:cubicBezTo>
                    <a:pt x="207" y="680"/>
                    <a:pt x="287" y="705"/>
                    <a:pt x="366" y="705"/>
                  </a:cubicBezTo>
                  <a:cubicBezTo>
                    <a:pt x="470" y="705"/>
                    <a:pt x="573" y="662"/>
                    <a:pt x="644" y="575"/>
                  </a:cubicBezTo>
                  <a:cubicBezTo>
                    <a:pt x="700" y="505"/>
                    <a:pt x="728" y="407"/>
                    <a:pt x="714" y="323"/>
                  </a:cubicBezTo>
                  <a:cubicBezTo>
                    <a:pt x="714" y="225"/>
                    <a:pt x="658" y="141"/>
                    <a:pt x="588" y="85"/>
                  </a:cubicBezTo>
                  <a:cubicBezTo>
                    <a:pt x="519" y="29"/>
                    <a:pt x="435" y="0"/>
                    <a:pt x="35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2" name="Google Shape;2452;p8"/>
            <p:cNvSpPr/>
            <p:nvPr/>
          </p:nvSpPr>
          <p:spPr>
            <a:xfrm rot="5400000">
              <a:off x="7754012" y="1046857"/>
              <a:ext cx="41989" cy="40664"/>
            </a:xfrm>
            <a:custGeom>
              <a:avLst/>
              <a:gdLst/>
              <a:ahLst/>
              <a:cxnLst/>
              <a:rect l="l" t="t" r="r" b="b"/>
              <a:pathLst>
                <a:path w="729" h="706" extrusionOk="0">
                  <a:moveTo>
                    <a:pt x="353" y="1"/>
                  </a:moveTo>
                  <a:cubicBezTo>
                    <a:pt x="253" y="1"/>
                    <a:pt x="154" y="43"/>
                    <a:pt x="85" y="128"/>
                  </a:cubicBezTo>
                  <a:cubicBezTo>
                    <a:pt x="29" y="198"/>
                    <a:pt x="1" y="296"/>
                    <a:pt x="1" y="394"/>
                  </a:cubicBezTo>
                  <a:cubicBezTo>
                    <a:pt x="15" y="478"/>
                    <a:pt x="57" y="576"/>
                    <a:pt x="141" y="632"/>
                  </a:cubicBezTo>
                  <a:cubicBezTo>
                    <a:pt x="198" y="678"/>
                    <a:pt x="276" y="705"/>
                    <a:pt x="348" y="705"/>
                  </a:cubicBezTo>
                  <a:cubicBezTo>
                    <a:pt x="363" y="705"/>
                    <a:pt x="378" y="704"/>
                    <a:pt x="392" y="702"/>
                  </a:cubicBezTo>
                  <a:cubicBezTo>
                    <a:pt x="490" y="702"/>
                    <a:pt x="574" y="646"/>
                    <a:pt x="644" y="576"/>
                  </a:cubicBezTo>
                  <a:cubicBezTo>
                    <a:pt x="700" y="506"/>
                    <a:pt x="728" y="408"/>
                    <a:pt x="714" y="324"/>
                  </a:cubicBezTo>
                  <a:cubicBezTo>
                    <a:pt x="714" y="226"/>
                    <a:pt x="658" y="142"/>
                    <a:pt x="588" y="86"/>
                  </a:cubicBezTo>
                  <a:cubicBezTo>
                    <a:pt x="519" y="29"/>
                    <a:pt x="436" y="1"/>
                    <a:pt x="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3" name="Google Shape;2453;p8"/>
            <p:cNvSpPr/>
            <p:nvPr/>
          </p:nvSpPr>
          <p:spPr>
            <a:xfrm rot="5400000">
              <a:off x="8020717" y="874957"/>
              <a:ext cx="41931" cy="41125"/>
            </a:xfrm>
            <a:custGeom>
              <a:avLst/>
              <a:gdLst/>
              <a:ahLst/>
              <a:cxnLst/>
              <a:rect l="l" t="t" r="r" b="b"/>
              <a:pathLst>
                <a:path w="728" h="714" extrusionOk="0">
                  <a:moveTo>
                    <a:pt x="371" y="1"/>
                  </a:moveTo>
                  <a:cubicBezTo>
                    <a:pt x="355" y="1"/>
                    <a:pt x="338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40" y="634"/>
                  </a:cubicBezTo>
                  <a:cubicBezTo>
                    <a:pt x="199" y="688"/>
                    <a:pt x="277" y="713"/>
                    <a:pt x="356" y="713"/>
                  </a:cubicBezTo>
                  <a:cubicBezTo>
                    <a:pt x="462" y="713"/>
                    <a:pt x="571" y="666"/>
                    <a:pt x="644" y="578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14" y="228"/>
                    <a:pt x="658" y="144"/>
                    <a:pt x="588" y="88"/>
                  </a:cubicBezTo>
                  <a:cubicBezTo>
                    <a:pt x="529" y="30"/>
                    <a:pt x="452" y="1"/>
                    <a:pt x="37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4" name="Google Shape;2454;p8"/>
            <p:cNvSpPr/>
            <p:nvPr/>
          </p:nvSpPr>
          <p:spPr>
            <a:xfrm rot="5400000">
              <a:off x="8224526" y="-45077"/>
              <a:ext cx="41182" cy="41125"/>
            </a:xfrm>
            <a:custGeom>
              <a:avLst/>
              <a:gdLst/>
              <a:ahLst/>
              <a:cxnLst/>
              <a:rect l="l" t="t" r="r" b="b"/>
              <a:pathLst>
                <a:path w="715" h="714" extrusionOk="0">
                  <a:moveTo>
                    <a:pt x="367" y="1"/>
                  </a:moveTo>
                  <a:cubicBezTo>
                    <a:pt x="262" y="1"/>
                    <a:pt x="157" y="47"/>
                    <a:pt x="85" y="136"/>
                  </a:cubicBezTo>
                  <a:cubicBezTo>
                    <a:pt x="29" y="206"/>
                    <a:pt x="1" y="304"/>
                    <a:pt x="1" y="388"/>
                  </a:cubicBezTo>
                  <a:cubicBezTo>
                    <a:pt x="15" y="486"/>
                    <a:pt x="57" y="570"/>
                    <a:pt x="127" y="626"/>
                  </a:cubicBezTo>
                  <a:cubicBezTo>
                    <a:pt x="197" y="684"/>
                    <a:pt x="267" y="713"/>
                    <a:pt x="345" y="713"/>
                  </a:cubicBezTo>
                  <a:cubicBezTo>
                    <a:pt x="360" y="713"/>
                    <a:pt x="376" y="712"/>
                    <a:pt x="393" y="710"/>
                  </a:cubicBezTo>
                  <a:cubicBezTo>
                    <a:pt x="490" y="696"/>
                    <a:pt x="574" y="654"/>
                    <a:pt x="630" y="584"/>
                  </a:cubicBezTo>
                  <a:cubicBezTo>
                    <a:pt x="686" y="500"/>
                    <a:pt x="714" y="416"/>
                    <a:pt x="714" y="318"/>
                  </a:cubicBezTo>
                  <a:cubicBezTo>
                    <a:pt x="700" y="220"/>
                    <a:pt x="658" y="136"/>
                    <a:pt x="588" y="80"/>
                  </a:cubicBezTo>
                  <a:cubicBezTo>
                    <a:pt x="523" y="26"/>
                    <a:pt x="445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5" name="Google Shape;2455;p8"/>
            <p:cNvSpPr/>
            <p:nvPr/>
          </p:nvSpPr>
          <p:spPr>
            <a:xfrm rot="5400000">
              <a:off x="8356539" y="-165571"/>
              <a:ext cx="41989" cy="41125"/>
            </a:xfrm>
            <a:custGeom>
              <a:avLst/>
              <a:gdLst/>
              <a:ahLst/>
              <a:cxnLst/>
              <a:rect l="l" t="t" r="r" b="b"/>
              <a:pathLst>
                <a:path w="729" h="714" extrusionOk="0">
                  <a:moveTo>
                    <a:pt x="359" y="0"/>
                  </a:moveTo>
                  <a:cubicBezTo>
                    <a:pt x="256" y="0"/>
                    <a:pt x="155" y="46"/>
                    <a:pt x="85" y="140"/>
                  </a:cubicBezTo>
                  <a:cubicBezTo>
                    <a:pt x="29" y="210"/>
                    <a:pt x="1" y="294"/>
                    <a:pt x="15" y="392"/>
                  </a:cubicBezTo>
                  <a:cubicBezTo>
                    <a:pt x="15" y="490"/>
                    <a:pt x="71" y="574"/>
                    <a:pt x="141" y="630"/>
                  </a:cubicBezTo>
                  <a:cubicBezTo>
                    <a:pt x="211" y="686"/>
                    <a:pt x="309" y="714"/>
                    <a:pt x="407" y="714"/>
                  </a:cubicBezTo>
                  <a:cubicBezTo>
                    <a:pt x="490" y="700"/>
                    <a:pt x="588" y="658"/>
                    <a:pt x="644" y="588"/>
                  </a:cubicBezTo>
                  <a:cubicBezTo>
                    <a:pt x="700" y="504"/>
                    <a:pt x="728" y="420"/>
                    <a:pt x="714" y="322"/>
                  </a:cubicBezTo>
                  <a:cubicBezTo>
                    <a:pt x="714" y="224"/>
                    <a:pt x="672" y="140"/>
                    <a:pt x="588" y="84"/>
                  </a:cubicBezTo>
                  <a:cubicBezTo>
                    <a:pt x="521" y="29"/>
                    <a:pt x="439" y="0"/>
                    <a:pt x="35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6" name="Google Shape;2456;p8"/>
            <p:cNvSpPr/>
            <p:nvPr/>
          </p:nvSpPr>
          <p:spPr>
            <a:xfrm rot="5400000">
              <a:off x="8426261" y="46763"/>
              <a:ext cx="41182" cy="41182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9" y="1"/>
                  </a:moveTo>
                  <a:cubicBezTo>
                    <a:pt x="257" y="1"/>
                    <a:pt x="155" y="47"/>
                    <a:pt x="85" y="141"/>
                  </a:cubicBezTo>
                  <a:cubicBezTo>
                    <a:pt x="29" y="211"/>
                    <a:pt x="1" y="294"/>
                    <a:pt x="1" y="392"/>
                  </a:cubicBezTo>
                  <a:cubicBezTo>
                    <a:pt x="15" y="490"/>
                    <a:pt x="57" y="574"/>
                    <a:pt x="141" y="630"/>
                  </a:cubicBezTo>
                  <a:cubicBezTo>
                    <a:pt x="211" y="686"/>
                    <a:pt x="309" y="714"/>
                    <a:pt x="393" y="714"/>
                  </a:cubicBezTo>
                  <a:cubicBezTo>
                    <a:pt x="491" y="700"/>
                    <a:pt x="575" y="658"/>
                    <a:pt x="631" y="588"/>
                  </a:cubicBezTo>
                  <a:cubicBezTo>
                    <a:pt x="687" y="504"/>
                    <a:pt x="715" y="420"/>
                    <a:pt x="715" y="322"/>
                  </a:cubicBezTo>
                  <a:cubicBezTo>
                    <a:pt x="701" y="224"/>
                    <a:pt x="659" y="141"/>
                    <a:pt x="589" y="85"/>
                  </a:cubicBezTo>
                  <a:cubicBezTo>
                    <a:pt x="521" y="29"/>
                    <a:pt x="440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7" name="Google Shape;2457;p8"/>
            <p:cNvSpPr/>
            <p:nvPr/>
          </p:nvSpPr>
          <p:spPr>
            <a:xfrm rot="5400000">
              <a:off x="8458890" y="231564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54" y="0"/>
                  </a:moveTo>
                  <a:cubicBezTo>
                    <a:pt x="254" y="0"/>
                    <a:pt x="156" y="43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26" y="634"/>
                  </a:cubicBezTo>
                  <a:cubicBezTo>
                    <a:pt x="184" y="680"/>
                    <a:pt x="261" y="707"/>
                    <a:pt x="342" y="707"/>
                  </a:cubicBezTo>
                  <a:cubicBezTo>
                    <a:pt x="359" y="707"/>
                    <a:pt x="375" y="706"/>
                    <a:pt x="392" y="704"/>
                  </a:cubicBezTo>
                  <a:cubicBezTo>
                    <a:pt x="490" y="690"/>
                    <a:pt x="574" y="648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74"/>
                  </a:cubicBezTo>
                  <a:cubicBezTo>
                    <a:pt x="507" y="25"/>
                    <a:pt x="430" y="0"/>
                    <a:pt x="35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8" name="Google Shape;2458;p8"/>
            <p:cNvSpPr/>
            <p:nvPr/>
          </p:nvSpPr>
          <p:spPr>
            <a:xfrm rot="5400000">
              <a:off x="8322816" y="299155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51" y="1"/>
                  </a:moveTo>
                  <a:cubicBezTo>
                    <a:pt x="249" y="1"/>
                    <a:pt x="147" y="48"/>
                    <a:pt x="85" y="134"/>
                  </a:cubicBezTo>
                  <a:cubicBezTo>
                    <a:pt x="29" y="204"/>
                    <a:pt x="1" y="302"/>
                    <a:pt x="1" y="400"/>
                  </a:cubicBezTo>
                  <a:cubicBezTo>
                    <a:pt x="15" y="484"/>
                    <a:pt x="57" y="567"/>
                    <a:pt x="127" y="637"/>
                  </a:cubicBezTo>
                  <a:cubicBezTo>
                    <a:pt x="194" y="686"/>
                    <a:pt x="274" y="711"/>
                    <a:pt x="353" y="711"/>
                  </a:cubicBezTo>
                  <a:cubicBezTo>
                    <a:pt x="457" y="711"/>
                    <a:pt x="559" y="669"/>
                    <a:pt x="631" y="581"/>
                  </a:cubicBezTo>
                  <a:cubicBezTo>
                    <a:pt x="686" y="512"/>
                    <a:pt x="714" y="414"/>
                    <a:pt x="714" y="330"/>
                  </a:cubicBezTo>
                  <a:cubicBezTo>
                    <a:pt x="700" y="232"/>
                    <a:pt x="659" y="148"/>
                    <a:pt x="575" y="92"/>
                  </a:cubicBezTo>
                  <a:cubicBezTo>
                    <a:pt x="513" y="30"/>
                    <a:pt x="432" y="1"/>
                    <a:pt x="35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59" name="Google Shape;2459;p8"/>
            <p:cNvSpPr/>
            <p:nvPr/>
          </p:nvSpPr>
          <p:spPr>
            <a:xfrm rot="5400000">
              <a:off x="8068033" y="377631"/>
              <a:ext cx="41931" cy="41182"/>
            </a:xfrm>
            <a:custGeom>
              <a:avLst/>
              <a:gdLst/>
              <a:ahLst/>
              <a:cxnLst/>
              <a:rect l="l" t="t" r="r" b="b"/>
              <a:pathLst>
                <a:path w="728" h="715" extrusionOk="0">
                  <a:moveTo>
                    <a:pt x="365" y="1"/>
                  </a:moveTo>
                  <a:cubicBezTo>
                    <a:pt x="263" y="1"/>
                    <a:pt x="161" y="47"/>
                    <a:pt x="98" y="141"/>
                  </a:cubicBezTo>
                  <a:cubicBezTo>
                    <a:pt x="28" y="211"/>
                    <a:pt x="0" y="294"/>
                    <a:pt x="14" y="392"/>
                  </a:cubicBezTo>
                  <a:cubicBezTo>
                    <a:pt x="28" y="490"/>
                    <a:pt x="70" y="574"/>
                    <a:pt x="140" y="630"/>
                  </a:cubicBezTo>
                  <a:cubicBezTo>
                    <a:pt x="210" y="686"/>
                    <a:pt x="308" y="714"/>
                    <a:pt x="406" y="714"/>
                  </a:cubicBezTo>
                  <a:cubicBezTo>
                    <a:pt x="504" y="700"/>
                    <a:pt x="588" y="658"/>
                    <a:pt x="644" y="574"/>
                  </a:cubicBezTo>
                  <a:cubicBezTo>
                    <a:pt x="700" y="504"/>
                    <a:pt x="728" y="420"/>
                    <a:pt x="728" y="322"/>
                  </a:cubicBezTo>
                  <a:cubicBezTo>
                    <a:pt x="714" y="225"/>
                    <a:pt x="672" y="141"/>
                    <a:pt x="588" y="85"/>
                  </a:cubicBezTo>
                  <a:cubicBezTo>
                    <a:pt x="526" y="29"/>
                    <a:pt x="446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0" name="Google Shape;2460;p8"/>
            <p:cNvSpPr/>
            <p:nvPr/>
          </p:nvSpPr>
          <p:spPr>
            <a:xfrm rot="5400000">
              <a:off x="7752457" y="439549"/>
              <a:ext cx="41989" cy="41470"/>
            </a:xfrm>
            <a:custGeom>
              <a:avLst/>
              <a:gdLst/>
              <a:ahLst/>
              <a:cxnLst/>
              <a:rect l="l" t="t" r="r" b="b"/>
              <a:pathLst>
                <a:path w="729" h="720" extrusionOk="0">
                  <a:moveTo>
                    <a:pt x="367" y="1"/>
                  </a:moveTo>
                  <a:cubicBezTo>
                    <a:pt x="262" y="1"/>
                    <a:pt x="157" y="48"/>
                    <a:pt x="85" y="136"/>
                  </a:cubicBezTo>
                  <a:cubicBezTo>
                    <a:pt x="29" y="206"/>
                    <a:pt x="1" y="304"/>
                    <a:pt x="15" y="402"/>
                  </a:cubicBezTo>
                  <a:cubicBezTo>
                    <a:pt x="15" y="486"/>
                    <a:pt x="71" y="570"/>
                    <a:pt x="141" y="640"/>
                  </a:cubicBezTo>
                  <a:cubicBezTo>
                    <a:pt x="206" y="693"/>
                    <a:pt x="284" y="719"/>
                    <a:pt x="362" y="719"/>
                  </a:cubicBezTo>
                  <a:cubicBezTo>
                    <a:pt x="467" y="719"/>
                    <a:pt x="572" y="672"/>
                    <a:pt x="644" y="584"/>
                  </a:cubicBezTo>
                  <a:cubicBezTo>
                    <a:pt x="700" y="514"/>
                    <a:pt x="728" y="416"/>
                    <a:pt x="728" y="332"/>
                  </a:cubicBezTo>
                  <a:cubicBezTo>
                    <a:pt x="714" y="234"/>
                    <a:pt x="672" y="150"/>
                    <a:pt x="588" y="80"/>
                  </a:cubicBezTo>
                  <a:cubicBezTo>
                    <a:pt x="523" y="26"/>
                    <a:pt x="445" y="1"/>
                    <a:pt x="36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1" name="Google Shape;2461;p8"/>
            <p:cNvSpPr/>
            <p:nvPr/>
          </p:nvSpPr>
          <p:spPr>
            <a:xfrm rot="5400000">
              <a:off x="7995317" y="495735"/>
              <a:ext cx="41125" cy="41125"/>
            </a:xfrm>
            <a:custGeom>
              <a:avLst/>
              <a:gdLst/>
              <a:ahLst/>
              <a:cxnLst/>
              <a:rect l="l" t="t" r="r" b="b"/>
              <a:pathLst>
                <a:path w="714" h="714" extrusionOk="0">
                  <a:moveTo>
                    <a:pt x="365" y="1"/>
                  </a:moveTo>
                  <a:cubicBezTo>
                    <a:pt x="350" y="1"/>
                    <a:pt x="336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78"/>
                    <a:pt x="126" y="634"/>
                  </a:cubicBezTo>
                  <a:cubicBezTo>
                    <a:pt x="192" y="687"/>
                    <a:pt x="270" y="713"/>
                    <a:pt x="348" y="713"/>
                  </a:cubicBezTo>
                  <a:cubicBezTo>
                    <a:pt x="453" y="713"/>
                    <a:pt x="558" y="666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88"/>
                  </a:cubicBezTo>
                  <a:cubicBezTo>
                    <a:pt x="516" y="30"/>
                    <a:pt x="438" y="1"/>
                    <a:pt x="36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2" name="Google Shape;2462;p8"/>
            <p:cNvSpPr/>
            <p:nvPr/>
          </p:nvSpPr>
          <p:spPr>
            <a:xfrm rot="5400000">
              <a:off x="7878595" y="449167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72" y="0"/>
                  </a:moveTo>
                  <a:cubicBezTo>
                    <a:pt x="356" y="0"/>
                    <a:pt x="339" y="2"/>
                    <a:pt x="322" y="4"/>
                  </a:cubicBezTo>
                  <a:cubicBezTo>
                    <a:pt x="224" y="4"/>
                    <a:pt x="141" y="60"/>
                    <a:pt x="85" y="130"/>
                  </a:cubicBezTo>
                  <a:cubicBezTo>
                    <a:pt x="29" y="200"/>
                    <a:pt x="1" y="298"/>
                    <a:pt x="1" y="382"/>
                  </a:cubicBezTo>
                  <a:cubicBezTo>
                    <a:pt x="15" y="480"/>
                    <a:pt x="57" y="564"/>
                    <a:pt x="127" y="634"/>
                  </a:cubicBezTo>
                  <a:cubicBezTo>
                    <a:pt x="193" y="682"/>
                    <a:pt x="273" y="707"/>
                    <a:pt x="353" y="707"/>
                  </a:cubicBezTo>
                  <a:cubicBezTo>
                    <a:pt x="456" y="707"/>
                    <a:pt x="559" y="665"/>
                    <a:pt x="630" y="578"/>
                  </a:cubicBezTo>
                  <a:cubicBezTo>
                    <a:pt x="686" y="508"/>
                    <a:pt x="714" y="410"/>
                    <a:pt x="714" y="312"/>
                  </a:cubicBezTo>
                  <a:cubicBezTo>
                    <a:pt x="700" y="228"/>
                    <a:pt x="658" y="144"/>
                    <a:pt x="588" y="74"/>
                  </a:cubicBezTo>
                  <a:cubicBezTo>
                    <a:pt x="519" y="28"/>
                    <a:pt x="449" y="0"/>
                    <a:pt x="37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3" name="Google Shape;2463;p8"/>
            <p:cNvSpPr/>
            <p:nvPr/>
          </p:nvSpPr>
          <p:spPr>
            <a:xfrm rot="5400000">
              <a:off x="7828773" y="1099098"/>
              <a:ext cx="41931" cy="40952"/>
            </a:xfrm>
            <a:custGeom>
              <a:avLst/>
              <a:gdLst/>
              <a:ahLst/>
              <a:cxnLst/>
              <a:rect l="l" t="t" r="r" b="b"/>
              <a:pathLst>
                <a:path w="728" h="711" extrusionOk="0">
                  <a:moveTo>
                    <a:pt x="322" y="1"/>
                  </a:moveTo>
                  <a:cubicBezTo>
                    <a:pt x="238" y="15"/>
                    <a:pt x="140" y="57"/>
                    <a:pt x="84" y="141"/>
                  </a:cubicBezTo>
                  <a:cubicBezTo>
                    <a:pt x="28" y="211"/>
                    <a:pt x="0" y="295"/>
                    <a:pt x="14" y="392"/>
                  </a:cubicBezTo>
                  <a:cubicBezTo>
                    <a:pt x="14" y="490"/>
                    <a:pt x="56" y="574"/>
                    <a:pt x="140" y="630"/>
                  </a:cubicBezTo>
                  <a:cubicBezTo>
                    <a:pt x="207" y="685"/>
                    <a:pt x="287" y="711"/>
                    <a:pt x="367" y="711"/>
                  </a:cubicBezTo>
                  <a:cubicBezTo>
                    <a:pt x="470" y="711"/>
                    <a:pt x="573" y="667"/>
                    <a:pt x="644" y="588"/>
                  </a:cubicBezTo>
                  <a:cubicBezTo>
                    <a:pt x="700" y="504"/>
                    <a:pt x="728" y="420"/>
                    <a:pt x="714" y="323"/>
                  </a:cubicBezTo>
                  <a:cubicBezTo>
                    <a:pt x="714" y="225"/>
                    <a:pt x="658" y="141"/>
                    <a:pt x="588" y="85"/>
                  </a:cubicBezTo>
                  <a:cubicBezTo>
                    <a:pt x="518" y="29"/>
                    <a:pt x="420" y="1"/>
                    <a:pt x="3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4" name="Google Shape;2464;p8"/>
            <p:cNvSpPr/>
            <p:nvPr/>
          </p:nvSpPr>
          <p:spPr>
            <a:xfrm rot="5400000">
              <a:off x="7707703" y="1156177"/>
              <a:ext cx="41989" cy="41240"/>
            </a:xfrm>
            <a:custGeom>
              <a:avLst/>
              <a:gdLst/>
              <a:ahLst/>
              <a:cxnLst/>
              <a:rect l="l" t="t" r="r" b="b"/>
              <a:pathLst>
                <a:path w="729" h="716" extrusionOk="0">
                  <a:moveTo>
                    <a:pt x="322" y="1"/>
                  </a:moveTo>
                  <a:cubicBezTo>
                    <a:pt x="239" y="15"/>
                    <a:pt x="141" y="57"/>
                    <a:pt x="85" y="141"/>
                  </a:cubicBezTo>
                  <a:cubicBezTo>
                    <a:pt x="29" y="211"/>
                    <a:pt x="1" y="295"/>
                    <a:pt x="1" y="392"/>
                  </a:cubicBezTo>
                  <a:cubicBezTo>
                    <a:pt x="15" y="490"/>
                    <a:pt x="57" y="574"/>
                    <a:pt x="141" y="630"/>
                  </a:cubicBezTo>
                  <a:cubicBezTo>
                    <a:pt x="204" y="687"/>
                    <a:pt x="286" y="715"/>
                    <a:pt x="370" y="715"/>
                  </a:cubicBezTo>
                  <a:cubicBezTo>
                    <a:pt x="472" y="715"/>
                    <a:pt x="575" y="673"/>
                    <a:pt x="644" y="588"/>
                  </a:cubicBezTo>
                  <a:cubicBezTo>
                    <a:pt x="700" y="504"/>
                    <a:pt x="728" y="420"/>
                    <a:pt x="714" y="322"/>
                  </a:cubicBezTo>
                  <a:cubicBezTo>
                    <a:pt x="714" y="225"/>
                    <a:pt x="658" y="141"/>
                    <a:pt x="588" y="85"/>
                  </a:cubicBezTo>
                  <a:cubicBezTo>
                    <a:pt x="518" y="29"/>
                    <a:pt x="420" y="1"/>
                    <a:pt x="322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5" name="Google Shape;2465;p8"/>
            <p:cNvSpPr/>
            <p:nvPr/>
          </p:nvSpPr>
          <p:spPr>
            <a:xfrm rot="5400000">
              <a:off x="7797584" y="908364"/>
              <a:ext cx="41182" cy="41182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9" y="1"/>
                  </a:moveTo>
                  <a:cubicBezTo>
                    <a:pt x="256" y="1"/>
                    <a:pt x="155" y="46"/>
                    <a:pt x="85" y="140"/>
                  </a:cubicBezTo>
                  <a:cubicBezTo>
                    <a:pt x="29" y="210"/>
                    <a:pt x="1" y="294"/>
                    <a:pt x="1" y="392"/>
                  </a:cubicBezTo>
                  <a:cubicBezTo>
                    <a:pt x="15" y="490"/>
                    <a:pt x="57" y="574"/>
                    <a:pt x="141" y="630"/>
                  </a:cubicBezTo>
                  <a:cubicBezTo>
                    <a:pt x="211" y="686"/>
                    <a:pt x="295" y="714"/>
                    <a:pt x="393" y="714"/>
                  </a:cubicBezTo>
                  <a:cubicBezTo>
                    <a:pt x="490" y="700"/>
                    <a:pt x="574" y="658"/>
                    <a:pt x="630" y="574"/>
                  </a:cubicBezTo>
                  <a:cubicBezTo>
                    <a:pt x="686" y="504"/>
                    <a:pt x="714" y="420"/>
                    <a:pt x="714" y="322"/>
                  </a:cubicBezTo>
                  <a:cubicBezTo>
                    <a:pt x="700" y="224"/>
                    <a:pt x="658" y="140"/>
                    <a:pt x="588" y="84"/>
                  </a:cubicBezTo>
                  <a:cubicBezTo>
                    <a:pt x="521" y="29"/>
                    <a:pt x="439" y="1"/>
                    <a:pt x="35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6" name="Google Shape;2466;p8"/>
            <p:cNvSpPr/>
            <p:nvPr/>
          </p:nvSpPr>
          <p:spPr>
            <a:xfrm rot="5400000">
              <a:off x="7915429" y="653322"/>
              <a:ext cx="41989" cy="41067"/>
            </a:xfrm>
            <a:custGeom>
              <a:avLst/>
              <a:gdLst/>
              <a:ahLst/>
              <a:cxnLst/>
              <a:rect l="l" t="t" r="r" b="b"/>
              <a:pathLst>
                <a:path w="729" h="713" extrusionOk="0">
                  <a:moveTo>
                    <a:pt x="367" y="0"/>
                  </a:moveTo>
                  <a:cubicBezTo>
                    <a:pt x="262" y="0"/>
                    <a:pt x="157" y="47"/>
                    <a:pt x="85" y="135"/>
                  </a:cubicBezTo>
                  <a:cubicBezTo>
                    <a:pt x="29" y="205"/>
                    <a:pt x="1" y="303"/>
                    <a:pt x="15" y="401"/>
                  </a:cubicBezTo>
                  <a:cubicBezTo>
                    <a:pt x="15" y="485"/>
                    <a:pt x="71" y="569"/>
                    <a:pt x="141" y="639"/>
                  </a:cubicBezTo>
                  <a:cubicBezTo>
                    <a:pt x="199" y="685"/>
                    <a:pt x="276" y="713"/>
                    <a:pt x="356" y="713"/>
                  </a:cubicBezTo>
                  <a:cubicBezTo>
                    <a:pt x="373" y="713"/>
                    <a:pt x="390" y="711"/>
                    <a:pt x="407" y="709"/>
                  </a:cubicBezTo>
                  <a:cubicBezTo>
                    <a:pt x="491" y="695"/>
                    <a:pt x="589" y="653"/>
                    <a:pt x="645" y="583"/>
                  </a:cubicBezTo>
                  <a:cubicBezTo>
                    <a:pt x="701" y="513"/>
                    <a:pt x="729" y="415"/>
                    <a:pt x="729" y="317"/>
                  </a:cubicBezTo>
                  <a:cubicBezTo>
                    <a:pt x="715" y="233"/>
                    <a:pt x="673" y="149"/>
                    <a:pt x="589" y="79"/>
                  </a:cubicBezTo>
                  <a:cubicBezTo>
                    <a:pt x="523" y="26"/>
                    <a:pt x="445" y="0"/>
                    <a:pt x="3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7" name="Google Shape;2467;p8"/>
            <p:cNvSpPr/>
            <p:nvPr/>
          </p:nvSpPr>
          <p:spPr>
            <a:xfrm rot="5400000">
              <a:off x="7728554" y="230297"/>
              <a:ext cx="41989" cy="40894"/>
            </a:xfrm>
            <a:custGeom>
              <a:avLst/>
              <a:gdLst/>
              <a:ahLst/>
              <a:cxnLst/>
              <a:rect l="l" t="t" r="r" b="b"/>
              <a:pathLst>
                <a:path w="729" h="710" extrusionOk="0">
                  <a:moveTo>
                    <a:pt x="367" y="0"/>
                  </a:moveTo>
                  <a:cubicBezTo>
                    <a:pt x="261" y="0"/>
                    <a:pt x="157" y="47"/>
                    <a:pt x="84" y="136"/>
                  </a:cubicBezTo>
                  <a:cubicBezTo>
                    <a:pt x="28" y="206"/>
                    <a:pt x="0" y="290"/>
                    <a:pt x="14" y="388"/>
                  </a:cubicBezTo>
                  <a:cubicBezTo>
                    <a:pt x="14" y="486"/>
                    <a:pt x="70" y="570"/>
                    <a:pt x="140" y="626"/>
                  </a:cubicBezTo>
                  <a:cubicBezTo>
                    <a:pt x="210" y="681"/>
                    <a:pt x="308" y="709"/>
                    <a:pt x="406" y="709"/>
                  </a:cubicBezTo>
                  <a:cubicBezTo>
                    <a:pt x="490" y="695"/>
                    <a:pt x="588" y="654"/>
                    <a:pt x="644" y="584"/>
                  </a:cubicBezTo>
                  <a:cubicBezTo>
                    <a:pt x="700" y="500"/>
                    <a:pt x="728" y="416"/>
                    <a:pt x="728" y="318"/>
                  </a:cubicBezTo>
                  <a:cubicBezTo>
                    <a:pt x="714" y="220"/>
                    <a:pt x="672" y="136"/>
                    <a:pt x="588" y="80"/>
                  </a:cubicBezTo>
                  <a:cubicBezTo>
                    <a:pt x="523" y="26"/>
                    <a:pt x="444" y="0"/>
                    <a:pt x="36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8" name="Google Shape;2468;p8"/>
            <p:cNvSpPr/>
            <p:nvPr/>
          </p:nvSpPr>
          <p:spPr>
            <a:xfrm rot="5400000">
              <a:off x="8026333" y="192283"/>
              <a:ext cx="41989" cy="41125"/>
            </a:xfrm>
            <a:custGeom>
              <a:avLst/>
              <a:gdLst/>
              <a:ahLst/>
              <a:cxnLst/>
              <a:rect l="l" t="t" r="r" b="b"/>
              <a:pathLst>
                <a:path w="729" h="714" extrusionOk="0">
                  <a:moveTo>
                    <a:pt x="380" y="1"/>
                  </a:moveTo>
                  <a:cubicBezTo>
                    <a:pt x="365" y="1"/>
                    <a:pt x="351" y="2"/>
                    <a:pt x="337" y="4"/>
                  </a:cubicBezTo>
                  <a:cubicBezTo>
                    <a:pt x="239" y="18"/>
                    <a:pt x="155" y="60"/>
                    <a:pt x="85" y="130"/>
                  </a:cubicBezTo>
                  <a:cubicBezTo>
                    <a:pt x="29" y="214"/>
                    <a:pt x="1" y="298"/>
                    <a:pt x="15" y="396"/>
                  </a:cubicBezTo>
                  <a:cubicBezTo>
                    <a:pt x="29" y="480"/>
                    <a:pt x="71" y="578"/>
                    <a:pt x="141" y="634"/>
                  </a:cubicBezTo>
                  <a:cubicBezTo>
                    <a:pt x="206" y="688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8"/>
                  </a:cubicBezTo>
                  <a:cubicBezTo>
                    <a:pt x="700" y="508"/>
                    <a:pt x="728" y="410"/>
                    <a:pt x="728" y="326"/>
                  </a:cubicBezTo>
                  <a:cubicBezTo>
                    <a:pt x="714" y="228"/>
                    <a:pt x="672" y="144"/>
                    <a:pt x="588" y="88"/>
                  </a:cubicBezTo>
                  <a:cubicBezTo>
                    <a:pt x="530" y="30"/>
                    <a:pt x="452" y="1"/>
                    <a:pt x="3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69" name="Google Shape;2469;p8"/>
            <p:cNvSpPr/>
            <p:nvPr/>
          </p:nvSpPr>
          <p:spPr>
            <a:xfrm rot="5400000">
              <a:off x="8459668" y="-355153"/>
              <a:ext cx="41125" cy="40664"/>
            </a:xfrm>
            <a:custGeom>
              <a:avLst/>
              <a:gdLst/>
              <a:ahLst/>
              <a:cxnLst/>
              <a:rect l="l" t="t" r="r" b="b"/>
              <a:pathLst>
                <a:path w="714" h="706" extrusionOk="0">
                  <a:moveTo>
                    <a:pt x="353" y="1"/>
                  </a:moveTo>
                  <a:cubicBezTo>
                    <a:pt x="252" y="1"/>
                    <a:pt x="154" y="43"/>
                    <a:pt x="84" y="128"/>
                  </a:cubicBezTo>
                  <a:cubicBezTo>
                    <a:pt x="28" y="198"/>
                    <a:pt x="0" y="296"/>
                    <a:pt x="0" y="394"/>
                  </a:cubicBezTo>
                  <a:cubicBezTo>
                    <a:pt x="14" y="478"/>
                    <a:pt x="56" y="576"/>
                    <a:pt x="140" y="632"/>
                  </a:cubicBezTo>
                  <a:cubicBezTo>
                    <a:pt x="198" y="678"/>
                    <a:pt x="266" y="705"/>
                    <a:pt x="343" y="705"/>
                  </a:cubicBezTo>
                  <a:cubicBezTo>
                    <a:pt x="359" y="705"/>
                    <a:pt x="375" y="704"/>
                    <a:pt x="392" y="702"/>
                  </a:cubicBezTo>
                  <a:cubicBezTo>
                    <a:pt x="490" y="702"/>
                    <a:pt x="574" y="646"/>
                    <a:pt x="630" y="576"/>
                  </a:cubicBezTo>
                  <a:cubicBezTo>
                    <a:pt x="686" y="506"/>
                    <a:pt x="714" y="408"/>
                    <a:pt x="714" y="324"/>
                  </a:cubicBezTo>
                  <a:cubicBezTo>
                    <a:pt x="700" y="226"/>
                    <a:pt x="658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0" name="Google Shape;2470;p8"/>
            <p:cNvSpPr/>
            <p:nvPr/>
          </p:nvSpPr>
          <p:spPr>
            <a:xfrm rot="5400000">
              <a:off x="8710706" y="-366816"/>
              <a:ext cx="41989" cy="40664"/>
            </a:xfrm>
            <a:custGeom>
              <a:avLst/>
              <a:gdLst/>
              <a:ahLst/>
              <a:cxnLst/>
              <a:rect l="l" t="t" r="r" b="b"/>
              <a:pathLst>
                <a:path w="729" h="706" extrusionOk="0">
                  <a:moveTo>
                    <a:pt x="353" y="1"/>
                  </a:moveTo>
                  <a:cubicBezTo>
                    <a:pt x="253" y="1"/>
                    <a:pt x="154" y="43"/>
                    <a:pt x="84" y="128"/>
                  </a:cubicBezTo>
                  <a:cubicBezTo>
                    <a:pt x="28" y="198"/>
                    <a:pt x="0" y="296"/>
                    <a:pt x="0" y="394"/>
                  </a:cubicBezTo>
                  <a:cubicBezTo>
                    <a:pt x="14" y="478"/>
                    <a:pt x="56" y="562"/>
                    <a:pt x="140" y="632"/>
                  </a:cubicBezTo>
                  <a:cubicBezTo>
                    <a:pt x="207" y="680"/>
                    <a:pt x="287" y="705"/>
                    <a:pt x="367" y="705"/>
                  </a:cubicBezTo>
                  <a:cubicBezTo>
                    <a:pt x="470" y="705"/>
                    <a:pt x="573" y="663"/>
                    <a:pt x="644" y="576"/>
                  </a:cubicBezTo>
                  <a:cubicBezTo>
                    <a:pt x="700" y="506"/>
                    <a:pt x="728" y="408"/>
                    <a:pt x="714" y="324"/>
                  </a:cubicBezTo>
                  <a:cubicBezTo>
                    <a:pt x="714" y="226"/>
                    <a:pt x="658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1" name="Google Shape;2471;p8"/>
            <p:cNvSpPr/>
            <p:nvPr/>
          </p:nvSpPr>
          <p:spPr>
            <a:xfrm rot="5400000">
              <a:off x="8742932" y="-511069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60" y="0"/>
                  </a:moveTo>
                  <a:cubicBezTo>
                    <a:pt x="260" y="0"/>
                    <a:pt x="160" y="43"/>
                    <a:pt x="99" y="127"/>
                  </a:cubicBezTo>
                  <a:cubicBezTo>
                    <a:pt x="29" y="197"/>
                    <a:pt x="1" y="295"/>
                    <a:pt x="15" y="393"/>
                  </a:cubicBezTo>
                  <a:cubicBezTo>
                    <a:pt x="29" y="477"/>
                    <a:pt x="71" y="575"/>
                    <a:pt x="141" y="631"/>
                  </a:cubicBezTo>
                  <a:cubicBezTo>
                    <a:pt x="199" y="677"/>
                    <a:pt x="276" y="704"/>
                    <a:pt x="356" y="704"/>
                  </a:cubicBezTo>
                  <a:cubicBezTo>
                    <a:pt x="373" y="704"/>
                    <a:pt x="390" y="703"/>
                    <a:pt x="406" y="701"/>
                  </a:cubicBezTo>
                  <a:cubicBezTo>
                    <a:pt x="504" y="701"/>
                    <a:pt x="588" y="645"/>
                    <a:pt x="644" y="575"/>
                  </a:cubicBezTo>
                  <a:cubicBezTo>
                    <a:pt x="700" y="505"/>
                    <a:pt x="728" y="407"/>
                    <a:pt x="728" y="323"/>
                  </a:cubicBezTo>
                  <a:cubicBezTo>
                    <a:pt x="714" y="225"/>
                    <a:pt x="672" y="141"/>
                    <a:pt x="588" y="85"/>
                  </a:cubicBezTo>
                  <a:cubicBezTo>
                    <a:pt x="525" y="29"/>
                    <a:pt x="443" y="0"/>
                    <a:pt x="36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72" name="Google Shape;2472;p8"/>
            <p:cNvSpPr/>
            <p:nvPr/>
          </p:nvSpPr>
          <p:spPr>
            <a:xfrm rot="5400000">
              <a:off x="9067292" y="-702725"/>
              <a:ext cx="41125" cy="41067"/>
            </a:xfrm>
            <a:custGeom>
              <a:avLst/>
              <a:gdLst/>
              <a:ahLst/>
              <a:cxnLst/>
              <a:rect l="l" t="t" r="r" b="b"/>
              <a:pathLst>
                <a:path w="714" h="713" extrusionOk="0">
                  <a:moveTo>
                    <a:pt x="371" y="0"/>
                  </a:moveTo>
                  <a:cubicBezTo>
                    <a:pt x="355" y="0"/>
                    <a:pt x="339" y="2"/>
                    <a:pt x="322" y="4"/>
                  </a:cubicBezTo>
                  <a:cubicBezTo>
                    <a:pt x="224" y="4"/>
                    <a:pt x="140" y="60"/>
                    <a:pt x="84" y="130"/>
                  </a:cubicBezTo>
                  <a:cubicBezTo>
                    <a:pt x="28" y="200"/>
                    <a:pt x="0" y="298"/>
                    <a:pt x="0" y="382"/>
                  </a:cubicBezTo>
                  <a:cubicBezTo>
                    <a:pt x="14" y="480"/>
                    <a:pt x="56" y="564"/>
                    <a:pt x="140" y="634"/>
                  </a:cubicBezTo>
                  <a:cubicBezTo>
                    <a:pt x="200" y="687"/>
                    <a:pt x="274" y="713"/>
                    <a:pt x="350" y="713"/>
                  </a:cubicBezTo>
                  <a:cubicBezTo>
                    <a:pt x="453" y="713"/>
                    <a:pt x="558" y="666"/>
                    <a:pt x="630" y="578"/>
                  </a:cubicBezTo>
                  <a:cubicBezTo>
                    <a:pt x="686" y="508"/>
                    <a:pt x="714" y="410"/>
                    <a:pt x="714" y="312"/>
                  </a:cubicBezTo>
                  <a:cubicBezTo>
                    <a:pt x="700" y="228"/>
                    <a:pt x="658" y="144"/>
                    <a:pt x="588" y="74"/>
                  </a:cubicBezTo>
                  <a:cubicBezTo>
                    <a:pt x="518" y="28"/>
                    <a:pt x="449" y="0"/>
                    <a:pt x="37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36438024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3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67025273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3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6" name="Google Shape;3336;p13"/>
          <p:cNvSpPr txBox="1">
            <a:spLocks noGrp="1"/>
          </p:cNvSpPr>
          <p:nvPr>
            <p:ph type="subTitle" idx="1"/>
          </p:nvPr>
        </p:nvSpPr>
        <p:spPr>
          <a:xfrm>
            <a:off x="1304471" y="2350067"/>
            <a:ext cx="2458400" cy="34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337" name="Google Shape;3337;p13"/>
          <p:cNvSpPr txBox="1">
            <a:spLocks noGrp="1"/>
          </p:cNvSpPr>
          <p:nvPr>
            <p:ph type="subTitle" idx="2"/>
          </p:nvPr>
        </p:nvSpPr>
        <p:spPr>
          <a:xfrm>
            <a:off x="1304471" y="3021992"/>
            <a:ext cx="2458400" cy="13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338" name="Google Shape;3338;p13"/>
          <p:cNvSpPr txBox="1">
            <a:spLocks noGrp="1"/>
          </p:cNvSpPr>
          <p:nvPr>
            <p:ph type="subTitle" idx="3"/>
          </p:nvPr>
        </p:nvSpPr>
        <p:spPr>
          <a:xfrm>
            <a:off x="4866800" y="2350067"/>
            <a:ext cx="2458400" cy="34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339" name="Google Shape;3339;p13"/>
          <p:cNvSpPr txBox="1">
            <a:spLocks noGrp="1"/>
          </p:cNvSpPr>
          <p:nvPr>
            <p:ph type="subTitle" idx="4"/>
          </p:nvPr>
        </p:nvSpPr>
        <p:spPr>
          <a:xfrm>
            <a:off x="4866800" y="3021992"/>
            <a:ext cx="2458400" cy="13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340" name="Google Shape;3340;p13"/>
          <p:cNvSpPr txBox="1">
            <a:spLocks noGrp="1"/>
          </p:cNvSpPr>
          <p:nvPr>
            <p:ph type="subTitle" idx="5"/>
          </p:nvPr>
        </p:nvSpPr>
        <p:spPr>
          <a:xfrm>
            <a:off x="8429137" y="2350067"/>
            <a:ext cx="2458400" cy="34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341" name="Google Shape;3341;p13"/>
          <p:cNvSpPr txBox="1">
            <a:spLocks noGrp="1"/>
          </p:cNvSpPr>
          <p:nvPr>
            <p:ph type="subTitle" idx="6"/>
          </p:nvPr>
        </p:nvSpPr>
        <p:spPr>
          <a:xfrm>
            <a:off x="8429137" y="3021992"/>
            <a:ext cx="2458400" cy="13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342" name="Google Shape;3342;p13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grpSp>
        <p:nvGrpSpPr>
          <p:cNvPr id="3343" name="Google Shape;3343;p13"/>
          <p:cNvGrpSpPr/>
          <p:nvPr/>
        </p:nvGrpSpPr>
        <p:grpSpPr>
          <a:xfrm>
            <a:off x="3094053" y="4536017"/>
            <a:ext cx="6003895" cy="3704820"/>
            <a:chOff x="2461952" y="3402012"/>
            <a:chExt cx="4502921" cy="2778615"/>
          </a:xfrm>
        </p:grpSpPr>
        <p:grpSp>
          <p:nvGrpSpPr>
            <p:cNvPr id="3344" name="Google Shape;3344;p13"/>
            <p:cNvGrpSpPr/>
            <p:nvPr/>
          </p:nvGrpSpPr>
          <p:grpSpPr>
            <a:xfrm rot="4176132">
              <a:off x="2884906" y="3669545"/>
              <a:ext cx="1870403" cy="1869720"/>
              <a:chOff x="1598020" y="4698049"/>
              <a:chExt cx="2206848" cy="2206042"/>
            </a:xfrm>
          </p:grpSpPr>
          <p:sp>
            <p:nvSpPr>
              <p:cNvPr id="3345" name="Google Shape;3345;p13"/>
              <p:cNvSpPr/>
              <p:nvPr/>
            </p:nvSpPr>
            <p:spPr>
              <a:xfrm rot="5400000">
                <a:off x="3275691" y="5501217"/>
                <a:ext cx="43544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56" h="715" extrusionOk="0">
                    <a:moveTo>
                      <a:pt x="434" y="1"/>
                    </a:moveTo>
                    <a:cubicBezTo>
                      <a:pt x="336" y="1"/>
                      <a:pt x="252" y="29"/>
                      <a:pt x="168" y="85"/>
                    </a:cubicBezTo>
                    <a:cubicBezTo>
                      <a:pt x="14" y="211"/>
                      <a:pt x="0" y="435"/>
                      <a:pt x="126" y="589"/>
                    </a:cubicBezTo>
                    <a:cubicBezTo>
                      <a:pt x="182" y="659"/>
                      <a:pt x="266" y="701"/>
                      <a:pt x="364" y="715"/>
                    </a:cubicBezTo>
                    <a:cubicBezTo>
                      <a:pt x="448" y="715"/>
                      <a:pt x="546" y="687"/>
                      <a:pt x="630" y="631"/>
                    </a:cubicBezTo>
                    <a:cubicBezTo>
                      <a:pt x="700" y="575"/>
                      <a:pt x="742" y="491"/>
                      <a:pt x="756" y="393"/>
                    </a:cubicBezTo>
                    <a:cubicBezTo>
                      <a:pt x="756" y="295"/>
                      <a:pt x="728" y="211"/>
                      <a:pt x="672" y="141"/>
                    </a:cubicBezTo>
                    <a:cubicBezTo>
                      <a:pt x="616" y="57"/>
                      <a:pt x="532" y="15"/>
                      <a:pt x="434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6" name="Google Shape;3346;p13"/>
              <p:cNvSpPr/>
              <p:nvPr/>
            </p:nvSpPr>
            <p:spPr>
              <a:xfrm rot="5400000">
                <a:off x="3275662" y="5465766"/>
                <a:ext cx="45214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715" extrusionOk="0">
                    <a:moveTo>
                      <a:pt x="420" y="1"/>
                    </a:moveTo>
                    <a:cubicBezTo>
                      <a:pt x="322" y="1"/>
                      <a:pt x="224" y="29"/>
                      <a:pt x="154" y="85"/>
                    </a:cubicBezTo>
                    <a:cubicBezTo>
                      <a:pt x="85" y="141"/>
                      <a:pt x="43" y="225"/>
                      <a:pt x="29" y="323"/>
                    </a:cubicBezTo>
                    <a:cubicBezTo>
                      <a:pt x="1" y="519"/>
                      <a:pt x="154" y="687"/>
                      <a:pt x="350" y="715"/>
                    </a:cubicBezTo>
                    <a:cubicBezTo>
                      <a:pt x="434" y="715"/>
                      <a:pt x="532" y="687"/>
                      <a:pt x="602" y="631"/>
                    </a:cubicBezTo>
                    <a:cubicBezTo>
                      <a:pt x="756" y="505"/>
                      <a:pt x="784" y="281"/>
                      <a:pt x="658" y="127"/>
                    </a:cubicBezTo>
                    <a:cubicBezTo>
                      <a:pt x="602" y="57"/>
                      <a:pt x="504" y="15"/>
                      <a:pt x="420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7" name="Google Shape;3347;p13"/>
              <p:cNvSpPr/>
              <p:nvPr/>
            </p:nvSpPr>
            <p:spPr>
              <a:xfrm rot="5400000">
                <a:off x="1598423" y="4697645"/>
                <a:ext cx="2206042" cy="2206848"/>
              </a:xfrm>
              <a:custGeom>
                <a:avLst/>
                <a:gdLst/>
                <a:ahLst/>
                <a:cxnLst/>
                <a:rect l="l" t="t" r="r" b="b"/>
                <a:pathLst>
                  <a:path w="38301" h="38315" extrusionOk="0">
                    <a:moveTo>
                      <a:pt x="994" y="1"/>
                    </a:moveTo>
                    <a:cubicBezTo>
                      <a:pt x="1" y="127"/>
                      <a:pt x="939" y="1778"/>
                      <a:pt x="939" y="2408"/>
                    </a:cubicBezTo>
                    <a:cubicBezTo>
                      <a:pt x="1162" y="3387"/>
                      <a:pt x="1246" y="4339"/>
                      <a:pt x="1624" y="5262"/>
                    </a:cubicBezTo>
                    <a:cubicBezTo>
                      <a:pt x="3150" y="6524"/>
                      <a:pt x="7437" y="8762"/>
                      <a:pt x="4122" y="8762"/>
                    </a:cubicBezTo>
                    <a:cubicBezTo>
                      <a:pt x="3759" y="8762"/>
                      <a:pt x="3304" y="8735"/>
                      <a:pt x="2744" y="8677"/>
                    </a:cubicBezTo>
                    <a:lnTo>
                      <a:pt x="2744" y="8677"/>
                    </a:lnTo>
                    <a:cubicBezTo>
                      <a:pt x="3289" y="11028"/>
                      <a:pt x="4423" y="13099"/>
                      <a:pt x="5346" y="15310"/>
                    </a:cubicBezTo>
                    <a:cubicBezTo>
                      <a:pt x="6326" y="17954"/>
                      <a:pt x="9488" y="18808"/>
                      <a:pt x="11867" y="19899"/>
                    </a:cubicBezTo>
                    <a:lnTo>
                      <a:pt x="11909" y="19899"/>
                    </a:lnTo>
                    <a:cubicBezTo>
                      <a:pt x="16819" y="21454"/>
                      <a:pt x="15832" y="22022"/>
                      <a:pt x="13568" y="22022"/>
                    </a:cubicBezTo>
                    <a:cubicBezTo>
                      <a:pt x="11979" y="22022"/>
                      <a:pt x="9761" y="21742"/>
                      <a:pt x="8509" y="21327"/>
                    </a:cubicBezTo>
                    <a:lnTo>
                      <a:pt x="8509" y="21327"/>
                    </a:lnTo>
                    <a:cubicBezTo>
                      <a:pt x="9656" y="23300"/>
                      <a:pt x="11210" y="25007"/>
                      <a:pt x="12651" y="26756"/>
                    </a:cubicBezTo>
                    <a:cubicBezTo>
                      <a:pt x="15128" y="28883"/>
                      <a:pt x="18990" y="28323"/>
                      <a:pt x="21900" y="29583"/>
                    </a:cubicBezTo>
                    <a:cubicBezTo>
                      <a:pt x="23426" y="30898"/>
                      <a:pt x="18934" y="31514"/>
                      <a:pt x="18150" y="31710"/>
                    </a:cubicBezTo>
                    <a:cubicBezTo>
                      <a:pt x="22838" y="35208"/>
                      <a:pt x="28253" y="37433"/>
                      <a:pt x="34047" y="38049"/>
                    </a:cubicBezTo>
                    <a:cubicBezTo>
                      <a:pt x="35362" y="38203"/>
                      <a:pt x="36607" y="38273"/>
                      <a:pt x="37895" y="38315"/>
                    </a:cubicBezTo>
                    <a:cubicBezTo>
                      <a:pt x="38300" y="38287"/>
                      <a:pt x="38259" y="37839"/>
                      <a:pt x="38063" y="37601"/>
                    </a:cubicBezTo>
                    <a:cubicBezTo>
                      <a:pt x="37671" y="36328"/>
                      <a:pt x="37083" y="35026"/>
                      <a:pt x="36495" y="33809"/>
                    </a:cubicBezTo>
                    <a:cubicBezTo>
                      <a:pt x="34354" y="28547"/>
                      <a:pt x="31010" y="23846"/>
                      <a:pt x="27288" y="19564"/>
                    </a:cubicBezTo>
                    <a:cubicBezTo>
                      <a:pt x="22838" y="13966"/>
                      <a:pt x="17213" y="9209"/>
                      <a:pt x="11210" y="5318"/>
                    </a:cubicBezTo>
                    <a:cubicBezTo>
                      <a:pt x="7949" y="3359"/>
                      <a:pt x="4745" y="911"/>
                      <a:pt x="99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8" name="Google Shape;3348;p13"/>
              <p:cNvSpPr/>
              <p:nvPr/>
            </p:nvSpPr>
            <p:spPr>
              <a:xfrm rot="5400000">
                <a:off x="2658275" y="5381155"/>
                <a:ext cx="864" cy="58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4" y="0"/>
                    </a:moveTo>
                    <a:lnTo>
                      <a:pt x="0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49" name="Google Shape;3349;p13"/>
              <p:cNvSpPr/>
              <p:nvPr/>
            </p:nvSpPr>
            <p:spPr>
              <a:xfrm rot="5400000">
                <a:off x="2657468" y="5381961"/>
                <a:ext cx="864" cy="58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4" y="0"/>
                    </a:moveTo>
                    <a:lnTo>
                      <a:pt x="14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0" name="Google Shape;3350;p13"/>
              <p:cNvSpPr/>
              <p:nvPr/>
            </p:nvSpPr>
            <p:spPr>
              <a:xfrm rot="5400000">
                <a:off x="2069110" y="5950967"/>
                <a:ext cx="58" cy="864"/>
              </a:xfrm>
              <a:custGeom>
                <a:avLst/>
                <a:gdLst/>
                <a:ahLst/>
                <a:cxnLst/>
                <a:rect l="l" t="t" r="r" b="b"/>
                <a:pathLst>
                  <a:path w="1" h="15" extrusionOk="0">
                    <a:moveTo>
                      <a:pt x="0" y="15"/>
                    </a:moveTo>
                    <a:cubicBezTo>
                      <a:pt x="0" y="15"/>
                      <a:pt x="0" y="1"/>
                      <a:pt x="0" y="1"/>
                    </a:cubicBezTo>
                    <a:cubicBezTo>
                      <a:pt x="0" y="1"/>
                      <a:pt x="0" y="15"/>
                      <a:pt x="0" y="15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1" name="Google Shape;3351;p13"/>
              <p:cNvSpPr/>
              <p:nvPr/>
            </p:nvSpPr>
            <p:spPr>
              <a:xfrm rot="5400000">
                <a:off x="2812636" y="5081706"/>
                <a:ext cx="864" cy="864"/>
              </a:xfrm>
              <a:custGeom>
                <a:avLst/>
                <a:gdLst/>
                <a:ahLst/>
                <a:cxnLst/>
                <a:rect l="l" t="t" r="r" b="b"/>
                <a:pathLst>
                  <a:path w="15" h="15" extrusionOk="0">
                    <a:moveTo>
                      <a:pt x="15" y="15"/>
                    </a:move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2" name="Google Shape;3352;p13"/>
              <p:cNvSpPr/>
              <p:nvPr/>
            </p:nvSpPr>
            <p:spPr>
              <a:xfrm rot="5400000">
                <a:off x="1889550" y="6071259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6" y="0"/>
                    </a:moveTo>
                    <a:cubicBezTo>
                      <a:pt x="154" y="0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3" name="Google Shape;3353;p13"/>
              <p:cNvSpPr/>
              <p:nvPr/>
            </p:nvSpPr>
            <p:spPr>
              <a:xfrm rot="5400000">
                <a:off x="1821861" y="629186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4" name="Google Shape;3354;p13"/>
              <p:cNvSpPr/>
              <p:nvPr/>
            </p:nvSpPr>
            <p:spPr>
              <a:xfrm rot="5400000">
                <a:off x="1927679" y="5964301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1"/>
                    </a:moveTo>
                    <a:cubicBezTo>
                      <a:pt x="140" y="1"/>
                      <a:pt x="0" y="141"/>
                      <a:pt x="0" y="323"/>
                    </a:cubicBezTo>
                    <a:cubicBezTo>
                      <a:pt x="0" y="522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0"/>
                    </a:cubicBezTo>
                    <a:cubicBezTo>
                      <a:pt x="770" y="351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5" name="Google Shape;3355;p13"/>
              <p:cNvSpPr/>
              <p:nvPr/>
            </p:nvSpPr>
            <p:spPr>
              <a:xfrm rot="5400000">
                <a:off x="1889569" y="6178250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5"/>
                      <a:pt x="0" y="155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2"/>
                      <a:pt x="560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6" name="Google Shape;3356;p13"/>
              <p:cNvSpPr/>
              <p:nvPr/>
            </p:nvSpPr>
            <p:spPr>
              <a:xfrm rot="5400000">
                <a:off x="2171518" y="6012251"/>
                <a:ext cx="4515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8" extrusionOk="0">
                    <a:moveTo>
                      <a:pt x="336" y="1"/>
                    </a:moveTo>
                    <a:cubicBezTo>
                      <a:pt x="154" y="1"/>
                      <a:pt x="14" y="141"/>
                      <a:pt x="0" y="323"/>
                    </a:cubicBezTo>
                    <a:cubicBezTo>
                      <a:pt x="0" y="522"/>
                      <a:pt x="168" y="658"/>
                      <a:pt x="342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7" name="Google Shape;3357;p13"/>
              <p:cNvSpPr/>
              <p:nvPr/>
            </p:nvSpPr>
            <p:spPr>
              <a:xfrm rot="5400000">
                <a:off x="1634671" y="6731470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23"/>
                      <a:pt x="169" y="658"/>
                      <a:pt x="343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84" y="351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8" name="Google Shape;3358;p13"/>
              <p:cNvSpPr/>
              <p:nvPr/>
            </p:nvSpPr>
            <p:spPr>
              <a:xfrm rot="5400000">
                <a:off x="2303271" y="560282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59" name="Google Shape;3359;p13"/>
              <p:cNvSpPr/>
              <p:nvPr/>
            </p:nvSpPr>
            <p:spPr>
              <a:xfrm rot="5400000">
                <a:off x="1889563" y="6550994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0" name="Google Shape;3360;p13"/>
              <p:cNvSpPr/>
              <p:nvPr/>
            </p:nvSpPr>
            <p:spPr>
              <a:xfrm rot="5400000">
                <a:off x="2333771" y="5986833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6" y="1"/>
                    </a:moveTo>
                    <a:cubicBezTo>
                      <a:pt x="154" y="1"/>
                      <a:pt x="0" y="154"/>
                      <a:pt x="0" y="336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1" name="Google Shape;3361;p13"/>
              <p:cNvSpPr/>
              <p:nvPr/>
            </p:nvSpPr>
            <p:spPr>
              <a:xfrm rot="5400000">
                <a:off x="2374693" y="5666349"/>
                <a:ext cx="4498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8" extrusionOk="0">
                    <a:moveTo>
                      <a:pt x="353" y="0"/>
                    </a:moveTo>
                    <a:cubicBezTo>
                      <a:pt x="348" y="0"/>
                      <a:pt x="342" y="0"/>
                      <a:pt x="337" y="0"/>
                    </a:cubicBezTo>
                    <a:cubicBezTo>
                      <a:pt x="155" y="0"/>
                      <a:pt x="15" y="140"/>
                      <a:pt x="1" y="322"/>
                    </a:cubicBezTo>
                    <a:lnTo>
                      <a:pt x="15" y="322"/>
                    </a:lnTo>
                    <a:cubicBezTo>
                      <a:pt x="15" y="522"/>
                      <a:pt x="177" y="657"/>
                      <a:pt x="346" y="657"/>
                    </a:cubicBezTo>
                    <a:cubicBezTo>
                      <a:pt x="426" y="657"/>
                      <a:pt x="507" y="627"/>
                      <a:pt x="575" y="560"/>
                    </a:cubicBezTo>
                    <a:cubicBezTo>
                      <a:pt x="781" y="354"/>
                      <a:pt x="636" y="0"/>
                      <a:pt x="35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2" name="Google Shape;3362;p13"/>
              <p:cNvSpPr/>
              <p:nvPr/>
            </p:nvSpPr>
            <p:spPr>
              <a:xfrm rot="5400000">
                <a:off x="2437878" y="582082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3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3" name="Google Shape;3363;p13"/>
              <p:cNvSpPr/>
              <p:nvPr/>
            </p:nvSpPr>
            <p:spPr>
              <a:xfrm rot="5400000">
                <a:off x="2264165" y="5921450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3" y="642"/>
                      <a:pt x="561" y="574"/>
                    </a:cubicBezTo>
                    <a:cubicBezTo>
                      <a:pt x="770" y="364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4" name="Google Shape;3364;p13"/>
              <p:cNvSpPr/>
              <p:nvPr/>
            </p:nvSpPr>
            <p:spPr>
              <a:xfrm rot="5400000">
                <a:off x="1965287" y="6274928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6" y="657"/>
                      <a:pt x="338" y="657"/>
                    </a:cubicBezTo>
                    <a:cubicBezTo>
                      <a:pt x="420" y="657"/>
                      <a:pt x="502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5" name="Google Shape;3365;p13"/>
              <p:cNvSpPr/>
              <p:nvPr/>
            </p:nvSpPr>
            <p:spPr>
              <a:xfrm rot="5400000">
                <a:off x="2889539" y="5079726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1"/>
                    </a:moveTo>
                    <a:cubicBezTo>
                      <a:pt x="154" y="15"/>
                      <a:pt x="1" y="155"/>
                      <a:pt x="1" y="337"/>
                    </a:cubicBezTo>
                    <a:cubicBezTo>
                      <a:pt x="1" y="537"/>
                      <a:pt x="162" y="672"/>
                      <a:pt x="332" y="672"/>
                    </a:cubicBezTo>
                    <a:cubicBezTo>
                      <a:pt x="412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6" name="Google Shape;3366;p13"/>
              <p:cNvSpPr/>
              <p:nvPr/>
            </p:nvSpPr>
            <p:spPr>
              <a:xfrm rot="5400000">
                <a:off x="3424970" y="5034208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7" name="Google Shape;3367;p13"/>
              <p:cNvSpPr/>
              <p:nvPr/>
            </p:nvSpPr>
            <p:spPr>
              <a:xfrm rot="5400000">
                <a:off x="2857418" y="5258674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1" y="533"/>
                      <a:pt x="161" y="661"/>
                      <a:pt x="331" y="661"/>
                    </a:cubicBezTo>
                    <a:cubicBezTo>
                      <a:pt x="414" y="661"/>
                      <a:pt x="501" y="630"/>
                      <a:pt x="570" y="560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8" name="Google Shape;3368;p13"/>
              <p:cNvSpPr/>
              <p:nvPr/>
            </p:nvSpPr>
            <p:spPr>
              <a:xfrm rot="5400000">
                <a:off x="2735974" y="5420955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23" y="0"/>
                    </a:moveTo>
                    <a:cubicBezTo>
                      <a:pt x="141" y="0"/>
                      <a:pt x="1" y="154"/>
                      <a:pt x="1" y="336"/>
                    </a:cubicBezTo>
                    <a:cubicBezTo>
                      <a:pt x="1" y="533"/>
                      <a:pt x="158" y="661"/>
                      <a:pt x="324" y="661"/>
                    </a:cubicBezTo>
                    <a:cubicBezTo>
                      <a:pt x="407" y="661"/>
                      <a:pt x="491" y="630"/>
                      <a:pt x="561" y="560"/>
                    </a:cubicBezTo>
                    <a:cubicBezTo>
                      <a:pt x="771" y="364"/>
                      <a:pt x="617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69" name="Google Shape;3369;p13"/>
              <p:cNvSpPr/>
              <p:nvPr/>
            </p:nvSpPr>
            <p:spPr>
              <a:xfrm rot="5400000">
                <a:off x="2687304" y="5570593"/>
                <a:ext cx="45214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7" extrusionOk="0">
                    <a:moveTo>
                      <a:pt x="337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0" name="Google Shape;3370;p13"/>
              <p:cNvSpPr/>
              <p:nvPr/>
            </p:nvSpPr>
            <p:spPr>
              <a:xfrm rot="5400000">
                <a:off x="2574096" y="5650798"/>
                <a:ext cx="45156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71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6"/>
                      <a:pt x="168" y="671"/>
                      <a:pt x="342" y="671"/>
                    </a:cubicBezTo>
                    <a:cubicBezTo>
                      <a:pt x="424" y="671"/>
                      <a:pt x="507" y="641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1" name="Google Shape;3371;p13"/>
              <p:cNvSpPr/>
              <p:nvPr/>
            </p:nvSpPr>
            <p:spPr>
              <a:xfrm rot="5400000">
                <a:off x="2477332" y="570799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2" name="Google Shape;3372;p13"/>
              <p:cNvSpPr/>
              <p:nvPr/>
            </p:nvSpPr>
            <p:spPr>
              <a:xfrm rot="5400000">
                <a:off x="2333770" y="5437082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3"/>
                      <a:pt x="158" y="660"/>
                      <a:pt x="324" y="660"/>
                    </a:cubicBezTo>
                    <a:cubicBezTo>
                      <a:pt x="406" y="660"/>
                      <a:pt x="491" y="629"/>
                      <a:pt x="561" y="560"/>
                    </a:cubicBezTo>
                    <a:cubicBezTo>
                      <a:pt x="770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3" name="Google Shape;3373;p13"/>
              <p:cNvSpPr/>
              <p:nvPr/>
            </p:nvSpPr>
            <p:spPr>
              <a:xfrm rot="5400000">
                <a:off x="2222665" y="5566965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4" name="Google Shape;3374;p13"/>
              <p:cNvSpPr/>
              <p:nvPr/>
            </p:nvSpPr>
            <p:spPr>
              <a:xfrm rot="5400000">
                <a:off x="2213795" y="5704795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5" name="Google Shape;3375;p13"/>
              <p:cNvSpPr/>
              <p:nvPr/>
            </p:nvSpPr>
            <p:spPr>
              <a:xfrm rot="5400000">
                <a:off x="2152309" y="5824627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6" y="1"/>
                    </a:moveTo>
                    <a:cubicBezTo>
                      <a:pt x="154" y="1"/>
                      <a:pt x="1" y="155"/>
                      <a:pt x="1" y="336"/>
                    </a:cubicBezTo>
                    <a:cubicBezTo>
                      <a:pt x="1" y="537"/>
                      <a:pt x="163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6" name="Google Shape;3376;p13"/>
              <p:cNvSpPr/>
              <p:nvPr/>
            </p:nvSpPr>
            <p:spPr>
              <a:xfrm rot="5400000">
                <a:off x="2149487" y="5941895"/>
                <a:ext cx="45214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6" extrusionOk="0">
                    <a:moveTo>
                      <a:pt x="336" y="1"/>
                    </a:moveTo>
                    <a:cubicBezTo>
                      <a:pt x="155" y="1"/>
                      <a:pt x="15" y="155"/>
                      <a:pt x="1" y="336"/>
                    </a:cubicBezTo>
                    <a:cubicBezTo>
                      <a:pt x="1" y="536"/>
                      <a:pt x="169" y="665"/>
                      <a:pt x="343" y="665"/>
                    </a:cubicBezTo>
                    <a:cubicBezTo>
                      <a:pt x="425" y="665"/>
                      <a:pt x="507" y="637"/>
                      <a:pt x="574" y="574"/>
                    </a:cubicBezTo>
                    <a:cubicBezTo>
                      <a:pt x="784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7" name="Google Shape;3377;p13"/>
              <p:cNvSpPr/>
              <p:nvPr/>
            </p:nvSpPr>
            <p:spPr>
              <a:xfrm rot="5400000">
                <a:off x="1938413" y="5849731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6" y="0"/>
                    </a:moveTo>
                    <a:cubicBezTo>
                      <a:pt x="154" y="0"/>
                      <a:pt x="1" y="154"/>
                      <a:pt x="1" y="336"/>
                    </a:cubicBezTo>
                    <a:cubicBezTo>
                      <a:pt x="1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8" name="Google Shape;3378;p13"/>
              <p:cNvSpPr/>
              <p:nvPr/>
            </p:nvSpPr>
            <p:spPr>
              <a:xfrm rot="5400000">
                <a:off x="1800734" y="6067861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1"/>
                    </a:moveTo>
                    <a:cubicBezTo>
                      <a:pt x="154" y="1"/>
                      <a:pt x="1" y="155"/>
                      <a:pt x="1" y="337"/>
                    </a:cubicBezTo>
                    <a:cubicBezTo>
                      <a:pt x="1" y="536"/>
                      <a:pt x="162" y="672"/>
                      <a:pt x="332" y="672"/>
                    </a:cubicBezTo>
                    <a:cubicBezTo>
                      <a:pt x="412" y="672"/>
                      <a:pt x="493" y="642"/>
                      <a:pt x="560" y="574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79" name="Google Shape;3379;p13"/>
              <p:cNvSpPr/>
              <p:nvPr/>
            </p:nvSpPr>
            <p:spPr>
              <a:xfrm rot="5400000">
                <a:off x="1710974" y="6604239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3"/>
                      <a:pt x="157" y="660"/>
                      <a:pt x="324" y="660"/>
                    </a:cubicBezTo>
                    <a:cubicBezTo>
                      <a:pt x="406" y="660"/>
                      <a:pt x="491" y="629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0" name="Google Shape;3380;p13"/>
              <p:cNvSpPr/>
              <p:nvPr/>
            </p:nvSpPr>
            <p:spPr>
              <a:xfrm rot="5400000">
                <a:off x="2003158" y="6089636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6" y="657"/>
                      <a:pt x="338" y="657"/>
                    </a:cubicBezTo>
                    <a:cubicBezTo>
                      <a:pt x="420" y="657"/>
                      <a:pt x="502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1" name="Google Shape;3381;p13"/>
              <p:cNvSpPr/>
              <p:nvPr/>
            </p:nvSpPr>
            <p:spPr>
              <a:xfrm rot="5400000">
                <a:off x="1738469" y="6247190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2"/>
                      <a:pt x="166" y="657"/>
                      <a:pt x="338" y="657"/>
                    </a:cubicBezTo>
                    <a:cubicBezTo>
                      <a:pt x="420" y="657"/>
                      <a:pt x="503" y="628"/>
                      <a:pt x="570" y="560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2" name="Google Shape;3382;p13"/>
              <p:cNvSpPr/>
              <p:nvPr/>
            </p:nvSpPr>
            <p:spPr>
              <a:xfrm rot="5400000">
                <a:off x="1672967" y="6506429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3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3" name="Google Shape;3383;p13"/>
              <p:cNvSpPr/>
              <p:nvPr/>
            </p:nvSpPr>
            <p:spPr>
              <a:xfrm rot="5400000">
                <a:off x="2912596" y="5439588"/>
                <a:ext cx="4521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2" extrusionOk="0">
                    <a:moveTo>
                      <a:pt x="337" y="1"/>
                    </a:moveTo>
                    <a:cubicBezTo>
                      <a:pt x="155" y="1"/>
                      <a:pt x="15" y="155"/>
                      <a:pt x="1" y="337"/>
                    </a:cubicBezTo>
                    <a:cubicBezTo>
                      <a:pt x="1" y="537"/>
                      <a:pt x="169" y="672"/>
                      <a:pt x="343" y="672"/>
                    </a:cubicBezTo>
                    <a:cubicBezTo>
                      <a:pt x="424" y="672"/>
                      <a:pt x="507" y="642"/>
                      <a:pt x="575" y="575"/>
                    </a:cubicBezTo>
                    <a:cubicBezTo>
                      <a:pt x="784" y="365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4" name="Google Shape;3384;p13"/>
              <p:cNvSpPr/>
              <p:nvPr/>
            </p:nvSpPr>
            <p:spPr>
              <a:xfrm rot="5400000">
                <a:off x="2171894" y="6178683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22" y="0"/>
                    </a:moveTo>
                    <a:cubicBezTo>
                      <a:pt x="140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5" name="Google Shape;3385;p13"/>
              <p:cNvSpPr/>
              <p:nvPr/>
            </p:nvSpPr>
            <p:spPr>
              <a:xfrm rot="5400000">
                <a:off x="3330041" y="5173027"/>
                <a:ext cx="45156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65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6"/>
                      <a:pt x="169" y="665"/>
                      <a:pt x="343" y="665"/>
                    </a:cubicBezTo>
                    <a:cubicBezTo>
                      <a:pt x="424" y="665"/>
                      <a:pt x="507" y="636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6" name="Google Shape;3386;p13"/>
              <p:cNvSpPr/>
              <p:nvPr/>
            </p:nvSpPr>
            <p:spPr>
              <a:xfrm rot="5400000">
                <a:off x="3510397" y="4902513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2"/>
                      <a:pt x="163" y="658"/>
                      <a:pt x="332" y="658"/>
                    </a:cubicBezTo>
                    <a:cubicBezTo>
                      <a:pt x="412" y="658"/>
                      <a:pt x="494" y="628"/>
                      <a:pt x="561" y="560"/>
                    </a:cubicBezTo>
                    <a:cubicBezTo>
                      <a:pt x="771" y="351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7" name="Google Shape;3387;p13"/>
              <p:cNvSpPr/>
              <p:nvPr/>
            </p:nvSpPr>
            <p:spPr>
              <a:xfrm rot="5400000">
                <a:off x="3663559" y="4821574"/>
                <a:ext cx="45214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6" extrusionOk="0">
                    <a:moveTo>
                      <a:pt x="337" y="1"/>
                    </a:moveTo>
                    <a:cubicBezTo>
                      <a:pt x="155" y="1"/>
                      <a:pt x="15" y="155"/>
                      <a:pt x="1" y="337"/>
                    </a:cubicBezTo>
                    <a:cubicBezTo>
                      <a:pt x="1" y="537"/>
                      <a:pt x="169" y="665"/>
                      <a:pt x="343" y="665"/>
                    </a:cubicBezTo>
                    <a:cubicBezTo>
                      <a:pt x="425" y="665"/>
                      <a:pt x="507" y="637"/>
                      <a:pt x="574" y="575"/>
                    </a:cubicBezTo>
                    <a:cubicBezTo>
                      <a:pt x="784" y="365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8" name="Google Shape;3388;p13"/>
              <p:cNvSpPr/>
              <p:nvPr/>
            </p:nvSpPr>
            <p:spPr>
              <a:xfrm rot="5400000">
                <a:off x="3603944" y="4990846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65"/>
                      <a:pt x="332" y="665"/>
                    </a:cubicBezTo>
                    <a:cubicBezTo>
                      <a:pt x="412" y="665"/>
                      <a:pt x="493" y="637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89" name="Google Shape;3389;p13"/>
              <p:cNvSpPr/>
              <p:nvPr/>
            </p:nvSpPr>
            <p:spPr>
              <a:xfrm rot="5400000">
                <a:off x="2790861" y="5282021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6"/>
                      <a:pt x="162" y="671"/>
                      <a:pt x="332" y="671"/>
                    </a:cubicBezTo>
                    <a:cubicBezTo>
                      <a:pt x="412" y="671"/>
                      <a:pt x="493" y="642"/>
                      <a:pt x="560" y="574"/>
                    </a:cubicBezTo>
                    <a:cubicBezTo>
                      <a:pt x="770" y="365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90" name="Google Shape;3390;p13"/>
              <p:cNvSpPr/>
              <p:nvPr/>
            </p:nvSpPr>
            <p:spPr>
              <a:xfrm rot="5400000">
                <a:off x="3005679" y="5337467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4" y="642"/>
                      <a:pt x="561" y="574"/>
                    </a:cubicBezTo>
                    <a:cubicBezTo>
                      <a:pt x="771" y="364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91" name="Google Shape;3391;p13"/>
              <p:cNvSpPr/>
              <p:nvPr/>
            </p:nvSpPr>
            <p:spPr>
              <a:xfrm rot="5400000">
                <a:off x="1821862" y="640447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1"/>
                    </a:moveTo>
                    <a:cubicBezTo>
                      <a:pt x="140" y="1"/>
                      <a:pt x="0" y="141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92" name="Google Shape;3392;p13"/>
              <p:cNvSpPr/>
              <p:nvPr/>
            </p:nvSpPr>
            <p:spPr>
              <a:xfrm rot="5400000">
                <a:off x="2938774" y="5182904"/>
                <a:ext cx="45214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7" extrusionOk="0">
                    <a:moveTo>
                      <a:pt x="337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85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93" name="Google Shape;3393;p13"/>
              <p:cNvSpPr/>
              <p:nvPr/>
            </p:nvSpPr>
            <p:spPr>
              <a:xfrm rot="5400000">
                <a:off x="3117298" y="5196181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8"/>
                      <a:pt x="561" y="560"/>
                    </a:cubicBezTo>
                    <a:cubicBezTo>
                      <a:pt x="770" y="350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94" name="Google Shape;3394;p13"/>
              <p:cNvSpPr/>
              <p:nvPr/>
            </p:nvSpPr>
            <p:spPr>
              <a:xfrm rot="5400000">
                <a:off x="3245596" y="5067364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0" y="536"/>
                      <a:pt x="166" y="671"/>
                      <a:pt x="338" y="671"/>
                    </a:cubicBezTo>
                    <a:cubicBezTo>
                      <a:pt x="420" y="671"/>
                      <a:pt x="502" y="642"/>
                      <a:pt x="570" y="574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95" name="Google Shape;3395;p13"/>
              <p:cNvSpPr/>
              <p:nvPr/>
            </p:nvSpPr>
            <p:spPr>
              <a:xfrm rot="5400000">
                <a:off x="3087462" y="500921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96" name="Google Shape;3396;p13"/>
              <p:cNvSpPr/>
              <p:nvPr/>
            </p:nvSpPr>
            <p:spPr>
              <a:xfrm rot="5400000">
                <a:off x="2418839" y="5508107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97" name="Google Shape;3397;p13"/>
              <p:cNvSpPr/>
              <p:nvPr/>
            </p:nvSpPr>
            <p:spPr>
              <a:xfrm rot="5400000">
                <a:off x="2303272" y="5829696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1" y="141"/>
                      <a:pt x="1" y="323"/>
                    </a:cubicBezTo>
                    <a:cubicBezTo>
                      <a:pt x="1" y="523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98" name="Google Shape;3398;p13"/>
              <p:cNvSpPr/>
              <p:nvPr/>
            </p:nvSpPr>
            <p:spPr>
              <a:xfrm rot="5400000">
                <a:off x="2439465" y="5342717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22"/>
                      <a:pt x="169" y="658"/>
                      <a:pt x="343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84" y="351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399" name="Google Shape;3399;p13"/>
              <p:cNvSpPr/>
              <p:nvPr/>
            </p:nvSpPr>
            <p:spPr>
              <a:xfrm rot="5400000">
                <a:off x="2066399" y="6134205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23" y="0"/>
                    </a:moveTo>
                    <a:cubicBezTo>
                      <a:pt x="141" y="0"/>
                      <a:pt x="1" y="154"/>
                      <a:pt x="1" y="336"/>
                    </a:cubicBezTo>
                    <a:cubicBezTo>
                      <a:pt x="1" y="533"/>
                      <a:pt x="157" y="660"/>
                      <a:pt x="324" y="660"/>
                    </a:cubicBezTo>
                    <a:cubicBezTo>
                      <a:pt x="406" y="660"/>
                      <a:pt x="491" y="629"/>
                      <a:pt x="560" y="560"/>
                    </a:cubicBezTo>
                    <a:cubicBezTo>
                      <a:pt x="770" y="364"/>
                      <a:pt x="616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00" name="Google Shape;3400;p13"/>
            <p:cNvGrpSpPr/>
            <p:nvPr/>
          </p:nvGrpSpPr>
          <p:grpSpPr>
            <a:xfrm rot="3133371">
              <a:off x="2709818" y="4256209"/>
              <a:ext cx="1794936" cy="1506967"/>
              <a:chOff x="2759819" y="5185669"/>
              <a:chExt cx="2117802" cy="1778035"/>
            </a:xfrm>
          </p:grpSpPr>
          <p:sp>
            <p:nvSpPr>
              <p:cNvPr id="3401" name="Google Shape;3401;p13"/>
              <p:cNvSpPr/>
              <p:nvPr/>
            </p:nvSpPr>
            <p:spPr>
              <a:xfrm rot="5400000">
                <a:off x="3055899" y="5816678"/>
                <a:ext cx="45214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704" extrusionOk="0">
                    <a:moveTo>
                      <a:pt x="434" y="0"/>
                    </a:moveTo>
                    <a:cubicBezTo>
                      <a:pt x="350" y="0"/>
                      <a:pt x="253" y="28"/>
                      <a:pt x="183" y="84"/>
                    </a:cubicBezTo>
                    <a:cubicBezTo>
                      <a:pt x="29" y="196"/>
                      <a:pt x="1" y="420"/>
                      <a:pt x="127" y="574"/>
                    </a:cubicBezTo>
                    <a:cubicBezTo>
                      <a:pt x="183" y="644"/>
                      <a:pt x="266" y="700"/>
                      <a:pt x="364" y="700"/>
                    </a:cubicBezTo>
                    <a:cubicBezTo>
                      <a:pt x="381" y="702"/>
                      <a:pt x="398" y="703"/>
                      <a:pt x="414" y="703"/>
                    </a:cubicBezTo>
                    <a:cubicBezTo>
                      <a:pt x="491" y="703"/>
                      <a:pt x="561" y="676"/>
                      <a:pt x="630" y="630"/>
                    </a:cubicBezTo>
                    <a:cubicBezTo>
                      <a:pt x="700" y="574"/>
                      <a:pt x="742" y="476"/>
                      <a:pt x="756" y="392"/>
                    </a:cubicBezTo>
                    <a:cubicBezTo>
                      <a:pt x="784" y="196"/>
                      <a:pt x="630" y="14"/>
                      <a:pt x="434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2" name="Google Shape;3402;p13"/>
              <p:cNvSpPr/>
              <p:nvPr/>
            </p:nvSpPr>
            <p:spPr>
              <a:xfrm rot="5400000">
                <a:off x="2872278" y="595139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1" y="141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3" name="Google Shape;3403;p13"/>
              <p:cNvSpPr/>
              <p:nvPr/>
            </p:nvSpPr>
            <p:spPr>
              <a:xfrm rot="5400000">
                <a:off x="2929703" y="5015785"/>
                <a:ext cx="1778035" cy="2117802"/>
              </a:xfrm>
              <a:custGeom>
                <a:avLst/>
                <a:gdLst/>
                <a:ahLst/>
                <a:cxnLst/>
                <a:rect l="l" t="t" r="r" b="b"/>
                <a:pathLst>
                  <a:path w="30870" h="36769" extrusionOk="0">
                    <a:moveTo>
                      <a:pt x="24503" y="24251"/>
                    </a:moveTo>
                    <a:cubicBezTo>
                      <a:pt x="24545" y="24321"/>
                      <a:pt x="24601" y="24405"/>
                      <a:pt x="24643" y="24475"/>
                    </a:cubicBezTo>
                    <a:lnTo>
                      <a:pt x="24629" y="24475"/>
                    </a:lnTo>
                    <a:lnTo>
                      <a:pt x="24601" y="24433"/>
                    </a:lnTo>
                    <a:lnTo>
                      <a:pt x="24601" y="24447"/>
                    </a:lnTo>
                    <a:cubicBezTo>
                      <a:pt x="24559" y="24377"/>
                      <a:pt x="24531" y="24321"/>
                      <a:pt x="24503" y="24251"/>
                    </a:cubicBezTo>
                    <a:close/>
                    <a:moveTo>
                      <a:pt x="952" y="1"/>
                    </a:moveTo>
                    <a:cubicBezTo>
                      <a:pt x="379" y="113"/>
                      <a:pt x="589" y="882"/>
                      <a:pt x="505" y="1316"/>
                    </a:cubicBezTo>
                    <a:lnTo>
                      <a:pt x="505" y="1302"/>
                    </a:lnTo>
                    <a:cubicBezTo>
                      <a:pt x="211" y="4045"/>
                      <a:pt x="1" y="6872"/>
                      <a:pt x="85" y="9628"/>
                    </a:cubicBezTo>
                    <a:cubicBezTo>
                      <a:pt x="1176" y="10062"/>
                      <a:pt x="5234" y="11126"/>
                      <a:pt x="5444" y="12175"/>
                    </a:cubicBezTo>
                    <a:cubicBezTo>
                      <a:pt x="3863" y="12707"/>
                      <a:pt x="1974" y="12525"/>
                      <a:pt x="309" y="12945"/>
                    </a:cubicBezTo>
                    <a:cubicBezTo>
                      <a:pt x="589" y="15058"/>
                      <a:pt x="938" y="17185"/>
                      <a:pt x="1288" y="19298"/>
                    </a:cubicBezTo>
                    <a:cubicBezTo>
                      <a:pt x="1825" y="19200"/>
                      <a:pt x="3112" y="19150"/>
                      <a:pt x="4635" y="19150"/>
                    </a:cubicBezTo>
                    <a:cubicBezTo>
                      <a:pt x="9628" y="19150"/>
                      <a:pt x="17156" y="19686"/>
                      <a:pt x="9083" y="20823"/>
                    </a:cubicBezTo>
                    <a:lnTo>
                      <a:pt x="9152" y="20809"/>
                    </a:lnTo>
                    <a:lnTo>
                      <a:pt x="9152" y="20809"/>
                    </a:lnTo>
                    <a:cubicBezTo>
                      <a:pt x="6802" y="21243"/>
                      <a:pt x="4479" y="21816"/>
                      <a:pt x="2142" y="22306"/>
                    </a:cubicBezTo>
                    <a:cubicBezTo>
                      <a:pt x="2660" y="23524"/>
                      <a:pt x="3009" y="24853"/>
                      <a:pt x="3667" y="26014"/>
                    </a:cubicBezTo>
                    <a:cubicBezTo>
                      <a:pt x="4745" y="28519"/>
                      <a:pt x="6872" y="31136"/>
                      <a:pt x="9138" y="32703"/>
                    </a:cubicBezTo>
                    <a:cubicBezTo>
                      <a:pt x="11056" y="32004"/>
                      <a:pt x="12987" y="31234"/>
                      <a:pt x="15002" y="30912"/>
                    </a:cubicBezTo>
                    <a:lnTo>
                      <a:pt x="14988" y="30912"/>
                    </a:lnTo>
                    <a:cubicBezTo>
                      <a:pt x="15789" y="30776"/>
                      <a:pt x="16361" y="30715"/>
                      <a:pt x="16746" y="30715"/>
                    </a:cubicBezTo>
                    <a:cubicBezTo>
                      <a:pt x="19399" y="30715"/>
                      <a:pt x="13161" y="33593"/>
                      <a:pt x="11853" y="34326"/>
                    </a:cubicBezTo>
                    <a:cubicBezTo>
                      <a:pt x="15119" y="35833"/>
                      <a:pt x="18734" y="36769"/>
                      <a:pt x="22328" y="36769"/>
                    </a:cubicBezTo>
                    <a:cubicBezTo>
                      <a:pt x="23508" y="36769"/>
                      <a:pt x="24685" y="36668"/>
                      <a:pt x="25846" y="36453"/>
                    </a:cubicBezTo>
                    <a:lnTo>
                      <a:pt x="25818" y="36453"/>
                    </a:lnTo>
                    <a:cubicBezTo>
                      <a:pt x="26448" y="36258"/>
                      <a:pt x="27148" y="36328"/>
                      <a:pt x="27708" y="35936"/>
                    </a:cubicBezTo>
                    <a:cubicBezTo>
                      <a:pt x="28337" y="35936"/>
                      <a:pt x="30324" y="35180"/>
                      <a:pt x="30520" y="34480"/>
                    </a:cubicBezTo>
                    <a:cubicBezTo>
                      <a:pt x="30870" y="33431"/>
                      <a:pt x="29373" y="31416"/>
                      <a:pt x="28967" y="30338"/>
                    </a:cubicBezTo>
                    <a:cubicBezTo>
                      <a:pt x="27917" y="28351"/>
                      <a:pt x="26672" y="26462"/>
                      <a:pt x="25525" y="24531"/>
                    </a:cubicBezTo>
                    <a:cubicBezTo>
                      <a:pt x="23887" y="21984"/>
                      <a:pt x="22530" y="19312"/>
                      <a:pt x="20641" y="16961"/>
                    </a:cubicBezTo>
                    <a:cubicBezTo>
                      <a:pt x="18696" y="14512"/>
                      <a:pt x="16695" y="12091"/>
                      <a:pt x="14652" y="9726"/>
                    </a:cubicBezTo>
                    <a:lnTo>
                      <a:pt x="14624" y="9712"/>
                    </a:lnTo>
                    <a:cubicBezTo>
                      <a:pt x="10664" y="5906"/>
                      <a:pt x="6410" y="1372"/>
                      <a:pt x="95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4" name="Google Shape;3404;p13"/>
              <p:cNvSpPr/>
              <p:nvPr/>
            </p:nvSpPr>
            <p:spPr>
              <a:xfrm rot="5400000">
                <a:off x="3255075" y="6041453"/>
                <a:ext cx="1670" cy="58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1" y="0"/>
                    </a:move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5" name="Google Shape;3405;p13"/>
              <p:cNvSpPr/>
              <p:nvPr/>
            </p:nvSpPr>
            <p:spPr>
              <a:xfrm rot="5400000">
                <a:off x="4327737" y="5355139"/>
                <a:ext cx="44350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08" extrusionOk="0">
                    <a:moveTo>
                      <a:pt x="385" y="1"/>
                    </a:moveTo>
                    <a:cubicBezTo>
                      <a:pt x="307" y="1"/>
                      <a:pt x="238" y="28"/>
                      <a:pt x="168" y="74"/>
                    </a:cubicBezTo>
                    <a:cubicBezTo>
                      <a:pt x="14" y="200"/>
                      <a:pt x="0" y="424"/>
                      <a:pt x="126" y="578"/>
                    </a:cubicBezTo>
                    <a:cubicBezTo>
                      <a:pt x="182" y="648"/>
                      <a:pt x="266" y="690"/>
                      <a:pt x="364" y="704"/>
                    </a:cubicBezTo>
                    <a:cubicBezTo>
                      <a:pt x="381" y="707"/>
                      <a:pt x="397" y="708"/>
                      <a:pt x="413" y="708"/>
                    </a:cubicBezTo>
                    <a:cubicBezTo>
                      <a:pt x="491" y="708"/>
                      <a:pt x="560" y="681"/>
                      <a:pt x="630" y="634"/>
                    </a:cubicBezTo>
                    <a:cubicBezTo>
                      <a:pt x="700" y="564"/>
                      <a:pt x="742" y="480"/>
                      <a:pt x="756" y="396"/>
                    </a:cubicBezTo>
                    <a:cubicBezTo>
                      <a:pt x="770" y="200"/>
                      <a:pt x="630" y="18"/>
                      <a:pt x="434" y="4"/>
                    </a:cubicBezTo>
                    <a:cubicBezTo>
                      <a:pt x="417" y="2"/>
                      <a:pt x="401" y="1"/>
                      <a:pt x="385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6" name="Google Shape;3406;p13"/>
              <p:cNvSpPr/>
              <p:nvPr/>
            </p:nvSpPr>
            <p:spPr>
              <a:xfrm rot="5400000">
                <a:off x="3989888" y="5332410"/>
                <a:ext cx="41931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5" extrusionOk="0">
                    <a:moveTo>
                      <a:pt x="356" y="1"/>
                    </a:moveTo>
                    <a:cubicBezTo>
                      <a:pt x="275" y="1"/>
                      <a:pt x="198" y="28"/>
                      <a:pt x="140" y="74"/>
                    </a:cubicBezTo>
                    <a:cubicBezTo>
                      <a:pt x="70" y="130"/>
                      <a:pt x="14" y="214"/>
                      <a:pt x="14" y="312"/>
                    </a:cubicBezTo>
                    <a:cubicBezTo>
                      <a:pt x="0" y="410"/>
                      <a:pt x="28" y="494"/>
                      <a:pt x="84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420" y="704"/>
                      <a:pt x="518" y="676"/>
                      <a:pt x="588" y="620"/>
                    </a:cubicBezTo>
                    <a:cubicBezTo>
                      <a:pt x="658" y="564"/>
                      <a:pt x="714" y="480"/>
                      <a:pt x="728" y="382"/>
                    </a:cubicBezTo>
                    <a:cubicBezTo>
                      <a:pt x="728" y="284"/>
                      <a:pt x="700" y="200"/>
                      <a:pt x="644" y="130"/>
                    </a:cubicBezTo>
                    <a:cubicBezTo>
                      <a:pt x="588" y="46"/>
                      <a:pt x="490" y="4"/>
                      <a:pt x="406" y="4"/>
                    </a:cubicBezTo>
                    <a:cubicBezTo>
                      <a:pt x="389" y="2"/>
                      <a:pt x="373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7" name="Google Shape;3407;p13"/>
              <p:cNvSpPr/>
              <p:nvPr/>
            </p:nvSpPr>
            <p:spPr>
              <a:xfrm rot="5400000">
                <a:off x="3994110" y="5466025"/>
                <a:ext cx="41989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4" extrusionOk="0">
                    <a:moveTo>
                      <a:pt x="407" y="0"/>
                    </a:moveTo>
                    <a:cubicBezTo>
                      <a:pt x="309" y="0"/>
                      <a:pt x="211" y="28"/>
                      <a:pt x="141" y="84"/>
                    </a:cubicBezTo>
                    <a:cubicBezTo>
                      <a:pt x="71" y="140"/>
                      <a:pt x="15" y="224"/>
                      <a:pt x="15" y="322"/>
                    </a:cubicBezTo>
                    <a:cubicBezTo>
                      <a:pt x="1" y="420"/>
                      <a:pt x="29" y="504"/>
                      <a:pt x="85" y="588"/>
                    </a:cubicBezTo>
                    <a:cubicBezTo>
                      <a:pt x="141" y="658"/>
                      <a:pt x="239" y="700"/>
                      <a:pt x="323" y="714"/>
                    </a:cubicBezTo>
                    <a:cubicBezTo>
                      <a:pt x="421" y="714"/>
                      <a:pt x="519" y="686"/>
                      <a:pt x="589" y="630"/>
                    </a:cubicBezTo>
                    <a:cubicBezTo>
                      <a:pt x="658" y="574"/>
                      <a:pt x="714" y="490"/>
                      <a:pt x="714" y="392"/>
                    </a:cubicBezTo>
                    <a:cubicBezTo>
                      <a:pt x="728" y="294"/>
                      <a:pt x="700" y="210"/>
                      <a:pt x="644" y="140"/>
                    </a:cubicBezTo>
                    <a:cubicBezTo>
                      <a:pt x="575" y="56"/>
                      <a:pt x="491" y="14"/>
                      <a:pt x="40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8" name="Google Shape;3408;p13"/>
              <p:cNvSpPr/>
              <p:nvPr/>
            </p:nvSpPr>
            <p:spPr>
              <a:xfrm rot="5400000">
                <a:off x="3919799" y="5572292"/>
                <a:ext cx="43601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04" extrusionOk="0">
                    <a:moveTo>
                      <a:pt x="348" y="0"/>
                    </a:moveTo>
                    <a:cubicBezTo>
                      <a:pt x="276" y="0"/>
                      <a:pt x="199" y="27"/>
                      <a:pt x="141" y="74"/>
                    </a:cubicBezTo>
                    <a:cubicBezTo>
                      <a:pt x="57" y="130"/>
                      <a:pt x="15" y="214"/>
                      <a:pt x="1" y="311"/>
                    </a:cubicBezTo>
                    <a:cubicBezTo>
                      <a:pt x="1" y="409"/>
                      <a:pt x="29" y="493"/>
                      <a:pt x="85" y="577"/>
                    </a:cubicBezTo>
                    <a:cubicBezTo>
                      <a:pt x="141" y="647"/>
                      <a:pt x="225" y="689"/>
                      <a:pt x="323" y="703"/>
                    </a:cubicBezTo>
                    <a:cubicBezTo>
                      <a:pt x="421" y="703"/>
                      <a:pt x="504" y="675"/>
                      <a:pt x="588" y="619"/>
                    </a:cubicBezTo>
                    <a:cubicBezTo>
                      <a:pt x="742" y="493"/>
                      <a:pt x="756" y="269"/>
                      <a:pt x="630" y="130"/>
                    </a:cubicBezTo>
                    <a:cubicBezTo>
                      <a:pt x="574" y="46"/>
                      <a:pt x="490" y="4"/>
                      <a:pt x="393" y="4"/>
                    </a:cubicBezTo>
                    <a:cubicBezTo>
                      <a:pt x="378" y="1"/>
                      <a:pt x="363" y="0"/>
                      <a:pt x="348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09" name="Google Shape;3409;p13"/>
              <p:cNvSpPr/>
              <p:nvPr/>
            </p:nvSpPr>
            <p:spPr>
              <a:xfrm rot="5400000">
                <a:off x="3773454" y="5840725"/>
                <a:ext cx="44408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5" extrusionOk="0">
                    <a:moveTo>
                      <a:pt x="435" y="1"/>
                    </a:moveTo>
                    <a:cubicBezTo>
                      <a:pt x="337" y="1"/>
                      <a:pt x="253" y="29"/>
                      <a:pt x="169" y="85"/>
                    </a:cubicBezTo>
                    <a:lnTo>
                      <a:pt x="183" y="85"/>
                    </a:lnTo>
                    <a:cubicBezTo>
                      <a:pt x="29" y="197"/>
                      <a:pt x="1" y="421"/>
                      <a:pt x="127" y="575"/>
                    </a:cubicBezTo>
                    <a:cubicBezTo>
                      <a:pt x="183" y="645"/>
                      <a:pt x="267" y="701"/>
                      <a:pt x="365" y="701"/>
                    </a:cubicBezTo>
                    <a:cubicBezTo>
                      <a:pt x="381" y="703"/>
                      <a:pt x="398" y="704"/>
                      <a:pt x="414" y="704"/>
                    </a:cubicBezTo>
                    <a:cubicBezTo>
                      <a:pt x="491" y="704"/>
                      <a:pt x="561" y="677"/>
                      <a:pt x="630" y="631"/>
                    </a:cubicBezTo>
                    <a:cubicBezTo>
                      <a:pt x="700" y="575"/>
                      <a:pt x="742" y="491"/>
                      <a:pt x="756" y="393"/>
                    </a:cubicBezTo>
                    <a:cubicBezTo>
                      <a:pt x="770" y="197"/>
                      <a:pt x="630" y="15"/>
                      <a:pt x="435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0" name="Google Shape;3410;p13"/>
              <p:cNvSpPr/>
              <p:nvPr/>
            </p:nvSpPr>
            <p:spPr>
              <a:xfrm rot="5400000">
                <a:off x="3285899" y="5910591"/>
                <a:ext cx="44408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7" extrusionOk="0">
                    <a:moveTo>
                      <a:pt x="400" y="0"/>
                    </a:moveTo>
                    <a:cubicBezTo>
                      <a:pt x="319" y="0"/>
                      <a:pt x="241" y="29"/>
                      <a:pt x="183" y="88"/>
                    </a:cubicBezTo>
                    <a:cubicBezTo>
                      <a:pt x="29" y="199"/>
                      <a:pt x="1" y="423"/>
                      <a:pt x="127" y="577"/>
                    </a:cubicBezTo>
                    <a:cubicBezTo>
                      <a:pt x="197" y="647"/>
                      <a:pt x="281" y="703"/>
                      <a:pt x="379" y="703"/>
                    </a:cubicBezTo>
                    <a:cubicBezTo>
                      <a:pt x="393" y="706"/>
                      <a:pt x="408" y="707"/>
                      <a:pt x="423" y="707"/>
                    </a:cubicBezTo>
                    <a:cubicBezTo>
                      <a:pt x="495" y="707"/>
                      <a:pt x="572" y="680"/>
                      <a:pt x="630" y="633"/>
                    </a:cubicBezTo>
                    <a:cubicBezTo>
                      <a:pt x="700" y="563"/>
                      <a:pt x="756" y="479"/>
                      <a:pt x="770" y="395"/>
                    </a:cubicBezTo>
                    <a:cubicBezTo>
                      <a:pt x="770" y="297"/>
                      <a:pt x="742" y="199"/>
                      <a:pt x="686" y="130"/>
                    </a:cubicBezTo>
                    <a:cubicBezTo>
                      <a:pt x="630" y="60"/>
                      <a:pt x="533" y="4"/>
                      <a:pt x="449" y="4"/>
                    </a:cubicBezTo>
                    <a:cubicBezTo>
                      <a:pt x="432" y="1"/>
                      <a:pt x="416" y="0"/>
                      <a:pt x="40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1" name="Google Shape;3411;p13"/>
              <p:cNvSpPr/>
              <p:nvPr/>
            </p:nvSpPr>
            <p:spPr>
              <a:xfrm rot="5400000">
                <a:off x="3340120" y="5798247"/>
                <a:ext cx="44408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8" extrusionOk="0">
                    <a:moveTo>
                      <a:pt x="356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71" y="144"/>
                      <a:pt x="15" y="228"/>
                      <a:pt x="15" y="326"/>
                    </a:cubicBezTo>
                    <a:cubicBezTo>
                      <a:pt x="1" y="410"/>
                      <a:pt x="29" y="508"/>
                      <a:pt x="85" y="578"/>
                    </a:cubicBezTo>
                    <a:cubicBezTo>
                      <a:pt x="141" y="648"/>
                      <a:pt x="239" y="704"/>
                      <a:pt x="323" y="704"/>
                    </a:cubicBezTo>
                    <a:cubicBezTo>
                      <a:pt x="339" y="707"/>
                      <a:pt x="356" y="708"/>
                      <a:pt x="373" y="708"/>
                    </a:cubicBezTo>
                    <a:cubicBezTo>
                      <a:pt x="453" y="708"/>
                      <a:pt x="531" y="681"/>
                      <a:pt x="589" y="634"/>
                    </a:cubicBezTo>
                    <a:cubicBezTo>
                      <a:pt x="742" y="508"/>
                      <a:pt x="770" y="284"/>
                      <a:pt x="645" y="130"/>
                    </a:cubicBezTo>
                    <a:cubicBezTo>
                      <a:pt x="575" y="60"/>
                      <a:pt x="491" y="4"/>
                      <a:pt x="407" y="4"/>
                    </a:cubicBezTo>
                    <a:cubicBezTo>
                      <a:pt x="390" y="2"/>
                      <a:pt x="373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2" name="Google Shape;3412;p13"/>
              <p:cNvSpPr/>
              <p:nvPr/>
            </p:nvSpPr>
            <p:spPr>
              <a:xfrm rot="5400000">
                <a:off x="3323721" y="5692950"/>
                <a:ext cx="42795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4" extrusionOk="0">
                    <a:moveTo>
                      <a:pt x="357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71" y="130"/>
                      <a:pt x="15" y="228"/>
                      <a:pt x="15" y="312"/>
                    </a:cubicBezTo>
                    <a:cubicBezTo>
                      <a:pt x="1" y="410"/>
                      <a:pt x="29" y="508"/>
                      <a:pt x="85" y="578"/>
                    </a:cubicBezTo>
                    <a:cubicBezTo>
                      <a:pt x="155" y="648"/>
                      <a:pt x="239" y="690"/>
                      <a:pt x="337" y="704"/>
                    </a:cubicBezTo>
                    <a:cubicBezTo>
                      <a:pt x="421" y="704"/>
                      <a:pt x="519" y="676"/>
                      <a:pt x="589" y="620"/>
                    </a:cubicBezTo>
                    <a:cubicBezTo>
                      <a:pt x="659" y="564"/>
                      <a:pt x="715" y="480"/>
                      <a:pt x="715" y="382"/>
                    </a:cubicBezTo>
                    <a:cubicBezTo>
                      <a:pt x="743" y="186"/>
                      <a:pt x="603" y="18"/>
                      <a:pt x="407" y="4"/>
                    </a:cubicBezTo>
                    <a:cubicBezTo>
                      <a:pt x="390" y="2"/>
                      <a:pt x="373" y="1"/>
                      <a:pt x="35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3" name="Google Shape;3413;p13"/>
              <p:cNvSpPr/>
              <p:nvPr/>
            </p:nvSpPr>
            <p:spPr>
              <a:xfrm rot="5400000">
                <a:off x="3467816" y="5819270"/>
                <a:ext cx="44408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14" extrusionOk="0">
                    <a:moveTo>
                      <a:pt x="449" y="0"/>
                    </a:moveTo>
                    <a:cubicBezTo>
                      <a:pt x="351" y="0"/>
                      <a:pt x="253" y="28"/>
                      <a:pt x="183" y="84"/>
                    </a:cubicBezTo>
                    <a:cubicBezTo>
                      <a:pt x="29" y="210"/>
                      <a:pt x="1" y="434"/>
                      <a:pt x="127" y="574"/>
                    </a:cubicBezTo>
                    <a:cubicBezTo>
                      <a:pt x="183" y="658"/>
                      <a:pt x="281" y="700"/>
                      <a:pt x="365" y="714"/>
                    </a:cubicBezTo>
                    <a:cubicBezTo>
                      <a:pt x="463" y="714"/>
                      <a:pt x="561" y="686"/>
                      <a:pt x="630" y="630"/>
                    </a:cubicBezTo>
                    <a:cubicBezTo>
                      <a:pt x="700" y="574"/>
                      <a:pt x="756" y="490"/>
                      <a:pt x="756" y="392"/>
                    </a:cubicBezTo>
                    <a:cubicBezTo>
                      <a:pt x="770" y="294"/>
                      <a:pt x="742" y="210"/>
                      <a:pt x="686" y="140"/>
                    </a:cubicBezTo>
                    <a:cubicBezTo>
                      <a:pt x="617" y="56"/>
                      <a:pt x="533" y="14"/>
                      <a:pt x="449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4" name="Google Shape;3414;p13"/>
              <p:cNvSpPr/>
              <p:nvPr/>
            </p:nvSpPr>
            <p:spPr>
              <a:xfrm rot="5400000">
                <a:off x="3576113" y="5759628"/>
                <a:ext cx="41931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4" extrusionOk="0">
                    <a:moveTo>
                      <a:pt x="406" y="0"/>
                    </a:moveTo>
                    <a:cubicBezTo>
                      <a:pt x="308" y="0"/>
                      <a:pt x="210" y="28"/>
                      <a:pt x="140" y="84"/>
                    </a:cubicBezTo>
                    <a:cubicBezTo>
                      <a:pt x="70" y="140"/>
                      <a:pt x="14" y="224"/>
                      <a:pt x="14" y="322"/>
                    </a:cubicBezTo>
                    <a:cubicBezTo>
                      <a:pt x="0" y="406"/>
                      <a:pt x="28" y="504"/>
                      <a:pt x="84" y="574"/>
                    </a:cubicBezTo>
                    <a:cubicBezTo>
                      <a:pt x="154" y="644"/>
                      <a:pt x="238" y="700"/>
                      <a:pt x="336" y="700"/>
                    </a:cubicBezTo>
                    <a:cubicBezTo>
                      <a:pt x="350" y="702"/>
                      <a:pt x="365" y="703"/>
                      <a:pt x="380" y="703"/>
                    </a:cubicBezTo>
                    <a:cubicBezTo>
                      <a:pt x="453" y="703"/>
                      <a:pt x="530" y="676"/>
                      <a:pt x="588" y="630"/>
                    </a:cubicBezTo>
                    <a:cubicBezTo>
                      <a:pt x="658" y="574"/>
                      <a:pt x="714" y="490"/>
                      <a:pt x="728" y="392"/>
                    </a:cubicBezTo>
                    <a:cubicBezTo>
                      <a:pt x="728" y="294"/>
                      <a:pt x="700" y="210"/>
                      <a:pt x="644" y="126"/>
                    </a:cubicBezTo>
                    <a:cubicBezTo>
                      <a:pt x="588" y="56"/>
                      <a:pt x="490" y="14"/>
                      <a:pt x="40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5" name="Google Shape;3415;p13"/>
              <p:cNvSpPr/>
              <p:nvPr/>
            </p:nvSpPr>
            <p:spPr>
              <a:xfrm rot="5400000">
                <a:off x="3412558" y="6063685"/>
                <a:ext cx="45156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04" extrusionOk="0">
                    <a:moveTo>
                      <a:pt x="371" y="1"/>
                    </a:moveTo>
                    <a:cubicBezTo>
                      <a:pt x="293" y="1"/>
                      <a:pt x="224" y="28"/>
                      <a:pt x="154" y="74"/>
                    </a:cubicBezTo>
                    <a:cubicBezTo>
                      <a:pt x="84" y="130"/>
                      <a:pt x="42" y="214"/>
                      <a:pt x="28" y="312"/>
                    </a:cubicBezTo>
                    <a:cubicBezTo>
                      <a:pt x="0" y="508"/>
                      <a:pt x="154" y="690"/>
                      <a:pt x="350" y="704"/>
                    </a:cubicBezTo>
                    <a:cubicBezTo>
                      <a:pt x="434" y="704"/>
                      <a:pt x="532" y="676"/>
                      <a:pt x="602" y="620"/>
                    </a:cubicBezTo>
                    <a:cubicBezTo>
                      <a:pt x="756" y="494"/>
                      <a:pt x="784" y="270"/>
                      <a:pt x="658" y="130"/>
                    </a:cubicBezTo>
                    <a:cubicBezTo>
                      <a:pt x="602" y="46"/>
                      <a:pt x="518" y="4"/>
                      <a:pt x="420" y="4"/>
                    </a:cubicBezTo>
                    <a:cubicBezTo>
                      <a:pt x="403" y="2"/>
                      <a:pt x="387" y="1"/>
                      <a:pt x="37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6" name="Google Shape;3416;p13"/>
              <p:cNvSpPr/>
              <p:nvPr/>
            </p:nvSpPr>
            <p:spPr>
              <a:xfrm rot="5400000">
                <a:off x="3503560" y="6085716"/>
                <a:ext cx="45963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15" extrusionOk="0">
                    <a:moveTo>
                      <a:pt x="434" y="1"/>
                    </a:moveTo>
                    <a:cubicBezTo>
                      <a:pt x="336" y="1"/>
                      <a:pt x="252" y="29"/>
                      <a:pt x="182" y="85"/>
                    </a:cubicBezTo>
                    <a:cubicBezTo>
                      <a:pt x="28" y="211"/>
                      <a:pt x="0" y="434"/>
                      <a:pt x="126" y="588"/>
                    </a:cubicBezTo>
                    <a:cubicBezTo>
                      <a:pt x="182" y="658"/>
                      <a:pt x="266" y="700"/>
                      <a:pt x="364" y="714"/>
                    </a:cubicBezTo>
                    <a:cubicBezTo>
                      <a:pt x="462" y="714"/>
                      <a:pt x="546" y="686"/>
                      <a:pt x="630" y="630"/>
                    </a:cubicBezTo>
                    <a:cubicBezTo>
                      <a:pt x="784" y="504"/>
                      <a:pt x="798" y="281"/>
                      <a:pt x="672" y="141"/>
                    </a:cubicBezTo>
                    <a:cubicBezTo>
                      <a:pt x="616" y="57"/>
                      <a:pt x="532" y="15"/>
                      <a:pt x="434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7" name="Google Shape;3417;p13"/>
              <p:cNvSpPr/>
              <p:nvPr/>
            </p:nvSpPr>
            <p:spPr>
              <a:xfrm rot="5400000">
                <a:off x="2824823" y="6170644"/>
                <a:ext cx="42737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42" h="708" extrusionOk="0">
                    <a:moveTo>
                      <a:pt x="349" y="1"/>
                    </a:moveTo>
                    <a:cubicBezTo>
                      <a:pt x="276" y="1"/>
                      <a:pt x="199" y="30"/>
                      <a:pt x="140" y="88"/>
                    </a:cubicBezTo>
                    <a:cubicBezTo>
                      <a:pt x="56" y="144"/>
                      <a:pt x="14" y="228"/>
                      <a:pt x="0" y="326"/>
                    </a:cubicBezTo>
                    <a:cubicBezTo>
                      <a:pt x="0" y="410"/>
                      <a:pt x="28" y="508"/>
                      <a:pt x="84" y="578"/>
                    </a:cubicBezTo>
                    <a:cubicBezTo>
                      <a:pt x="140" y="648"/>
                      <a:pt x="224" y="704"/>
                      <a:pt x="322" y="704"/>
                    </a:cubicBezTo>
                    <a:cubicBezTo>
                      <a:pt x="339" y="706"/>
                      <a:pt x="355" y="707"/>
                      <a:pt x="371" y="707"/>
                    </a:cubicBezTo>
                    <a:cubicBezTo>
                      <a:pt x="449" y="707"/>
                      <a:pt x="519" y="680"/>
                      <a:pt x="588" y="634"/>
                    </a:cubicBezTo>
                    <a:cubicBezTo>
                      <a:pt x="658" y="564"/>
                      <a:pt x="700" y="480"/>
                      <a:pt x="714" y="396"/>
                    </a:cubicBezTo>
                    <a:cubicBezTo>
                      <a:pt x="742" y="200"/>
                      <a:pt x="588" y="18"/>
                      <a:pt x="392" y="4"/>
                    </a:cubicBezTo>
                    <a:cubicBezTo>
                      <a:pt x="378" y="2"/>
                      <a:pt x="364" y="1"/>
                      <a:pt x="349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8" name="Google Shape;3418;p13"/>
              <p:cNvSpPr/>
              <p:nvPr/>
            </p:nvSpPr>
            <p:spPr>
              <a:xfrm rot="5400000">
                <a:off x="2895187" y="6271296"/>
                <a:ext cx="41989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4" extrusionOk="0">
                    <a:moveTo>
                      <a:pt x="356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71" y="130"/>
                      <a:pt x="29" y="214"/>
                      <a:pt x="15" y="312"/>
                    </a:cubicBezTo>
                    <a:cubicBezTo>
                      <a:pt x="1" y="410"/>
                      <a:pt x="29" y="494"/>
                      <a:pt x="85" y="578"/>
                    </a:cubicBezTo>
                    <a:cubicBezTo>
                      <a:pt x="155" y="648"/>
                      <a:pt x="239" y="690"/>
                      <a:pt x="337" y="704"/>
                    </a:cubicBezTo>
                    <a:cubicBezTo>
                      <a:pt x="421" y="704"/>
                      <a:pt x="519" y="676"/>
                      <a:pt x="588" y="620"/>
                    </a:cubicBezTo>
                    <a:cubicBezTo>
                      <a:pt x="658" y="564"/>
                      <a:pt x="714" y="480"/>
                      <a:pt x="728" y="382"/>
                    </a:cubicBezTo>
                    <a:cubicBezTo>
                      <a:pt x="728" y="298"/>
                      <a:pt x="700" y="200"/>
                      <a:pt x="644" y="130"/>
                    </a:cubicBezTo>
                    <a:cubicBezTo>
                      <a:pt x="588" y="46"/>
                      <a:pt x="491" y="4"/>
                      <a:pt x="407" y="4"/>
                    </a:cubicBezTo>
                    <a:cubicBezTo>
                      <a:pt x="390" y="2"/>
                      <a:pt x="373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19" name="Google Shape;3419;p13"/>
              <p:cNvSpPr/>
              <p:nvPr/>
            </p:nvSpPr>
            <p:spPr>
              <a:xfrm rot="5400000">
                <a:off x="2789165" y="6487977"/>
                <a:ext cx="41931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5" extrusionOk="0">
                    <a:moveTo>
                      <a:pt x="406" y="1"/>
                    </a:moveTo>
                    <a:cubicBezTo>
                      <a:pt x="308" y="1"/>
                      <a:pt x="210" y="29"/>
                      <a:pt x="140" y="85"/>
                    </a:cubicBezTo>
                    <a:cubicBezTo>
                      <a:pt x="70" y="141"/>
                      <a:pt x="28" y="225"/>
                      <a:pt x="14" y="323"/>
                    </a:cubicBezTo>
                    <a:cubicBezTo>
                      <a:pt x="0" y="407"/>
                      <a:pt x="28" y="505"/>
                      <a:pt x="98" y="575"/>
                    </a:cubicBezTo>
                    <a:cubicBezTo>
                      <a:pt x="154" y="645"/>
                      <a:pt x="238" y="701"/>
                      <a:pt x="336" y="701"/>
                    </a:cubicBezTo>
                    <a:cubicBezTo>
                      <a:pt x="351" y="703"/>
                      <a:pt x="365" y="704"/>
                      <a:pt x="380" y="704"/>
                    </a:cubicBezTo>
                    <a:cubicBezTo>
                      <a:pt x="453" y="704"/>
                      <a:pt x="530" y="677"/>
                      <a:pt x="588" y="631"/>
                    </a:cubicBezTo>
                    <a:cubicBezTo>
                      <a:pt x="672" y="561"/>
                      <a:pt x="714" y="477"/>
                      <a:pt x="728" y="393"/>
                    </a:cubicBezTo>
                    <a:cubicBezTo>
                      <a:pt x="728" y="295"/>
                      <a:pt x="700" y="197"/>
                      <a:pt x="644" y="127"/>
                    </a:cubicBezTo>
                    <a:cubicBezTo>
                      <a:pt x="588" y="57"/>
                      <a:pt x="490" y="15"/>
                      <a:pt x="40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0" name="Google Shape;3420;p13"/>
              <p:cNvSpPr/>
              <p:nvPr/>
            </p:nvSpPr>
            <p:spPr>
              <a:xfrm rot="5400000">
                <a:off x="2842320" y="6646198"/>
                <a:ext cx="44408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14" extrusionOk="0">
                    <a:moveTo>
                      <a:pt x="407" y="0"/>
                    </a:moveTo>
                    <a:cubicBezTo>
                      <a:pt x="309" y="0"/>
                      <a:pt x="211" y="28"/>
                      <a:pt x="141" y="84"/>
                    </a:cubicBezTo>
                    <a:cubicBezTo>
                      <a:pt x="71" y="140"/>
                      <a:pt x="15" y="224"/>
                      <a:pt x="15" y="322"/>
                    </a:cubicBezTo>
                    <a:cubicBezTo>
                      <a:pt x="1" y="406"/>
                      <a:pt x="29" y="504"/>
                      <a:pt x="85" y="574"/>
                    </a:cubicBezTo>
                    <a:cubicBezTo>
                      <a:pt x="141" y="658"/>
                      <a:pt x="239" y="700"/>
                      <a:pt x="323" y="714"/>
                    </a:cubicBezTo>
                    <a:cubicBezTo>
                      <a:pt x="421" y="714"/>
                      <a:pt x="519" y="686"/>
                      <a:pt x="589" y="630"/>
                    </a:cubicBezTo>
                    <a:cubicBezTo>
                      <a:pt x="742" y="504"/>
                      <a:pt x="770" y="280"/>
                      <a:pt x="645" y="126"/>
                    </a:cubicBezTo>
                    <a:cubicBezTo>
                      <a:pt x="575" y="56"/>
                      <a:pt x="491" y="14"/>
                      <a:pt x="40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1" name="Google Shape;3421;p13"/>
              <p:cNvSpPr/>
              <p:nvPr/>
            </p:nvSpPr>
            <p:spPr>
              <a:xfrm rot="5400000">
                <a:off x="2964919" y="6751860"/>
                <a:ext cx="41931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4" extrusionOk="0">
                    <a:moveTo>
                      <a:pt x="356" y="0"/>
                    </a:moveTo>
                    <a:cubicBezTo>
                      <a:pt x="275" y="0"/>
                      <a:pt x="198" y="27"/>
                      <a:pt x="140" y="74"/>
                    </a:cubicBezTo>
                    <a:cubicBezTo>
                      <a:pt x="70" y="130"/>
                      <a:pt x="14" y="213"/>
                      <a:pt x="14" y="311"/>
                    </a:cubicBezTo>
                    <a:cubicBezTo>
                      <a:pt x="0" y="409"/>
                      <a:pt x="28" y="493"/>
                      <a:pt x="84" y="577"/>
                    </a:cubicBezTo>
                    <a:cubicBezTo>
                      <a:pt x="154" y="647"/>
                      <a:pt x="238" y="689"/>
                      <a:pt x="336" y="703"/>
                    </a:cubicBezTo>
                    <a:cubicBezTo>
                      <a:pt x="420" y="703"/>
                      <a:pt x="518" y="675"/>
                      <a:pt x="588" y="619"/>
                    </a:cubicBezTo>
                    <a:cubicBezTo>
                      <a:pt x="658" y="563"/>
                      <a:pt x="714" y="479"/>
                      <a:pt x="714" y="381"/>
                    </a:cubicBezTo>
                    <a:cubicBezTo>
                      <a:pt x="728" y="297"/>
                      <a:pt x="700" y="199"/>
                      <a:pt x="644" y="130"/>
                    </a:cubicBezTo>
                    <a:cubicBezTo>
                      <a:pt x="574" y="46"/>
                      <a:pt x="490" y="4"/>
                      <a:pt x="406" y="4"/>
                    </a:cubicBezTo>
                    <a:cubicBezTo>
                      <a:pt x="389" y="1"/>
                      <a:pt x="372" y="0"/>
                      <a:pt x="35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2" name="Google Shape;3422;p13"/>
              <p:cNvSpPr/>
              <p:nvPr/>
            </p:nvSpPr>
            <p:spPr>
              <a:xfrm rot="5400000">
                <a:off x="2913261" y="6506610"/>
                <a:ext cx="41931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8" extrusionOk="0">
                    <a:moveTo>
                      <a:pt x="356" y="1"/>
                    </a:moveTo>
                    <a:cubicBezTo>
                      <a:pt x="275" y="1"/>
                      <a:pt x="198" y="28"/>
                      <a:pt x="140" y="74"/>
                    </a:cubicBezTo>
                    <a:cubicBezTo>
                      <a:pt x="70" y="130"/>
                      <a:pt x="14" y="228"/>
                      <a:pt x="14" y="312"/>
                    </a:cubicBezTo>
                    <a:cubicBezTo>
                      <a:pt x="0" y="410"/>
                      <a:pt x="28" y="508"/>
                      <a:pt x="84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350" y="706"/>
                      <a:pt x="364" y="708"/>
                      <a:pt x="379" y="708"/>
                    </a:cubicBezTo>
                    <a:cubicBezTo>
                      <a:pt x="452" y="708"/>
                      <a:pt x="530" y="678"/>
                      <a:pt x="588" y="620"/>
                    </a:cubicBezTo>
                    <a:cubicBezTo>
                      <a:pt x="658" y="564"/>
                      <a:pt x="714" y="480"/>
                      <a:pt x="728" y="382"/>
                    </a:cubicBezTo>
                    <a:cubicBezTo>
                      <a:pt x="728" y="298"/>
                      <a:pt x="700" y="200"/>
                      <a:pt x="644" y="130"/>
                    </a:cubicBezTo>
                    <a:cubicBezTo>
                      <a:pt x="588" y="60"/>
                      <a:pt x="490" y="4"/>
                      <a:pt x="406" y="4"/>
                    </a:cubicBezTo>
                    <a:cubicBezTo>
                      <a:pt x="389" y="2"/>
                      <a:pt x="372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3" name="Google Shape;3423;p13"/>
              <p:cNvSpPr/>
              <p:nvPr/>
            </p:nvSpPr>
            <p:spPr>
              <a:xfrm rot="5400000">
                <a:off x="2899559" y="6080891"/>
                <a:ext cx="44408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8" extrusionOk="0">
                    <a:moveTo>
                      <a:pt x="359" y="0"/>
                    </a:moveTo>
                    <a:cubicBezTo>
                      <a:pt x="281" y="0"/>
                      <a:pt x="211" y="29"/>
                      <a:pt x="141" y="88"/>
                    </a:cubicBezTo>
                    <a:cubicBezTo>
                      <a:pt x="71" y="144"/>
                      <a:pt x="29" y="228"/>
                      <a:pt x="15" y="326"/>
                    </a:cubicBezTo>
                    <a:cubicBezTo>
                      <a:pt x="1" y="410"/>
                      <a:pt x="29" y="508"/>
                      <a:pt x="99" y="578"/>
                    </a:cubicBezTo>
                    <a:cubicBezTo>
                      <a:pt x="155" y="648"/>
                      <a:pt x="239" y="704"/>
                      <a:pt x="337" y="704"/>
                    </a:cubicBezTo>
                    <a:cubicBezTo>
                      <a:pt x="354" y="706"/>
                      <a:pt x="370" y="707"/>
                      <a:pt x="386" y="707"/>
                    </a:cubicBezTo>
                    <a:cubicBezTo>
                      <a:pt x="464" y="707"/>
                      <a:pt x="533" y="680"/>
                      <a:pt x="603" y="634"/>
                    </a:cubicBezTo>
                    <a:cubicBezTo>
                      <a:pt x="757" y="508"/>
                      <a:pt x="771" y="284"/>
                      <a:pt x="645" y="130"/>
                    </a:cubicBezTo>
                    <a:cubicBezTo>
                      <a:pt x="589" y="60"/>
                      <a:pt x="505" y="18"/>
                      <a:pt x="407" y="4"/>
                    </a:cubicBezTo>
                    <a:cubicBezTo>
                      <a:pt x="390" y="2"/>
                      <a:pt x="374" y="0"/>
                      <a:pt x="359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4" name="Google Shape;3424;p13"/>
              <p:cNvSpPr/>
              <p:nvPr/>
            </p:nvSpPr>
            <p:spPr>
              <a:xfrm rot="5400000">
                <a:off x="3163411" y="6251396"/>
                <a:ext cx="43601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15" extrusionOk="0">
                    <a:moveTo>
                      <a:pt x="435" y="0"/>
                    </a:moveTo>
                    <a:cubicBezTo>
                      <a:pt x="337" y="0"/>
                      <a:pt x="239" y="28"/>
                      <a:pt x="169" y="84"/>
                    </a:cubicBezTo>
                    <a:cubicBezTo>
                      <a:pt x="15" y="210"/>
                      <a:pt x="1" y="434"/>
                      <a:pt x="127" y="588"/>
                    </a:cubicBezTo>
                    <a:cubicBezTo>
                      <a:pt x="183" y="658"/>
                      <a:pt x="267" y="700"/>
                      <a:pt x="365" y="714"/>
                    </a:cubicBezTo>
                    <a:cubicBezTo>
                      <a:pt x="449" y="714"/>
                      <a:pt x="547" y="686"/>
                      <a:pt x="617" y="630"/>
                    </a:cubicBezTo>
                    <a:cubicBezTo>
                      <a:pt x="701" y="574"/>
                      <a:pt x="743" y="490"/>
                      <a:pt x="757" y="392"/>
                    </a:cubicBezTo>
                    <a:cubicBezTo>
                      <a:pt x="757" y="294"/>
                      <a:pt x="729" y="210"/>
                      <a:pt x="673" y="140"/>
                    </a:cubicBezTo>
                    <a:cubicBezTo>
                      <a:pt x="617" y="56"/>
                      <a:pt x="533" y="14"/>
                      <a:pt x="435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5" name="Google Shape;3425;p13"/>
              <p:cNvSpPr/>
              <p:nvPr/>
            </p:nvSpPr>
            <p:spPr>
              <a:xfrm rot="5400000">
                <a:off x="4412982" y="5267911"/>
                <a:ext cx="42737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42" h="704" extrusionOk="0">
                    <a:moveTo>
                      <a:pt x="356" y="1"/>
                    </a:moveTo>
                    <a:cubicBezTo>
                      <a:pt x="275" y="1"/>
                      <a:pt x="198" y="28"/>
                      <a:pt x="140" y="74"/>
                    </a:cubicBezTo>
                    <a:cubicBezTo>
                      <a:pt x="56" y="130"/>
                      <a:pt x="14" y="214"/>
                      <a:pt x="0" y="312"/>
                    </a:cubicBezTo>
                    <a:cubicBezTo>
                      <a:pt x="0" y="410"/>
                      <a:pt x="28" y="494"/>
                      <a:pt x="84" y="578"/>
                    </a:cubicBezTo>
                    <a:cubicBezTo>
                      <a:pt x="140" y="648"/>
                      <a:pt x="224" y="690"/>
                      <a:pt x="322" y="704"/>
                    </a:cubicBezTo>
                    <a:cubicBezTo>
                      <a:pt x="420" y="704"/>
                      <a:pt x="504" y="676"/>
                      <a:pt x="588" y="620"/>
                    </a:cubicBezTo>
                    <a:cubicBezTo>
                      <a:pt x="658" y="564"/>
                      <a:pt x="714" y="480"/>
                      <a:pt x="728" y="396"/>
                    </a:cubicBezTo>
                    <a:cubicBezTo>
                      <a:pt x="742" y="186"/>
                      <a:pt x="602" y="18"/>
                      <a:pt x="406" y="4"/>
                    </a:cubicBezTo>
                    <a:cubicBezTo>
                      <a:pt x="389" y="2"/>
                      <a:pt x="372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6" name="Google Shape;3426;p13"/>
              <p:cNvSpPr/>
              <p:nvPr/>
            </p:nvSpPr>
            <p:spPr>
              <a:xfrm rot="5400000">
                <a:off x="3235695" y="5587261"/>
                <a:ext cx="44350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07" extrusionOk="0">
                    <a:moveTo>
                      <a:pt x="385" y="0"/>
                    </a:moveTo>
                    <a:cubicBezTo>
                      <a:pt x="307" y="0"/>
                      <a:pt x="238" y="27"/>
                      <a:pt x="168" y="74"/>
                    </a:cubicBezTo>
                    <a:cubicBezTo>
                      <a:pt x="14" y="200"/>
                      <a:pt x="0" y="423"/>
                      <a:pt x="126" y="577"/>
                    </a:cubicBezTo>
                    <a:cubicBezTo>
                      <a:pt x="182" y="647"/>
                      <a:pt x="266" y="689"/>
                      <a:pt x="364" y="703"/>
                    </a:cubicBezTo>
                    <a:cubicBezTo>
                      <a:pt x="381" y="706"/>
                      <a:pt x="397" y="707"/>
                      <a:pt x="413" y="707"/>
                    </a:cubicBezTo>
                    <a:cubicBezTo>
                      <a:pt x="491" y="707"/>
                      <a:pt x="560" y="680"/>
                      <a:pt x="630" y="633"/>
                    </a:cubicBezTo>
                    <a:cubicBezTo>
                      <a:pt x="700" y="563"/>
                      <a:pt x="742" y="479"/>
                      <a:pt x="756" y="395"/>
                    </a:cubicBezTo>
                    <a:cubicBezTo>
                      <a:pt x="770" y="297"/>
                      <a:pt x="742" y="200"/>
                      <a:pt x="672" y="130"/>
                    </a:cubicBezTo>
                    <a:cubicBezTo>
                      <a:pt x="616" y="60"/>
                      <a:pt x="532" y="4"/>
                      <a:pt x="434" y="4"/>
                    </a:cubicBezTo>
                    <a:cubicBezTo>
                      <a:pt x="417" y="1"/>
                      <a:pt x="401" y="0"/>
                      <a:pt x="385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7" name="Google Shape;3427;p13"/>
              <p:cNvSpPr/>
              <p:nvPr/>
            </p:nvSpPr>
            <p:spPr>
              <a:xfrm rot="5400000">
                <a:off x="3072871" y="6398816"/>
                <a:ext cx="42795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4" extrusionOk="0">
                    <a:moveTo>
                      <a:pt x="407" y="0"/>
                    </a:moveTo>
                    <a:cubicBezTo>
                      <a:pt x="309" y="0"/>
                      <a:pt x="225" y="28"/>
                      <a:pt x="141" y="84"/>
                    </a:cubicBezTo>
                    <a:cubicBezTo>
                      <a:pt x="71" y="140"/>
                      <a:pt x="29" y="224"/>
                      <a:pt x="15" y="322"/>
                    </a:cubicBezTo>
                    <a:cubicBezTo>
                      <a:pt x="1" y="406"/>
                      <a:pt x="29" y="504"/>
                      <a:pt x="99" y="574"/>
                    </a:cubicBezTo>
                    <a:cubicBezTo>
                      <a:pt x="155" y="644"/>
                      <a:pt x="239" y="700"/>
                      <a:pt x="337" y="700"/>
                    </a:cubicBezTo>
                    <a:cubicBezTo>
                      <a:pt x="353" y="702"/>
                      <a:pt x="370" y="703"/>
                      <a:pt x="386" y="703"/>
                    </a:cubicBezTo>
                    <a:cubicBezTo>
                      <a:pt x="463" y="703"/>
                      <a:pt x="533" y="676"/>
                      <a:pt x="602" y="630"/>
                    </a:cubicBezTo>
                    <a:cubicBezTo>
                      <a:pt x="672" y="574"/>
                      <a:pt x="714" y="490"/>
                      <a:pt x="728" y="392"/>
                    </a:cubicBezTo>
                    <a:cubicBezTo>
                      <a:pt x="742" y="196"/>
                      <a:pt x="602" y="14"/>
                      <a:pt x="40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8" name="Google Shape;3428;p13"/>
              <p:cNvSpPr/>
              <p:nvPr/>
            </p:nvSpPr>
            <p:spPr>
              <a:xfrm rot="5400000">
                <a:off x="3216998" y="6356770"/>
                <a:ext cx="45214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708" extrusionOk="0">
                    <a:moveTo>
                      <a:pt x="391" y="0"/>
                    </a:moveTo>
                    <a:cubicBezTo>
                      <a:pt x="318" y="0"/>
                      <a:pt x="241" y="30"/>
                      <a:pt x="182" y="88"/>
                    </a:cubicBezTo>
                    <a:cubicBezTo>
                      <a:pt x="28" y="200"/>
                      <a:pt x="0" y="424"/>
                      <a:pt x="126" y="578"/>
                    </a:cubicBezTo>
                    <a:cubicBezTo>
                      <a:pt x="182" y="648"/>
                      <a:pt x="280" y="704"/>
                      <a:pt x="364" y="704"/>
                    </a:cubicBezTo>
                    <a:cubicBezTo>
                      <a:pt x="381" y="706"/>
                      <a:pt x="398" y="707"/>
                      <a:pt x="415" y="707"/>
                    </a:cubicBezTo>
                    <a:cubicBezTo>
                      <a:pt x="495" y="707"/>
                      <a:pt x="572" y="680"/>
                      <a:pt x="630" y="634"/>
                    </a:cubicBezTo>
                    <a:cubicBezTo>
                      <a:pt x="700" y="564"/>
                      <a:pt x="742" y="480"/>
                      <a:pt x="756" y="396"/>
                    </a:cubicBezTo>
                    <a:cubicBezTo>
                      <a:pt x="784" y="200"/>
                      <a:pt x="630" y="18"/>
                      <a:pt x="434" y="4"/>
                    </a:cubicBezTo>
                    <a:cubicBezTo>
                      <a:pt x="420" y="2"/>
                      <a:pt x="406" y="0"/>
                      <a:pt x="39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29" name="Google Shape;3429;p13"/>
              <p:cNvSpPr/>
              <p:nvPr/>
            </p:nvSpPr>
            <p:spPr>
              <a:xfrm rot="5400000">
                <a:off x="2842338" y="6315474"/>
                <a:ext cx="44350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14" extrusionOk="0">
                    <a:moveTo>
                      <a:pt x="406" y="0"/>
                    </a:moveTo>
                    <a:cubicBezTo>
                      <a:pt x="308" y="0"/>
                      <a:pt x="224" y="28"/>
                      <a:pt x="140" y="84"/>
                    </a:cubicBezTo>
                    <a:cubicBezTo>
                      <a:pt x="70" y="140"/>
                      <a:pt x="28" y="224"/>
                      <a:pt x="14" y="322"/>
                    </a:cubicBezTo>
                    <a:cubicBezTo>
                      <a:pt x="0" y="420"/>
                      <a:pt x="28" y="504"/>
                      <a:pt x="98" y="574"/>
                    </a:cubicBezTo>
                    <a:cubicBezTo>
                      <a:pt x="154" y="658"/>
                      <a:pt x="238" y="700"/>
                      <a:pt x="336" y="714"/>
                    </a:cubicBezTo>
                    <a:cubicBezTo>
                      <a:pt x="420" y="714"/>
                      <a:pt x="518" y="686"/>
                      <a:pt x="588" y="630"/>
                    </a:cubicBezTo>
                    <a:cubicBezTo>
                      <a:pt x="742" y="504"/>
                      <a:pt x="770" y="280"/>
                      <a:pt x="644" y="126"/>
                    </a:cubicBezTo>
                    <a:cubicBezTo>
                      <a:pt x="588" y="56"/>
                      <a:pt x="504" y="14"/>
                      <a:pt x="40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0" name="Google Shape;3430;p13"/>
              <p:cNvSpPr/>
              <p:nvPr/>
            </p:nvSpPr>
            <p:spPr>
              <a:xfrm rot="5400000">
                <a:off x="3194318" y="5978903"/>
                <a:ext cx="44408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7" extrusionOk="0">
                    <a:moveTo>
                      <a:pt x="396" y="1"/>
                    </a:moveTo>
                    <a:cubicBezTo>
                      <a:pt x="311" y="1"/>
                      <a:pt x="229" y="39"/>
                      <a:pt x="169" y="88"/>
                    </a:cubicBezTo>
                    <a:cubicBezTo>
                      <a:pt x="15" y="199"/>
                      <a:pt x="1" y="423"/>
                      <a:pt x="127" y="577"/>
                    </a:cubicBezTo>
                    <a:cubicBezTo>
                      <a:pt x="183" y="647"/>
                      <a:pt x="267" y="703"/>
                      <a:pt x="365" y="703"/>
                    </a:cubicBezTo>
                    <a:cubicBezTo>
                      <a:pt x="379" y="706"/>
                      <a:pt x="394" y="707"/>
                      <a:pt x="409" y="707"/>
                    </a:cubicBezTo>
                    <a:cubicBezTo>
                      <a:pt x="481" y="707"/>
                      <a:pt x="558" y="680"/>
                      <a:pt x="616" y="633"/>
                    </a:cubicBezTo>
                    <a:cubicBezTo>
                      <a:pt x="686" y="577"/>
                      <a:pt x="742" y="479"/>
                      <a:pt x="756" y="395"/>
                    </a:cubicBezTo>
                    <a:cubicBezTo>
                      <a:pt x="770" y="199"/>
                      <a:pt x="630" y="18"/>
                      <a:pt x="435" y="4"/>
                    </a:cubicBezTo>
                    <a:cubicBezTo>
                      <a:pt x="422" y="2"/>
                      <a:pt x="409" y="1"/>
                      <a:pt x="39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1" name="Google Shape;3431;p13"/>
              <p:cNvSpPr/>
              <p:nvPr/>
            </p:nvSpPr>
            <p:spPr>
              <a:xfrm rot="5400000">
                <a:off x="3516862" y="5400408"/>
                <a:ext cx="42795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4" extrusionOk="0">
                    <a:moveTo>
                      <a:pt x="356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71" y="130"/>
                      <a:pt x="15" y="228"/>
                      <a:pt x="15" y="312"/>
                    </a:cubicBezTo>
                    <a:cubicBezTo>
                      <a:pt x="1" y="410"/>
                      <a:pt x="29" y="508"/>
                      <a:pt x="85" y="578"/>
                    </a:cubicBezTo>
                    <a:cubicBezTo>
                      <a:pt x="155" y="648"/>
                      <a:pt x="239" y="690"/>
                      <a:pt x="337" y="704"/>
                    </a:cubicBezTo>
                    <a:cubicBezTo>
                      <a:pt x="421" y="704"/>
                      <a:pt x="519" y="676"/>
                      <a:pt x="589" y="620"/>
                    </a:cubicBezTo>
                    <a:cubicBezTo>
                      <a:pt x="659" y="564"/>
                      <a:pt x="715" y="480"/>
                      <a:pt x="715" y="382"/>
                    </a:cubicBezTo>
                    <a:cubicBezTo>
                      <a:pt x="743" y="186"/>
                      <a:pt x="603" y="18"/>
                      <a:pt x="407" y="4"/>
                    </a:cubicBezTo>
                    <a:cubicBezTo>
                      <a:pt x="390" y="2"/>
                      <a:pt x="373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2" name="Google Shape;3432;p13"/>
              <p:cNvSpPr/>
              <p:nvPr/>
            </p:nvSpPr>
            <p:spPr>
              <a:xfrm rot="5400000">
                <a:off x="3418327" y="5551096"/>
                <a:ext cx="45156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04" extrusionOk="0">
                    <a:moveTo>
                      <a:pt x="370" y="0"/>
                    </a:moveTo>
                    <a:cubicBezTo>
                      <a:pt x="289" y="0"/>
                      <a:pt x="212" y="28"/>
                      <a:pt x="154" y="74"/>
                    </a:cubicBezTo>
                    <a:cubicBezTo>
                      <a:pt x="84" y="130"/>
                      <a:pt x="28" y="214"/>
                      <a:pt x="28" y="312"/>
                    </a:cubicBezTo>
                    <a:cubicBezTo>
                      <a:pt x="0" y="508"/>
                      <a:pt x="154" y="690"/>
                      <a:pt x="350" y="704"/>
                    </a:cubicBezTo>
                    <a:cubicBezTo>
                      <a:pt x="434" y="704"/>
                      <a:pt x="532" y="676"/>
                      <a:pt x="602" y="620"/>
                    </a:cubicBezTo>
                    <a:cubicBezTo>
                      <a:pt x="756" y="494"/>
                      <a:pt x="784" y="270"/>
                      <a:pt x="658" y="130"/>
                    </a:cubicBezTo>
                    <a:cubicBezTo>
                      <a:pt x="602" y="46"/>
                      <a:pt x="504" y="4"/>
                      <a:pt x="420" y="4"/>
                    </a:cubicBezTo>
                    <a:cubicBezTo>
                      <a:pt x="403" y="2"/>
                      <a:pt x="387" y="0"/>
                      <a:pt x="37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3" name="Google Shape;3433;p13"/>
              <p:cNvSpPr/>
              <p:nvPr/>
            </p:nvSpPr>
            <p:spPr>
              <a:xfrm rot="5400000">
                <a:off x="4101975" y="5529382"/>
                <a:ext cx="44408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8" extrusionOk="0">
                    <a:moveTo>
                      <a:pt x="358" y="1"/>
                    </a:moveTo>
                    <a:cubicBezTo>
                      <a:pt x="277" y="1"/>
                      <a:pt x="199" y="30"/>
                      <a:pt x="141" y="88"/>
                    </a:cubicBezTo>
                    <a:cubicBezTo>
                      <a:pt x="71" y="144"/>
                      <a:pt x="15" y="228"/>
                      <a:pt x="15" y="326"/>
                    </a:cubicBezTo>
                    <a:cubicBezTo>
                      <a:pt x="1" y="410"/>
                      <a:pt x="29" y="508"/>
                      <a:pt x="85" y="578"/>
                    </a:cubicBezTo>
                    <a:cubicBezTo>
                      <a:pt x="141" y="648"/>
                      <a:pt x="239" y="704"/>
                      <a:pt x="323" y="704"/>
                    </a:cubicBezTo>
                    <a:cubicBezTo>
                      <a:pt x="340" y="706"/>
                      <a:pt x="356" y="707"/>
                      <a:pt x="373" y="707"/>
                    </a:cubicBezTo>
                    <a:cubicBezTo>
                      <a:pt x="454" y="707"/>
                      <a:pt x="531" y="680"/>
                      <a:pt x="589" y="634"/>
                    </a:cubicBezTo>
                    <a:cubicBezTo>
                      <a:pt x="743" y="508"/>
                      <a:pt x="771" y="284"/>
                      <a:pt x="645" y="130"/>
                    </a:cubicBezTo>
                    <a:cubicBezTo>
                      <a:pt x="575" y="60"/>
                      <a:pt x="491" y="18"/>
                      <a:pt x="407" y="4"/>
                    </a:cubicBezTo>
                    <a:cubicBezTo>
                      <a:pt x="390" y="2"/>
                      <a:pt x="374" y="1"/>
                      <a:pt x="358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4" name="Google Shape;3434;p13"/>
              <p:cNvSpPr/>
              <p:nvPr/>
            </p:nvSpPr>
            <p:spPr>
              <a:xfrm rot="5400000">
                <a:off x="3939492" y="5749570"/>
                <a:ext cx="44408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15" extrusionOk="0">
                    <a:moveTo>
                      <a:pt x="435" y="1"/>
                    </a:moveTo>
                    <a:cubicBezTo>
                      <a:pt x="337" y="1"/>
                      <a:pt x="253" y="29"/>
                      <a:pt x="183" y="85"/>
                    </a:cubicBezTo>
                    <a:cubicBezTo>
                      <a:pt x="29" y="211"/>
                      <a:pt x="1" y="435"/>
                      <a:pt x="127" y="574"/>
                    </a:cubicBezTo>
                    <a:cubicBezTo>
                      <a:pt x="183" y="658"/>
                      <a:pt x="267" y="700"/>
                      <a:pt x="365" y="714"/>
                    </a:cubicBezTo>
                    <a:cubicBezTo>
                      <a:pt x="463" y="714"/>
                      <a:pt x="547" y="686"/>
                      <a:pt x="631" y="630"/>
                    </a:cubicBezTo>
                    <a:cubicBezTo>
                      <a:pt x="701" y="574"/>
                      <a:pt x="743" y="491"/>
                      <a:pt x="757" y="393"/>
                    </a:cubicBezTo>
                    <a:cubicBezTo>
                      <a:pt x="771" y="295"/>
                      <a:pt x="743" y="211"/>
                      <a:pt x="673" y="141"/>
                    </a:cubicBezTo>
                    <a:cubicBezTo>
                      <a:pt x="617" y="57"/>
                      <a:pt x="533" y="15"/>
                      <a:pt x="435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5" name="Google Shape;3435;p13"/>
              <p:cNvSpPr/>
              <p:nvPr/>
            </p:nvSpPr>
            <p:spPr>
              <a:xfrm rot="5400000">
                <a:off x="3847241" y="5390709"/>
                <a:ext cx="41989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5" extrusionOk="0">
                    <a:moveTo>
                      <a:pt x="407" y="1"/>
                    </a:moveTo>
                    <a:cubicBezTo>
                      <a:pt x="309" y="1"/>
                      <a:pt x="211" y="29"/>
                      <a:pt x="141" y="85"/>
                    </a:cubicBezTo>
                    <a:cubicBezTo>
                      <a:pt x="71" y="140"/>
                      <a:pt x="29" y="224"/>
                      <a:pt x="15" y="322"/>
                    </a:cubicBezTo>
                    <a:cubicBezTo>
                      <a:pt x="1" y="420"/>
                      <a:pt x="29" y="504"/>
                      <a:pt x="99" y="588"/>
                    </a:cubicBezTo>
                    <a:cubicBezTo>
                      <a:pt x="155" y="658"/>
                      <a:pt x="239" y="700"/>
                      <a:pt x="337" y="714"/>
                    </a:cubicBezTo>
                    <a:cubicBezTo>
                      <a:pt x="421" y="714"/>
                      <a:pt x="519" y="686"/>
                      <a:pt x="589" y="630"/>
                    </a:cubicBezTo>
                    <a:cubicBezTo>
                      <a:pt x="659" y="574"/>
                      <a:pt x="715" y="490"/>
                      <a:pt x="729" y="392"/>
                    </a:cubicBezTo>
                    <a:cubicBezTo>
                      <a:pt x="729" y="294"/>
                      <a:pt x="701" y="210"/>
                      <a:pt x="645" y="140"/>
                    </a:cubicBezTo>
                    <a:cubicBezTo>
                      <a:pt x="589" y="57"/>
                      <a:pt x="491" y="15"/>
                      <a:pt x="40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6" name="Google Shape;3436;p13"/>
              <p:cNvSpPr/>
              <p:nvPr/>
            </p:nvSpPr>
            <p:spPr>
              <a:xfrm rot="5400000">
                <a:off x="4175911" y="5592192"/>
                <a:ext cx="42795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7" extrusionOk="0">
                    <a:moveTo>
                      <a:pt x="359" y="1"/>
                    </a:moveTo>
                    <a:cubicBezTo>
                      <a:pt x="283" y="1"/>
                      <a:pt x="201" y="39"/>
                      <a:pt x="140" y="87"/>
                    </a:cubicBezTo>
                    <a:cubicBezTo>
                      <a:pt x="70" y="143"/>
                      <a:pt x="14" y="227"/>
                      <a:pt x="14" y="325"/>
                    </a:cubicBezTo>
                    <a:cubicBezTo>
                      <a:pt x="0" y="409"/>
                      <a:pt x="28" y="507"/>
                      <a:pt x="84" y="577"/>
                    </a:cubicBezTo>
                    <a:cubicBezTo>
                      <a:pt x="140" y="647"/>
                      <a:pt x="238" y="703"/>
                      <a:pt x="322" y="703"/>
                    </a:cubicBezTo>
                    <a:cubicBezTo>
                      <a:pt x="339" y="705"/>
                      <a:pt x="356" y="707"/>
                      <a:pt x="373" y="707"/>
                    </a:cubicBezTo>
                    <a:cubicBezTo>
                      <a:pt x="453" y="707"/>
                      <a:pt x="530" y="679"/>
                      <a:pt x="588" y="633"/>
                    </a:cubicBezTo>
                    <a:cubicBezTo>
                      <a:pt x="658" y="577"/>
                      <a:pt x="700" y="479"/>
                      <a:pt x="714" y="395"/>
                    </a:cubicBezTo>
                    <a:cubicBezTo>
                      <a:pt x="742" y="199"/>
                      <a:pt x="588" y="17"/>
                      <a:pt x="392" y="3"/>
                    </a:cubicBezTo>
                    <a:cubicBezTo>
                      <a:pt x="381" y="2"/>
                      <a:pt x="370" y="1"/>
                      <a:pt x="359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7" name="Google Shape;3437;p13"/>
              <p:cNvSpPr/>
              <p:nvPr/>
            </p:nvSpPr>
            <p:spPr>
              <a:xfrm rot="5400000">
                <a:off x="3554670" y="5887207"/>
                <a:ext cx="48382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840" h="714" extrusionOk="0">
                    <a:moveTo>
                      <a:pt x="518" y="0"/>
                    </a:moveTo>
                    <a:cubicBezTo>
                      <a:pt x="420" y="0"/>
                      <a:pt x="322" y="28"/>
                      <a:pt x="252" y="84"/>
                    </a:cubicBezTo>
                    <a:cubicBezTo>
                      <a:pt x="0" y="280"/>
                      <a:pt x="126" y="686"/>
                      <a:pt x="448" y="714"/>
                    </a:cubicBezTo>
                    <a:cubicBezTo>
                      <a:pt x="532" y="714"/>
                      <a:pt x="630" y="686"/>
                      <a:pt x="700" y="630"/>
                    </a:cubicBezTo>
                    <a:cubicBezTo>
                      <a:pt x="784" y="574"/>
                      <a:pt x="826" y="490"/>
                      <a:pt x="840" y="392"/>
                    </a:cubicBezTo>
                    <a:cubicBezTo>
                      <a:pt x="840" y="294"/>
                      <a:pt x="812" y="210"/>
                      <a:pt x="756" y="140"/>
                    </a:cubicBezTo>
                    <a:cubicBezTo>
                      <a:pt x="700" y="56"/>
                      <a:pt x="602" y="14"/>
                      <a:pt x="518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8" name="Google Shape;3438;p13"/>
              <p:cNvSpPr/>
              <p:nvPr/>
            </p:nvSpPr>
            <p:spPr>
              <a:xfrm rot="5400000">
                <a:off x="3522929" y="6230632"/>
                <a:ext cx="44350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15" extrusionOk="0">
                    <a:moveTo>
                      <a:pt x="434" y="1"/>
                    </a:moveTo>
                    <a:cubicBezTo>
                      <a:pt x="336" y="1"/>
                      <a:pt x="252" y="29"/>
                      <a:pt x="182" y="85"/>
                    </a:cubicBezTo>
                    <a:cubicBezTo>
                      <a:pt x="28" y="211"/>
                      <a:pt x="0" y="435"/>
                      <a:pt x="126" y="588"/>
                    </a:cubicBezTo>
                    <a:cubicBezTo>
                      <a:pt x="182" y="658"/>
                      <a:pt x="266" y="700"/>
                      <a:pt x="364" y="714"/>
                    </a:cubicBezTo>
                    <a:cubicBezTo>
                      <a:pt x="462" y="714"/>
                      <a:pt x="546" y="686"/>
                      <a:pt x="630" y="630"/>
                    </a:cubicBezTo>
                    <a:cubicBezTo>
                      <a:pt x="700" y="574"/>
                      <a:pt x="742" y="491"/>
                      <a:pt x="756" y="393"/>
                    </a:cubicBezTo>
                    <a:cubicBezTo>
                      <a:pt x="770" y="197"/>
                      <a:pt x="630" y="29"/>
                      <a:pt x="434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39" name="Google Shape;3439;p13"/>
              <p:cNvSpPr/>
              <p:nvPr/>
            </p:nvSpPr>
            <p:spPr>
              <a:xfrm rot="5400000">
                <a:off x="3756273" y="5973430"/>
                <a:ext cx="42795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5" extrusionOk="0">
                    <a:moveTo>
                      <a:pt x="406" y="1"/>
                    </a:moveTo>
                    <a:cubicBezTo>
                      <a:pt x="308" y="1"/>
                      <a:pt x="210" y="29"/>
                      <a:pt x="140" y="85"/>
                    </a:cubicBezTo>
                    <a:cubicBezTo>
                      <a:pt x="70" y="141"/>
                      <a:pt x="14" y="225"/>
                      <a:pt x="14" y="323"/>
                    </a:cubicBezTo>
                    <a:cubicBezTo>
                      <a:pt x="0" y="407"/>
                      <a:pt x="28" y="505"/>
                      <a:pt x="84" y="575"/>
                    </a:cubicBezTo>
                    <a:cubicBezTo>
                      <a:pt x="140" y="645"/>
                      <a:pt x="238" y="701"/>
                      <a:pt x="322" y="701"/>
                    </a:cubicBezTo>
                    <a:cubicBezTo>
                      <a:pt x="339" y="703"/>
                      <a:pt x="356" y="704"/>
                      <a:pt x="373" y="704"/>
                    </a:cubicBezTo>
                    <a:cubicBezTo>
                      <a:pt x="453" y="704"/>
                      <a:pt x="530" y="677"/>
                      <a:pt x="588" y="631"/>
                    </a:cubicBezTo>
                    <a:cubicBezTo>
                      <a:pt x="658" y="575"/>
                      <a:pt x="714" y="477"/>
                      <a:pt x="714" y="393"/>
                    </a:cubicBezTo>
                    <a:cubicBezTo>
                      <a:pt x="742" y="197"/>
                      <a:pt x="588" y="15"/>
                      <a:pt x="40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0" name="Google Shape;3440;p13"/>
              <p:cNvSpPr/>
              <p:nvPr/>
            </p:nvSpPr>
            <p:spPr>
              <a:xfrm rot="5400000">
                <a:off x="3588769" y="5962867"/>
                <a:ext cx="41931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8" extrusionOk="0">
                    <a:moveTo>
                      <a:pt x="349" y="0"/>
                    </a:moveTo>
                    <a:cubicBezTo>
                      <a:pt x="276" y="0"/>
                      <a:pt x="198" y="29"/>
                      <a:pt x="140" y="88"/>
                    </a:cubicBezTo>
                    <a:cubicBezTo>
                      <a:pt x="70" y="144"/>
                      <a:pt x="14" y="228"/>
                      <a:pt x="14" y="326"/>
                    </a:cubicBezTo>
                    <a:cubicBezTo>
                      <a:pt x="0" y="410"/>
                      <a:pt x="28" y="508"/>
                      <a:pt x="84" y="578"/>
                    </a:cubicBezTo>
                    <a:cubicBezTo>
                      <a:pt x="140" y="648"/>
                      <a:pt x="238" y="703"/>
                      <a:pt x="322" y="703"/>
                    </a:cubicBezTo>
                    <a:cubicBezTo>
                      <a:pt x="339" y="706"/>
                      <a:pt x="356" y="707"/>
                      <a:pt x="372" y="707"/>
                    </a:cubicBezTo>
                    <a:cubicBezTo>
                      <a:pt x="453" y="707"/>
                      <a:pt x="530" y="680"/>
                      <a:pt x="588" y="634"/>
                    </a:cubicBezTo>
                    <a:cubicBezTo>
                      <a:pt x="658" y="564"/>
                      <a:pt x="700" y="480"/>
                      <a:pt x="714" y="396"/>
                    </a:cubicBezTo>
                    <a:cubicBezTo>
                      <a:pt x="728" y="298"/>
                      <a:pt x="700" y="200"/>
                      <a:pt x="644" y="130"/>
                    </a:cubicBezTo>
                    <a:cubicBezTo>
                      <a:pt x="574" y="60"/>
                      <a:pt x="490" y="4"/>
                      <a:pt x="392" y="4"/>
                    </a:cubicBezTo>
                    <a:cubicBezTo>
                      <a:pt x="378" y="1"/>
                      <a:pt x="364" y="0"/>
                      <a:pt x="349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1" name="Google Shape;3441;p13"/>
              <p:cNvSpPr/>
              <p:nvPr/>
            </p:nvSpPr>
            <p:spPr>
              <a:xfrm rot="5400000">
                <a:off x="3973387" y="5863016"/>
                <a:ext cx="46769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812" h="708" extrusionOk="0">
                    <a:moveTo>
                      <a:pt x="399" y="0"/>
                    </a:moveTo>
                    <a:cubicBezTo>
                      <a:pt x="318" y="0"/>
                      <a:pt x="241" y="30"/>
                      <a:pt x="182" y="88"/>
                    </a:cubicBezTo>
                    <a:cubicBezTo>
                      <a:pt x="28" y="200"/>
                      <a:pt x="0" y="424"/>
                      <a:pt x="126" y="578"/>
                    </a:cubicBezTo>
                    <a:cubicBezTo>
                      <a:pt x="182" y="648"/>
                      <a:pt x="280" y="704"/>
                      <a:pt x="364" y="704"/>
                    </a:cubicBezTo>
                    <a:cubicBezTo>
                      <a:pt x="381" y="706"/>
                      <a:pt x="398" y="707"/>
                      <a:pt x="414" y="707"/>
                    </a:cubicBezTo>
                    <a:cubicBezTo>
                      <a:pt x="495" y="707"/>
                      <a:pt x="572" y="680"/>
                      <a:pt x="630" y="634"/>
                    </a:cubicBezTo>
                    <a:cubicBezTo>
                      <a:pt x="784" y="508"/>
                      <a:pt x="812" y="284"/>
                      <a:pt x="686" y="130"/>
                    </a:cubicBezTo>
                    <a:cubicBezTo>
                      <a:pt x="616" y="60"/>
                      <a:pt x="532" y="18"/>
                      <a:pt x="448" y="4"/>
                    </a:cubicBezTo>
                    <a:cubicBezTo>
                      <a:pt x="432" y="2"/>
                      <a:pt x="415" y="0"/>
                      <a:pt x="399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2" name="Google Shape;3442;p13"/>
              <p:cNvSpPr/>
              <p:nvPr/>
            </p:nvSpPr>
            <p:spPr>
              <a:xfrm rot="5400000">
                <a:off x="4081540" y="5251849"/>
                <a:ext cx="49188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854" h="704" extrusionOk="0">
                    <a:moveTo>
                      <a:pt x="357" y="1"/>
                    </a:moveTo>
                    <a:cubicBezTo>
                      <a:pt x="280" y="1"/>
                      <a:pt x="212" y="28"/>
                      <a:pt x="154" y="74"/>
                    </a:cubicBezTo>
                    <a:cubicBezTo>
                      <a:pt x="70" y="130"/>
                      <a:pt x="28" y="228"/>
                      <a:pt x="14" y="312"/>
                    </a:cubicBezTo>
                    <a:cubicBezTo>
                      <a:pt x="0" y="508"/>
                      <a:pt x="140" y="690"/>
                      <a:pt x="336" y="704"/>
                    </a:cubicBezTo>
                    <a:cubicBezTo>
                      <a:pt x="434" y="704"/>
                      <a:pt x="518" y="676"/>
                      <a:pt x="602" y="620"/>
                    </a:cubicBezTo>
                    <a:cubicBezTo>
                      <a:pt x="854" y="424"/>
                      <a:pt x="728" y="18"/>
                      <a:pt x="406" y="4"/>
                    </a:cubicBezTo>
                    <a:cubicBezTo>
                      <a:pt x="389" y="2"/>
                      <a:pt x="373" y="1"/>
                      <a:pt x="35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3" name="Google Shape;3443;p13"/>
              <p:cNvSpPr/>
              <p:nvPr/>
            </p:nvSpPr>
            <p:spPr>
              <a:xfrm rot="5400000">
                <a:off x="3791124" y="5550981"/>
                <a:ext cx="45214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708" extrusionOk="0">
                    <a:moveTo>
                      <a:pt x="372" y="1"/>
                    </a:moveTo>
                    <a:cubicBezTo>
                      <a:pt x="291" y="1"/>
                      <a:pt x="213" y="30"/>
                      <a:pt x="155" y="88"/>
                    </a:cubicBezTo>
                    <a:cubicBezTo>
                      <a:pt x="85" y="144"/>
                      <a:pt x="43" y="228"/>
                      <a:pt x="29" y="326"/>
                    </a:cubicBezTo>
                    <a:cubicBezTo>
                      <a:pt x="1" y="522"/>
                      <a:pt x="155" y="690"/>
                      <a:pt x="351" y="704"/>
                    </a:cubicBezTo>
                    <a:cubicBezTo>
                      <a:pt x="365" y="706"/>
                      <a:pt x="380" y="707"/>
                      <a:pt x="395" y="707"/>
                    </a:cubicBezTo>
                    <a:cubicBezTo>
                      <a:pt x="467" y="707"/>
                      <a:pt x="545" y="680"/>
                      <a:pt x="603" y="634"/>
                    </a:cubicBezTo>
                    <a:cubicBezTo>
                      <a:pt x="756" y="508"/>
                      <a:pt x="784" y="284"/>
                      <a:pt x="658" y="130"/>
                    </a:cubicBezTo>
                    <a:cubicBezTo>
                      <a:pt x="603" y="60"/>
                      <a:pt x="505" y="18"/>
                      <a:pt x="421" y="4"/>
                    </a:cubicBezTo>
                    <a:cubicBezTo>
                      <a:pt x="404" y="2"/>
                      <a:pt x="388" y="1"/>
                      <a:pt x="37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4" name="Google Shape;3444;p13"/>
              <p:cNvSpPr/>
              <p:nvPr/>
            </p:nvSpPr>
            <p:spPr>
              <a:xfrm rot="5400000">
                <a:off x="3141616" y="5753130"/>
                <a:ext cx="43544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56" h="715" extrusionOk="0">
                    <a:moveTo>
                      <a:pt x="392" y="1"/>
                    </a:moveTo>
                    <a:cubicBezTo>
                      <a:pt x="294" y="1"/>
                      <a:pt x="210" y="29"/>
                      <a:pt x="140" y="85"/>
                    </a:cubicBezTo>
                    <a:cubicBezTo>
                      <a:pt x="56" y="141"/>
                      <a:pt x="14" y="225"/>
                      <a:pt x="0" y="322"/>
                    </a:cubicBezTo>
                    <a:cubicBezTo>
                      <a:pt x="0" y="420"/>
                      <a:pt x="28" y="504"/>
                      <a:pt x="84" y="588"/>
                    </a:cubicBezTo>
                    <a:cubicBezTo>
                      <a:pt x="140" y="658"/>
                      <a:pt x="224" y="700"/>
                      <a:pt x="322" y="714"/>
                    </a:cubicBezTo>
                    <a:cubicBezTo>
                      <a:pt x="420" y="714"/>
                      <a:pt x="504" y="686"/>
                      <a:pt x="588" y="630"/>
                    </a:cubicBezTo>
                    <a:cubicBezTo>
                      <a:pt x="742" y="504"/>
                      <a:pt x="756" y="280"/>
                      <a:pt x="630" y="141"/>
                    </a:cubicBezTo>
                    <a:cubicBezTo>
                      <a:pt x="574" y="57"/>
                      <a:pt x="490" y="15"/>
                      <a:pt x="39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5" name="Google Shape;3445;p13"/>
              <p:cNvSpPr/>
              <p:nvPr/>
            </p:nvSpPr>
            <p:spPr>
              <a:xfrm rot="5400000">
                <a:off x="4058155" y="5692944"/>
                <a:ext cx="41989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4" extrusionOk="0">
                    <a:moveTo>
                      <a:pt x="357" y="1"/>
                    </a:moveTo>
                    <a:cubicBezTo>
                      <a:pt x="280" y="1"/>
                      <a:pt x="210" y="28"/>
                      <a:pt x="140" y="74"/>
                    </a:cubicBezTo>
                    <a:cubicBezTo>
                      <a:pt x="71" y="144"/>
                      <a:pt x="29" y="228"/>
                      <a:pt x="15" y="312"/>
                    </a:cubicBezTo>
                    <a:cubicBezTo>
                      <a:pt x="1" y="410"/>
                      <a:pt x="29" y="508"/>
                      <a:pt x="99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434" y="704"/>
                      <a:pt x="518" y="690"/>
                      <a:pt x="602" y="634"/>
                    </a:cubicBezTo>
                    <a:cubicBezTo>
                      <a:pt x="672" y="564"/>
                      <a:pt x="714" y="480"/>
                      <a:pt x="728" y="396"/>
                    </a:cubicBezTo>
                    <a:cubicBezTo>
                      <a:pt x="728" y="298"/>
                      <a:pt x="700" y="200"/>
                      <a:pt x="644" y="130"/>
                    </a:cubicBezTo>
                    <a:cubicBezTo>
                      <a:pt x="588" y="60"/>
                      <a:pt x="504" y="4"/>
                      <a:pt x="406" y="4"/>
                    </a:cubicBezTo>
                    <a:cubicBezTo>
                      <a:pt x="390" y="2"/>
                      <a:pt x="373" y="1"/>
                      <a:pt x="35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6" name="Google Shape;3446;p13"/>
              <p:cNvSpPr/>
              <p:nvPr/>
            </p:nvSpPr>
            <p:spPr>
              <a:xfrm rot="5400000">
                <a:off x="3055352" y="5639365"/>
                <a:ext cx="45156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04" extrusionOk="0">
                    <a:moveTo>
                      <a:pt x="370" y="1"/>
                    </a:moveTo>
                    <a:cubicBezTo>
                      <a:pt x="289" y="1"/>
                      <a:pt x="212" y="28"/>
                      <a:pt x="154" y="74"/>
                    </a:cubicBezTo>
                    <a:cubicBezTo>
                      <a:pt x="84" y="130"/>
                      <a:pt x="42" y="214"/>
                      <a:pt x="28" y="312"/>
                    </a:cubicBezTo>
                    <a:cubicBezTo>
                      <a:pt x="0" y="508"/>
                      <a:pt x="154" y="690"/>
                      <a:pt x="350" y="704"/>
                    </a:cubicBezTo>
                    <a:cubicBezTo>
                      <a:pt x="434" y="704"/>
                      <a:pt x="532" y="676"/>
                      <a:pt x="602" y="620"/>
                    </a:cubicBezTo>
                    <a:cubicBezTo>
                      <a:pt x="756" y="494"/>
                      <a:pt x="784" y="270"/>
                      <a:pt x="658" y="130"/>
                    </a:cubicBezTo>
                    <a:cubicBezTo>
                      <a:pt x="602" y="46"/>
                      <a:pt x="504" y="4"/>
                      <a:pt x="420" y="4"/>
                    </a:cubicBezTo>
                    <a:cubicBezTo>
                      <a:pt x="403" y="2"/>
                      <a:pt x="386" y="1"/>
                      <a:pt x="370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7" name="Google Shape;3447;p13"/>
              <p:cNvSpPr/>
              <p:nvPr/>
            </p:nvSpPr>
            <p:spPr>
              <a:xfrm rot="5400000">
                <a:off x="3054545" y="5757036"/>
                <a:ext cx="41931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4" extrusionOk="0">
                    <a:moveTo>
                      <a:pt x="356" y="1"/>
                    </a:moveTo>
                    <a:cubicBezTo>
                      <a:pt x="275" y="1"/>
                      <a:pt x="198" y="28"/>
                      <a:pt x="140" y="74"/>
                    </a:cubicBezTo>
                    <a:cubicBezTo>
                      <a:pt x="70" y="130"/>
                      <a:pt x="28" y="214"/>
                      <a:pt x="14" y="312"/>
                    </a:cubicBezTo>
                    <a:cubicBezTo>
                      <a:pt x="0" y="410"/>
                      <a:pt x="28" y="494"/>
                      <a:pt x="98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420" y="704"/>
                      <a:pt x="518" y="676"/>
                      <a:pt x="588" y="620"/>
                    </a:cubicBezTo>
                    <a:cubicBezTo>
                      <a:pt x="658" y="564"/>
                      <a:pt x="714" y="480"/>
                      <a:pt x="728" y="382"/>
                    </a:cubicBezTo>
                    <a:cubicBezTo>
                      <a:pt x="728" y="284"/>
                      <a:pt x="700" y="200"/>
                      <a:pt x="644" y="130"/>
                    </a:cubicBezTo>
                    <a:cubicBezTo>
                      <a:pt x="588" y="46"/>
                      <a:pt x="490" y="4"/>
                      <a:pt x="406" y="4"/>
                    </a:cubicBezTo>
                    <a:cubicBezTo>
                      <a:pt x="389" y="2"/>
                      <a:pt x="372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8" name="Google Shape;3448;p13"/>
              <p:cNvSpPr/>
              <p:nvPr/>
            </p:nvSpPr>
            <p:spPr>
              <a:xfrm rot="5400000">
                <a:off x="3151108" y="5626376"/>
                <a:ext cx="45156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07" extrusionOk="0">
                    <a:moveTo>
                      <a:pt x="400" y="0"/>
                    </a:moveTo>
                    <a:cubicBezTo>
                      <a:pt x="325" y="0"/>
                      <a:pt x="243" y="38"/>
                      <a:pt x="182" y="87"/>
                    </a:cubicBezTo>
                    <a:cubicBezTo>
                      <a:pt x="28" y="199"/>
                      <a:pt x="0" y="423"/>
                      <a:pt x="126" y="577"/>
                    </a:cubicBezTo>
                    <a:cubicBezTo>
                      <a:pt x="182" y="647"/>
                      <a:pt x="280" y="703"/>
                      <a:pt x="364" y="703"/>
                    </a:cubicBezTo>
                    <a:cubicBezTo>
                      <a:pt x="381" y="705"/>
                      <a:pt x="398" y="706"/>
                      <a:pt x="414" y="706"/>
                    </a:cubicBezTo>
                    <a:cubicBezTo>
                      <a:pt x="495" y="706"/>
                      <a:pt x="572" y="679"/>
                      <a:pt x="630" y="633"/>
                    </a:cubicBezTo>
                    <a:cubicBezTo>
                      <a:pt x="700" y="577"/>
                      <a:pt x="742" y="479"/>
                      <a:pt x="756" y="395"/>
                    </a:cubicBezTo>
                    <a:cubicBezTo>
                      <a:pt x="784" y="199"/>
                      <a:pt x="630" y="17"/>
                      <a:pt x="434" y="3"/>
                    </a:cubicBezTo>
                    <a:cubicBezTo>
                      <a:pt x="423" y="1"/>
                      <a:pt x="412" y="0"/>
                      <a:pt x="40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49" name="Google Shape;3449;p13"/>
              <p:cNvSpPr/>
              <p:nvPr/>
            </p:nvSpPr>
            <p:spPr>
              <a:xfrm rot="5400000">
                <a:off x="3160899" y="5707070"/>
                <a:ext cx="41989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4" extrusionOk="0">
                    <a:moveTo>
                      <a:pt x="357" y="0"/>
                    </a:moveTo>
                    <a:cubicBezTo>
                      <a:pt x="280" y="0"/>
                      <a:pt x="210" y="28"/>
                      <a:pt x="140" y="74"/>
                    </a:cubicBezTo>
                    <a:cubicBezTo>
                      <a:pt x="70" y="130"/>
                      <a:pt x="29" y="214"/>
                      <a:pt x="15" y="312"/>
                    </a:cubicBezTo>
                    <a:cubicBezTo>
                      <a:pt x="1" y="410"/>
                      <a:pt x="29" y="494"/>
                      <a:pt x="98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434" y="704"/>
                      <a:pt x="518" y="676"/>
                      <a:pt x="602" y="620"/>
                    </a:cubicBezTo>
                    <a:cubicBezTo>
                      <a:pt x="672" y="564"/>
                      <a:pt x="714" y="480"/>
                      <a:pt x="728" y="382"/>
                    </a:cubicBezTo>
                    <a:cubicBezTo>
                      <a:pt x="728" y="284"/>
                      <a:pt x="700" y="200"/>
                      <a:pt x="644" y="130"/>
                    </a:cubicBezTo>
                    <a:cubicBezTo>
                      <a:pt x="588" y="46"/>
                      <a:pt x="504" y="4"/>
                      <a:pt x="406" y="4"/>
                    </a:cubicBezTo>
                    <a:cubicBezTo>
                      <a:pt x="390" y="2"/>
                      <a:pt x="373" y="0"/>
                      <a:pt x="35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0" name="Google Shape;3450;p13"/>
              <p:cNvSpPr/>
              <p:nvPr/>
            </p:nvSpPr>
            <p:spPr>
              <a:xfrm rot="5400000">
                <a:off x="3103676" y="5696559"/>
                <a:ext cx="41989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5" extrusionOk="0">
                    <a:moveTo>
                      <a:pt x="348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57" y="130"/>
                      <a:pt x="15" y="214"/>
                      <a:pt x="1" y="312"/>
                    </a:cubicBezTo>
                    <a:cubicBezTo>
                      <a:pt x="1" y="410"/>
                      <a:pt x="29" y="494"/>
                      <a:pt x="85" y="578"/>
                    </a:cubicBezTo>
                    <a:cubicBezTo>
                      <a:pt x="141" y="648"/>
                      <a:pt x="225" y="690"/>
                      <a:pt x="322" y="704"/>
                    </a:cubicBezTo>
                    <a:cubicBezTo>
                      <a:pt x="420" y="704"/>
                      <a:pt x="504" y="676"/>
                      <a:pt x="588" y="620"/>
                    </a:cubicBezTo>
                    <a:cubicBezTo>
                      <a:pt x="658" y="564"/>
                      <a:pt x="700" y="480"/>
                      <a:pt x="714" y="382"/>
                    </a:cubicBezTo>
                    <a:cubicBezTo>
                      <a:pt x="728" y="284"/>
                      <a:pt x="700" y="200"/>
                      <a:pt x="630" y="130"/>
                    </a:cubicBezTo>
                    <a:cubicBezTo>
                      <a:pt x="574" y="46"/>
                      <a:pt x="490" y="5"/>
                      <a:pt x="392" y="5"/>
                    </a:cubicBezTo>
                    <a:cubicBezTo>
                      <a:pt x="378" y="2"/>
                      <a:pt x="363" y="1"/>
                      <a:pt x="348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1" name="Google Shape;3451;p13"/>
              <p:cNvSpPr/>
              <p:nvPr/>
            </p:nvSpPr>
            <p:spPr>
              <a:xfrm rot="5400000">
                <a:off x="3039512" y="5703528"/>
                <a:ext cx="43601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15" extrusionOk="0">
                    <a:moveTo>
                      <a:pt x="420" y="1"/>
                    </a:moveTo>
                    <a:cubicBezTo>
                      <a:pt x="322" y="1"/>
                      <a:pt x="238" y="29"/>
                      <a:pt x="168" y="85"/>
                    </a:cubicBezTo>
                    <a:lnTo>
                      <a:pt x="182" y="85"/>
                    </a:lnTo>
                    <a:cubicBezTo>
                      <a:pt x="29" y="197"/>
                      <a:pt x="1" y="421"/>
                      <a:pt x="127" y="575"/>
                    </a:cubicBezTo>
                    <a:cubicBezTo>
                      <a:pt x="182" y="645"/>
                      <a:pt x="266" y="701"/>
                      <a:pt x="350" y="715"/>
                    </a:cubicBezTo>
                    <a:cubicBezTo>
                      <a:pt x="448" y="715"/>
                      <a:pt x="532" y="687"/>
                      <a:pt x="616" y="631"/>
                    </a:cubicBezTo>
                    <a:cubicBezTo>
                      <a:pt x="686" y="575"/>
                      <a:pt x="728" y="491"/>
                      <a:pt x="742" y="393"/>
                    </a:cubicBezTo>
                    <a:cubicBezTo>
                      <a:pt x="756" y="197"/>
                      <a:pt x="616" y="15"/>
                      <a:pt x="420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2" name="Google Shape;3452;p13"/>
              <p:cNvSpPr/>
              <p:nvPr/>
            </p:nvSpPr>
            <p:spPr>
              <a:xfrm rot="5400000">
                <a:off x="3114447" y="5601177"/>
                <a:ext cx="41989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5" extrusionOk="0">
                    <a:moveTo>
                      <a:pt x="406" y="1"/>
                    </a:moveTo>
                    <a:cubicBezTo>
                      <a:pt x="308" y="1"/>
                      <a:pt x="224" y="29"/>
                      <a:pt x="140" y="85"/>
                    </a:cubicBezTo>
                    <a:cubicBezTo>
                      <a:pt x="70" y="141"/>
                      <a:pt x="28" y="224"/>
                      <a:pt x="14" y="322"/>
                    </a:cubicBezTo>
                    <a:cubicBezTo>
                      <a:pt x="0" y="420"/>
                      <a:pt x="28" y="504"/>
                      <a:pt x="98" y="574"/>
                    </a:cubicBezTo>
                    <a:cubicBezTo>
                      <a:pt x="154" y="658"/>
                      <a:pt x="238" y="700"/>
                      <a:pt x="336" y="714"/>
                    </a:cubicBezTo>
                    <a:cubicBezTo>
                      <a:pt x="420" y="714"/>
                      <a:pt x="518" y="686"/>
                      <a:pt x="602" y="630"/>
                    </a:cubicBezTo>
                    <a:cubicBezTo>
                      <a:pt x="672" y="574"/>
                      <a:pt x="714" y="490"/>
                      <a:pt x="728" y="392"/>
                    </a:cubicBezTo>
                    <a:cubicBezTo>
                      <a:pt x="728" y="294"/>
                      <a:pt x="700" y="211"/>
                      <a:pt x="644" y="141"/>
                    </a:cubicBezTo>
                    <a:cubicBezTo>
                      <a:pt x="588" y="57"/>
                      <a:pt x="504" y="15"/>
                      <a:pt x="40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453" name="Google Shape;3453;p13"/>
            <p:cNvGrpSpPr/>
            <p:nvPr/>
          </p:nvGrpSpPr>
          <p:grpSpPr>
            <a:xfrm rot="4189994">
              <a:off x="4658669" y="3757702"/>
              <a:ext cx="1399839" cy="2070395"/>
              <a:chOff x="4306024" y="4449861"/>
              <a:chExt cx="1651608" cy="2442768"/>
            </a:xfrm>
          </p:grpSpPr>
          <p:sp>
            <p:nvSpPr>
              <p:cNvPr id="3454" name="Google Shape;3454;p13"/>
              <p:cNvSpPr/>
              <p:nvPr/>
            </p:nvSpPr>
            <p:spPr>
              <a:xfrm rot="5400000">
                <a:off x="3910444" y="4845441"/>
                <a:ext cx="2442768" cy="1651608"/>
              </a:xfrm>
              <a:custGeom>
                <a:avLst/>
                <a:gdLst/>
                <a:ahLst/>
                <a:cxnLst/>
                <a:rect l="l" t="t" r="r" b="b"/>
                <a:pathLst>
                  <a:path w="42411" h="28675" extrusionOk="0">
                    <a:moveTo>
                      <a:pt x="39481" y="0"/>
                    </a:moveTo>
                    <a:cubicBezTo>
                      <a:pt x="35011" y="0"/>
                      <a:pt x="30572" y="1251"/>
                      <a:pt x="26503" y="2995"/>
                    </a:cubicBezTo>
                    <a:cubicBezTo>
                      <a:pt x="25090" y="3597"/>
                      <a:pt x="23733" y="4311"/>
                      <a:pt x="22445" y="5164"/>
                    </a:cubicBezTo>
                    <a:cubicBezTo>
                      <a:pt x="20248" y="6368"/>
                      <a:pt x="18317" y="7459"/>
                      <a:pt x="16218" y="8971"/>
                    </a:cubicBezTo>
                    <a:cubicBezTo>
                      <a:pt x="13448" y="10776"/>
                      <a:pt x="10887" y="12889"/>
                      <a:pt x="8578" y="15268"/>
                    </a:cubicBezTo>
                    <a:cubicBezTo>
                      <a:pt x="7011" y="17129"/>
                      <a:pt x="5387" y="18976"/>
                      <a:pt x="3862" y="20879"/>
                    </a:cubicBezTo>
                    <a:cubicBezTo>
                      <a:pt x="2953" y="21956"/>
                      <a:pt x="2085" y="23090"/>
                      <a:pt x="1245" y="24237"/>
                    </a:cubicBezTo>
                    <a:cubicBezTo>
                      <a:pt x="392" y="25511"/>
                      <a:pt x="0" y="26588"/>
                      <a:pt x="1945" y="26882"/>
                    </a:cubicBezTo>
                    <a:cubicBezTo>
                      <a:pt x="5010" y="27666"/>
                      <a:pt x="8228" y="28337"/>
                      <a:pt x="11391" y="28659"/>
                    </a:cubicBezTo>
                    <a:cubicBezTo>
                      <a:pt x="11760" y="28669"/>
                      <a:pt x="12131" y="28674"/>
                      <a:pt x="12502" y="28674"/>
                    </a:cubicBezTo>
                    <a:cubicBezTo>
                      <a:pt x="17243" y="28674"/>
                      <a:pt x="22071" y="27834"/>
                      <a:pt x="26405" y="25874"/>
                    </a:cubicBezTo>
                    <a:cubicBezTo>
                      <a:pt x="28924" y="24909"/>
                      <a:pt x="31177" y="23384"/>
                      <a:pt x="33262" y="21704"/>
                    </a:cubicBezTo>
                    <a:cubicBezTo>
                      <a:pt x="35767" y="19494"/>
                      <a:pt x="37754" y="16723"/>
                      <a:pt x="39307" y="13784"/>
                    </a:cubicBezTo>
                    <a:cubicBezTo>
                      <a:pt x="40147" y="12077"/>
                      <a:pt x="40664" y="10174"/>
                      <a:pt x="41042" y="8313"/>
                    </a:cubicBezTo>
                    <a:cubicBezTo>
                      <a:pt x="41602" y="5794"/>
                      <a:pt x="42120" y="3289"/>
                      <a:pt x="42008" y="700"/>
                    </a:cubicBezTo>
                    <a:cubicBezTo>
                      <a:pt x="42411" y="639"/>
                      <a:pt x="42366" y="88"/>
                      <a:pt x="42041" y="88"/>
                    </a:cubicBezTo>
                    <a:cubicBezTo>
                      <a:pt x="41994" y="88"/>
                      <a:pt x="41941" y="100"/>
                      <a:pt x="41882" y="127"/>
                    </a:cubicBezTo>
                    <a:cubicBezTo>
                      <a:pt x="41833" y="99"/>
                      <a:pt x="41777" y="85"/>
                      <a:pt x="41719" y="85"/>
                    </a:cubicBezTo>
                    <a:cubicBezTo>
                      <a:pt x="41661" y="85"/>
                      <a:pt x="41602" y="99"/>
                      <a:pt x="41546" y="127"/>
                    </a:cubicBezTo>
                    <a:cubicBezTo>
                      <a:pt x="40916" y="71"/>
                      <a:pt x="40273" y="1"/>
                      <a:pt x="39629" y="1"/>
                    </a:cubicBezTo>
                    <a:cubicBezTo>
                      <a:pt x="39580" y="1"/>
                      <a:pt x="39530" y="0"/>
                      <a:pt x="394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5" name="Google Shape;3455;p13"/>
              <p:cNvSpPr/>
              <p:nvPr/>
            </p:nvSpPr>
            <p:spPr>
              <a:xfrm rot="5400000">
                <a:off x="5586658" y="6279410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1"/>
                    </a:moveTo>
                    <a:cubicBezTo>
                      <a:pt x="155" y="1"/>
                      <a:pt x="1" y="154"/>
                      <a:pt x="1" y="336"/>
                    </a:cubicBezTo>
                    <a:cubicBezTo>
                      <a:pt x="1" y="536"/>
                      <a:pt x="162" y="671"/>
                      <a:pt x="332" y="671"/>
                    </a:cubicBezTo>
                    <a:cubicBezTo>
                      <a:pt x="412" y="671"/>
                      <a:pt x="493" y="641"/>
                      <a:pt x="560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6" name="Google Shape;3456;p13"/>
              <p:cNvSpPr/>
              <p:nvPr/>
            </p:nvSpPr>
            <p:spPr>
              <a:xfrm rot="5400000">
                <a:off x="5220996" y="613063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8"/>
                      <a:pt x="561" y="560"/>
                    </a:cubicBezTo>
                    <a:cubicBezTo>
                      <a:pt x="770" y="350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7" name="Google Shape;3457;p13"/>
              <p:cNvSpPr/>
              <p:nvPr/>
            </p:nvSpPr>
            <p:spPr>
              <a:xfrm rot="5400000">
                <a:off x="5314634" y="5588486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8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8" name="Google Shape;3458;p13"/>
              <p:cNvSpPr/>
              <p:nvPr/>
            </p:nvSpPr>
            <p:spPr>
              <a:xfrm rot="5400000">
                <a:off x="5577145" y="5763767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59" name="Google Shape;3459;p13"/>
              <p:cNvSpPr/>
              <p:nvPr/>
            </p:nvSpPr>
            <p:spPr>
              <a:xfrm rot="5400000">
                <a:off x="5737234" y="6293326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1" y="1"/>
                    </a:moveTo>
                    <a:cubicBezTo>
                      <a:pt x="150" y="1"/>
                      <a:pt x="10" y="141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69" y="560"/>
                    </a:cubicBezTo>
                    <a:cubicBezTo>
                      <a:pt x="779" y="350"/>
                      <a:pt x="625" y="1"/>
                      <a:pt x="33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60" name="Google Shape;3460;p13"/>
              <p:cNvSpPr/>
              <p:nvPr/>
            </p:nvSpPr>
            <p:spPr>
              <a:xfrm rot="5400000">
                <a:off x="5813400" y="6550485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6"/>
                      <a:pt x="162" y="672"/>
                      <a:pt x="331" y="672"/>
                    </a:cubicBezTo>
                    <a:cubicBezTo>
                      <a:pt x="411" y="672"/>
                      <a:pt x="493" y="642"/>
                      <a:pt x="560" y="574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61" name="Google Shape;3461;p13"/>
              <p:cNvSpPr/>
              <p:nvPr/>
            </p:nvSpPr>
            <p:spPr>
              <a:xfrm rot="5400000">
                <a:off x="5501555" y="6577307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62" name="Google Shape;3462;p13"/>
              <p:cNvSpPr/>
              <p:nvPr/>
            </p:nvSpPr>
            <p:spPr>
              <a:xfrm rot="5400000">
                <a:off x="5285777" y="6442504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3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63" name="Google Shape;3463;p13"/>
              <p:cNvSpPr/>
              <p:nvPr/>
            </p:nvSpPr>
            <p:spPr>
              <a:xfrm rot="5400000">
                <a:off x="5399652" y="5938559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6"/>
                    </a:cubicBezTo>
                    <a:cubicBezTo>
                      <a:pt x="1" y="536"/>
                      <a:pt x="166" y="671"/>
                      <a:pt x="339" y="671"/>
                    </a:cubicBezTo>
                    <a:cubicBezTo>
                      <a:pt x="420" y="671"/>
                      <a:pt x="503" y="641"/>
                      <a:pt x="570" y="574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64" name="Google Shape;3464;p13"/>
              <p:cNvSpPr/>
              <p:nvPr/>
            </p:nvSpPr>
            <p:spPr>
              <a:xfrm rot="5400000">
                <a:off x="4895539" y="6239450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6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3"/>
                      <a:pt x="157" y="661"/>
                      <a:pt x="324" y="661"/>
                    </a:cubicBezTo>
                    <a:cubicBezTo>
                      <a:pt x="406" y="661"/>
                      <a:pt x="491" y="629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65" name="Google Shape;3465;p13"/>
              <p:cNvSpPr/>
              <p:nvPr/>
            </p:nvSpPr>
            <p:spPr>
              <a:xfrm rot="5400000">
                <a:off x="5155669" y="6455901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22"/>
                    </a:cubicBezTo>
                    <a:cubicBezTo>
                      <a:pt x="0" y="529"/>
                      <a:pt x="165" y="660"/>
                      <a:pt x="336" y="660"/>
                    </a:cubicBezTo>
                    <a:cubicBezTo>
                      <a:pt x="420" y="660"/>
                      <a:pt x="505" y="629"/>
                      <a:pt x="574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66" name="Google Shape;3466;p13"/>
              <p:cNvSpPr/>
              <p:nvPr/>
            </p:nvSpPr>
            <p:spPr>
              <a:xfrm rot="5400000">
                <a:off x="4997682" y="5656593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6"/>
                    </a:cubicBezTo>
                    <a:cubicBezTo>
                      <a:pt x="1" y="533"/>
                      <a:pt x="161" y="661"/>
                      <a:pt x="330" y="661"/>
                    </a:cubicBezTo>
                    <a:cubicBezTo>
                      <a:pt x="414" y="661"/>
                      <a:pt x="500" y="630"/>
                      <a:pt x="570" y="560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67" name="Google Shape;3467;p13"/>
              <p:cNvSpPr/>
              <p:nvPr/>
            </p:nvSpPr>
            <p:spPr>
              <a:xfrm rot="5400000">
                <a:off x="5064018" y="5561376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72"/>
                      <a:pt x="331" y="672"/>
                    </a:cubicBezTo>
                    <a:cubicBezTo>
                      <a:pt x="411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68" name="Google Shape;3468;p13"/>
              <p:cNvSpPr/>
              <p:nvPr/>
            </p:nvSpPr>
            <p:spPr>
              <a:xfrm rot="5400000">
                <a:off x="5118738" y="5427638"/>
                <a:ext cx="45214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7" extrusionOk="0">
                    <a:moveTo>
                      <a:pt x="336" y="0"/>
                    </a:moveTo>
                    <a:cubicBezTo>
                      <a:pt x="154" y="0"/>
                      <a:pt x="14" y="140"/>
                      <a:pt x="0" y="322"/>
                    </a:cubicBezTo>
                    <a:cubicBezTo>
                      <a:pt x="0" y="522"/>
                      <a:pt x="169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69" name="Google Shape;3469;p13"/>
              <p:cNvSpPr/>
              <p:nvPr/>
            </p:nvSpPr>
            <p:spPr>
              <a:xfrm rot="5400000">
                <a:off x="5100661" y="5157260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1" y="0"/>
                    </a:moveTo>
                    <a:cubicBezTo>
                      <a:pt x="149" y="0"/>
                      <a:pt x="9" y="154"/>
                      <a:pt x="9" y="336"/>
                    </a:cubicBezTo>
                    <a:cubicBezTo>
                      <a:pt x="0" y="533"/>
                      <a:pt x="160" y="660"/>
                      <a:pt x="330" y="660"/>
                    </a:cubicBezTo>
                    <a:cubicBezTo>
                      <a:pt x="414" y="660"/>
                      <a:pt x="500" y="629"/>
                      <a:pt x="569" y="560"/>
                    </a:cubicBezTo>
                    <a:cubicBezTo>
                      <a:pt x="779" y="364"/>
                      <a:pt x="625" y="0"/>
                      <a:pt x="33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0" name="Google Shape;3470;p13"/>
              <p:cNvSpPr/>
              <p:nvPr/>
            </p:nvSpPr>
            <p:spPr>
              <a:xfrm rot="5400000">
                <a:off x="4969257" y="4921884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71" y="350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1" name="Google Shape;3471;p13"/>
              <p:cNvSpPr/>
              <p:nvPr/>
            </p:nvSpPr>
            <p:spPr>
              <a:xfrm rot="5400000">
                <a:off x="4727491" y="530689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5" y="657"/>
                      <a:pt x="508" y="627"/>
                      <a:pt x="575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2" name="Google Shape;3472;p13"/>
              <p:cNvSpPr/>
              <p:nvPr/>
            </p:nvSpPr>
            <p:spPr>
              <a:xfrm rot="5400000">
                <a:off x="5007368" y="5709719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23" y="1"/>
                    </a:moveTo>
                    <a:cubicBezTo>
                      <a:pt x="141" y="1"/>
                      <a:pt x="1" y="155"/>
                      <a:pt x="1" y="337"/>
                    </a:cubicBezTo>
                    <a:cubicBezTo>
                      <a:pt x="1" y="537"/>
                      <a:pt x="163" y="665"/>
                      <a:pt x="333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16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3" name="Google Shape;3473;p13"/>
              <p:cNvSpPr/>
              <p:nvPr/>
            </p:nvSpPr>
            <p:spPr>
              <a:xfrm rot="5400000">
                <a:off x="4745827" y="5884885"/>
                <a:ext cx="44408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2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5"/>
                      <a:pt x="168" y="662"/>
                      <a:pt x="340" y="662"/>
                    </a:cubicBezTo>
                    <a:cubicBezTo>
                      <a:pt x="417" y="662"/>
                      <a:pt x="495" y="635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4" name="Google Shape;3474;p13"/>
              <p:cNvSpPr/>
              <p:nvPr/>
            </p:nvSpPr>
            <p:spPr>
              <a:xfrm rot="5400000">
                <a:off x="4904850" y="5253423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22"/>
                    </a:cubicBezTo>
                    <a:cubicBezTo>
                      <a:pt x="0" y="529"/>
                      <a:pt x="158" y="660"/>
                      <a:pt x="325" y="660"/>
                    </a:cubicBezTo>
                    <a:cubicBezTo>
                      <a:pt x="407" y="660"/>
                      <a:pt x="491" y="629"/>
                      <a:pt x="560" y="560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5" name="Google Shape;3475;p13"/>
              <p:cNvSpPr/>
              <p:nvPr/>
            </p:nvSpPr>
            <p:spPr>
              <a:xfrm rot="5400000">
                <a:off x="4791235" y="5360683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0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70" y="560"/>
                    </a:cubicBezTo>
                    <a:cubicBezTo>
                      <a:pt x="779" y="350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6" name="Google Shape;3476;p13"/>
              <p:cNvSpPr/>
              <p:nvPr/>
            </p:nvSpPr>
            <p:spPr>
              <a:xfrm rot="5400000">
                <a:off x="4922956" y="5628532"/>
                <a:ext cx="45156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65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6"/>
                      <a:pt x="169" y="665"/>
                      <a:pt x="342" y="665"/>
                    </a:cubicBezTo>
                    <a:cubicBezTo>
                      <a:pt x="424" y="665"/>
                      <a:pt x="507" y="637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7" name="Google Shape;3477;p13"/>
              <p:cNvSpPr/>
              <p:nvPr/>
            </p:nvSpPr>
            <p:spPr>
              <a:xfrm rot="5400000">
                <a:off x="5110088" y="5871776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8" name="Google Shape;3478;p13"/>
              <p:cNvSpPr/>
              <p:nvPr/>
            </p:nvSpPr>
            <p:spPr>
              <a:xfrm rot="5400000">
                <a:off x="5257870" y="5911074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72"/>
                      <a:pt x="332" y="672"/>
                    </a:cubicBezTo>
                    <a:cubicBezTo>
                      <a:pt x="411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79" name="Google Shape;3479;p13"/>
              <p:cNvSpPr/>
              <p:nvPr/>
            </p:nvSpPr>
            <p:spPr>
              <a:xfrm rot="5400000">
                <a:off x="5362173" y="6157400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70" y="560"/>
                    </a:cubicBezTo>
                    <a:cubicBezTo>
                      <a:pt x="779" y="350"/>
                      <a:pt x="625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80" name="Google Shape;3480;p13"/>
              <p:cNvSpPr/>
              <p:nvPr/>
            </p:nvSpPr>
            <p:spPr>
              <a:xfrm rot="5400000">
                <a:off x="5437619" y="6103726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23"/>
                      <a:pt x="169" y="658"/>
                      <a:pt x="343" y="658"/>
                    </a:cubicBezTo>
                    <a:cubicBezTo>
                      <a:pt x="425" y="658"/>
                      <a:pt x="507" y="628"/>
                      <a:pt x="575" y="561"/>
                    </a:cubicBezTo>
                    <a:cubicBezTo>
                      <a:pt x="784" y="351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81" name="Google Shape;3481;p13"/>
              <p:cNvSpPr/>
              <p:nvPr/>
            </p:nvSpPr>
            <p:spPr>
              <a:xfrm rot="5400000">
                <a:off x="5680757" y="5898138"/>
                <a:ext cx="44408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2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5"/>
                      <a:pt x="168" y="661"/>
                      <a:pt x="340" y="661"/>
                    </a:cubicBezTo>
                    <a:cubicBezTo>
                      <a:pt x="417" y="661"/>
                      <a:pt x="495" y="634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82" name="Google Shape;3482;p13"/>
              <p:cNvSpPr/>
              <p:nvPr/>
            </p:nvSpPr>
            <p:spPr>
              <a:xfrm rot="5400000">
                <a:off x="5352919" y="5319744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4" y="641"/>
                      <a:pt x="561" y="574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83" name="Google Shape;3483;p13"/>
              <p:cNvSpPr/>
              <p:nvPr/>
            </p:nvSpPr>
            <p:spPr>
              <a:xfrm rot="5400000">
                <a:off x="5165269" y="5198199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0"/>
                    </a:moveTo>
                    <a:cubicBezTo>
                      <a:pt x="154" y="14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84" name="Google Shape;3484;p13"/>
              <p:cNvSpPr/>
              <p:nvPr/>
            </p:nvSpPr>
            <p:spPr>
              <a:xfrm rot="5400000">
                <a:off x="5343002" y="5440862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0"/>
                    </a:moveTo>
                    <a:cubicBezTo>
                      <a:pt x="154" y="14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85" name="Google Shape;3485;p13"/>
              <p:cNvSpPr/>
              <p:nvPr/>
            </p:nvSpPr>
            <p:spPr>
              <a:xfrm rot="5400000">
                <a:off x="5381229" y="5574888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3"/>
                      <a:pt x="157" y="661"/>
                      <a:pt x="323" y="661"/>
                    </a:cubicBezTo>
                    <a:cubicBezTo>
                      <a:pt x="406" y="661"/>
                      <a:pt x="490" y="630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86" name="Google Shape;3486;p13"/>
              <p:cNvSpPr/>
              <p:nvPr/>
            </p:nvSpPr>
            <p:spPr>
              <a:xfrm rot="5400000">
                <a:off x="5305034" y="6075521"/>
                <a:ext cx="45214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1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22"/>
                    </a:cubicBezTo>
                    <a:cubicBezTo>
                      <a:pt x="1" y="532"/>
                      <a:pt x="170" y="670"/>
                      <a:pt x="345" y="670"/>
                    </a:cubicBezTo>
                    <a:cubicBezTo>
                      <a:pt x="426" y="670"/>
                      <a:pt x="508" y="640"/>
                      <a:pt x="575" y="574"/>
                    </a:cubicBezTo>
                    <a:cubicBezTo>
                      <a:pt x="785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87" name="Google Shape;3487;p13"/>
              <p:cNvSpPr/>
              <p:nvPr/>
            </p:nvSpPr>
            <p:spPr>
              <a:xfrm rot="5400000">
                <a:off x="5539551" y="579107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88" name="Google Shape;3488;p13"/>
              <p:cNvSpPr/>
              <p:nvPr/>
            </p:nvSpPr>
            <p:spPr>
              <a:xfrm rot="5400000">
                <a:off x="5689954" y="6225507"/>
                <a:ext cx="45214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1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36"/>
                    </a:cubicBezTo>
                    <a:cubicBezTo>
                      <a:pt x="1" y="536"/>
                      <a:pt x="169" y="671"/>
                      <a:pt x="343" y="671"/>
                    </a:cubicBezTo>
                    <a:cubicBezTo>
                      <a:pt x="424" y="671"/>
                      <a:pt x="507" y="641"/>
                      <a:pt x="574" y="574"/>
                    </a:cubicBezTo>
                    <a:cubicBezTo>
                      <a:pt x="784" y="364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89" name="Google Shape;3489;p13"/>
              <p:cNvSpPr/>
              <p:nvPr/>
            </p:nvSpPr>
            <p:spPr>
              <a:xfrm rot="5400000">
                <a:off x="5764968" y="6387765"/>
                <a:ext cx="44926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6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1" y="537"/>
                      <a:pt x="166" y="665"/>
                      <a:pt x="339" y="665"/>
                    </a:cubicBezTo>
                    <a:cubicBezTo>
                      <a:pt x="420" y="665"/>
                      <a:pt x="503" y="637"/>
                      <a:pt x="570" y="575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0" name="Google Shape;3490;p13"/>
              <p:cNvSpPr/>
              <p:nvPr/>
            </p:nvSpPr>
            <p:spPr>
              <a:xfrm rot="5400000">
                <a:off x="5783822" y="6523230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5"/>
                      <a:pt x="10" y="155"/>
                      <a:pt x="10" y="337"/>
                    </a:cubicBezTo>
                    <a:cubicBezTo>
                      <a:pt x="1" y="537"/>
                      <a:pt x="166" y="672"/>
                      <a:pt x="338" y="672"/>
                    </a:cubicBezTo>
                    <a:cubicBezTo>
                      <a:pt x="420" y="672"/>
                      <a:pt x="503" y="642"/>
                      <a:pt x="570" y="575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1" name="Google Shape;3491;p13"/>
              <p:cNvSpPr/>
              <p:nvPr/>
            </p:nvSpPr>
            <p:spPr>
              <a:xfrm rot="5400000">
                <a:off x="5643106" y="6697907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7"/>
                      <a:pt x="163" y="672"/>
                      <a:pt x="332" y="672"/>
                    </a:cubicBezTo>
                    <a:cubicBezTo>
                      <a:pt x="412" y="672"/>
                      <a:pt x="493" y="642"/>
                      <a:pt x="561" y="575"/>
                    </a:cubicBezTo>
                    <a:cubicBezTo>
                      <a:pt x="770" y="365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2" name="Google Shape;3492;p13"/>
              <p:cNvSpPr/>
              <p:nvPr/>
            </p:nvSpPr>
            <p:spPr>
              <a:xfrm rot="5400000">
                <a:off x="5548748" y="6644694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22"/>
                    </a:cubicBezTo>
                    <a:cubicBezTo>
                      <a:pt x="1" y="529"/>
                      <a:pt x="159" y="660"/>
                      <a:pt x="326" y="660"/>
                    </a:cubicBezTo>
                    <a:cubicBezTo>
                      <a:pt x="408" y="660"/>
                      <a:pt x="492" y="629"/>
                      <a:pt x="561" y="560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3" name="Google Shape;3493;p13"/>
              <p:cNvSpPr/>
              <p:nvPr/>
            </p:nvSpPr>
            <p:spPr>
              <a:xfrm rot="5400000">
                <a:off x="5662248" y="6537434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8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4" name="Google Shape;3494;p13"/>
              <p:cNvSpPr/>
              <p:nvPr/>
            </p:nvSpPr>
            <p:spPr>
              <a:xfrm rot="5400000">
                <a:off x="5409568" y="6630865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5"/>
                      <a:pt x="10" y="155"/>
                      <a:pt x="10" y="336"/>
                    </a:cubicBezTo>
                    <a:cubicBezTo>
                      <a:pt x="0" y="536"/>
                      <a:pt x="166" y="671"/>
                      <a:pt x="338" y="671"/>
                    </a:cubicBezTo>
                    <a:cubicBezTo>
                      <a:pt x="420" y="671"/>
                      <a:pt x="503" y="642"/>
                      <a:pt x="570" y="574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5" name="Google Shape;3495;p13"/>
              <p:cNvSpPr/>
              <p:nvPr/>
            </p:nvSpPr>
            <p:spPr>
              <a:xfrm rot="5400000">
                <a:off x="4877059" y="5346941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6" y="657"/>
                      <a:pt x="338" y="657"/>
                    </a:cubicBezTo>
                    <a:cubicBezTo>
                      <a:pt x="419" y="657"/>
                      <a:pt x="502" y="627"/>
                      <a:pt x="570" y="560"/>
                    </a:cubicBezTo>
                    <a:cubicBezTo>
                      <a:pt x="779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6" name="Google Shape;3496;p13"/>
              <p:cNvSpPr/>
              <p:nvPr/>
            </p:nvSpPr>
            <p:spPr>
              <a:xfrm rot="5400000">
                <a:off x="4867891" y="5013098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1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7" name="Google Shape;3497;p13"/>
              <p:cNvSpPr/>
              <p:nvPr/>
            </p:nvSpPr>
            <p:spPr>
              <a:xfrm rot="5400000">
                <a:off x="4755082" y="5026668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8" name="Google Shape;3498;p13"/>
              <p:cNvSpPr/>
              <p:nvPr/>
            </p:nvSpPr>
            <p:spPr>
              <a:xfrm rot="5400000">
                <a:off x="4718179" y="5130380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22" y="0"/>
                    </a:moveTo>
                    <a:cubicBezTo>
                      <a:pt x="141" y="0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2" y="665"/>
                    </a:cubicBezTo>
                    <a:cubicBezTo>
                      <a:pt x="412" y="665"/>
                      <a:pt x="493" y="636"/>
                      <a:pt x="560" y="574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499" name="Google Shape;3499;p13"/>
              <p:cNvSpPr/>
              <p:nvPr/>
            </p:nvSpPr>
            <p:spPr>
              <a:xfrm rot="5400000">
                <a:off x="4502661" y="5615135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8"/>
                      <a:pt x="560" y="560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0" name="Google Shape;3500;p13"/>
              <p:cNvSpPr/>
              <p:nvPr/>
            </p:nvSpPr>
            <p:spPr>
              <a:xfrm rot="5400000">
                <a:off x="4848835" y="5965986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66"/>
                      <a:pt x="332" y="666"/>
                    </a:cubicBezTo>
                    <a:cubicBezTo>
                      <a:pt x="412" y="666"/>
                      <a:pt x="493" y="637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1" name="Google Shape;3501;p13"/>
              <p:cNvSpPr/>
              <p:nvPr/>
            </p:nvSpPr>
            <p:spPr>
              <a:xfrm rot="5400000">
                <a:off x="4886371" y="4803847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2" name="Google Shape;3502;p13"/>
              <p:cNvSpPr/>
              <p:nvPr/>
            </p:nvSpPr>
            <p:spPr>
              <a:xfrm rot="5400000">
                <a:off x="5793797" y="6143686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22"/>
                    </a:cubicBezTo>
                    <a:cubicBezTo>
                      <a:pt x="1" y="532"/>
                      <a:pt x="164" y="664"/>
                      <a:pt x="335" y="664"/>
                    </a:cubicBezTo>
                    <a:cubicBezTo>
                      <a:pt x="414" y="664"/>
                      <a:pt x="494" y="636"/>
                      <a:pt x="561" y="574"/>
                    </a:cubicBezTo>
                    <a:cubicBezTo>
                      <a:pt x="770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3" name="Google Shape;3503;p13"/>
              <p:cNvSpPr/>
              <p:nvPr/>
            </p:nvSpPr>
            <p:spPr>
              <a:xfrm rot="5400000">
                <a:off x="5633218" y="5925075"/>
                <a:ext cx="4515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8" extrusionOk="0">
                    <a:moveTo>
                      <a:pt x="336" y="1"/>
                    </a:moveTo>
                    <a:cubicBezTo>
                      <a:pt x="154" y="1"/>
                      <a:pt x="14" y="141"/>
                      <a:pt x="0" y="323"/>
                    </a:cubicBezTo>
                    <a:cubicBezTo>
                      <a:pt x="0" y="522"/>
                      <a:pt x="169" y="658"/>
                      <a:pt x="342" y="658"/>
                    </a:cubicBezTo>
                    <a:cubicBezTo>
                      <a:pt x="424" y="658"/>
                      <a:pt x="507" y="628"/>
                      <a:pt x="574" y="560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4" name="Google Shape;3504;p13"/>
              <p:cNvSpPr/>
              <p:nvPr/>
            </p:nvSpPr>
            <p:spPr>
              <a:xfrm rot="5400000">
                <a:off x="5447133" y="5534841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5" name="Google Shape;3505;p13"/>
              <p:cNvSpPr/>
              <p:nvPr/>
            </p:nvSpPr>
            <p:spPr>
              <a:xfrm rot="5400000">
                <a:off x="5822884" y="6751321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5" y="657"/>
                      <a:pt x="507" y="627"/>
                      <a:pt x="575" y="560"/>
                    </a:cubicBezTo>
                    <a:cubicBezTo>
                      <a:pt x="770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6" name="Google Shape;3506;p13"/>
              <p:cNvSpPr/>
              <p:nvPr/>
            </p:nvSpPr>
            <p:spPr>
              <a:xfrm rot="5400000">
                <a:off x="5755541" y="6184855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6"/>
                    </a:cubicBezTo>
                    <a:cubicBezTo>
                      <a:pt x="0" y="533"/>
                      <a:pt x="160" y="661"/>
                      <a:pt x="330" y="661"/>
                    </a:cubicBezTo>
                    <a:cubicBezTo>
                      <a:pt x="414" y="661"/>
                      <a:pt x="500" y="630"/>
                      <a:pt x="570" y="560"/>
                    </a:cubicBezTo>
                    <a:cubicBezTo>
                      <a:pt x="779" y="364"/>
                      <a:pt x="625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7" name="Google Shape;3507;p13"/>
              <p:cNvSpPr/>
              <p:nvPr/>
            </p:nvSpPr>
            <p:spPr>
              <a:xfrm rot="5400000">
                <a:off x="5529779" y="5979296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1" y="536"/>
                      <a:pt x="166" y="671"/>
                      <a:pt x="339" y="671"/>
                    </a:cubicBezTo>
                    <a:cubicBezTo>
                      <a:pt x="420" y="671"/>
                      <a:pt x="503" y="641"/>
                      <a:pt x="570" y="574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8" name="Google Shape;3508;p13"/>
              <p:cNvSpPr/>
              <p:nvPr/>
            </p:nvSpPr>
            <p:spPr>
              <a:xfrm rot="5400000">
                <a:off x="5520524" y="5670191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3" y="0"/>
                    </a:moveTo>
                    <a:cubicBezTo>
                      <a:pt x="141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71" y="350"/>
                      <a:pt x="617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09" name="Google Shape;3509;p13"/>
              <p:cNvSpPr/>
              <p:nvPr/>
            </p:nvSpPr>
            <p:spPr>
              <a:xfrm rot="5400000">
                <a:off x="5390397" y="573645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1"/>
                    </a:moveTo>
                    <a:cubicBezTo>
                      <a:pt x="141" y="1"/>
                      <a:pt x="1" y="141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10" name="Google Shape;3510;p13"/>
              <p:cNvSpPr/>
              <p:nvPr/>
            </p:nvSpPr>
            <p:spPr>
              <a:xfrm rot="5400000">
                <a:off x="5492214" y="6266330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1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69" y="560"/>
                    </a:cubicBezTo>
                    <a:cubicBezTo>
                      <a:pt x="779" y="350"/>
                      <a:pt x="625" y="0"/>
                      <a:pt x="33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11" name="Google Shape;3511;p13"/>
              <p:cNvSpPr/>
              <p:nvPr/>
            </p:nvSpPr>
            <p:spPr>
              <a:xfrm rot="5400000">
                <a:off x="5614508" y="6496293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3"/>
                      <a:pt x="157" y="661"/>
                      <a:pt x="323" y="661"/>
                    </a:cubicBezTo>
                    <a:cubicBezTo>
                      <a:pt x="406" y="661"/>
                      <a:pt x="490" y="630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12" name="Google Shape;3512;p13"/>
              <p:cNvSpPr/>
              <p:nvPr/>
            </p:nvSpPr>
            <p:spPr>
              <a:xfrm rot="5400000">
                <a:off x="5044703" y="5481168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2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13" name="Google Shape;3513;p13"/>
              <p:cNvSpPr/>
              <p:nvPr/>
            </p:nvSpPr>
            <p:spPr>
              <a:xfrm rot="5400000">
                <a:off x="5026511" y="5117099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23" y="1"/>
                    </a:moveTo>
                    <a:cubicBezTo>
                      <a:pt x="141" y="1"/>
                      <a:pt x="1" y="155"/>
                      <a:pt x="1" y="337"/>
                    </a:cubicBezTo>
                    <a:cubicBezTo>
                      <a:pt x="1" y="537"/>
                      <a:pt x="163" y="665"/>
                      <a:pt x="333" y="665"/>
                    </a:cubicBezTo>
                    <a:cubicBezTo>
                      <a:pt x="412" y="665"/>
                      <a:pt x="493" y="637"/>
                      <a:pt x="561" y="574"/>
                    </a:cubicBezTo>
                    <a:cubicBezTo>
                      <a:pt x="770" y="365"/>
                      <a:pt x="616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14" name="Google Shape;3514;p13"/>
              <p:cNvSpPr/>
              <p:nvPr/>
            </p:nvSpPr>
            <p:spPr>
              <a:xfrm rot="5400000">
                <a:off x="5832081" y="6737982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6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15" name="Google Shape;3515;p13"/>
              <p:cNvSpPr/>
              <p:nvPr/>
            </p:nvSpPr>
            <p:spPr>
              <a:xfrm rot="5400000">
                <a:off x="5127963" y="5508134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9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16" name="Google Shape;3516;p13"/>
              <p:cNvSpPr/>
              <p:nvPr/>
            </p:nvSpPr>
            <p:spPr>
              <a:xfrm rot="5400000">
                <a:off x="4951065" y="5039863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17" name="Google Shape;3517;p13"/>
              <p:cNvSpPr/>
              <p:nvPr/>
            </p:nvSpPr>
            <p:spPr>
              <a:xfrm rot="5400000">
                <a:off x="4810233" y="4857117"/>
                <a:ext cx="4498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8" extrusionOk="0">
                    <a:moveTo>
                      <a:pt x="353" y="0"/>
                    </a:moveTo>
                    <a:cubicBezTo>
                      <a:pt x="347" y="0"/>
                      <a:pt x="342" y="0"/>
                      <a:pt x="336" y="1"/>
                    </a:cubicBezTo>
                    <a:cubicBezTo>
                      <a:pt x="154" y="1"/>
                      <a:pt x="14" y="141"/>
                      <a:pt x="0" y="323"/>
                    </a:cubicBezTo>
                    <a:lnTo>
                      <a:pt x="14" y="323"/>
                    </a:lnTo>
                    <a:cubicBezTo>
                      <a:pt x="5" y="522"/>
                      <a:pt x="170" y="657"/>
                      <a:pt x="343" y="657"/>
                    </a:cubicBezTo>
                    <a:cubicBezTo>
                      <a:pt x="424" y="657"/>
                      <a:pt x="507" y="628"/>
                      <a:pt x="574" y="560"/>
                    </a:cubicBezTo>
                    <a:cubicBezTo>
                      <a:pt x="780" y="354"/>
                      <a:pt x="636" y="0"/>
                      <a:pt x="35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18" name="Google Shape;3518;p13"/>
              <p:cNvSpPr/>
              <p:nvPr/>
            </p:nvSpPr>
            <p:spPr>
              <a:xfrm rot="5400000">
                <a:off x="4800605" y="4948389"/>
                <a:ext cx="4521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2" extrusionOk="0">
                    <a:moveTo>
                      <a:pt x="336" y="1"/>
                    </a:moveTo>
                    <a:cubicBezTo>
                      <a:pt x="155" y="1"/>
                      <a:pt x="1" y="155"/>
                      <a:pt x="1" y="336"/>
                    </a:cubicBezTo>
                    <a:cubicBezTo>
                      <a:pt x="1" y="536"/>
                      <a:pt x="169" y="671"/>
                      <a:pt x="343" y="671"/>
                    </a:cubicBezTo>
                    <a:cubicBezTo>
                      <a:pt x="424" y="671"/>
                      <a:pt x="507" y="642"/>
                      <a:pt x="574" y="574"/>
                    </a:cubicBezTo>
                    <a:cubicBezTo>
                      <a:pt x="784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19" name="Google Shape;3519;p13"/>
              <p:cNvSpPr/>
              <p:nvPr/>
            </p:nvSpPr>
            <p:spPr>
              <a:xfrm rot="5400000">
                <a:off x="4839206" y="5185119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3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20" name="Google Shape;3520;p13"/>
              <p:cNvSpPr/>
              <p:nvPr/>
            </p:nvSpPr>
            <p:spPr>
              <a:xfrm rot="5400000">
                <a:off x="5035592" y="5293383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0" y="522"/>
                      <a:pt x="166" y="658"/>
                      <a:pt x="338" y="658"/>
                    </a:cubicBezTo>
                    <a:cubicBezTo>
                      <a:pt x="420" y="658"/>
                      <a:pt x="503" y="628"/>
                      <a:pt x="570" y="560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21" name="Google Shape;3521;p13"/>
              <p:cNvSpPr/>
              <p:nvPr/>
            </p:nvSpPr>
            <p:spPr>
              <a:xfrm rot="5400000">
                <a:off x="5267585" y="5373965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7" y="1"/>
                    </a:moveTo>
                    <a:cubicBezTo>
                      <a:pt x="155" y="1"/>
                      <a:pt x="15" y="155"/>
                      <a:pt x="1" y="323"/>
                    </a:cubicBezTo>
                    <a:cubicBezTo>
                      <a:pt x="1" y="533"/>
                      <a:pt x="164" y="665"/>
                      <a:pt x="334" y="665"/>
                    </a:cubicBezTo>
                    <a:cubicBezTo>
                      <a:pt x="413" y="665"/>
                      <a:pt x="494" y="637"/>
                      <a:pt x="560" y="575"/>
                    </a:cubicBezTo>
                    <a:cubicBezTo>
                      <a:pt x="770" y="365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22" name="Google Shape;3522;p13"/>
              <p:cNvSpPr/>
              <p:nvPr/>
            </p:nvSpPr>
            <p:spPr>
              <a:xfrm rot="5400000">
                <a:off x="5136930" y="5750111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6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23" name="Google Shape;3523;p13"/>
              <p:cNvSpPr/>
              <p:nvPr/>
            </p:nvSpPr>
            <p:spPr>
              <a:xfrm rot="5400000">
                <a:off x="5211886" y="5818160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24" name="Google Shape;3524;p13"/>
              <p:cNvSpPr/>
              <p:nvPr/>
            </p:nvSpPr>
            <p:spPr>
              <a:xfrm rot="5400000">
                <a:off x="5295262" y="5804217"/>
                <a:ext cx="4498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72" extrusionOk="0">
                    <a:moveTo>
                      <a:pt x="332" y="1"/>
                    </a:moveTo>
                    <a:cubicBezTo>
                      <a:pt x="150" y="15"/>
                      <a:pt x="11" y="155"/>
                      <a:pt x="11" y="337"/>
                    </a:cubicBezTo>
                    <a:cubicBezTo>
                      <a:pt x="1" y="537"/>
                      <a:pt x="166" y="672"/>
                      <a:pt x="339" y="672"/>
                    </a:cubicBezTo>
                    <a:cubicBezTo>
                      <a:pt x="420" y="672"/>
                      <a:pt x="503" y="642"/>
                      <a:pt x="570" y="575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25" name="Google Shape;3525;p13"/>
              <p:cNvSpPr/>
              <p:nvPr/>
            </p:nvSpPr>
            <p:spPr>
              <a:xfrm rot="5400000">
                <a:off x="5323918" y="6211764"/>
                <a:ext cx="44926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5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0" y="536"/>
                      <a:pt x="166" y="665"/>
                      <a:pt x="339" y="665"/>
                    </a:cubicBezTo>
                    <a:cubicBezTo>
                      <a:pt x="420" y="665"/>
                      <a:pt x="502" y="636"/>
                      <a:pt x="569" y="574"/>
                    </a:cubicBezTo>
                    <a:cubicBezTo>
                      <a:pt x="779" y="364"/>
                      <a:pt x="625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26" name="Google Shape;3526;p13"/>
              <p:cNvSpPr/>
              <p:nvPr/>
            </p:nvSpPr>
            <p:spPr>
              <a:xfrm rot="5400000">
                <a:off x="5276926" y="633391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3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27" name="Google Shape;3527;p13"/>
              <p:cNvSpPr/>
              <p:nvPr/>
            </p:nvSpPr>
            <p:spPr>
              <a:xfrm rot="5400000">
                <a:off x="5016680" y="6033632"/>
                <a:ext cx="44926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6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0" y="537"/>
                      <a:pt x="166" y="665"/>
                      <a:pt x="339" y="665"/>
                    </a:cubicBezTo>
                    <a:cubicBezTo>
                      <a:pt x="420" y="665"/>
                      <a:pt x="503" y="637"/>
                      <a:pt x="570" y="574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28" name="Google Shape;3528;p13"/>
              <p:cNvSpPr/>
              <p:nvPr/>
            </p:nvSpPr>
            <p:spPr>
              <a:xfrm rot="5400000">
                <a:off x="4696186" y="5521243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29" name="Google Shape;3529;p13"/>
              <p:cNvSpPr/>
              <p:nvPr/>
            </p:nvSpPr>
            <p:spPr>
              <a:xfrm rot="5400000">
                <a:off x="4590183" y="5548296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9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30" name="Google Shape;3530;p13"/>
              <p:cNvSpPr/>
              <p:nvPr/>
            </p:nvSpPr>
            <p:spPr>
              <a:xfrm rot="5400000">
                <a:off x="4648417" y="6061635"/>
                <a:ext cx="45214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5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33"/>
                      <a:pt x="171" y="665"/>
                      <a:pt x="345" y="665"/>
                    </a:cubicBezTo>
                    <a:cubicBezTo>
                      <a:pt x="426" y="665"/>
                      <a:pt x="508" y="636"/>
                      <a:pt x="575" y="574"/>
                    </a:cubicBezTo>
                    <a:cubicBezTo>
                      <a:pt x="785" y="364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531" name="Google Shape;3531;p13"/>
            <p:cNvGrpSpPr/>
            <p:nvPr/>
          </p:nvGrpSpPr>
          <p:grpSpPr>
            <a:xfrm flipH="1">
              <a:off x="4667079" y="4003088"/>
              <a:ext cx="2297794" cy="1607484"/>
              <a:chOff x="6485916" y="4789168"/>
              <a:chExt cx="2710942" cy="1896513"/>
            </a:xfrm>
          </p:grpSpPr>
          <p:sp>
            <p:nvSpPr>
              <p:cNvPr id="3532" name="Google Shape;3532;p13"/>
              <p:cNvSpPr/>
              <p:nvPr/>
            </p:nvSpPr>
            <p:spPr>
              <a:xfrm rot="5400000">
                <a:off x="6893131" y="4381954"/>
                <a:ext cx="1896513" cy="2710942"/>
              </a:xfrm>
              <a:custGeom>
                <a:avLst/>
                <a:gdLst/>
                <a:ahLst/>
                <a:cxnLst/>
                <a:rect l="l" t="t" r="r" b="b"/>
                <a:pathLst>
                  <a:path w="32927" h="47067" extrusionOk="0">
                    <a:moveTo>
                      <a:pt x="28952" y="21284"/>
                    </a:moveTo>
                    <a:cubicBezTo>
                      <a:pt x="28952" y="21368"/>
                      <a:pt x="28938" y="21438"/>
                      <a:pt x="28938" y="21522"/>
                    </a:cubicBezTo>
                    <a:cubicBezTo>
                      <a:pt x="28938" y="21438"/>
                      <a:pt x="28938" y="21368"/>
                      <a:pt x="28952" y="21284"/>
                    </a:cubicBezTo>
                    <a:close/>
                    <a:moveTo>
                      <a:pt x="30883" y="1"/>
                    </a:moveTo>
                    <a:cubicBezTo>
                      <a:pt x="29918" y="43"/>
                      <a:pt x="28728" y="2673"/>
                      <a:pt x="27861" y="3457"/>
                    </a:cubicBezTo>
                    <a:cubicBezTo>
                      <a:pt x="25594" y="6158"/>
                      <a:pt x="23019" y="8607"/>
                      <a:pt x="20584" y="11167"/>
                    </a:cubicBezTo>
                    <a:cubicBezTo>
                      <a:pt x="19535" y="12343"/>
                      <a:pt x="18429" y="13490"/>
                      <a:pt x="17170" y="14442"/>
                    </a:cubicBezTo>
                    <a:cubicBezTo>
                      <a:pt x="16719" y="14685"/>
                      <a:pt x="16555" y="15343"/>
                      <a:pt x="17046" y="15343"/>
                    </a:cubicBezTo>
                    <a:cubicBezTo>
                      <a:pt x="17119" y="15343"/>
                      <a:pt x="17207" y="15328"/>
                      <a:pt x="17310" y="15295"/>
                    </a:cubicBezTo>
                    <a:cubicBezTo>
                      <a:pt x="18275" y="14918"/>
                      <a:pt x="19283" y="14680"/>
                      <a:pt x="20304" y="14596"/>
                    </a:cubicBezTo>
                    <a:cubicBezTo>
                      <a:pt x="20692" y="14545"/>
                      <a:pt x="21079" y="14523"/>
                      <a:pt x="21465" y="14523"/>
                    </a:cubicBezTo>
                    <a:cubicBezTo>
                      <a:pt x="22251" y="14523"/>
                      <a:pt x="23033" y="14614"/>
                      <a:pt x="23803" y="14736"/>
                    </a:cubicBezTo>
                    <a:cubicBezTo>
                      <a:pt x="23649" y="14974"/>
                      <a:pt x="23299" y="14918"/>
                      <a:pt x="23061" y="14987"/>
                    </a:cubicBezTo>
                    <a:cubicBezTo>
                      <a:pt x="22208" y="15183"/>
                      <a:pt x="21354" y="15337"/>
                      <a:pt x="20514" y="15617"/>
                    </a:cubicBezTo>
                    <a:cubicBezTo>
                      <a:pt x="14735" y="17394"/>
                      <a:pt x="9390" y="20641"/>
                      <a:pt x="5612" y="25413"/>
                    </a:cubicBezTo>
                    <a:lnTo>
                      <a:pt x="5639" y="25385"/>
                    </a:lnTo>
                    <a:lnTo>
                      <a:pt x="5639" y="25385"/>
                    </a:lnTo>
                    <a:cubicBezTo>
                      <a:pt x="4767" y="26404"/>
                      <a:pt x="3583" y="27654"/>
                      <a:pt x="4739" y="27654"/>
                    </a:cubicBezTo>
                    <a:cubicBezTo>
                      <a:pt x="5010" y="27654"/>
                      <a:pt x="5411" y="27585"/>
                      <a:pt x="5975" y="27428"/>
                    </a:cubicBezTo>
                    <a:cubicBezTo>
                      <a:pt x="7286" y="27259"/>
                      <a:pt x="8653" y="26953"/>
                      <a:pt x="9988" y="26953"/>
                    </a:cubicBezTo>
                    <a:cubicBezTo>
                      <a:pt x="10649" y="26953"/>
                      <a:pt x="11302" y="27028"/>
                      <a:pt x="11936" y="27232"/>
                    </a:cubicBezTo>
                    <a:cubicBezTo>
                      <a:pt x="8998" y="28491"/>
                      <a:pt x="5598" y="28785"/>
                      <a:pt x="3093" y="30968"/>
                    </a:cubicBezTo>
                    <a:cubicBezTo>
                      <a:pt x="1036" y="32647"/>
                      <a:pt x="448" y="34424"/>
                      <a:pt x="252" y="36985"/>
                    </a:cubicBezTo>
                    <a:cubicBezTo>
                      <a:pt x="0" y="38944"/>
                      <a:pt x="140" y="41043"/>
                      <a:pt x="1106" y="42792"/>
                    </a:cubicBezTo>
                    <a:cubicBezTo>
                      <a:pt x="1497" y="43618"/>
                      <a:pt x="2197" y="44220"/>
                      <a:pt x="2771" y="44891"/>
                    </a:cubicBezTo>
                    <a:cubicBezTo>
                      <a:pt x="3303" y="45689"/>
                      <a:pt x="4184" y="46179"/>
                      <a:pt x="5038" y="46542"/>
                    </a:cubicBezTo>
                    <a:cubicBezTo>
                      <a:pt x="5643" y="46908"/>
                      <a:pt x="6220" y="47067"/>
                      <a:pt x="6763" y="47067"/>
                    </a:cubicBezTo>
                    <a:cubicBezTo>
                      <a:pt x="8627" y="47067"/>
                      <a:pt x="10090" y="45198"/>
                      <a:pt x="10957" y="43464"/>
                    </a:cubicBezTo>
                    <a:cubicBezTo>
                      <a:pt x="12020" y="41743"/>
                      <a:pt x="12888" y="39952"/>
                      <a:pt x="13882" y="38216"/>
                    </a:cubicBezTo>
                    <a:lnTo>
                      <a:pt x="13882" y="38216"/>
                    </a:lnTo>
                    <a:cubicBezTo>
                      <a:pt x="13993" y="39770"/>
                      <a:pt x="13518" y="41337"/>
                      <a:pt x="13070" y="42848"/>
                    </a:cubicBezTo>
                    <a:cubicBezTo>
                      <a:pt x="12818" y="43716"/>
                      <a:pt x="12566" y="44471"/>
                      <a:pt x="12258" y="45297"/>
                    </a:cubicBezTo>
                    <a:cubicBezTo>
                      <a:pt x="11987" y="45817"/>
                      <a:pt x="11761" y="46814"/>
                      <a:pt x="12313" y="46814"/>
                    </a:cubicBezTo>
                    <a:cubicBezTo>
                      <a:pt x="12444" y="46814"/>
                      <a:pt x="12618" y="46758"/>
                      <a:pt x="12846" y="46626"/>
                    </a:cubicBezTo>
                    <a:cubicBezTo>
                      <a:pt x="18135" y="44443"/>
                      <a:pt x="21298" y="37741"/>
                      <a:pt x="23131" y="32633"/>
                    </a:cubicBezTo>
                    <a:lnTo>
                      <a:pt x="23131" y="32633"/>
                    </a:lnTo>
                    <a:cubicBezTo>
                      <a:pt x="22879" y="34284"/>
                      <a:pt x="22683" y="35949"/>
                      <a:pt x="22208" y="37545"/>
                    </a:cubicBezTo>
                    <a:cubicBezTo>
                      <a:pt x="22068" y="38286"/>
                      <a:pt x="21564" y="39028"/>
                      <a:pt x="21648" y="39770"/>
                    </a:cubicBezTo>
                    <a:cubicBezTo>
                      <a:pt x="21742" y="39874"/>
                      <a:pt x="21842" y="39919"/>
                      <a:pt x="21947" y="39919"/>
                    </a:cubicBezTo>
                    <a:cubicBezTo>
                      <a:pt x="22542" y="39919"/>
                      <a:pt x="23262" y="38454"/>
                      <a:pt x="23607" y="38132"/>
                    </a:cubicBezTo>
                    <a:cubicBezTo>
                      <a:pt x="25566" y="35502"/>
                      <a:pt x="27021" y="32437"/>
                      <a:pt x="28127" y="29345"/>
                    </a:cubicBezTo>
                    <a:cubicBezTo>
                      <a:pt x="29722" y="25287"/>
                      <a:pt x="30058" y="20753"/>
                      <a:pt x="29610" y="16471"/>
                    </a:cubicBezTo>
                    <a:lnTo>
                      <a:pt x="29610" y="16471"/>
                    </a:lnTo>
                    <a:cubicBezTo>
                      <a:pt x="30268" y="18150"/>
                      <a:pt x="30799" y="19941"/>
                      <a:pt x="30841" y="21788"/>
                    </a:cubicBezTo>
                    <a:cubicBezTo>
                      <a:pt x="30959" y="22234"/>
                      <a:pt x="30598" y="23428"/>
                      <a:pt x="31219" y="23428"/>
                    </a:cubicBezTo>
                    <a:cubicBezTo>
                      <a:pt x="31261" y="23428"/>
                      <a:pt x="31308" y="23423"/>
                      <a:pt x="31359" y="23411"/>
                    </a:cubicBezTo>
                    <a:cubicBezTo>
                      <a:pt x="31555" y="23328"/>
                      <a:pt x="31555" y="23104"/>
                      <a:pt x="31597" y="22936"/>
                    </a:cubicBezTo>
                    <a:cubicBezTo>
                      <a:pt x="31905" y="21690"/>
                      <a:pt x="32115" y="20417"/>
                      <a:pt x="32241" y="19144"/>
                    </a:cubicBezTo>
                    <a:cubicBezTo>
                      <a:pt x="32772" y="15337"/>
                      <a:pt x="32926" y="11489"/>
                      <a:pt x="32688" y="7655"/>
                    </a:cubicBezTo>
                    <a:cubicBezTo>
                      <a:pt x="32437" y="6130"/>
                      <a:pt x="32618" y="183"/>
                      <a:pt x="308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33" name="Google Shape;3533;p13"/>
              <p:cNvSpPr/>
              <p:nvPr/>
            </p:nvSpPr>
            <p:spPr>
              <a:xfrm rot="5400000">
                <a:off x="7088794" y="5342820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2"/>
                      <a:pt x="163" y="658"/>
                      <a:pt x="332" y="658"/>
                    </a:cubicBezTo>
                    <a:cubicBezTo>
                      <a:pt x="412" y="658"/>
                      <a:pt x="493" y="628"/>
                      <a:pt x="561" y="560"/>
                    </a:cubicBezTo>
                    <a:cubicBezTo>
                      <a:pt x="770" y="351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34" name="Google Shape;3534;p13"/>
              <p:cNvSpPr/>
              <p:nvPr/>
            </p:nvSpPr>
            <p:spPr>
              <a:xfrm rot="5400000">
                <a:off x="7510538" y="5746088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5" y="1"/>
                      <a:pt x="15" y="141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8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35" name="Google Shape;3535;p13"/>
              <p:cNvSpPr/>
              <p:nvPr/>
            </p:nvSpPr>
            <p:spPr>
              <a:xfrm rot="5400000">
                <a:off x="7950019" y="5709299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3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36" name="Google Shape;3536;p13"/>
              <p:cNvSpPr/>
              <p:nvPr/>
            </p:nvSpPr>
            <p:spPr>
              <a:xfrm rot="5400000">
                <a:off x="7545209" y="5959974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1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8"/>
                      <a:pt x="569" y="560"/>
                    </a:cubicBezTo>
                    <a:cubicBezTo>
                      <a:pt x="779" y="351"/>
                      <a:pt x="625" y="1"/>
                      <a:pt x="33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37" name="Google Shape;3537;p13"/>
              <p:cNvSpPr/>
              <p:nvPr/>
            </p:nvSpPr>
            <p:spPr>
              <a:xfrm rot="5400000">
                <a:off x="7844128" y="5955213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2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38" name="Google Shape;3538;p13"/>
              <p:cNvSpPr/>
              <p:nvPr/>
            </p:nvSpPr>
            <p:spPr>
              <a:xfrm rot="5400000">
                <a:off x="7276124" y="501724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3" y="1"/>
                    </a:moveTo>
                    <a:cubicBezTo>
                      <a:pt x="141" y="1"/>
                      <a:pt x="1" y="141"/>
                      <a:pt x="1" y="323"/>
                    </a:cubicBezTo>
                    <a:cubicBezTo>
                      <a:pt x="1" y="523"/>
                      <a:pt x="163" y="658"/>
                      <a:pt x="332" y="658"/>
                    </a:cubicBezTo>
                    <a:cubicBezTo>
                      <a:pt x="412" y="658"/>
                      <a:pt x="493" y="628"/>
                      <a:pt x="561" y="561"/>
                    </a:cubicBezTo>
                    <a:cubicBezTo>
                      <a:pt x="770" y="351"/>
                      <a:pt x="617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39" name="Google Shape;3539;p13"/>
              <p:cNvSpPr/>
              <p:nvPr/>
            </p:nvSpPr>
            <p:spPr>
              <a:xfrm rot="5400000">
                <a:off x="8457202" y="5983873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0"/>
                    </a:moveTo>
                    <a:cubicBezTo>
                      <a:pt x="141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40" name="Google Shape;3540;p13"/>
              <p:cNvSpPr/>
              <p:nvPr/>
            </p:nvSpPr>
            <p:spPr>
              <a:xfrm rot="5400000">
                <a:off x="7440219" y="543784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41" name="Google Shape;3541;p13"/>
              <p:cNvSpPr/>
              <p:nvPr/>
            </p:nvSpPr>
            <p:spPr>
              <a:xfrm rot="5400000">
                <a:off x="6983747" y="4984384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8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42" name="Google Shape;3542;p13"/>
              <p:cNvSpPr/>
              <p:nvPr/>
            </p:nvSpPr>
            <p:spPr>
              <a:xfrm rot="5400000">
                <a:off x="6701663" y="5056112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8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43" name="Google Shape;3543;p13"/>
              <p:cNvSpPr/>
              <p:nvPr/>
            </p:nvSpPr>
            <p:spPr>
              <a:xfrm rot="5400000">
                <a:off x="7899893" y="5423145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1" y="536"/>
                      <a:pt x="166" y="672"/>
                      <a:pt x="339" y="672"/>
                    </a:cubicBezTo>
                    <a:cubicBezTo>
                      <a:pt x="420" y="672"/>
                      <a:pt x="503" y="642"/>
                      <a:pt x="570" y="574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44" name="Google Shape;3544;p13"/>
              <p:cNvSpPr/>
              <p:nvPr/>
            </p:nvSpPr>
            <p:spPr>
              <a:xfrm rot="5400000">
                <a:off x="7689942" y="5209546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45" name="Google Shape;3545;p13"/>
              <p:cNvSpPr/>
              <p:nvPr/>
            </p:nvSpPr>
            <p:spPr>
              <a:xfrm rot="5400000">
                <a:off x="8674473" y="6458169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6" y="657"/>
                      <a:pt x="338" y="657"/>
                    </a:cubicBezTo>
                    <a:cubicBezTo>
                      <a:pt x="419" y="657"/>
                      <a:pt x="502" y="627"/>
                      <a:pt x="570" y="560"/>
                    </a:cubicBezTo>
                    <a:cubicBezTo>
                      <a:pt x="779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46" name="Google Shape;3546;p13"/>
              <p:cNvSpPr/>
              <p:nvPr/>
            </p:nvSpPr>
            <p:spPr>
              <a:xfrm rot="5400000">
                <a:off x="7825392" y="5571824"/>
                <a:ext cx="45214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5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36"/>
                    </a:cubicBezTo>
                    <a:cubicBezTo>
                      <a:pt x="1" y="536"/>
                      <a:pt x="170" y="665"/>
                      <a:pt x="343" y="665"/>
                    </a:cubicBezTo>
                    <a:cubicBezTo>
                      <a:pt x="425" y="665"/>
                      <a:pt x="508" y="637"/>
                      <a:pt x="575" y="574"/>
                    </a:cubicBezTo>
                    <a:cubicBezTo>
                      <a:pt x="785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47" name="Google Shape;3547;p13"/>
              <p:cNvSpPr/>
              <p:nvPr/>
            </p:nvSpPr>
            <p:spPr>
              <a:xfrm rot="5400000">
                <a:off x="8809491" y="6271416"/>
                <a:ext cx="4498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9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48" name="Google Shape;3548;p13"/>
              <p:cNvSpPr/>
              <p:nvPr/>
            </p:nvSpPr>
            <p:spPr>
              <a:xfrm rot="5400000">
                <a:off x="8492160" y="6295316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49" name="Google Shape;3549;p13"/>
              <p:cNvSpPr/>
              <p:nvPr/>
            </p:nvSpPr>
            <p:spPr>
              <a:xfrm rot="5400000">
                <a:off x="7755591" y="5912232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9" y="665"/>
                      <a:pt x="343" y="665"/>
                    </a:cubicBezTo>
                    <a:cubicBezTo>
                      <a:pt x="425" y="665"/>
                      <a:pt x="508" y="636"/>
                      <a:pt x="575" y="574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50" name="Google Shape;3550;p13"/>
              <p:cNvSpPr/>
              <p:nvPr/>
            </p:nvSpPr>
            <p:spPr>
              <a:xfrm rot="5400000">
                <a:off x="8106987" y="5674648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3" y="0"/>
                    </a:moveTo>
                    <a:cubicBezTo>
                      <a:pt x="141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50"/>
                      <a:pt x="617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51" name="Google Shape;3551;p13"/>
              <p:cNvSpPr/>
              <p:nvPr/>
            </p:nvSpPr>
            <p:spPr>
              <a:xfrm rot="5400000">
                <a:off x="8071683" y="5555611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52" name="Google Shape;3552;p13"/>
              <p:cNvSpPr/>
              <p:nvPr/>
            </p:nvSpPr>
            <p:spPr>
              <a:xfrm rot="5400000">
                <a:off x="7405347" y="5199538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53" name="Google Shape;3553;p13"/>
              <p:cNvSpPr/>
              <p:nvPr/>
            </p:nvSpPr>
            <p:spPr>
              <a:xfrm rot="5400000">
                <a:off x="7018676" y="5104717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69" y="560"/>
                    </a:cubicBezTo>
                    <a:cubicBezTo>
                      <a:pt x="779" y="350"/>
                      <a:pt x="625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54" name="Google Shape;3554;p13"/>
              <p:cNvSpPr/>
              <p:nvPr/>
            </p:nvSpPr>
            <p:spPr>
              <a:xfrm rot="5400000">
                <a:off x="6736966" y="4936787"/>
                <a:ext cx="44408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2" extrusionOk="0">
                    <a:moveTo>
                      <a:pt x="322" y="1"/>
                    </a:moveTo>
                    <a:cubicBezTo>
                      <a:pt x="140" y="1"/>
                      <a:pt x="1" y="155"/>
                      <a:pt x="1" y="337"/>
                    </a:cubicBezTo>
                    <a:cubicBezTo>
                      <a:pt x="1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1"/>
                    </a:cubicBezTo>
                    <a:cubicBezTo>
                      <a:pt x="770" y="365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55" name="Google Shape;3555;p13"/>
              <p:cNvSpPr/>
              <p:nvPr/>
            </p:nvSpPr>
            <p:spPr>
              <a:xfrm rot="5400000">
                <a:off x="6772011" y="5246703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0"/>
                    </a:moveTo>
                    <a:cubicBezTo>
                      <a:pt x="141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56" name="Google Shape;3556;p13"/>
              <p:cNvSpPr/>
              <p:nvPr/>
            </p:nvSpPr>
            <p:spPr>
              <a:xfrm rot="5400000">
                <a:off x="7829890" y="537606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57" name="Google Shape;3557;p13"/>
              <p:cNvSpPr/>
              <p:nvPr/>
            </p:nvSpPr>
            <p:spPr>
              <a:xfrm rot="5400000">
                <a:off x="6853882" y="4898222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1"/>
                    </a:moveTo>
                    <a:cubicBezTo>
                      <a:pt x="140" y="1"/>
                      <a:pt x="0" y="141"/>
                      <a:pt x="0" y="323"/>
                    </a:cubicBezTo>
                    <a:cubicBezTo>
                      <a:pt x="0" y="523"/>
                      <a:pt x="162" y="658"/>
                      <a:pt x="331" y="658"/>
                    </a:cubicBezTo>
                    <a:cubicBezTo>
                      <a:pt x="411" y="658"/>
                      <a:pt x="493" y="628"/>
                      <a:pt x="560" y="561"/>
                    </a:cubicBezTo>
                    <a:cubicBezTo>
                      <a:pt x="770" y="351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58" name="Google Shape;3558;p13"/>
              <p:cNvSpPr/>
              <p:nvPr/>
            </p:nvSpPr>
            <p:spPr>
              <a:xfrm rot="5400000">
                <a:off x="8427750" y="6074423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2"/>
                      <a:pt x="163" y="657"/>
                      <a:pt x="337" y="657"/>
                    </a:cubicBezTo>
                    <a:cubicBezTo>
                      <a:pt x="418" y="657"/>
                      <a:pt x="503" y="628"/>
                      <a:pt x="575" y="560"/>
                    </a:cubicBezTo>
                    <a:cubicBezTo>
                      <a:pt x="784" y="351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59" name="Google Shape;3559;p13"/>
              <p:cNvSpPr/>
              <p:nvPr/>
            </p:nvSpPr>
            <p:spPr>
              <a:xfrm rot="5400000">
                <a:off x="8141657" y="6174926"/>
                <a:ext cx="44984" cy="37957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9" extrusionOk="0">
                    <a:moveTo>
                      <a:pt x="353" y="1"/>
                    </a:moveTo>
                    <a:cubicBezTo>
                      <a:pt x="348" y="1"/>
                      <a:pt x="342" y="1"/>
                      <a:pt x="337" y="1"/>
                    </a:cubicBez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3"/>
                      <a:pt x="163" y="658"/>
                      <a:pt x="332" y="658"/>
                    </a:cubicBezTo>
                    <a:cubicBezTo>
                      <a:pt x="412" y="658"/>
                      <a:pt x="493" y="628"/>
                      <a:pt x="561" y="561"/>
                    </a:cubicBezTo>
                    <a:cubicBezTo>
                      <a:pt x="780" y="355"/>
                      <a:pt x="636" y="1"/>
                      <a:pt x="35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60" name="Google Shape;3560;p13"/>
              <p:cNvSpPr/>
              <p:nvPr/>
            </p:nvSpPr>
            <p:spPr>
              <a:xfrm rot="5400000">
                <a:off x="8000961" y="5864721"/>
                <a:ext cx="44926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6" extrusionOk="0">
                    <a:moveTo>
                      <a:pt x="346" y="1"/>
                    </a:moveTo>
                    <a:cubicBezTo>
                      <a:pt x="164" y="1"/>
                      <a:pt x="10" y="155"/>
                      <a:pt x="10" y="337"/>
                    </a:cubicBezTo>
                    <a:cubicBezTo>
                      <a:pt x="1" y="537"/>
                      <a:pt x="166" y="665"/>
                      <a:pt x="339" y="665"/>
                    </a:cubicBezTo>
                    <a:cubicBezTo>
                      <a:pt x="420" y="665"/>
                      <a:pt x="503" y="637"/>
                      <a:pt x="570" y="575"/>
                    </a:cubicBezTo>
                    <a:cubicBezTo>
                      <a:pt x="780" y="365"/>
                      <a:pt x="640" y="1"/>
                      <a:pt x="34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61" name="Google Shape;3561;p13"/>
              <p:cNvSpPr/>
              <p:nvPr/>
            </p:nvSpPr>
            <p:spPr>
              <a:xfrm rot="5400000">
                <a:off x="7685358" y="5395352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6" y="657"/>
                      <a:pt x="338" y="657"/>
                    </a:cubicBezTo>
                    <a:cubicBezTo>
                      <a:pt x="420" y="657"/>
                      <a:pt x="502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62" name="Google Shape;3562;p13"/>
              <p:cNvSpPr/>
              <p:nvPr/>
            </p:nvSpPr>
            <p:spPr>
              <a:xfrm rot="5400000">
                <a:off x="7598767" y="5516605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22" y="1"/>
                    </a:moveTo>
                    <a:cubicBezTo>
                      <a:pt x="140" y="15"/>
                      <a:pt x="0" y="155"/>
                      <a:pt x="0" y="337"/>
                    </a:cubicBezTo>
                    <a:cubicBezTo>
                      <a:pt x="0" y="537"/>
                      <a:pt x="162" y="672"/>
                      <a:pt x="331" y="672"/>
                    </a:cubicBezTo>
                    <a:cubicBezTo>
                      <a:pt x="411" y="672"/>
                      <a:pt x="493" y="642"/>
                      <a:pt x="560" y="575"/>
                    </a:cubicBezTo>
                    <a:cubicBezTo>
                      <a:pt x="770" y="365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63" name="Google Shape;3563;p13"/>
              <p:cNvSpPr/>
              <p:nvPr/>
            </p:nvSpPr>
            <p:spPr>
              <a:xfrm rot="5400000">
                <a:off x="7475379" y="5366230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6" y="1"/>
                    </a:moveTo>
                    <a:cubicBezTo>
                      <a:pt x="154" y="1"/>
                      <a:pt x="1" y="155"/>
                      <a:pt x="1" y="336"/>
                    </a:cubicBezTo>
                    <a:cubicBezTo>
                      <a:pt x="1" y="536"/>
                      <a:pt x="163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64" name="Google Shape;3564;p13"/>
              <p:cNvSpPr/>
              <p:nvPr/>
            </p:nvSpPr>
            <p:spPr>
              <a:xfrm rot="5400000">
                <a:off x="7650717" y="5722447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3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65" name="Google Shape;3565;p13"/>
              <p:cNvSpPr/>
              <p:nvPr/>
            </p:nvSpPr>
            <p:spPr>
              <a:xfrm rot="5400000">
                <a:off x="8036379" y="6055313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66" name="Google Shape;3566;p13"/>
              <p:cNvSpPr/>
              <p:nvPr/>
            </p:nvSpPr>
            <p:spPr>
              <a:xfrm rot="5400000">
                <a:off x="8176903" y="6007514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8"/>
                      <a:pt x="560" y="560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67" name="Google Shape;3567;p13"/>
              <p:cNvSpPr/>
              <p:nvPr/>
            </p:nvSpPr>
            <p:spPr>
              <a:xfrm rot="5400000">
                <a:off x="8640054" y="6300547"/>
                <a:ext cx="44350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68" name="Google Shape;3568;p13"/>
              <p:cNvSpPr/>
              <p:nvPr/>
            </p:nvSpPr>
            <p:spPr>
              <a:xfrm rot="5400000">
                <a:off x="8880473" y="6581880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69" name="Google Shape;3569;p13"/>
              <p:cNvSpPr/>
              <p:nvPr/>
            </p:nvSpPr>
            <p:spPr>
              <a:xfrm rot="5400000">
                <a:off x="8393253" y="6314023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1"/>
                    </a:moveTo>
                    <a:cubicBezTo>
                      <a:pt x="140" y="1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70" name="Google Shape;3570;p13"/>
              <p:cNvSpPr/>
              <p:nvPr/>
            </p:nvSpPr>
            <p:spPr>
              <a:xfrm rot="5400000">
                <a:off x="7720518" y="6103054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71" name="Google Shape;3571;p13"/>
              <p:cNvSpPr/>
              <p:nvPr/>
            </p:nvSpPr>
            <p:spPr>
              <a:xfrm rot="5400000">
                <a:off x="7762689" y="5717139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2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0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72" name="Google Shape;3572;p13"/>
              <p:cNvSpPr/>
              <p:nvPr/>
            </p:nvSpPr>
            <p:spPr>
              <a:xfrm rot="5400000">
                <a:off x="7335200" y="5579223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73" name="Google Shape;3573;p13"/>
              <p:cNvSpPr/>
              <p:nvPr/>
            </p:nvSpPr>
            <p:spPr>
              <a:xfrm rot="5400000">
                <a:off x="7299090" y="5270372"/>
                <a:ext cx="45214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74" name="Google Shape;3574;p13"/>
              <p:cNvSpPr/>
              <p:nvPr/>
            </p:nvSpPr>
            <p:spPr>
              <a:xfrm rot="5400000">
                <a:off x="7193697" y="5008169"/>
                <a:ext cx="44926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1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1" y="536"/>
                      <a:pt x="166" y="671"/>
                      <a:pt x="338" y="671"/>
                    </a:cubicBezTo>
                    <a:cubicBezTo>
                      <a:pt x="420" y="671"/>
                      <a:pt x="503" y="641"/>
                      <a:pt x="570" y="574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75" name="Google Shape;3575;p13"/>
              <p:cNvSpPr/>
              <p:nvPr/>
            </p:nvSpPr>
            <p:spPr>
              <a:xfrm rot="5400000">
                <a:off x="7053606" y="4913002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2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0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76" name="Google Shape;3576;p13"/>
              <p:cNvSpPr/>
              <p:nvPr/>
            </p:nvSpPr>
            <p:spPr>
              <a:xfrm rot="5400000">
                <a:off x="6631574" y="5080328"/>
                <a:ext cx="45214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1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36"/>
                    </a:cubicBezTo>
                    <a:cubicBezTo>
                      <a:pt x="1" y="533"/>
                      <a:pt x="164" y="661"/>
                      <a:pt x="335" y="661"/>
                    </a:cubicBezTo>
                    <a:cubicBezTo>
                      <a:pt x="419" y="661"/>
                      <a:pt x="505" y="629"/>
                      <a:pt x="575" y="560"/>
                    </a:cubicBezTo>
                    <a:cubicBezTo>
                      <a:pt x="784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77" name="Google Shape;3577;p13"/>
              <p:cNvSpPr/>
              <p:nvPr/>
            </p:nvSpPr>
            <p:spPr>
              <a:xfrm rot="5400000">
                <a:off x="7247860" y="5128645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23" y="0"/>
                    </a:moveTo>
                    <a:cubicBezTo>
                      <a:pt x="141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78" name="Google Shape;3578;p13"/>
              <p:cNvSpPr/>
              <p:nvPr/>
            </p:nvSpPr>
            <p:spPr>
              <a:xfrm rot="5400000">
                <a:off x="7634214" y="5613585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1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0" y="536"/>
                      <a:pt x="165" y="671"/>
                      <a:pt x="338" y="671"/>
                    </a:cubicBezTo>
                    <a:cubicBezTo>
                      <a:pt x="419" y="671"/>
                      <a:pt x="502" y="641"/>
                      <a:pt x="569" y="574"/>
                    </a:cubicBezTo>
                    <a:cubicBezTo>
                      <a:pt x="779" y="364"/>
                      <a:pt x="625" y="0"/>
                      <a:pt x="33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79" name="Google Shape;3579;p13"/>
              <p:cNvSpPr/>
              <p:nvPr/>
            </p:nvSpPr>
            <p:spPr>
              <a:xfrm rot="5400000">
                <a:off x="8056275" y="5757069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8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0" name="Google Shape;3580;p13"/>
              <p:cNvSpPr/>
              <p:nvPr/>
            </p:nvSpPr>
            <p:spPr>
              <a:xfrm rot="5400000">
                <a:off x="8592833" y="612946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1" name="Google Shape;3581;p13"/>
              <p:cNvSpPr/>
              <p:nvPr/>
            </p:nvSpPr>
            <p:spPr>
              <a:xfrm rot="5400000">
                <a:off x="8118114" y="5885483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1" y="533"/>
                      <a:pt x="161" y="661"/>
                      <a:pt x="330" y="661"/>
                    </a:cubicBezTo>
                    <a:cubicBezTo>
                      <a:pt x="414" y="661"/>
                      <a:pt x="500" y="630"/>
                      <a:pt x="570" y="560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2" name="Google Shape;3582;p13"/>
              <p:cNvSpPr/>
              <p:nvPr/>
            </p:nvSpPr>
            <p:spPr>
              <a:xfrm rot="5400000">
                <a:off x="8985779" y="6438022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23" y="0"/>
                    </a:moveTo>
                    <a:cubicBezTo>
                      <a:pt x="141" y="0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3" y="665"/>
                    </a:cubicBezTo>
                    <a:cubicBezTo>
                      <a:pt x="412" y="665"/>
                      <a:pt x="494" y="636"/>
                      <a:pt x="561" y="574"/>
                    </a:cubicBezTo>
                    <a:cubicBezTo>
                      <a:pt x="771" y="364"/>
                      <a:pt x="617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3" name="Google Shape;3583;p13"/>
              <p:cNvSpPr/>
              <p:nvPr/>
            </p:nvSpPr>
            <p:spPr>
              <a:xfrm rot="5400000">
                <a:off x="9056473" y="6557865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7"/>
                      <a:pt x="169" y="672"/>
                      <a:pt x="343" y="672"/>
                    </a:cubicBezTo>
                    <a:cubicBezTo>
                      <a:pt x="424" y="672"/>
                      <a:pt x="507" y="642"/>
                      <a:pt x="574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84" name="Google Shape;3584;p13"/>
              <p:cNvSpPr/>
              <p:nvPr/>
            </p:nvSpPr>
            <p:spPr>
              <a:xfrm rot="5400000">
                <a:off x="8838885" y="6414122"/>
                <a:ext cx="4515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61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3"/>
                      <a:pt x="163" y="661"/>
                      <a:pt x="334" y="661"/>
                    </a:cubicBezTo>
                    <a:cubicBezTo>
                      <a:pt x="418" y="661"/>
                      <a:pt x="504" y="630"/>
                      <a:pt x="574" y="560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78679638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1">
  <p:cSld name="One column text 1">
    <p:spTree>
      <p:nvGrpSpPr>
        <p:cNvPr id="1" name="Shape 35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6" name="Google Shape;3586;p14"/>
          <p:cNvSpPr txBox="1">
            <a:spLocks noGrp="1"/>
          </p:cNvSpPr>
          <p:nvPr>
            <p:ph type="subTitle" idx="1"/>
          </p:nvPr>
        </p:nvSpPr>
        <p:spPr>
          <a:xfrm>
            <a:off x="6275400" y="3366600"/>
            <a:ext cx="4956400" cy="137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3587" name="Google Shape;3587;p14"/>
          <p:cNvSpPr txBox="1">
            <a:spLocks noGrp="1"/>
          </p:cNvSpPr>
          <p:nvPr>
            <p:ph type="title"/>
          </p:nvPr>
        </p:nvSpPr>
        <p:spPr>
          <a:xfrm>
            <a:off x="6222200" y="2037467"/>
            <a:ext cx="5009600" cy="126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588" name="Google Shape;3588;p14"/>
          <p:cNvGrpSpPr/>
          <p:nvPr/>
        </p:nvGrpSpPr>
        <p:grpSpPr>
          <a:xfrm>
            <a:off x="-446691" y="2636436"/>
            <a:ext cx="12883621" cy="4975613"/>
            <a:chOff x="-335018" y="1977327"/>
            <a:chExt cx="9662716" cy="3731710"/>
          </a:xfrm>
        </p:grpSpPr>
        <p:grpSp>
          <p:nvGrpSpPr>
            <p:cNvPr id="3589" name="Google Shape;3589;p14"/>
            <p:cNvGrpSpPr/>
            <p:nvPr/>
          </p:nvGrpSpPr>
          <p:grpSpPr>
            <a:xfrm rot="10141292">
              <a:off x="7334674" y="4374781"/>
              <a:ext cx="1899567" cy="1164030"/>
              <a:chOff x="-520762" y="2434064"/>
              <a:chExt cx="2241349" cy="1373470"/>
            </a:xfrm>
          </p:grpSpPr>
          <p:sp>
            <p:nvSpPr>
              <p:cNvPr id="3590" name="Google Shape;3590;p14"/>
              <p:cNvSpPr/>
              <p:nvPr/>
            </p:nvSpPr>
            <p:spPr>
              <a:xfrm rot="5400000">
                <a:off x="-86822" y="2000124"/>
                <a:ext cx="1373470" cy="2241349"/>
              </a:xfrm>
              <a:custGeom>
                <a:avLst/>
                <a:gdLst/>
                <a:ahLst/>
                <a:cxnLst/>
                <a:rect l="l" t="t" r="r" b="b"/>
                <a:pathLst>
                  <a:path w="23846" h="38914" extrusionOk="0">
                    <a:moveTo>
                      <a:pt x="22698" y="1"/>
                    </a:moveTo>
                    <a:lnTo>
                      <a:pt x="22698" y="1"/>
                    </a:lnTo>
                    <a:cubicBezTo>
                      <a:pt x="21201" y="421"/>
                      <a:pt x="19773" y="1176"/>
                      <a:pt x="18374" y="1876"/>
                    </a:cubicBezTo>
                    <a:cubicBezTo>
                      <a:pt x="16121" y="2869"/>
                      <a:pt x="13882" y="3975"/>
                      <a:pt x="11951" y="5458"/>
                    </a:cubicBezTo>
                    <a:cubicBezTo>
                      <a:pt x="6242" y="9600"/>
                      <a:pt x="1960" y="15869"/>
                      <a:pt x="701" y="22852"/>
                    </a:cubicBezTo>
                    <a:cubicBezTo>
                      <a:pt x="1" y="26490"/>
                      <a:pt x="575" y="30366"/>
                      <a:pt x="1624" y="33893"/>
                    </a:cubicBezTo>
                    <a:cubicBezTo>
                      <a:pt x="2100" y="35376"/>
                      <a:pt x="2646" y="36971"/>
                      <a:pt x="3681" y="38160"/>
                    </a:cubicBezTo>
                    <a:cubicBezTo>
                      <a:pt x="3870" y="38766"/>
                      <a:pt x="4431" y="38914"/>
                      <a:pt x="5001" y="38914"/>
                    </a:cubicBezTo>
                    <a:cubicBezTo>
                      <a:pt x="5235" y="38914"/>
                      <a:pt x="5470" y="38889"/>
                      <a:pt x="5682" y="38860"/>
                    </a:cubicBezTo>
                    <a:cubicBezTo>
                      <a:pt x="8131" y="38482"/>
                      <a:pt x="10328" y="37307"/>
                      <a:pt x="12427" y="36034"/>
                    </a:cubicBezTo>
                    <a:cubicBezTo>
                      <a:pt x="15058" y="34802"/>
                      <a:pt x="17003" y="32535"/>
                      <a:pt x="18738" y="30296"/>
                    </a:cubicBezTo>
                    <a:cubicBezTo>
                      <a:pt x="23132" y="24671"/>
                      <a:pt x="23845" y="17031"/>
                      <a:pt x="23636" y="10188"/>
                    </a:cubicBezTo>
                    <a:cubicBezTo>
                      <a:pt x="23524" y="7221"/>
                      <a:pt x="23370" y="4423"/>
                      <a:pt x="23356" y="1470"/>
                    </a:cubicBezTo>
                    <a:cubicBezTo>
                      <a:pt x="23286" y="966"/>
                      <a:pt x="23342" y="85"/>
                      <a:pt x="22684" y="15"/>
                    </a:cubicBezTo>
                    <a:lnTo>
                      <a:pt x="22698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1" name="Google Shape;3591;p14"/>
              <p:cNvSpPr/>
              <p:nvPr/>
            </p:nvSpPr>
            <p:spPr>
              <a:xfrm rot="5400000">
                <a:off x="167853" y="2663181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9" y="671"/>
                      <a:pt x="343" y="671"/>
                    </a:cubicBezTo>
                    <a:cubicBezTo>
                      <a:pt x="425" y="671"/>
                      <a:pt x="507" y="641"/>
                      <a:pt x="575" y="574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2" name="Google Shape;3592;p14"/>
              <p:cNvSpPr/>
              <p:nvPr/>
            </p:nvSpPr>
            <p:spPr>
              <a:xfrm rot="5400000">
                <a:off x="-168681" y="2728060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22" y="0"/>
                    </a:moveTo>
                    <a:cubicBezTo>
                      <a:pt x="141" y="0"/>
                      <a:pt x="1" y="154"/>
                      <a:pt x="1" y="336"/>
                    </a:cubicBezTo>
                    <a:cubicBezTo>
                      <a:pt x="1" y="533"/>
                      <a:pt x="157" y="660"/>
                      <a:pt x="324" y="660"/>
                    </a:cubicBezTo>
                    <a:cubicBezTo>
                      <a:pt x="406" y="660"/>
                      <a:pt x="491" y="629"/>
                      <a:pt x="560" y="560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3" name="Google Shape;3593;p14"/>
              <p:cNvSpPr/>
              <p:nvPr/>
            </p:nvSpPr>
            <p:spPr>
              <a:xfrm rot="5400000">
                <a:off x="125372" y="2793398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9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4" name="Google Shape;3594;p14"/>
              <p:cNvSpPr/>
              <p:nvPr/>
            </p:nvSpPr>
            <p:spPr>
              <a:xfrm rot="5400000">
                <a:off x="-1436" y="3059601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2"/>
                      <a:pt x="163" y="658"/>
                      <a:pt x="332" y="658"/>
                    </a:cubicBezTo>
                    <a:cubicBezTo>
                      <a:pt x="412" y="658"/>
                      <a:pt x="493" y="628"/>
                      <a:pt x="561" y="560"/>
                    </a:cubicBezTo>
                    <a:cubicBezTo>
                      <a:pt x="770" y="351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5" name="Google Shape;3595;p14"/>
              <p:cNvSpPr/>
              <p:nvPr/>
            </p:nvSpPr>
            <p:spPr>
              <a:xfrm rot="5400000">
                <a:off x="-265643" y="3171809"/>
                <a:ext cx="4498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2"/>
                    </a:cubicBezTo>
                    <a:cubicBezTo>
                      <a:pt x="1" y="522"/>
                      <a:pt x="166" y="657"/>
                      <a:pt x="339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6" name="Google Shape;3596;p14"/>
              <p:cNvSpPr/>
              <p:nvPr/>
            </p:nvSpPr>
            <p:spPr>
              <a:xfrm rot="5400000">
                <a:off x="419541" y="3378357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7" name="Google Shape;3597;p14"/>
              <p:cNvSpPr/>
              <p:nvPr/>
            </p:nvSpPr>
            <p:spPr>
              <a:xfrm rot="5400000">
                <a:off x="-71489" y="3152647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4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8" name="Google Shape;3598;p14"/>
              <p:cNvSpPr/>
              <p:nvPr/>
            </p:nvSpPr>
            <p:spPr>
              <a:xfrm rot="5400000">
                <a:off x="266399" y="2985200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1"/>
                    </a:moveTo>
                    <a:cubicBezTo>
                      <a:pt x="140" y="1"/>
                      <a:pt x="0" y="141"/>
                      <a:pt x="0" y="323"/>
                    </a:cubicBezTo>
                    <a:cubicBezTo>
                      <a:pt x="0" y="523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1"/>
                    </a:cubicBezTo>
                    <a:cubicBezTo>
                      <a:pt x="770" y="351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599" name="Google Shape;3599;p14"/>
              <p:cNvSpPr/>
              <p:nvPr/>
            </p:nvSpPr>
            <p:spPr>
              <a:xfrm rot="5400000">
                <a:off x="601752" y="2774236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22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3"/>
                      <a:pt x="157" y="660"/>
                      <a:pt x="324" y="660"/>
                    </a:cubicBezTo>
                    <a:cubicBezTo>
                      <a:pt x="406" y="660"/>
                      <a:pt x="491" y="629"/>
                      <a:pt x="560" y="560"/>
                    </a:cubicBezTo>
                    <a:cubicBezTo>
                      <a:pt x="770" y="364"/>
                      <a:pt x="630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00" name="Google Shape;3600;p14"/>
              <p:cNvSpPr/>
              <p:nvPr/>
            </p:nvSpPr>
            <p:spPr>
              <a:xfrm rot="5400000">
                <a:off x="1283247" y="3115244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8"/>
                      <a:pt x="560" y="560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01" name="Google Shape;3601;p14"/>
              <p:cNvSpPr/>
              <p:nvPr/>
            </p:nvSpPr>
            <p:spPr>
              <a:xfrm rot="5400000">
                <a:off x="1310847" y="3227538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3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02" name="Google Shape;3602;p14"/>
              <p:cNvSpPr/>
              <p:nvPr/>
            </p:nvSpPr>
            <p:spPr>
              <a:xfrm rot="5400000">
                <a:off x="1324432" y="3359771"/>
                <a:ext cx="4515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8" extrusionOk="0">
                    <a:moveTo>
                      <a:pt x="336" y="1"/>
                    </a:moveTo>
                    <a:cubicBezTo>
                      <a:pt x="154" y="1"/>
                      <a:pt x="14" y="141"/>
                      <a:pt x="0" y="323"/>
                    </a:cubicBezTo>
                    <a:cubicBezTo>
                      <a:pt x="0" y="522"/>
                      <a:pt x="168" y="658"/>
                      <a:pt x="342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03" name="Google Shape;3603;p14"/>
              <p:cNvSpPr/>
              <p:nvPr/>
            </p:nvSpPr>
            <p:spPr>
              <a:xfrm rot="5400000">
                <a:off x="921243" y="2916310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04" name="Google Shape;3604;p14"/>
              <p:cNvSpPr/>
              <p:nvPr/>
            </p:nvSpPr>
            <p:spPr>
              <a:xfrm rot="5400000">
                <a:off x="825059" y="305045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3"/>
                      <a:pt x="163" y="658"/>
                      <a:pt x="332" y="658"/>
                    </a:cubicBezTo>
                    <a:cubicBezTo>
                      <a:pt x="412" y="658"/>
                      <a:pt x="493" y="628"/>
                      <a:pt x="561" y="561"/>
                    </a:cubicBezTo>
                    <a:cubicBezTo>
                      <a:pt x="770" y="351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05" name="Google Shape;3605;p14"/>
              <p:cNvSpPr/>
              <p:nvPr/>
            </p:nvSpPr>
            <p:spPr>
              <a:xfrm rot="5400000">
                <a:off x="531873" y="3161853"/>
                <a:ext cx="44984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66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1" y="537"/>
                      <a:pt x="166" y="665"/>
                      <a:pt x="339" y="665"/>
                    </a:cubicBezTo>
                    <a:cubicBezTo>
                      <a:pt x="420" y="665"/>
                      <a:pt x="503" y="637"/>
                      <a:pt x="570" y="574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06" name="Google Shape;3606;p14"/>
              <p:cNvSpPr/>
              <p:nvPr/>
            </p:nvSpPr>
            <p:spPr>
              <a:xfrm rot="5400000">
                <a:off x="-405485" y="2783521"/>
                <a:ext cx="44350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5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36"/>
                    </a:cubicBezTo>
                    <a:cubicBezTo>
                      <a:pt x="0" y="536"/>
                      <a:pt x="162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07" name="Google Shape;3607;p14"/>
              <p:cNvSpPr/>
              <p:nvPr/>
            </p:nvSpPr>
            <p:spPr>
              <a:xfrm rot="5400000">
                <a:off x="880088" y="3387362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36"/>
                    </a:cubicBezTo>
                    <a:cubicBezTo>
                      <a:pt x="0" y="533"/>
                      <a:pt x="157" y="661"/>
                      <a:pt x="323" y="661"/>
                    </a:cubicBezTo>
                    <a:cubicBezTo>
                      <a:pt x="406" y="661"/>
                      <a:pt x="490" y="629"/>
                      <a:pt x="560" y="560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08" name="Google Shape;3608;p14"/>
              <p:cNvSpPr/>
              <p:nvPr/>
            </p:nvSpPr>
            <p:spPr>
              <a:xfrm rot="5400000">
                <a:off x="1047073" y="3143498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1"/>
                    </a:moveTo>
                    <a:cubicBezTo>
                      <a:pt x="141" y="1"/>
                      <a:pt x="1" y="141"/>
                      <a:pt x="1" y="323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8"/>
                      <a:pt x="560" y="560"/>
                    </a:cubicBezTo>
                    <a:cubicBezTo>
                      <a:pt x="770" y="364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09" name="Google Shape;3609;p14"/>
              <p:cNvSpPr/>
              <p:nvPr/>
            </p:nvSpPr>
            <p:spPr>
              <a:xfrm rot="5400000">
                <a:off x="-196512" y="2541019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6"/>
                      <a:pt x="169" y="672"/>
                      <a:pt x="342" y="672"/>
                    </a:cubicBezTo>
                    <a:cubicBezTo>
                      <a:pt x="424" y="672"/>
                      <a:pt x="507" y="642"/>
                      <a:pt x="574" y="574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10" name="Google Shape;3610;p14"/>
              <p:cNvSpPr/>
              <p:nvPr/>
            </p:nvSpPr>
            <p:spPr>
              <a:xfrm rot="5400000">
                <a:off x="1115167" y="3124796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6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11" name="Google Shape;3611;p14"/>
              <p:cNvSpPr/>
              <p:nvPr/>
            </p:nvSpPr>
            <p:spPr>
              <a:xfrm rot="5400000">
                <a:off x="1227268" y="3209067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12" name="Google Shape;3612;p14"/>
              <p:cNvSpPr/>
              <p:nvPr/>
            </p:nvSpPr>
            <p:spPr>
              <a:xfrm rot="5400000">
                <a:off x="238654" y="2764857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1"/>
                    </a:moveTo>
                    <a:cubicBezTo>
                      <a:pt x="150" y="1"/>
                      <a:pt x="10" y="154"/>
                      <a:pt x="10" y="336"/>
                    </a:cubicBezTo>
                    <a:cubicBezTo>
                      <a:pt x="1" y="533"/>
                      <a:pt x="161" y="661"/>
                      <a:pt x="331" y="661"/>
                    </a:cubicBezTo>
                    <a:cubicBezTo>
                      <a:pt x="414" y="661"/>
                      <a:pt x="501" y="630"/>
                      <a:pt x="570" y="560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13" name="Google Shape;3613;p14"/>
              <p:cNvSpPr/>
              <p:nvPr/>
            </p:nvSpPr>
            <p:spPr>
              <a:xfrm rot="5400000">
                <a:off x="-15510" y="2550139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14" name="Google Shape;3614;p14"/>
              <p:cNvSpPr/>
              <p:nvPr/>
            </p:nvSpPr>
            <p:spPr>
              <a:xfrm rot="5400000">
                <a:off x="-85649" y="2718536"/>
                <a:ext cx="44926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5" extrusionOk="0">
                    <a:moveTo>
                      <a:pt x="331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0" y="536"/>
                      <a:pt x="166" y="665"/>
                      <a:pt x="339" y="665"/>
                    </a:cubicBezTo>
                    <a:cubicBezTo>
                      <a:pt x="420" y="665"/>
                      <a:pt x="502" y="637"/>
                      <a:pt x="569" y="574"/>
                    </a:cubicBezTo>
                    <a:cubicBezTo>
                      <a:pt x="779" y="364"/>
                      <a:pt x="625" y="0"/>
                      <a:pt x="33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15" name="Google Shape;3615;p14"/>
              <p:cNvSpPr/>
              <p:nvPr/>
            </p:nvSpPr>
            <p:spPr>
              <a:xfrm rot="5400000">
                <a:off x="-251914" y="2607971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2"/>
                      <a:pt x="166" y="658"/>
                      <a:pt x="338" y="658"/>
                    </a:cubicBezTo>
                    <a:cubicBezTo>
                      <a:pt x="420" y="658"/>
                      <a:pt x="503" y="628"/>
                      <a:pt x="570" y="560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16" name="Google Shape;3616;p14"/>
              <p:cNvSpPr/>
              <p:nvPr/>
            </p:nvSpPr>
            <p:spPr>
              <a:xfrm rot="5400000">
                <a:off x="-238215" y="2896946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0" y="523"/>
                      <a:pt x="165" y="658"/>
                      <a:pt x="338" y="658"/>
                    </a:cubicBezTo>
                    <a:cubicBezTo>
                      <a:pt x="419" y="658"/>
                      <a:pt x="502" y="628"/>
                      <a:pt x="569" y="561"/>
                    </a:cubicBezTo>
                    <a:cubicBezTo>
                      <a:pt x="779" y="351"/>
                      <a:pt x="625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17" name="Google Shape;3617;p14"/>
              <p:cNvSpPr/>
              <p:nvPr/>
            </p:nvSpPr>
            <p:spPr>
              <a:xfrm rot="5400000">
                <a:off x="-29641" y="2934608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8"/>
                      <a:pt x="560" y="560"/>
                    </a:cubicBezTo>
                    <a:cubicBezTo>
                      <a:pt x="770" y="351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18" name="Google Shape;3618;p14"/>
              <p:cNvSpPr/>
              <p:nvPr/>
            </p:nvSpPr>
            <p:spPr>
              <a:xfrm rot="5400000">
                <a:off x="138870" y="2878015"/>
                <a:ext cx="45214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7" extrusionOk="0">
                    <a:moveTo>
                      <a:pt x="337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4" y="657"/>
                      <a:pt x="507" y="627"/>
                      <a:pt x="575" y="560"/>
                    </a:cubicBezTo>
                    <a:cubicBezTo>
                      <a:pt x="784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19" name="Google Shape;3619;p14"/>
              <p:cNvSpPr/>
              <p:nvPr/>
            </p:nvSpPr>
            <p:spPr>
              <a:xfrm rot="5400000">
                <a:off x="252440" y="3256770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2"/>
                    </a:cubicBezTo>
                    <a:cubicBezTo>
                      <a:pt x="0" y="522"/>
                      <a:pt x="166" y="657"/>
                      <a:pt x="338" y="657"/>
                    </a:cubicBezTo>
                    <a:cubicBezTo>
                      <a:pt x="420" y="657"/>
                      <a:pt x="503" y="628"/>
                      <a:pt x="570" y="560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20" name="Google Shape;3620;p14"/>
              <p:cNvSpPr/>
              <p:nvPr/>
            </p:nvSpPr>
            <p:spPr>
              <a:xfrm rot="5400000">
                <a:off x="-293128" y="2755564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21" name="Google Shape;3621;p14"/>
              <p:cNvSpPr/>
              <p:nvPr/>
            </p:nvSpPr>
            <p:spPr>
              <a:xfrm rot="5400000">
                <a:off x="210420" y="3003987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65"/>
                      <a:pt x="332" y="665"/>
                    </a:cubicBezTo>
                    <a:cubicBezTo>
                      <a:pt x="411" y="665"/>
                      <a:pt x="493" y="637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22" name="Google Shape;3622;p14"/>
              <p:cNvSpPr/>
              <p:nvPr/>
            </p:nvSpPr>
            <p:spPr>
              <a:xfrm rot="5400000">
                <a:off x="321773" y="3218072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23"/>
                    </a:cubicBezTo>
                    <a:cubicBezTo>
                      <a:pt x="0" y="530"/>
                      <a:pt x="165" y="661"/>
                      <a:pt x="336" y="661"/>
                    </a:cubicBezTo>
                    <a:cubicBezTo>
                      <a:pt x="420" y="661"/>
                      <a:pt x="505" y="630"/>
                      <a:pt x="574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23" name="Google Shape;3623;p14"/>
              <p:cNvSpPr/>
              <p:nvPr/>
            </p:nvSpPr>
            <p:spPr>
              <a:xfrm rot="5400000">
                <a:off x="-335378" y="3096572"/>
                <a:ext cx="4515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8" extrusionOk="0">
                    <a:moveTo>
                      <a:pt x="336" y="1"/>
                    </a:moveTo>
                    <a:cubicBezTo>
                      <a:pt x="154" y="1"/>
                      <a:pt x="14" y="141"/>
                      <a:pt x="0" y="323"/>
                    </a:cubicBezTo>
                    <a:cubicBezTo>
                      <a:pt x="0" y="523"/>
                      <a:pt x="169" y="658"/>
                      <a:pt x="342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84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24" name="Google Shape;3624;p14"/>
              <p:cNvSpPr/>
              <p:nvPr/>
            </p:nvSpPr>
            <p:spPr>
              <a:xfrm rot="5400000">
                <a:off x="671056" y="3266178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25" name="Google Shape;3625;p14"/>
              <p:cNvSpPr/>
              <p:nvPr/>
            </p:nvSpPr>
            <p:spPr>
              <a:xfrm rot="5400000">
                <a:off x="573518" y="3246585"/>
                <a:ext cx="4515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72" extrusionOk="0">
                    <a:moveTo>
                      <a:pt x="336" y="1"/>
                    </a:moveTo>
                    <a:cubicBezTo>
                      <a:pt x="154" y="15"/>
                      <a:pt x="14" y="155"/>
                      <a:pt x="0" y="337"/>
                    </a:cubicBezTo>
                    <a:cubicBezTo>
                      <a:pt x="0" y="537"/>
                      <a:pt x="168" y="672"/>
                      <a:pt x="342" y="672"/>
                    </a:cubicBezTo>
                    <a:cubicBezTo>
                      <a:pt x="424" y="672"/>
                      <a:pt x="507" y="642"/>
                      <a:pt x="574" y="575"/>
                    </a:cubicBezTo>
                    <a:cubicBezTo>
                      <a:pt x="784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26" name="Google Shape;3626;p14"/>
              <p:cNvSpPr/>
              <p:nvPr/>
            </p:nvSpPr>
            <p:spPr>
              <a:xfrm rot="5400000">
                <a:off x="559531" y="2944016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1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0" y="522"/>
                      <a:pt x="165" y="658"/>
                      <a:pt x="338" y="658"/>
                    </a:cubicBezTo>
                    <a:cubicBezTo>
                      <a:pt x="419" y="658"/>
                      <a:pt x="502" y="628"/>
                      <a:pt x="569" y="561"/>
                    </a:cubicBezTo>
                    <a:cubicBezTo>
                      <a:pt x="779" y="365"/>
                      <a:pt x="625" y="1"/>
                      <a:pt x="33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27" name="Google Shape;3627;p14"/>
              <p:cNvSpPr/>
              <p:nvPr/>
            </p:nvSpPr>
            <p:spPr>
              <a:xfrm rot="5400000">
                <a:off x="489795" y="2849387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7" y="1"/>
                    </a:moveTo>
                    <a:cubicBezTo>
                      <a:pt x="155" y="1"/>
                      <a:pt x="1" y="154"/>
                      <a:pt x="1" y="336"/>
                    </a:cubicBezTo>
                    <a:cubicBezTo>
                      <a:pt x="1" y="536"/>
                      <a:pt x="170" y="665"/>
                      <a:pt x="343" y="665"/>
                    </a:cubicBezTo>
                    <a:cubicBezTo>
                      <a:pt x="425" y="665"/>
                      <a:pt x="508" y="637"/>
                      <a:pt x="575" y="574"/>
                    </a:cubicBezTo>
                    <a:cubicBezTo>
                      <a:pt x="771" y="364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28" name="Google Shape;3628;p14"/>
              <p:cNvSpPr/>
              <p:nvPr/>
            </p:nvSpPr>
            <p:spPr>
              <a:xfrm rot="5400000">
                <a:off x="475865" y="269103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29" name="Google Shape;3629;p14"/>
              <p:cNvSpPr/>
              <p:nvPr/>
            </p:nvSpPr>
            <p:spPr>
              <a:xfrm rot="5400000">
                <a:off x="615221" y="2588434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9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30" name="Google Shape;3630;p14"/>
              <p:cNvSpPr/>
              <p:nvPr/>
            </p:nvSpPr>
            <p:spPr>
              <a:xfrm rot="5400000">
                <a:off x="235125" y="254693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31" name="Google Shape;3631;p14"/>
              <p:cNvSpPr/>
              <p:nvPr/>
            </p:nvSpPr>
            <p:spPr>
              <a:xfrm rot="5400000">
                <a:off x="587966" y="3106124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32" name="Google Shape;3632;p14"/>
              <p:cNvSpPr/>
              <p:nvPr/>
            </p:nvSpPr>
            <p:spPr>
              <a:xfrm rot="5400000">
                <a:off x="811273" y="3181102"/>
                <a:ext cx="44350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33" name="Google Shape;3633;p14"/>
              <p:cNvSpPr/>
              <p:nvPr/>
            </p:nvSpPr>
            <p:spPr>
              <a:xfrm rot="5400000">
                <a:off x="1004765" y="3040900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0"/>
                    </a:moveTo>
                    <a:cubicBezTo>
                      <a:pt x="155" y="14"/>
                      <a:pt x="1" y="154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4" y="641"/>
                      <a:pt x="561" y="574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34" name="Google Shape;3634;p14"/>
              <p:cNvSpPr/>
              <p:nvPr/>
            </p:nvSpPr>
            <p:spPr>
              <a:xfrm rot="5400000">
                <a:off x="335760" y="2644538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7"/>
                      <a:pt x="163" y="666"/>
                      <a:pt x="333" y="666"/>
                    </a:cubicBezTo>
                    <a:cubicBezTo>
                      <a:pt x="412" y="666"/>
                      <a:pt x="494" y="637"/>
                      <a:pt x="561" y="575"/>
                    </a:cubicBezTo>
                    <a:cubicBezTo>
                      <a:pt x="771" y="365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35" name="Google Shape;3635;p14"/>
              <p:cNvSpPr/>
              <p:nvPr/>
            </p:nvSpPr>
            <p:spPr>
              <a:xfrm rot="5400000">
                <a:off x="698858" y="2681479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4"/>
                      <a:pt x="1" y="154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3" y="641"/>
                      <a:pt x="561" y="574"/>
                    </a:cubicBezTo>
                    <a:cubicBezTo>
                      <a:pt x="770" y="364"/>
                      <a:pt x="631" y="14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36" name="Google Shape;3636;p14"/>
              <p:cNvSpPr/>
              <p:nvPr/>
            </p:nvSpPr>
            <p:spPr>
              <a:xfrm rot="5400000">
                <a:off x="643283" y="2802346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1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37" name="Google Shape;3637;p14"/>
              <p:cNvSpPr/>
              <p:nvPr/>
            </p:nvSpPr>
            <p:spPr>
              <a:xfrm rot="5400000">
                <a:off x="517827" y="3031751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5"/>
                      <a:pt x="1" y="155"/>
                      <a:pt x="1" y="337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4" y="642"/>
                      <a:pt x="561" y="574"/>
                    </a:cubicBezTo>
                    <a:cubicBezTo>
                      <a:pt x="771" y="365"/>
                      <a:pt x="631" y="15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38" name="Google Shape;3638;p14"/>
              <p:cNvSpPr/>
              <p:nvPr/>
            </p:nvSpPr>
            <p:spPr>
              <a:xfrm rot="5400000">
                <a:off x="907544" y="307789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39" name="Google Shape;3639;p14"/>
              <p:cNvSpPr/>
              <p:nvPr/>
            </p:nvSpPr>
            <p:spPr>
              <a:xfrm rot="5400000">
                <a:off x="962774" y="3189905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72"/>
                      <a:pt x="332" y="672"/>
                    </a:cubicBezTo>
                    <a:cubicBezTo>
                      <a:pt x="411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40" name="Google Shape;3640;p14"/>
              <p:cNvSpPr/>
              <p:nvPr/>
            </p:nvSpPr>
            <p:spPr>
              <a:xfrm rot="5400000">
                <a:off x="852660" y="3323002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9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41" name="Google Shape;3641;p14"/>
              <p:cNvSpPr/>
              <p:nvPr/>
            </p:nvSpPr>
            <p:spPr>
              <a:xfrm rot="5400000">
                <a:off x="349834" y="3284332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0" y="537"/>
                      <a:pt x="166" y="672"/>
                      <a:pt x="338" y="672"/>
                    </a:cubicBezTo>
                    <a:cubicBezTo>
                      <a:pt x="419" y="672"/>
                      <a:pt x="502" y="642"/>
                      <a:pt x="570" y="575"/>
                    </a:cubicBezTo>
                    <a:cubicBezTo>
                      <a:pt x="779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42" name="Google Shape;3642;p14"/>
              <p:cNvSpPr/>
              <p:nvPr/>
            </p:nvSpPr>
            <p:spPr>
              <a:xfrm rot="5400000">
                <a:off x="-320930" y="3012964"/>
                <a:ext cx="44408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1" extrusionOk="0">
                    <a:moveTo>
                      <a:pt x="336" y="0"/>
                    </a:moveTo>
                    <a:cubicBezTo>
                      <a:pt x="154" y="14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2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43" name="Google Shape;3643;p14"/>
              <p:cNvSpPr/>
              <p:nvPr/>
            </p:nvSpPr>
            <p:spPr>
              <a:xfrm rot="5400000">
                <a:off x="182359" y="3086645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23" y="0"/>
                    </a:moveTo>
                    <a:cubicBezTo>
                      <a:pt x="141" y="14"/>
                      <a:pt x="1" y="154"/>
                      <a:pt x="1" y="336"/>
                    </a:cubicBezTo>
                    <a:cubicBezTo>
                      <a:pt x="1" y="536"/>
                      <a:pt x="162" y="671"/>
                      <a:pt x="332" y="671"/>
                    </a:cubicBezTo>
                    <a:cubicBezTo>
                      <a:pt x="412" y="671"/>
                      <a:pt x="493" y="641"/>
                      <a:pt x="560" y="574"/>
                    </a:cubicBezTo>
                    <a:cubicBezTo>
                      <a:pt x="770" y="364"/>
                      <a:pt x="616" y="14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44" name="Google Shape;3644;p14"/>
              <p:cNvSpPr/>
              <p:nvPr/>
            </p:nvSpPr>
            <p:spPr>
              <a:xfrm rot="5400000">
                <a:off x="461762" y="3068347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3" y="641"/>
                      <a:pt x="561" y="574"/>
                    </a:cubicBezTo>
                    <a:cubicBezTo>
                      <a:pt x="770" y="364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45" name="Google Shape;3645;p14"/>
              <p:cNvSpPr/>
              <p:nvPr/>
            </p:nvSpPr>
            <p:spPr>
              <a:xfrm rot="5400000">
                <a:off x="391451" y="2831118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6" y="657"/>
                      <a:pt x="338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46" name="Google Shape;3646;p14"/>
              <p:cNvSpPr/>
              <p:nvPr/>
            </p:nvSpPr>
            <p:spPr>
              <a:xfrm rot="5400000">
                <a:off x="224321" y="2906354"/>
                <a:ext cx="4521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2" extrusionOk="0">
                    <a:moveTo>
                      <a:pt x="337" y="1"/>
                    </a:moveTo>
                    <a:cubicBezTo>
                      <a:pt x="155" y="15"/>
                      <a:pt x="15" y="154"/>
                      <a:pt x="1" y="336"/>
                    </a:cubicBezTo>
                    <a:cubicBezTo>
                      <a:pt x="1" y="536"/>
                      <a:pt x="169" y="671"/>
                      <a:pt x="343" y="671"/>
                    </a:cubicBezTo>
                    <a:cubicBezTo>
                      <a:pt x="424" y="671"/>
                      <a:pt x="507" y="641"/>
                      <a:pt x="574" y="574"/>
                    </a:cubicBezTo>
                    <a:cubicBezTo>
                      <a:pt x="784" y="364"/>
                      <a:pt x="630" y="15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47" name="Google Shape;3647;p14"/>
              <p:cNvSpPr/>
              <p:nvPr/>
            </p:nvSpPr>
            <p:spPr>
              <a:xfrm rot="5400000">
                <a:off x="-127496" y="3022372"/>
                <a:ext cx="44926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1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22"/>
                    </a:cubicBezTo>
                    <a:cubicBezTo>
                      <a:pt x="0" y="532"/>
                      <a:pt x="167" y="671"/>
                      <a:pt x="340" y="671"/>
                    </a:cubicBezTo>
                    <a:cubicBezTo>
                      <a:pt x="421" y="671"/>
                      <a:pt x="503" y="641"/>
                      <a:pt x="570" y="574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48" name="Google Shape;3648;p14"/>
              <p:cNvSpPr/>
              <p:nvPr/>
            </p:nvSpPr>
            <p:spPr>
              <a:xfrm rot="5400000">
                <a:off x="-349049" y="2840123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49" name="Google Shape;3649;p14"/>
              <p:cNvSpPr/>
              <p:nvPr/>
            </p:nvSpPr>
            <p:spPr>
              <a:xfrm rot="5400000">
                <a:off x="111212" y="2994349"/>
                <a:ext cx="45156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71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6"/>
                      <a:pt x="169" y="671"/>
                      <a:pt x="342" y="671"/>
                    </a:cubicBezTo>
                    <a:cubicBezTo>
                      <a:pt x="424" y="671"/>
                      <a:pt x="507" y="641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50" name="Google Shape;3650;p14"/>
              <p:cNvSpPr/>
              <p:nvPr/>
            </p:nvSpPr>
            <p:spPr>
              <a:xfrm rot="5400000">
                <a:off x="307843" y="2746329"/>
                <a:ext cx="44408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2" extrusionOk="0">
                    <a:moveTo>
                      <a:pt x="336" y="1"/>
                    </a:moveTo>
                    <a:cubicBezTo>
                      <a:pt x="154" y="1"/>
                      <a:pt x="1" y="155"/>
                      <a:pt x="1" y="337"/>
                    </a:cubicBezTo>
                    <a:cubicBezTo>
                      <a:pt x="1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51" name="Google Shape;3651;p14"/>
              <p:cNvSpPr/>
              <p:nvPr/>
            </p:nvSpPr>
            <p:spPr>
              <a:xfrm rot="5400000">
                <a:off x="280098" y="2626470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3"/>
                      <a:pt x="163" y="658"/>
                      <a:pt x="332" y="658"/>
                    </a:cubicBezTo>
                    <a:cubicBezTo>
                      <a:pt x="412" y="658"/>
                      <a:pt x="494" y="628"/>
                      <a:pt x="561" y="561"/>
                    </a:cubicBezTo>
                    <a:cubicBezTo>
                      <a:pt x="771" y="365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52" name="Google Shape;3652;p14"/>
              <p:cNvSpPr/>
              <p:nvPr/>
            </p:nvSpPr>
            <p:spPr>
              <a:xfrm rot="5400000">
                <a:off x="-69677" y="2632431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53" name="Google Shape;3653;p14"/>
              <p:cNvSpPr/>
              <p:nvPr/>
            </p:nvSpPr>
            <p:spPr>
              <a:xfrm rot="5400000">
                <a:off x="-306856" y="263561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70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54" name="Google Shape;3654;p14"/>
              <p:cNvSpPr/>
              <p:nvPr/>
            </p:nvSpPr>
            <p:spPr>
              <a:xfrm rot="5400000">
                <a:off x="-182812" y="2812272"/>
                <a:ext cx="4515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7" extrusionOk="0">
                    <a:moveTo>
                      <a:pt x="336" y="0"/>
                    </a:moveTo>
                    <a:cubicBezTo>
                      <a:pt x="154" y="0"/>
                      <a:pt x="14" y="140"/>
                      <a:pt x="0" y="322"/>
                    </a:cubicBezTo>
                    <a:cubicBezTo>
                      <a:pt x="0" y="522"/>
                      <a:pt x="168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55" name="Google Shape;3655;p14"/>
              <p:cNvSpPr/>
              <p:nvPr/>
            </p:nvSpPr>
            <p:spPr>
              <a:xfrm rot="5400000">
                <a:off x="684755" y="273729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5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56" name="Google Shape;3656;p14"/>
              <p:cNvSpPr/>
              <p:nvPr/>
            </p:nvSpPr>
            <p:spPr>
              <a:xfrm rot="5400000">
                <a:off x="866330" y="2821767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57" name="Google Shape;3657;p14"/>
              <p:cNvSpPr/>
              <p:nvPr/>
            </p:nvSpPr>
            <p:spPr>
              <a:xfrm rot="5400000">
                <a:off x="1018896" y="3332093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9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58" name="Google Shape;3658;p14"/>
              <p:cNvSpPr/>
              <p:nvPr/>
            </p:nvSpPr>
            <p:spPr>
              <a:xfrm rot="5400000">
                <a:off x="1143372" y="330409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5" y="1"/>
                      <a:pt x="1" y="141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8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59" name="Google Shape;3659;p14"/>
              <p:cNvSpPr/>
              <p:nvPr/>
            </p:nvSpPr>
            <p:spPr>
              <a:xfrm rot="5400000">
                <a:off x="1032682" y="2953309"/>
                <a:ext cx="4498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72" extrusionOk="0">
                    <a:moveTo>
                      <a:pt x="332" y="1"/>
                    </a:moveTo>
                    <a:cubicBezTo>
                      <a:pt x="150" y="1"/>
                      <a:pt x="10" y="154"/>
                      <a:pt x="10" y="336"/>
                    </a:cubicBezTo>
                    <a:cubicBezTo>
                      <a:pt x="1" y="536"/>
                      <a:pt x="166" y="671"/>
                      <a:pt x="339" y="671"/>
                    </a:cubicBezTo>
                    <a:cubicBezTo>
                      <a:pt x="420" y="671"/>
                      <a:pt x="503" y="641"/>
                      <a:pt x="570" y="574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60" name="Google Shape;3660;p14"/>
              <p:cNvSpPr/>
              <p:nvPr/>
            </p:nvSpPr>
            <p:spPr>
              <a:xfrm rot="5400000">
                <a:off x="1101871" y="2858766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661" name="Google Shape;3661;p14"/>
            <p:cNvGrpSpPr/>
            <p:nvPr/>
          </p:nvGrpSpPr>
          <p:grpSpPr>
            <a:xfrm rot="9899882">
              <a:off x="7877997" y="3729786"/>
              <a:ext cx="1209685" cy="1288381"/>
              <a:chOff x="3578567" y="-611692"/>
              <a:chExt cx="1427208" cy="1520056"/>
            </a:xfrm>
          </p:grpSpPr>
          <p:sp>
            <p:nvSpPr>
              <p:cNvPr id="3662" name="Google Shape;3662;p14"/>
              <p:cNvSpPr/>
              <p:nvPr/>
            </p:nvSpPr>
            <p:spPr>
              <a:xfrm rot="5400000">
                <a:off x="3532144" y="-565269"/>
                <a:ext cx="1520056" cy="1427208"/>
              </a:xfrm>
              <a:custGeom>
                <a:avLst/>
                <a:gdLst/>
                <a:ahLst/>
                <a:cxnLst/>
                <a:rect l="l" t="t" r="r" b="b"/>
                <a:pathLst>
                  <a:path w="26391" h="24779" extrusionOk="0">
                    <a:moveTo>
                      <a:pt x="12329" y="1"/>
                    </a:moveTo>
                    <a:lnTo>
                      <a:pt x="12329" y="1"/>
                    </a:lnTo>
                    <a:cubicBezTo>
                      <a:pt x="11195" y="533"/>
                      <a:pt x="10369" y="1708"/>
                      <a:pt x="9488" y="2520"/>
                    </a:cubicBezTo>
                    <a:cubicBezTo>
                      <a:pt x="8508" y="3527"/>
                      <a:pt x="7221" y="4731"/>
                      <a:pt x="6437" y="6004"/>
                    </a:cubicBezTo>
                    <a:cubicBezTo>
                      <a:pt x="4954" y="8117"/>
                      <a:pt x="4086" y="10580"/>
                      <a:pt x="2981" y="12889"/>
                    </a:cubicBezTo>
                    <a:cubicBezTo>
                      <a:pt x="1848" y="15408"/>
                      <a:pt x="1064" y="18066"/>
                      <a:pt x="658" y="20781"/>
                    </a:cubicBezTo>
                    <a:cubicBezTo>
                      <a:pt x="658" y="21425"/>
                      <a:pt x="0" y="24237"/>
                      <a:pt x="630" y="24349"/>
                    </a:cubicBezTo>
                    <a:cubicBezTo>
                      <a:pt x="812" y="24643"/>
                      <a:pt x="1260" y="24573"/>
                      <a:pt x="1568" y="24615"/>
                    </a:cubicBezTo>
                    <a:cubicBezTo>
                      <a:pt x="2439" y="24727"/>
                      <a:pt x="3324" y="24779"/>
                      <a:pt x="4211" y="24779"/>
                    </a:cubicBezTo>
                    <a:cubicBezTo>
                      <a:pt x="6556" y="24779"/>
                      <a:pt x="8922" y="24413"/>
                      <a:pt x="11125" y="23804"/>
                    </a:cubicBezTo>
                    <a:cubicBezTo>
                      <a:pt x="15673" y="22698"/>
                      <a:pt x="20403" y="21397"/>
                      <a:pt x="23971" y="18206"/>
                    </a:cubicBezTo>
                    <a:cubicBezTo>
                      <a:pt x="24777" y="17436"/>
                      <a:pt x="24776" y="16780"/>
                      <a:pt x="23862" y="16780"/>
                    </a:cubicBezTo>
                    <a:cubicBezTo>
                      <a:pt x="23713" y="16780"/>
                      <a:pt x="23539" y="16798"/>
                      <a:pt x="23341" y="16835"/>
                    </a:cubicBezTo>
                    <a:cubicBezTo>
                      <a:pt x="22348" y="16947"/>
                      <a:pt x="21410" y="17017"/>
                      <a:pt x="20389" y="17143"/>
                    </a:cubicBezTo>
                    <a:cubicBezTo>
                      <a:pt x="16191" y="17982"/>
                      <a:pt x="11937" y="18850"/>
                      <a:pt x="7935" y="20403"/>
                    </a:cubicBezTo>
                    <a:cubicBezTo>
                      <a:pt x="11349" y="18192"/>
                      <a:pt x="14511" y="15589"/>
                      <a:pt x="17492" y="12819"/>
                    </a:cubicBezTo>
                    <a:cubicBezTo>
                      <a:pt x="19591" y="10650"/>
                      <a:pt x="21522" y="8691"/>
                      <a:pt x="23327" y="6368"/>
                    </a:cubicBezTo>
                    <a:cubicBezTo>
                      <a:pt x="24168" y="5303"/>
                      <a:pt x="26390" y="2165"/>
                      <a:pt x="25108" y="2165"/>
                    </a:cubicBezTo>
                    <a:cubicBezTo>
                      <a:pt x="24789" y="2165"/>
                      <a:pt x="24253" y="2359"/>
                      <a:pt x="23425" y="2828"/>
                    </a:cubicBezTo>
                    <a:cubicBezTo>
                      <a:pt x="16960" y="6326"/>
                      <a:pt x="11475" y="11112"/>
                      <a:pt x="6633" y="16653"/>
                    </a:cubicBezTo>
                    <a:cubicBezTo>
                      <a:pt x="8746" y="13365"/>
                      <a:pt x="10146" y="9726"/>
                      <a:pt x="11279" y="5962"/>
                    </a:cubicBezTo>
                    <a:cubicBezTo>
                      <a:pt x="11475" y="5053"/>
                      <a:pt x="13574" y="155"/>
                      <a:pt x="123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63" name="Google Shape;3663;p14"/>
              <p:cNvSpPr/>
              <p:nvPr/>
            </p:nvSpPr>
            <p:spPr>
              <a:xfrm rot="5400000">
                <a:off x="3784421" y="-561176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3" y="665"/>
                    </a:cubicBezTo>
                    <a:cubicBezTo>
                      <a:pt x="412" y="665"/>
                      <a:pt x="493" y="636"/>
                      <a:pt x="561" y="574"/>
                    </a:cubicBezTo>
                    <a:cubicBezTo>
                      <a:pt x="770" y="364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64" name="Google Shape;3664;p14"/>
              <p:cNvSpPr/>
              <p:nvPr/>
            </p:nvSpPr>
            <p:spPr>
              <a:xfrm rot="5400000">
                <a:off x="3934114" y="-481331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36"/>
                    </a:cubicBezTo>
                    <a:cubicBezTo>
                      <a:pt x="0" y="536"/>
                      <a:pt x="162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65" name="Google Shape;3665;p14"/>
              <p:cNvSpPr/>
              <p:nvPr/>
            </p:nvSpPr>
            <p:spPr>
              <a:xfrm rot="5400000">
                <a:off x="4158258" y="33544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1" y="533"/>
                      <a:pt x="161" y="661"/>
                      <a:pt x="330" y="661"/>
                    </a:cubicBezTo>
                    <a:cubicBezTo>
                      <a:pt x="414" y="661"/>
                      <a:pt x="500" y="629"/>
                      <a:pt x="570" y="560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66" name="Google Shape;3666;p14"/>
              <p:cNvSpPr/>
              <p:nvPr/>
            </p:nvSpPr>
            <p:spPr>
              <a:xfrm rot="5400000">
                <a:off x="4144549" y="131056"/>
                <a:ext cx="4515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7" extrusionOk="0">
                    <a:moveTo>
                      <a:pt x="336" y="0"/>
                    </a:moveTo>
                    <a:cubicBezTo>
                      <a:pt x="154" y="0"/>
                      <a:pt x="14" y="140"/>
                      <a:pt x="0" y="322"/>
                    </a:cubicBezTo>
                    <a:cubicBezTo>
                      <a:pt x="0" y="522"/>
                      <a:pt x="169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67" name="Google Shape;3667;p14"/>
              <p:cNvSpPr/>
              <p:nvPr/>
            </p:nvSpPr>
            <p:spPr>
              <a:xfrm rot="5400000">
                <a:off x="4315009" y="146752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1"/>
                    </a:moveTo>
                    <a:cubicBezTo>
                      <a:pt x="154" y="1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68" name="Google Shape;3668;p14"/>
              <p:cNvSpPr/>
              <p:nvPr/>
            </p:nvSpPr>
            <p:spPr>
              <a:xfrm rot="5400000">
                <a:off x="4256951" y="236258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69" name="Google Shape;3669;p14"/>
              <p:cNvSpPr/>
              <p:nvPr/>
            </p:nvSpPr>
            <p:spPr>
              <a:xfrm rot="5400000">
                <a:off x="4259773" y="284986"/>
                <a:ext cx="44408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1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4" y="641"/>
                      <a:pt x="561" y="574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70" name="Google Shape;3670;p14"/>
              <p:cNvSpPr/>
              <p:nvPr/>
            </p:nvSpPr>
            <p:spPr>
              <a:xfrm rot="5400000">
                <a:off x="4391556" y="286195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23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71" y="364"/>
                      <a:pt x="631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71" name="Google Shape;3671;p14"/>
              <p:cNvSpPr/>
              <p:nvPr/>
            </p:nvSpPr>
            <p:spPr>
              <a:xfrm rot="5400000">
                <a:off x="4372808" y="364960"/>
                <a:ext cx="44350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5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36"/>
                    </a:cubicBezTo>
                    <a:cubicBezTo>
                      <a:pt x="0" y="536"/>
                      <a:pt x="162" y="665"/>
                      <a:pt x="332" y="665"/>
                    </a:cubicBezTo>
                    <a:cubicBezTo>
                      <a:pt x="412" y="665"/>
                      <a:pt x="493" y="636"/>
                      <a:pt x="560" y="574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72" name="Google Shape;3672;p14"/>
              <p:cNvSpPr/>
              <p:nvPr/>
            </p:nvSpPr>
            <p:spPr>
              <a:xfrm rot="5400000">
                <a:off x="4411283" y="434883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7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73" name="Google Shape;3673;p14"/>
              <p:cNvSpPr/>
              <p:nvPr/>
            </p:nvSpPr>
            <p:spPr>
              <a:xfrm rot="5400000">
                <a:off x="4545486" y="46512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74" name="Google Shape;3674;p14"/>
              <p:cNvSpPr/>
              <p:nvPr/>
            </p:nvSpPr>
            <p:spPr>
              <a:xfrm rot="5400000">
                <a:off x="4579900" y="569633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1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0" y="522"/>
                      <a:pt x="165" y="658"/>
                      <a:pt x="338" y="658"/>
                    </a:cubicBezTo>
                    <a:cubicBezTo>
                      <a:pt x="419" y="658"/>
                      <a:pt x="502" y="628"/>
                      <a:pt x="569" y="560"/>
                    </a:cubicBezTo>
                    <a:cubicBezTo>
                      <a:pt x="779" y="351"/>
                      <a:pt x="625" y="1"/>
                      <a:pt x="33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75" name="Google Shape;3675;p14"/>
              <p:cNvSpPr/>
              <p:nvPr/>
            </p:nvSpPr>
            <p:spPr>
              <a:xfrm rot="5400000">
                <a:off x="4702554" y="699544"/>
                <a:ext cx="44408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2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lnTo>
                      <a:pt x="0" y="337"/>
                    </a:ln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0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76" name="Google Shape;3676;p14"/>
              <p:cNvSpPr/>
              <p:nvPr/>
            </p:nvSpPr>
            <p:spPr>
              <a:xfrm rot="5400000">
                <a:off x="4078600" y="-311292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23" y="1"/>
                    </a:moveTo>
                    <a:cubicBezTo>
                      <a:pt x="141" y="1"/>
                      <a:pt x="1" y="155"/>
                      <a:pt x="1" y="336"/>
                    </a:cubicBezTo>
                    <a:cubicBezTo>
                      <a:pt x="1" y="536"/>
                      <a:pt x="163" y="665"/>
                      <a:pt x="333" y="665"/>
                    </a:cubicBezTo>
                    <a:cubicBezTo>
                      <a:pt x="412" y="665"/>
                      <a:pt x="494" y="637"/>
                      <a:pt x="561" y="574"/>
                    </a:cubicBezTo>
                    <a:cubicBezTo>
                      <a:pt x="771" y="364"/>
                      <a:pt x="617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77" name="Google Shape;3677;p14"/>
              <p:cNvSpPr/>
              <p:nvPr/>
            </p:nvSpPr>
            <p:spPr>
              <a:xfrm rot="5400000">
                <a:off x="4270256" y="-163929"/>
                <a:ext cx="44408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1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78" name="Google Shape;3678;p14"/>
              <p:cNvSpPr/>
              <p:nvPr/>
            </p:nvSpPr>
            <p:spPr>
              <a:xfrm rot="5400000">
                <a:off x="4387524" y="-174815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7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79" name="Google Shape;3679;p14"/>
              <p:cNvSpPr/>
              <p:nvPr/>
            </p:nvSpPr>
            <p:spPr>
              <a:xfrm rot="5400000">
                <a:off x="4497132" y="-62788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80" name="Google Shape;3680;p14"/>
              <p:cNvSpPr/>
              <p:nvPr/>
            </p:nvSpPr>
            <p:spPr>
              <a:xfrm rot="5400000">
                <a:off x="4610686" y="-71802"/>
                <a:ext cx="44408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2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4"/>
                      <a:pt x="164" y="661"/>
                      <a:pt x="335" y="661"/>
                    </a:cubicBezTo>
                    <a:cubicBezTo>
                      <a:pt x="419" y="661"/>
                      <a:pt x="505" y="630"/>
                      <a:pt x="575" y="561"/>
                    </a:cubicBezTo>
                    <a:cubicBezTo>
                      <a:pt x="771" y="365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81" name="Google Shape;3681;p14"/>
              <p:cNvSpPr/>
              <p:nvPr/>
            </p:nvSpPr>
            <p:spPr>
              <a:xfrm rot="5400000">
                <a:off x="4801593" y="-179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22" y="1"/>
                    </a:moveTo>
                    <a:cubicBezTo>
                      <a:pt x="154" y="1"/>
                      <a:pt x="0" y="155"/>
                      <a:pt x="0" y="336"/>
                    </a:cubicBezTo>
                    <a:cubicBezTo>
                      <a:pt x="0" y="536"/>
                      <a:pt x="162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30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82" name="Google Shape;3682;p14"/>
              <p:cNvSpPr/>
              <p:nvPr/>
            </p:nvSpPr>
            <p:spPr>
              <a:xfrm rot="5400000">
                <a:off x="4637958" y="-156499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2" y="665"/>
                    </a:cubicBezTo>
                    <a:cubicBezTo>
                      <a:pt x="412" y="665"/>
                      <a:pt x="493" y="636"/>
                      <a:pt x="560" y="574"/>
                    </a:cubicBezTo>
                    <a:cubicBezTo>
                      <a:pt x="770" y="364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83" name="Google Shape;3683;p14"/>
              <p:cNvSpPr/>
              <p:nvPr/>
            </p:nvSpPr>
            <p:spPr>
              <a:xfrm rot="5400000">
                <a:off x="4546839" y="-220259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9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84" name="Google Shape;3684;p14"/>
              <p:cNvSpPr/>
              <p:nvPr/>
            </p:nvSpPr>
            <p:spPr>
              <a:xfrm rot="5400000">
                <a:off x="4505743" y="-159753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69" y="560"/>
                    </a:cubicBezTo>
                    <a:cubicBezTo>
                      <a:pt x="779" y="350"/>
                      <a:pt x="625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85" name="Google Shape;3685;p14"/>
              <p:cNvSpPr/>
              <p:nvPr/>
            </p:nvSpPr>
            <p:spPr>
              <a:xfrm rot="5400000">
                <a:off x="4385105" y="-298938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86" name="Google Shape;3686;p14"/>
              <p:cNvSpPr/>
              <p:nvPr/>
            </p:nvSpPr>
            <p:spPr>
              <a:xfrm rot="5400000">
                <a:off x="3791504" y="-454939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3" y="641"/>
                      <a:pt x="561" y="574"/>
                    </a:cubicBezTo>
                    <a:cubicBezTo>
                      <a:pt x="770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87" name="Google Shape;3687;p14"/>
              <p:cNvSpPr/>
              <p:nvPr/>
            </p:nvSpPr>
            <p:spPr>
              <a:xfrm rot="5400000">
                <a:off x="3738055" y="-301242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0" y="536"/>
                      <a:pt x="166" y="672"/>
                      <a:pt x="338" y="672"/>
                    </a:cubicBezTo>
                    <a:cubicBezTo>
                      <a:pt x="420" y="672"/>
                      <a:pt x="502" y="642"/>
                      <a:pt x="570" y="574"/>
                    </a:cubicBezTo>
                    <a:cubicBezTo>
                      <a:pt x="780" y="365"/>
                      <a:pt x="640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88" name="Google Shape;3688;p14"/>
              <p:cNvSpPr/>
              <p:nvPr/>
            </p:nvSpPr>
            <p:spPr>
              <a:xfrm rot="5400000">
                <a:off x="3675331" y="-172914"/>
                <a:ext cx="45214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1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36"/>
                    </a:cubicBezTo>
                    <a:cubicBezTo>
                      <a:pt x="1" y="533"/>
                      <a:pt x="164" y="661"/>
                      <a:pt x="335" y="661"/>
                    </a:cubicBezTo>
                    <a:cubicBezTo>
                      <a:pt x="419" y="661"/>
                      <a:pt x="505" y="629"/>
                      <a:pt x="575" y="560"/>
                    </a:cubicBezTo>
                    <a:cubicBezTo>
                      <a:pt x="784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89" name="Google Shape;3689;p14"/>
              <p:cNvSpPr/>
              <p:nvPr/>
            </p:nvSpPr>
            <p:spPr>
              <a:xfrm rot="5400000">
                <a:off x="3685296" y="-30764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6" y="0"/>
                    </a:moveTo>
                    <a:cubicBezTo>
                      <a:pt x="155" y="0"/>
                      <a:pt x="15" y="154"/>
                      <a:pt x="1" y="336"/>
                    </a:cubicBezTo>
                    <a:cubicBezTo>
                      <a:pt x="1" y="536"/>
                      <a:pt x="163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90" name="Google Shape;3690;p14"/>
              <p:cNvSpPr/>
              <p:nvPr/>
            </p:nvSpPr>
            <p:spPr>
              <a:xfrm rot="5400000">
                <a:off x="3761699" y="-25321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6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23"/>
                      <a:pt x="169" y="658"/>
                      <a:pt x="343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91" name="Google Shape;3691;p14"/>
              <p:cNvSpPr/>
              <p:nvPr/>
            </p:nvSpPr>
            <p:spPr>
              <a:xfrm rot="5400000">
                <a:off x="3827389" y="139494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92" name="Google Shape;3692;p14"/>
              <p:cNvSpPr/>
              <p:nvPr/>
            </p:nvSpPr>
            <p:spPr>
              <a:xfrm rot="5400000">
                <a:off x="3818000" y="323576"/>
                <a:ext cx="44926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6" extrusionOk="0">
                    <a:moveTo>
                      <a:pt x="331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0" y="536"/>
                      <a:pt x="166" y="665"/>
                      <a:pt x="339" y="665"/>
                    </a:cubicBezTo>
                    <a:cubicBezTo>
                      <a:pt x="420" y="665"/>
                      <a:pt x="502" y="637"/>
                      <a:pt x="569" y="574"/>
                    </a:cubicBezTo>
                    <a:cubicBezTo>
                      <a:pt x="779" y="364"/>
                      <a:pt x="625" y="0"/>
                      <a:pt x="33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93" name="Google Shape;3693;p14"/>
              <p:cNvSpPr/>
              <p:nvPr/>
            </p:nvSpPr>
            <p:spPr>
              <a:xfrm rot="5400000">
                <a:off x="3896707" y="365190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94" name="Google Shape;3694;p14"/>
              <p:cNvSpPr/>
              <p:nvPr/>
            </p:nvSpPr>
            <p:spPr>
              <a:xfrm rot="5400000">
                <a:off x="3841068" y="452220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1"/>
                    </a:moveTo>
                    <a:cubicBezTo>
                      <a:pt x="141" y="1"/>
                      <a:pt x="1" y="141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8"/>
                      <a:pt x="560" y="560"/>
                    </a:cubicBezTo>
                    <a:cubicBezTo>
                      <a:pt x="770" y="350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95" name="Google Shape;3695;p14"/>
              <p:cNvSpPr/>
              <p:nvPr/>
            </p:nvSpPr>
            <p:spPr>
              <a:xfrm rot="5400000">
                <a:off x="3897888" y="526780"/>
                <a:ext cx="44408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1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4" y="641"/>
                      <a:pt x="561" y="574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96" name="Google Shape;3696;p14"/>
              <p:cNvSpPr/>
              <p:nvPr/>
            </p:nvSpPr>
            <p:spPr>
              <a:xfrm rot="5400000">
                <a:off x="3865691" y="-263054"/>
                <a:ext cx="44926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2" extrusionOk="0">
                    <a:moveTo>
                      <a:pt x="331" y="1"/>
                    </a:moveTo>
                    <a:cubicBezTo>
                      <a:pt x="149" y="1"/>
                      <a:pt x="10" y="155"/>
                      <a:pt x="10" y="337"/>
                    </a:cubicBezTo>
                    <a:cubicBezTo>
                      <a:pt x="0" y="533"/>
                      <a:pt x="160" y="661"/>
                      <a:pt x="330" y="661"/>
                    </a:cubicBezTo>
                    <a:cubicBezTo>
                      <a:pt x="414" y="661"/>
                      <a:pt x="500" y="630"/>
                      <a:pt x="569" y="561"/>
                    </a:cubicBezTo>
                    <a:cubicBezTo>
                      <a:pt x="779" y="365"/>
                      <a:pt x="625" y="1"/>
                      <a:pt x="33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97" name="Google Shape;3697;p14"/>
              <p:cNvSpPr/>
              <p:nvPr/>
            </p:nvSpPr>
            <p:spPr>
              <a:xfrm rot="5400000">
                <a:off x="3954737" y="-223197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98" name="Google Shape;3698;p14"/>
              <p:cNvSpPr/>
              <p:nvPr/>
            </p:nvSpPr>
            <p:spPr>
              <a:xfrm rot="5400000">
                <a:off x="4042141" y="-137348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84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699" name="Google Shape;3699;p14"/>
              <p:cNvSpPr/>
              <p:nvPr/>
            </p:nvSpPr>
            <p:spPr>
              <a:xfrm rot="5400000">
                <a:off x="3897370" y="-107541"/>
                <a:ext cx="4469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6" h="658" extrusionOk="0">
                    <a:moveTo>
                      <a:pt x="348" y="1"/>
                    </a:moveTo>
                    <a:cubicBezTo>
                      <a:pt x="343" y="1"/>
                      <a:pt x="338" y="1"/>
                      <a:pt x="332" y="1"/>
                    </a:cubicBez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3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76" y="355"/>
                      <a:pt x="632" y="1"/>
                      <a:pt x="348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0" name="Google Shape;3700;p14"/>
              <p:cNvSpPr/>
              <p:nvPr/>
            </p:nvSpPr>
            <p:spPr>
              <a:xfrm rot="5400000">
                <a:off x="3654063" y="-529555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3"/>
                      <a:pt x="158" y="660"/>
                      <a:pt x="324" y="660"/>
                    </a:cubicBezTo>
                    <a:cubicBezTo>
                      <a:pt x="406" y="660"/>
                      <a:pt x="491" y="629"/>
                      <a:pt x="561" y="560"/>
                    </a:cubicBezTo>
                    <a:cubicBezTo>
                      <a:pt x="770" y="364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1" name="Google Shape;3701;p14"/>
              <p:cNvSpPr/>
              <p:nvPr/>
            </p:nvSpPr>
            <p:spPr>
              <a:xfrm rot="5400000">
                <a:off x="3619174" y="-208164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2"/>
                      <a:pt x="166" y="658"/>
                      <a:pt x="338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2" name="Google Shape;3702;p14"/>
              <p:cNvSpPr/>
              <p:nvPr/>
            </p:nvSpPr>
            <p:spPr>
              <a:xfrm rot="5400000">
                <a:off x="3864453" y="-39970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2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3" name="Google Shape;3703;p14"/>
              <p:cNvSpPr/>
              <p:nvPr/>
            </p:nvSpPr>
            <p:spPr>
              <a:xfrm rot="5400000">
                <a:off x="3879399" y="-339659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5"/>
                      <a:pt x="0" y="155"/>
                      <a:pt x="0" y="337"/>
                    </a:cubicBezTo>
                    <a:cubicBezTo>
                      <a:pt x="0" y="537"/>
                      <a:pt x="162" y="672"/>
                      <a:pt x="332" y="672"/>
                    </a:cubicBezTo>
                    <a:cubicBezTo>
                      <a:pt x="411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4" name="Google Shape;3704;p14"/>
              <p:cNvSpPr/>
              <p:nvPr/>
            </p:nvSpPr>
            <p:spPr>
              <a:xfrm rot="5400000">
                <a:off x="4028634" y="-404744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36"/>
                    </a:cubicBezTo>
                    <a:cubicBezTo>
                      <a:pt x="1" y="536"/>
                      <a:pt x="163" y="665"/>
                      <a:pt x="333" y="665"/>
                    </a:cubicBezTo>
                    <a:cubicBezTo>
                      <a:pt x="412" y="665"/>
                      <a:pt x="493" y="636"/>
                      <a:pt x="560" y="574"/>
                    </a:cubicBezTo>
                    <a:cubicBezTo>
                      <a:pt x="770" y="364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5" name="Google Shape;3705;p14"/>
              <p:cNvSpPr/>
              <p:nvPr/>
            </p:nvSpPr>
            <p:spPr>
              <a:xfrm rot="5400000">
                <a:off x="4191808" y="-405205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5"/>
                      <a:pt x="10" y="154"/>
                      <a:pt x="10" y="336"/>
                    </a:cubicBezTo>
                    <a:cubicBezTo>
                      <a:pt x="0" y="536"/>
                      <a:pt x="165" y="671"/>
                      <a:pt x="338" y="671"/>
                    </a:cubicBezTo>
                    <a:cubicBezTo>
                      <a:pt x="419" y="671"/>
                      <a:pt x="502" y="641"/>
                      <a:pt x="569" y="574"/>
                    </a:cubicBezTo>
                    <a:cubicBezTo>
                      <a:pt x="779" y="364"/>
                      <a:pt x="625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6" name="Google Shape;3706;p14"/>
              <p:cNvSpPr/>
              <p:nvPr/>
            </p:nvSpPr>
            <p:spPr>
              <a:xfrm rot="5400000">
                <a:off x="3864482" y="-509504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36" y="1"/>
                    </a:moveTo>
                    <a:cubicBezTo>
                      <a:pt x="154" y="1"/>
                      <a:pt x="0" y="154"/>
                      <a:pt x="0" y="336"/>
                    </a:cubicBezTo>
                    <a:cubicBezTo>
                      <a:pt x="0" y="536"/>
                      <a:pt x="162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7" name="Google Shape;3707;p14"/>
              <p:cNvSpPr/>
              <p:nvPr/>
            </p:nvSpPr>
            <p:spPr>
              <a:xfrm rot="5400000">
                <a:off x="4310142" y="-373901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14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8" name="Google Shape;3708;p14"/>
              <p:cNvSpPr/>
              <p:nvPr/>
            </p:nvSpPr>
            <p:spPr>
              <a:xfrm rot="5400000">
                <a:off x="3794328" y="-200619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8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09" name="Google Shape;3709;p14"/>
              <p:cNvSpPr/>
              <p:nvPr/>
            </p:nvSpPr>
            <p:spPr>
              <a:xfrm rot="5400000">
                <a:off x="3588705" y="-308729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7" y="1"/>
                    </a:moveTo>
                    <a:cubicBezTo>
                      <a:pt x="155" y="1"/>
                      <a:pt x="1" y="154"/>
                      <a:pt x="1" y="336"/>
                    </a:cubicBezTo>
                    <a:cubicBezTo>
                      <a:pt x="1" y="533"/>
                      <a:pt x="158" y="661"/>
                      <a:pt x="324" y="661"/>
                    </a:cubicBezTo>
                    <a:cubicBezTo>
                      <a:pt x="407" y="661"/>
                      <a:pt x="491" y="630"/>
                      <a:pt x="561" y="560"/>
                    </a:cubicBezTo>
                    <a:cubicBezTo>
                      <a:pt x="771" y="364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0" name="Google Shape;3710;p14"/>
              <p:cNvSpPr/>
              <p:nvPr/>
            </p:nvSpPr>
            <p:spPr>
              <a:xfrm rot="5400000">
                <a:off x="3720171" y="-401317"/>
                <a:ext cx="4521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2" extrusionOk="0">
                    <a:moveTo>
                      <a:pt x="337" y="1"/>
                    </a:moveTo>
                    <a:cubicBezTo>
                      <a:pt x="155" y="15"/>
                      <a:pt x="15" y="155"/>
                      <a:pt x="1" y="336"/>
                    </a:cubicBezTo>
                    <a:cubicBezTo>
                      <a:pt x="1" y="536"/>
                      <a:pt x="169" y="671"/>
                      <a:pt x="343" y="671"/>
                    </a:cubicBezTo>
                    <a:cubicBezTo>
                      <a:pt x="424" y="671"/>
                      <a:pt x="507" y="642"/>
                      <a:pt x="574" y="574"/>
                    </a:cubicBezTo>
                    <a:cubicBezTo>
                      <a:pt x="784" y="364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1" name="Google Shape;3711;p14"/>
              <p:cNvSpPr/>
              <p:nvPr/>
            </p:nvSpPr>
            <p:spPr>
              <a:xfrm rot="5400000">
                <a:off x="3976653" y="-301213"/>
                <a:ext cx="45214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6" extrusionOk="0">
                    <a:moveTo>
                      <a:pt x="337" y="1"/>
                    </a:moveTo>
                    <a:cubicBezTo>
                      <a:pt x="155" y="1"/>
                      <a:pt x="15" y="155"/>
                      <a:pt x="1" y="337"/>
                    </a:cubicBezTo>
                    <a:cubicBezTo>
                      <a:pt x="1" y="537"/>
                      <a:pt x="169" y="665"/>
                      <a:pt x="343" y="665"/>
                    </a:cubicBezTo>
                    <a:cubicBezTo>
                      <a:pt x="425" y="665"/>
                      <a:pt x="508" y="637"/>
                      <a:pt x="575" y="574"/>
                    </a:cubicBezTo>
                    <a:cubicBezTo>
                      <a:pt x="785" y="365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2" name="Google Shape;3712;p14"/>
              <p:cNvSpPr/>
              <p:nvPr/>
            </p:nvSpPr>
            <p:spPr>
              <a:xfrm rot="5400000">
                <a:off x="3987395" y="22226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8" y="672"/>
                      <a:pt x="342" y="672"/>
                    </a:cubicBezTo>
                    <a:cubicBezTo>
                      <a:pt x="424" y="672"/>
                      <a:pt x="507" y="642"/>
                      <a:pt x="574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3" name="Google Shape;3713;p14"/>
              <p:cNvSpPr/>
              <p:nvPr/>
            </p:nvSpPr>
            <p:spPr>
              <a:xfrm rot="5400000">
                <a:off x="4068665" y="107585"/>
                <a:ext cx="45214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1" extrusionOk="0">
                    <a:moveTo>
                      <a:pt x="336" y="1"/>
                    </a:moveTo>
                    <a:cubicBezTo>
                      <a:pt x="154" y="1"/>
                      <a:pt x="14" y="154"/>
                      <a:pt x="0" y="336"/>
                    </a:cubicBezTo>
                    <a:cubicBezTo>
                      <a:pt x="0" y="533"/>
                      <a:pt x="163" y="661"/>
                      <a:pt x="334" y="661"/>
                    </a:cubicBezTo>
                    <a:cubicBezTo>
                      <a:pt x="419" y="661"/>
                      <a:pt x="505" y="630"/>
                      <a:pt x="574" y="560"/>
                    </a:cubicBezTo>
                    <a:cubicBezTo>
                      <a:pt x="784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4" name="Google Shape;3714;p14"/>
              <p:cNvSpPr/>
              <p:nvPr/>
            </p:nvSpPr>
            <p:spPr>
              <a:xfrm rot="5400000">
                <a:off x="3872516" y="-16919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3"/>
                      <a:pt x="169" y="658"/>
                      <a:pt x="343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70" y="351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5" name="Google Shape;3715;p14"/>
              <p:cNvSpPr/>
              <p:nvPr/>
            </p:nvSpPr>
            <p:spPr>
              <a:xfrm rot="5400000">
                <a:off x="4163441" y="-4830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6" name="Google Shape;3716;p14"/>
              <p:cNvSpPr/>
              <p:nvPr/>
            </p:nvSpPr>
            <p:spPr>
              <a:xfrm rot="5400000">
                <a:off x="4225560" y="16985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2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7" name="Google Shape;3717;p14"/>
              <p:cNvSpPr/>
              <p:nvPr/>
            </p:nvSpPr>
            <p:spPr>
              <a:xfrm rot="5400000">
                <a:off x="4329293" y="-222621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9" y="665"/>
                      <a:pt x="343" y="665"/>
                    </a:cubicBezTo>
                    <a:cubicBezTo>
                      <a:pt x="424" y="665"/>
                      <a:pt x="507" y="637"/>
                      <a:pt x="574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8" name="Google Shape;3718;p14"/>
              <p:cNvSpPr/>
              <p:nvPr/>
            </p:nvSpPr>
            <p:spPr>
              <a:xfrm rot="5400000">
                <a:off x="4476628" y="-273537"/>
                <a:ext cx="44926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2" extrusionOk="0">
                    <a:moveTo>
                      <a:pt x="331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0" y="533"/>
                      <a:pt x="160" y="661"/>
                      <a:pt x="330" y="661"/>
                    </a:cubicBezTo>
                    <a:cubicBezTo>
                      <a:pt x="414" y="661"/>
                      <a:pt x="500" y="630"/>
                      <a:pt x="569" y="561"/>
                    </a:cubicBezTo>
                    <a:cubicBezTo>
                      <a:pt x="779" y="365"/>
                      <a:pt x="625" y="1"/>
                      <a:pt x="33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19" name="Google Shape;3719;p14"/>
              <p:cNvSpPr/>
              <p:nvPr/>
            </p:nvSpPr>
            <p:spPr>
              <a:xfrm rot="5400000">
                <a:off x="4397604" y="-103509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20" name="Google Shape;3720;p14"/>
              <p:cNvSpPr/>
              <p:nvPr/>
            </p:nvSpPr>
            <p:spPr>
              <a:xfrm rot="5400000">
                <a:off x="4376667" y="-350919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14"/>
                      <a:pt x="14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21" name="Google Shape;3721;p14"/>
              <p:cNvSpPr/>
              <p:nvPr/>
            </p:nvSpPr>
            <p:spPr>
              <a:xfrm rot="5400000">
                <a:off x="4613940" y="-234544"/>
                <a:ext cx="44350" cy="38014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0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22"/>
                    </a:cubicBezTo>
                    <a:cubicBezTo>
                      <a:pt x="0" y="529"/>
                      <a:pt x="158" y="660"/>
                      <a:pt x="326" y="660"/>
                    </a:cubicBezTo>
                    <a:cubicBezTo>
                      <a:pt x="407" y="660"/>
                      <a:pt x="491" y="629"/>
                      <a:pt x="560" y="560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22" name="Google Shape;3722;p14"/>
              <p:cNvSpPr/>
              <p:nvPr/>
            </p:nvSpPr>
            <p:spPr>
              <a:xfrm rot="5400000">
                <a:off x="4700020" y="-65466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23" y="1"/>
                    </a:moveTo>
                    <a:cubicBezTo>
                      <a:pt x="141" y="1"/>
                      <a:pt x="1" y="155"/>
                      <a:pt x="1" y="337"/>
                    </a:cubicBezTo>
                    <a:cubicBezTo>
                      <a:pt x="1" y="537"/>
                      <a:pt x="163" y="665"/>
                      <a:pt x="333" y="665"/>
                    </a:cubicBezTo>
                    <a:cubicBezTo>
                      <a:pt x="412" y="665"/>
                      <a:pt x="494" y="637"/>
                      <a:pt x="561" y="574"/>
                    </a:cubicBezTo>
                    <a:cubicBezTo>
                      <a:pt x="771" y="365"/>
                      <a:pt x="617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23" name="Google Shape;3723;p14"/>
              <p:cNvSpPr/>
              <p:nvPr/>
            </p:nvSpPr>
            <p:spPr>
              <a:xfrm rot="5400000">
                <a:off x="3791131" y="-84531"/>
                <a:ext cx="45156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71" extrusionOk="0">
                    <a:moveTo>
                      <a:pt x="336" y="0"/>
                    </a:moveTo>
                    <a:cubicBezTo>
                      <a:pt x="154" y="14"/>
                      <a:pt x="14" y="154"/>
                      <a:pt x="0" y="336"/>
                    </a:cubicBezTo>
                    <a:cubicBezTo>
                      <a:pt x="0" y="536"/>
                      <a:pt x="168" y="671"/>
                      <a:pt x="342" y="671"/>
                    </a:cubicBezTo>
                    <a:cubicBezTo>
                      <a:pt x="424" y="671"/>
                      <a:pt x="507" y="641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24" name="Google Shape;3724;p14"/>
              <p:cNvSpPr/>
              <p:nvPr/>
            </p:nvSpPr>
            <p:spPr>
              <a:xfrm rot="5400000">
                <a:off x="3653271" y="88751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6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25" name="Google Shape;3725;p14"/>
              <p:cNvSpPr/>
              <p:nvPr/>
            </p:nvSpPr>
            <p:spPr>
              <a:xfrm rot="5400000">
                <a:off x="3759280" y="213248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22" y="1"/>
                    </a:moveTo>
                    <a:cubicBezTo>
                      <a:pt x="141" y="1"/>
                      <a:pt x="1" y="155"/>
                      <a:pt x="1" y="337"/>
                    </a:cubicBezTo>
                    <a:cubicBezTo>
                      <a:pt x="1" y="537"/>
                      <a:pt x="162" y="672"/>
                      <a:pt x="332" y="672"/>
                    </a:cubicBezTo>
                    <a:cubicBezTo>
                      <a:pt x="412" y="672"/>
                      <a:pt x="493" y="642"/>
                      <a:pt x="560" y="575"/>
                    </a:cubicBezTo>
                    <a:cubicBezTo>
                      <a:pt x="770" y="365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26" name="Google Shape;3726;p14"/>
              <p:cNvSpPr/>
              <p:nvPr/>
            </p:nvSpPr>
            <p:spPr>
              <a:xfrm rot="5400000">
                <a:off x="3865662" y="250283"/>
                <a:ext cx="44926" cy="38187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3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6"/>
                      <a:pt x="172" y="662"/>
                      <a:pt x="347" y="662"/>
                    </a:cubicBezTo>
                    <a:cubicBezTo>
                      <a:pt x="426" y="662"/>
                      <a:pt x="505" y="635"/>
                      <a:pt x="570" y="575"/>
                    </a:cubicBezTo>
                    <a:cubicBezTo>
                      <a:pt x="780" y="365"/>
                      <a:pt x="640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27" name="Google Shape;3727;p14"/>
              <p:cNvSpPr/>
              <p:nvPr/>
            </p:nvSpPr>
            <p:spPr>
              <a:xfrm rot="5400000">
                <a:off x="3738717" y="31761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2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28" name="Google Shape;3728;p14"/>
              <p:cNvSpPr/>
              <p:nvPr/>
            </p:nvSpPr>
            <p:spPr>
              <a:xfrm rot="5400000">
                <a:off x="3611945" y="-129111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3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29" name="Google Shape;3729;p14"/>
              <p:cNvSpPr/>
              <p:nvPr/>
            </p:nvSpPr>
            <p:spPr>
              <a:xfrm rot="5400000">
                <a:off x="3695606" y="157638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1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30" name="Google Shape;3730;p14"/>
              <p:cNvSpPr/>
              <p:nvPr/>
            </p:nvSpPr>
            <p:spPr>
              <a:xfrm rot="5400000">
                <a:off x="3619030" y="-406559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22"/>
                      <a:pt x="169" y="658"/>
                      <a:pt x="343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84" y="351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31" name="Google Shape;3731;p14"/>
              <p:cNvSpPr/>
              <p:nvPr/>
            </p:nvSpPr>
            <p:spPr>
              <a:xfrm rot="5400000">
                <a:off x="3588709" y="-476681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50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32" name="Google Shape;3732;p14"/>
              <p:cNvSpPr/>
              <p:nvPr/>
            </p:nvSpPr>
            <p:spPr>
              <a:xfrm rot="5400000">
                <a:off x="4042283" y="-484608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1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69" y="560"/>
                    </a:cubicBezTo>
                    <a:cubicBezTo>
                      <a:pt x="779" y="364"/>
                      <a:pt x="625" y="0"/>
                      <a:pt x="33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33" name="Google Shape;3733;p14"/>
              <p:cNvSpPr/>
              <p:nvPr/>
            </p:nvSpPr>
            <p:spPr>
              <a:xfrm rot="5400000">
                <a:off x="4110682" y="-244537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72"/>
                      <a:pt x="332" y="672"/>
                    </a:cubicBezTo>
                    <a:cubicBezTo>
                      <a:pt x="411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34" name="Google Shape;3734;p14"/>
              <p:cNvSpPr/>
              <p:nvPr/>
            </p:nvSpPr>
            <p:spPr>
              <a:xfrm rot="5400000">
                <a:off x="4194890" y="-189358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3" y="1"/>
                    </a:moveTo>
                    <a:cubicBezTo>
                      <a:pt x="141" y="1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71" y="350"/>
                      <a:pt x="617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35" name="Google Shape;3735;p14"/>
              <p:cNvSpPr/>
              <p:nvPr/>
            </p:nvSpPr>
            <p:spPr>
              <a:xfrm rot="5400000">
                <a:off x="4239009" y="-254847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22" y="1"/>
                    </a:moveTo>
                    <a:cubicBezTo>
                      <a:pt x="140" y="1"/>
                      <a:pt x="0" y="155"/>
                      <a:pt x="0" y="337"/>
                    </a:cubicBezTo>
                    <a:cubicBezTo>
                      <a:pt x="0" y="537"/>
                      <a:pt x="163" y="666"/>
                      <a:pt x="332" y="666"/>
                    </a:cubicBezTo>
                    <a:cubicBezTo>
                      <a:pt x="412" y="666"/>
                      <a:pt x="493" y="637"/>
                      <a:pt x="560" y="575"/>
                    </a:cubicBezTo>
                    <a:cubicBezTo>
                      <a:pt x="770" y="365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36" name="Google Shape;3736;p14"/>
              <p:cNvSpPr/>
              <p:nvPr/>
            </p:nvSpPr>
            <p:spPr>
              <a:xfrm rot="5400000">
                <a:off x="4313368" y="-315094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3" y="1"/>
                    </a:moveTo>
                    <a:cubicBezTo>
                      <a:pt x="155" y="1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71" y="350"/>
                      <a:pt x="631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3737" name="Google Shape;3737;p14"/>
            <p:cNvGrpSpPr/>
            <p:nvPr/>
          </p:nvGrpSpPr>
          <p:grpSpPr>
            <a:xfrm rot="8258273" flipH="1">
              <a:off x="182174" y="2346747"/>
              <a:ext cx="1990184" cy="2306304"/>
              <a:chOff x="1594334" y="-1336269"/>
              <a:chExt cx="2011420" cy="2330913"/>
            </a:xfrm>
          </p:grpSpPr>
          <p:sp>
            <p:nvSpPr>
              <p:cNvPr id="3738" name="Google Shape;3738;p14"/>
              <p:cNvSpPr/>
              <p:nvPr/>
            </p:nvSpPr>
            <p:spPr>
              <a:xfrm rot="5400000">
                <a:off x="1434587" y="-1176522"/>
                <a:ext cx="2330913" cy="2011420"/>
              </a:xfrm>
              <a:custGeom>
                <a:avLst/>
                <a:gdLst/>
                <a:ahLst/>
                <a:cxnLst/>
                <a:rect l="l" t="t" r="r" b="b"/>
                <a:pathLst>
                  <a:path w="40469" h="34922" extrusionOk="0">
                    <a:moveTo>
                      <a:pt x="39433" y="0"/>
                    </a:moveTo>
                    <a:lnTo>
                      <a:pt x="39433" y="0"/>
                    </a:lnTo>
                    <a:cubicBezTo>
                      <a:pt x="35305" y="84"/>
                      <a:pt x="31303" y="1610"/>
                      <a:pt x="27483" y="3023"/>
                    </a:cubicBezTo>
                    <a:cubicBezTo>
                      <a:pt x="18737" y="6101"/>
                      <a:pt x="10565" y="11769"/>
                      <a:pt x="5206" y="19423"/>
                    </a:cubicBezTo>
                    <a:cubicBezTo>
                      <a:pt x="3485" y="21928"/>
                      <a:pt x="2086" y="24657"/>
                      <a:pt x="1050" y="27525"/>
                    </a:cubicBezTo>
                    <a:cubicBezTo>
                      <a:pt x="532" y="29316"/>
                      <a:pt x="308" y="31317"/>
                      <a:pt x="70" y="33151"/>
                    </a:cubicBezTo>
                    <a:cubicBezTo>
                      <a:pt x="1" y="33374"/>
                      <a:pt x="15" y="33696"/>
                      <a:pt x="308" y="33710"/>
                    </a:cubicBezTo>
                    <a:cubicBezTo>
                      <a:pt x="812" y="34172"/>
                      <a:pt x="1512" y="34004"/>
                      <a:pt x="2127" y="34270"/>
                    </a:cubicBezTo>
                    <a:cubicBezTo>
                      <a:pt x="2627" y="34491"/>
                      <a:pt x="3136" y="34528"/>
                      <a:pt x="3650" y="34528"/>
                    </a:cubicBezTo>
                    <a:cubicBezTo>
                      <a:pt x="3909" y="34528"/>
                      <a:pt x="4170" y="34518"/>
                      <a:pt x="4431" y="34518"/>
                    </a:cubicBezTo>
                    <a:cubicBezTo>
                      <a:pt x="4768" y="34518"/>
                      <a:pt x="5106" y="34534"/>
                      <a:pt x="5444" y="34606"/>
                    </a:cubicBezTo>
                    <a:cubicBezTo>
                      <a:pt x="6411" y="34782"/>
                      <a:pt x="7359" y="34922"/>
                      <a:pt x="8309" y="34922"/>
                    </a:cubicBezTo>
                    <a:cubicBezTo>
                      <a:pt x="8789" y="34922"/>
                      <a:pt x="9270" y="34886"/>
                      <a:pt x="9754" y="34802"/>
                    </a:cubicBezTo>
                    <a:cubicBezTo>
                      <a:pt x="20990" y="34564"/>
                      <a:pt x="31541" y="27147"/>
                      <a:pt x="35543" y="16624"/>
                    </a:cubicBezTo>
                    <a:cubicBezTo>
                      <a:pt x="37237" y="12692"/>
                      <a:pt x="38482" y="8564"/>
                      <a:pt x="39238" y="4352"/>
                    </a:cubicBezTo>
                    <a:cubicBezTo>
                      <a:pt x="39308" y="3457"/>
                      <a:pt x="40469" y="224"/>
                      <a:pt x="3943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39" name="Google Shape;3739;p14"/>
              <p:cNvSpPr/>
              <p:nvPr/>
            </p:nvSpPr>
            <p:spPr>
              <a:xfrm rot="5400000">
                <a:off x="3367161" y="636430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40" name="Google Shape;3740;p14"/>
              <p:cNvSpPr/>
              <p:nvPr/>
            </p:nvSpPr>
            <p:spPr>
              <a:xfrm rot="5400000">
                <a:off x="3140264" y="375559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6" y="1"/>
                    </a:moveTo>
                    <a:cubicBezTo>
                      <a:pt x="154" y="1"/>
                      <a:pt x="1" y="155"/>
                      <a:pt x="1" y="336"/>
                    </a:cubicBezTo>
                    <a:cubicBezTo>
                      <a:pt x="1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41" name="Google Shape;3741;p14"/>
              <p:cNvSpPr/>
              <p:nvPr/>
            </p:nvSpPr>
            <p:spPr>
              <a:xfrm rot="5400000">
                <a:off x="3103702" y="689573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23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42" name="Google Shape;3742;p14"/>
              <p:cNvSpPr/>
              <p:nvPr/>
            </p:nvSpPr>
            <p:spPr>
              <a:xfrm rot="5400000">
                <a:off x="3194248" y="684652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14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1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43" name="Google Shape;3743;p14"/>
              <p:cNvSpPr/>
              <p:nvPr/>
            </p:nvSpPr>
            <p:spPr>
              <a:xfrm rot="5400000">
                <a:off x="3323345" y="737305"/>
                <a:ext cx="44926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6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0" y="537"/>
                      <a:pt x="166" y="666"/>
                      <a:pt x="339" y="666"/>
                    </a:cubicBezTo>
                    <a:cubicBezTo>
                      <a:pt x="420" y="666"/>
                      <a:pt x="503" y="637"/>
                      <a:pt x="570" y="575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44" name="Google Shape;3744;p14"/>
              <p:cNvSpPr/>
              <p:nvPr/>
            </p:nvSpPr>
            <p:spPr>
              <a:xfrm rot="5400000">
                <a:off x="2247224" y="-747094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45" name="Google Shape;3745;p14"/>
              <p:cNvSpPr/>
              <p:nvPr/>
            </p:nvSpPr>
            <p:spPr>
              <a:xfrm rot="5400000">
                <a:off x="2302899" y="-929003"/>
                <a:ext cx="4515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8" extrusionOk="0">
                    <a:moveTo>
                      <a:pt x="336" y="1"/>
                    </a:moveTo>
                    <a:cubicBezTo>
                      <a:pt x="154" y="1"/>
                      <a:pt x="14" y="140"/>
                      <a:pt x="0" y="322"/>
                    </a:cubicBezTo>
                    <a:cubicBezTo>
                      <a:pt x="0" y="522"/>
                      <a:pt x="168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46" name="Google Shape;3746;p14"/>
              <p:cNvSpPr/>
              <p:nvPr/>
            </p:nvSpPr>
            <p:spPr>
              <a:xfrm rot="5400000">
                <a:off x="2514227" y="-553695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47" name="Google Shape;3747;p14"/>
              <p:cNvSpPr/>
              <p:nvPr/>
            </p:nvSpPr>
            <p:spPr>
              <a:xfrm rot="5400000">
                <a:off x="2846408" y="-615882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36"/>
                    </a:cubicBezTo>
                    <a:cubicBezTo>
                      <a:pt x="0" y="536"/>
                      <a:pt x="162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48" name="Google Shape;3748;p14"/>
              <p:cNvSpPr/>
              <p:nvPr/>
            </p:nvSpPr>
            <p:spPr>
              <a:xfrm rot="5400000">
                <a:off x="2727591" y="-754016"/>
                <a:ext cx="45214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1" extrusionOk="0">
                    <a:moveTo>
                      <a:pt x="336" y="0"/>
                    </a:moveTo>
                    <a:cubicBezTo>
                      <a:pt x="154" y="0"/>
                      <a:pt x="15" y="154"/>
                      <a:pt x="1" y="336"/>
                    </a:cubicBezTo>
                    <a:cubicBezTo>
                      <a:pt x="1" y="533"/>
                      <a:pt x="164" y="660"/>
                      <a:pt x="334" y="660"/>
                    </a:cubicBezTo>
                    <a:cubicBezTo>
                      <a:pt x="419" y="660"/>
                      <a:pt x="505" y="629"/>
                      <a:pt x="574" y="560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49" name="Google Shape;3749;p14"/>
              <p:cNvSpPr/>
              <p:nvPr/>
            </p:nvSpPr>
            <p:spPr>
              <a:xfrm rot="5400000">
                <a:off x="2590855" y="-263409"/>
                <a:ext cx="44350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5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32"/>
                      <a:pt x="163" y="664"/>
                      <a:pt x="334" y="664"/>
                    </a:cubicBezTo>
                    <a:cubicBezTo>
                      <a:pt x="413" y="664"/>
                      <a:pt x="493" y="636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50" name="Google Shape;3750;p14"/>
              <p:cNvSpPr/>
              <p:nvPr/>
            </p:nvSpPr>
            <p:spPr>
              <a:xfrm rot="5400000">
                <a:off x="2608555" y="-804791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22" y="1"/>
                    </a:moveTo>
                    <a:cubicBezTo>
                      <a:pt x="140" y="1"/>
                      <a:pt x="0" y="141"/>
                      <a:pt x="0" y="322"/>
                    </a:cubicBezTo>
                    <a:lnTo>
                      <a:pt x="0" y="336"/>
                    </a:ln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0" y="630"/>
                      <a:pt x="560" y="560"/>
                    </a:cubicBezTo>
                    <a:cubicBezTo>
                      <a:pt x="770" y="350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51" name="Google Shape;3751;p14"/>
              <p:cNvSpPr/>
              <p:nvPr/>
            </p:nvSpPr>
            <p:spPr>
              <a:xfrm rot="5400000">
                <a:off x="3293249" y="268040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6"/>
                      <a:pt x="162" y="672"/>
                      <a:pt x="332" y="672"/>
                    </a:cubicBezTo>
                    <a:cubicBezTo>
                      <a:pt x="412" y="672"/>
                      <a:pt x="493" y="642"/>
                      <a:pt x="560" y="574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52" name="Google Shape;3752;p14"/>
              <p:cNvSpPr/>
              <p:nvPr/>
            </p:nvSpPr>
            <p:spPr>
              <a:xfrm rot="5400000">
                <a:off x="3177481" y="244696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53" name="Google Shape;3753;p14"/>
              <p:cNvSpPr/>
              <p:nvPr/>
            </p:nvSpPr>
            <p:spPr>
              <a:xfrm rot="5400000">
                <a:off x="3371313" y="338576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1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0" y="523"/>
                      <a:pt x="165" y="658"/>
                      <a:pt x="338" y="658"/>
                    </a:cubicBezTo>
                    <a:cubicBezTo>
                      <a:pt x="419" y="658"/>
                      <a:pt x="502" y="628"/>
                      <a:pt x="569" y="561"/>
                    </a:cubicBezTo>
                    <a:cubicBezTo>
                      <a:pt x="779" y="351"/>
                      <a:pt x="625" y="1"/>
                      <a:pt x="33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54" name="Google Shape;3754;p14"/>
              <p:cNvSpPr/>
              <p:nvPr/>
            </p:nvSpPr>
            <p:spPr>
              <a:xfrm rot="5400000">
                <a:off x="3254457" y="379308"/>
                <a:ext cx="45214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7" extrusionOk="0">
                    <a:moveTo>
                      <a:pt x="336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55" name="Google Shape;3755;p14"/>
              <p:cNvSpPr/>
              <p:nvPr/>
            </p:nvSpPr>
            <p:spPr>
              <a:xfrm rot="5400000">
                <a:off x="3216337" y="576256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22" y="0"/>
                    </a:moveTo>
                    <a:cubicBezTo>
                      <a:pt x="140" y="0"/>
                      <a:pt x="1" y="154"/>
                      <a:pt x="1" y="336"/>
                    </a:cubicBezTo>
                    <a:cubicBezTo>
                      <a:pt x="1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0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56" name="Google Shape;3756;p14"/>
              <p:cNvSpPr/>
              <p:nvPr/>
            </p:nvSpPr>
            <p:spPr>
              <a:xfrm rot="5400000">
                <a:off x="3413644" y="706914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0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70" y="560"/>
                    </a:cubicBezTo>
                    <a:cubicBezTo>
                      <a:pt x="779" y="350"/>
                      <a:pt x="625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57" name="Google Shape;3757;p14"/>
              <p:cNvSpPr/>
              <p:nvPr/>
            </p:nvSpPr>
            <p:spPr>
              <a:xfrm rot="5400000">
                <a:off x="2983688" y="569551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3"/>
                      <a:pt x="164" y="661"/>
                      <a:pt x="335" y="661"/>
                    </a:cubicBezTo>
                    <a:cubicBezTo>
                      <a:pt x="419" y="661"/>
                      <a:pt x="505" y="630"/>
                      <a:pt x="575" y="560"/>
                    </a:cubicBezTo>
                    <a:cubicBezTo>
                      <a:pt x="770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58" name="Google Shape;3758;p14"/>
              <p:cNvSpPr/>
              <p:nvPr/>
            </p:nvSpPr>
            <p:spPr>
              <a:xfrm rot="5400000">
                <a:off x="1983486" y="-967310"/>
                <a:ext cx="4515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61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3"/>
                      <a:pt x="163" y="661"/>
                      <a:pt x="334" y="661"/>
                    </a:cubicBezTo>
                    <a:cubicBezTo>
                      <a:pt x="418" y="661"/>
                      <a:pt x="505" y="629"/>
                      <a:pt x="574" y="560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59" name="Google Shape;3759;p14"/>
              <p:cNvSpPr/>
              <p:nvPr/>
            </p:nvSpPr>
            <p:spPr>
              <a:xfrm rot="5400000">
                <a:off x="2377424" y="-1017039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60" name="Google Shape;3760;p14"/>
              <p:cNvSpPr/>
              <p:nvPr/>
            </p:nvSpPr>
            <p:spPr>
              <a:xfrm rot="5400000">
                <a:off x="1955183" y="-1072882"/>
                <a:ext cx="4498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9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61" name="Google Shape;3761;p14"/>
              <p:cNvSpPr/>
              <p:nvPr/>
            </p:nvSpPr>
            <p:spPr>
              <a:xfrm rot="5400000">
                <a:off x="2090468" y="-1190278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4" y="642"/>
                      <a:pt x="561" y="574"/>
                    </a:cubicBezTo>
                    <a:cubicBezTo>
                      <a:pt x="771" y="365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62" name="Google Shape;3762;p14"/>
              <p:cNvSpPr/>
              <p:nvPr/>
            </p:nvSpPr>
            <p:spPr>
              <a:xfrm rot="5400000">
                <a:off x="2012040" y="-1160104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6"/>
                    </a:cubicBezTo>
                    <a:cubicBezTo>
                      <a:pt x="0" y="536"/>
                      <a:pt x="166" y="671"/>
                      <a:pt x="338" y="671"/>
                    </a:cubicBezTo>
                    <a:cubicBezTo>
                      <a:pt x="420" y="671"/>
                      <a:pt x="502" y="642"/>
                      <a:pt x="570" y="574"/>
                    </a:cubicBezTo>
                    <a:cubicBezTo>
                      <a:pt x="780" y="364"/>
                      <a:pt x="640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63" name="Google Shape;3763;p14"/>
              <p:cNvSpPr/>
              <p:nvPr/>
            </p:nvSpPr>
            <p:spPr>
              <a:xfrm rot="5400000">
                <a:off x="1895351" y="-1171938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64" name="Google Shape;3764;p14"/>
              <p:cNvSpPr/>
              <p:nvPr/>
            </p:nvSpPr>
            <p:spPr>
              <a:xfrm rot="5400000">
                <a:off x="2269190" y="-1039285"/>
                <a:ext cx="44350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3"/>
                      <a:pt x="163" y="661"/>
                      <a:pt x="334" y="661"/>
                    </a:cubicBezTo>
                    <a:cubicBezTo>
                      <a:pt x="418" y="661"/>
                      <a:pt x="505" y="630"/>
                      <a:pt x="574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65" name="Google Shape;3765;p14"/>
              <p:cNvSpPr/>
              <p:nvPr/>
            </p:nvSpPr>
            <p:spPr>
              <a:xfrm rot="5400000">
                <a:off x="1777520" y="-1095897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66" name="Google Shape;3766;p14"/>
              <p:cNvSpPr/>
              <p:nvPr/>
            </p:nvSpPr>
            <p:spPr>
              <a:xfrm rot="5400000">
                <a:off x="1821868" y="-934826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67" name="Google Shape;3767;p14"/>
              <p:cNvSpPr/>
              <p:nvPr/>
            </p:nvSpPr>
            <p:spPr>
              <a:xfrm rot="5400000">
                <a:off x="2191649" y="-675164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68" name="Google Shape;3768;p14"/>
              <p:cNvSpPr/>
              <p:nvPr/>
            </p:nvSpPr>
            <p:spPr>
              <a:xfrm rot="5400000">
                <a:off x="2467354" y="-949701"/>
                <a:ext cx="4498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3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69" name="Google Shape;3769;p14"/>
              <p:cNvSpPr/>
              <p:nvPr/>
            </p:nvSpPr>
            <p:spPr>
              <a:xfrm rot="5400000">
                <a:off x="2072809" y="-865583"/>
                <a:ext cx="4515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72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8" y="671"/>
                      <a:pt x="342" y="671"/>
                    </a:cubicBezTo>
                    <a:cubicBezTo>
                      <a:pt x="424" y="671"/>
                      <a:pt x="507" y="641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70" name="Google Shape;3770;p14"/>
              <p:cNvSpPr/>
              <p:nvPr/>
            </p:nvSpPr>
            <p:spPr>
              <a:xfrm rot="5400000">
                <a:off x="2345777" y="-773742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6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71" name="Google Shape;3771;p14"/>
              <p:cNvSpPr/>
              <p:nvPr/>
            </p:nvSpPr>
            <p:spPr>
              <a:xfrm rot="5400000">
                <a:off x="2423978" y="-700761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72" name="Google Shape;3772;p14"/>
              <p:cNvSpPr/>
              <p:nvPr/>
            </p:nvSpPr>
            <p:spPr>
              <a:xfrm rot="5400000">
                <a:off x="2395590" y="-853584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0" y="536"/>
                      <a:pt x="166" y="671"/>
                      <a:pt x="338" y="671"/>
                    </a:cubicBezTo>
                    <a:cubicBezTo>
                      <a:pt x="420" y="671"/>
                      <a:pt x="503" y="641"/>
                      <a:pt x="570" y="574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73" name="Google Shape;3773;p14"/>
              <p:cNvSpPr/>
              <p:nvPr/>
            </p:nvSpPr>
            <p:spPr>
              <a:xfrm rot="5400000">
                <a:off x="2536999" y="-890834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7"/>
                      <a:pt x="163" y="672"/>
                      <a:pt x="332" y="672"/>
                    </a:cubicBezTo>
                    <a:cubicBezTo>
                      <a:pt x="412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74" name="Google Shape;3774;p14"/>
              <p:cNvSpPr/>
              <p:nvPr/>
            </p:nvSpPr>
            <p:spPr>
              <a:xfrm rot="5400000">
                <a:off x="2906944" y="-530194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75" name="Google Shape;3775;p14"/>
              <p:cNvSpPr/>
              <p:nvPr/>
            </p:nvSpPr>
            <p:spPr>
              <a:xfrm rot="5400000">
                <a:off x="2701620" y="-277846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76" name="Google Shape;3776;p14"/>
              <p:cNvSpPr/>
              <p:nvPr/>
            </p:nvSpPr>
            <p:spPr>
              <a:xfrm rot="5400000">
                <a:off x="2771310" y="-257266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6" y="1"/>
                    </a:moveTo>
                    <a:cubicBezTo>
                      <a:pt x="154" y="1"/>
                      <a:pt x="15" y="155"/>
                      <a:pt x="1" y="337"/>
                    </a:cubicBezTo>
                    <a:cubicBezTo>
                      <a:pt x="1" y="537"/>
                      <a:pt x="163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77" name="Google Shape;3777;p14"/>
              <p:cNvSpPr/>
              <p:nvPr/>
            </p:nvSpPr>
            <p:spPr>
              <a:xfrm rot="5400000">
                <a:off x="2655995" y="-686851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9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78" name="Google Shape;3778;p14"/>
              <p:cNvSpPr/>
              <p:nvPr/>
            </p:nvSpPr>
            <p:spPr>
              <a:xfrm rot="5400000">
                <a:off x="2520070" y="-786960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79" name="Google Shape;3779;p14"/>
              <p:cNvSpPr/>
              <p:nvPr/>
            </p:nvSpPr>
            <p:spPr>
              <a:xfrm rot="5400000">
                <a:off x="2809435" y="-675567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6"/>
                      <a:pt x="162" y="672"/>
                      <a:pt x="332" y="672"/>
                    </a:cubicBezTo>
                    <a:cubicBezTo>
                      <a:pt x="411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80" name="Google Shape;3780;p14"/>
              <p:cNvSpPr/>
              <p:nvPr/>
            </p:nvSpPr>
            <p:spPr>
              <a:xfrm rot="5400000">
                <a:off x="2861565" y="-250009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22" y="1"/>
                    </a:moveTo>
                    <a:cubicBezTo>
                      <a:pt x="140" y="1"/>
                      <a:pt x="0" y="154"/>
                      <a:pt x="0" y="336"/>
                    </a:cubicBezTo>
                    <a:cubicBezTo>
                      <a:pt x="0" y="536"/>
                      <a:pt x="163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81" name="Google Shape;3781;p14"/>
              <p:cNvSpPr/>
              <p:nvPr/>
            </p:nvSpPr>
            <p:spPr>
              <a:xfrm rot="5400000">
                <a:off x="2690117" y="-369290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6"/>
                    </a:cubicBezTo>
                    <a:cubicBezTo>
                      <a:pt x="0" y="537"/>
                      <a:pt x="163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82" name="Google Shape;3782;p14"/>
              <p:cNvSpPr/>
              <p:nvPr/>
            </p:nvSpPr>
            <p:spPr>
              <a:xfrm rot="5400000">
                <a:off x="2582532" y="-424890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6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83" name="Google Shape;3783;p14"/>
              <p:cNvSpPr/>
              <p:nvPr/>
            </p:nvSpPr>
            <p:spPr>
              <a:xfrm rot="5400000">
                <a:off x="2423944" y="-56344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1"/>
                    </a:moveTo>
                    <a:cubicBezTo>
                      <a:pt x="140" y="1"/>
                      <a:pt x="1" y="141"/>
                      <a:pt x="1" y="323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8"/>
                      <a:pt x="560" y="560"/>
                    </a:cubicBezTo>
                    <a:cubicBezTo>
                      <a:pt x="770" y="351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84" name="Google Shape;3784;p14"/>
              <p:cNvSpPr/>
              <p:nvPr/>
            </p:nvSpPr>
            <p:spPr>
              <a:xfrm rot="5400000">
                <a:off x="1707233" y="-1280114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5"/>
                      <a:pt x="10" y="155"/>
                      <a:pt x="10" y="337"/>
                    </a:cubicBezTo>
                    <a:cubicBezTo>
                      <a:pt x="1" y="537"/>
                      <a:pt x="166" y="672"/>
                      <a:pt x="339" y="672"/>
                    </a:cubicBezTo>
                    <a:cubicBezTo>
                      <a:pt x="420" y="672"/>
                      <a:pt x="503" y="642"/>
                      <a:pt x="570" y="575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85" name="Google Shape;3785;p14"/>
              <p:cNvSpPr/>
              <p:nvPr/>
            </p:nvSpPr>
            <p:spPr>
              <a:xfrm rot="5400000">
                <a:off x="1955501" y="-1261540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36" y="1"/>
                    </a:moveTo>
                    <a:cubicBezTo>
                      <a:pt x="154" y="1"/>
                      <a:pt x="0" y="154"/>
                      <a:pt x="0" y="336"/>
                    </a:cubicBezTo>
                    <a:cubicBezTo>
                      <a:pt x="0" y="536"/>
                      <a:pt x="162" y="665"/>
                      <a:pt x="332" y="665"/>
                    </a:cubicBezTo>
                    <a:cubicBezTo>
                      <a:pt x="411" y="665"/>
                      <a:pt x="493" y="637"/>
                      <a:pt x="560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86" name="Google Shape;3786;p14"/>
              <p:cNvSpPr/>
              <p:nvPr/>
            </p:nvSpPr>
            <p:spPr>
              <a:xfrm rot="5400000">
                <a:off x="1777234" y="-1216856"/>
                <a:ext cx="44984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66" extrusionOk="0">
                    <a:moveTo>
                      <a:pt x="332" y="1"/>
                    </a:moveTo>
                    <a:cubicBezTo>
                      <a:pt x="150" y="1"/>
                      <a:pt x="10" y="154"/>
                      <a:pt x="10" y="336"/>
                    </a:cubicBezTo>
                    <a:cubicBezTo>
                      <a:pt x="1" y="536"/>
                      <a:pt x="166" y="665"/>
                      <a:pt x="339" y="665"/>
                    </a:cubicBezTo>
                    <a:cubicBezTo>
                      <a:pt x="420" y="665"/>
                      <a:pt x="503" y="637"/>
                      <a:pt x="570" y="574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87" name="Google Shape;3787;p14"/>
              <p:cNvSpPr/>
              <p:nvPr/>
            </p:nvSpPr>
            <p:spPr>
              <a:xfrm rot="5400000">
                <a:off x="2157375" y="-1095923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3" y="0"/>
                    </a:moveTo>
                    <a:cubicBezTo>
                      <a:pt x="141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88" name="Google Shape;3788;p14"/>
              <p:cNvSpPr/>
              <p:nvPr/>
            </p:nvSpPr>
            <p:spPr>
              <a:xfrm rot="5400000">
                <a:off x="2090060" y="-1039179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7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5" y="657"/>
                      <a:pt x="507" y="627"/>
                      <a:pt x="575" y="560"/>
                    </a:cubicBezTo>
                    <a:cubicBezTo>
                      <a:pt x="784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89" name="Google Shape;3789;p14"/>
              <p:cNvSpPr/>
              <p:nvPr/>
            </p:nvSpPr>
            <p:spPr>
              <a:xfrm rot="5400000">
                <a:off x="2240036" y="-1118924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0" y="522"/>
                      <a:pt x="166" y="658"/>
                      <a:pt x="338" y="658"/>
                    </a:cubicBezTo>
                    <a:cubicBezTo>
                      <a:pt x="420" y="658"/>
                      <a:pt x="503" y="628"/>
                      <a:pt x="570" y="560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90" name="Google Shape;3790;p14"/>
              <p:cNvSpPr/>
              <p:nvPr/>
            </p:nvSpPr>
            <p:spPr>
              <a:xfrm rot="5400000">
                <a:off x="2338750" y="-637202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3"/>
                      <a:pt x="163" y="660"/>
                      <a:pt x="334" y="660"/>
                    </a:cubicBezTo>
                    <a:cubicBezTo>
                      <a:pt x="418" y="660"/>
                      <a:pt x="504" y="629"/>
                      <a:pt x="574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91" name="Google Shape;3791;p14"/>
              <p:cNvSpPr/>
              <p:nvPr/>
            </p:nvSpPr>
            <p:spPr>
              <a:xfrm rot="5400000">
                <a:off x="2386869" y="-423478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92" name="Google Shape;3792;p14"/>
              <p:cNvSpPr/>
              <p:nvPr/>
            </p:nvSpPr>
            <p:spPr>
              <a:xfrm rot="5400000">
                <a:off x="2234525" y="-847035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93" name="Google Shape;3793;p14"/>
              <p:cNvSpPr/>
              <p:nvPr/>
            </p:nvSpPr>
            <p:spPr>
              <a:xfrm rot="5400000">
                <a:off x="2687734" y="-608394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14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94" name="Google Shape;3794;p14"/>
              <p:cNvSpPr/>
              <p:nvPr/>
            </p:nvSpPr>
            <p:spPr>
              <a:xfrm rot="5400000">
                <a:off x="2769551" y="-542375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3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1"/>
                    </a:cubicBezTo>
                    <a:cubicBezTo>
                      <a:pt x="770" y="365"/>
                      <a:pt x="630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95" name="Google Shape;3795;p14"/>
              <p:cNvSpPr/>
              <p:nvPr/>
            </p:nvSpPr>
            <p:spPr>
              <a:xfrm rot="5400000">
                <a:off x="2659542" y="-206263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3"/>
                      <a:pt x="162" y="658"/>
                      <a:pt x="331" y="658"/>
                    </a:cubicBezTo>
                    <a:cubicBezTo>
                      <a:pt x="411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96" name="Google Shape;3796;p14"/>
              <p:cNvSpPr/>
              <p:nvPr/>
            </p:nvSpPr>
            <p:spPr>
              <a:xfrm rot="5400000">
                <a:off x="2890066" y="-3257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7"/>
                      <a:pt x="163" y="666"/>
                      <a:pt x="333" y="666"/>
                    </a:cubicBezTo>
                    <a:cubicBezTo>
                      <a:pt x="412" y="666"/>
                      <a:pt x="494" y="637"/>
                      <a:pt x="561" y="575"/>
                    </a:cubicBezTo>
                    <a:cubicBezTo>
                      <a:pt x="771" y="365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97" name="Google Shape;3797;p14"/>
              <p:cNvSpPr/>
              <p:nvPr/>
            </p:nvSpPr>
            <p:spPr>
              <a:xfrm rot="5400000">
                <a:off x="2740799" y="-126890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3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98" name="Google Shape;3798;p14"/>
              <p:cNvSpPr/>
              <p:nvPr/>
            </p:nvSpPr>
            <p:spPr>
              <a:xfrm rot="5400000">
                <a:off x="2761864" y="-37013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8"/>
                      <a:pt x="560" y="560"/>
                    </a:cubicBezTo>
                    <a:cubicBezTo>
                      <a:pt x="770" y="365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799" name="Google Shape;3799;p14"/>
              <p:cNvSpPr/>
              <p:nvPr/>
            </p:nvSpPr>
            <p:spPr>
              <a:xfrm rot="5400000">
                <a:off x="2615192" y="-101493"/>
                <a:ext cx="4515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72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6"/>
                      <a:pt x="168" y="671"/>
                      <a:pt x="342" y="671"/>
                    </a:cubicBezTo>
                    <a:cubicBezTo>
                      <a:pt x="424" y="671"/>
                      <a:pt x="507" y="641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00" name="Google Shape;3800;p14"/>
              <p:cNvSpPr/>
              <p:nvPr/>
            </p:nvSpPr>
            <p:spPr>
              <a:xfrm rot="5400000">
                <a:off x="3338960" y="458671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3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01" name="Google Shape;3801;p14"/>
              <p:cNvSpPr/>
              <p:nvPr/>
            </p:nvSpPr>
            <p:spPr>
              <a:xfrm rot="5400000">
                <a:off x="3514344" y="801521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29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02" name="Google Shape;3802;p14"/>
              <p:cNvSpPr/>
              <p:nvPr/>
            </p:nvSpPr>
            <p:spPr>
              <a:xfrm rot="5400000">
                <a:off x="3448568" y="536481"/>
                <a:ext cx="45214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1" extrusionOk="0">
                    <a:moveTo>
                      <a:pt x="336" y="1"/>
                    </a:moveTo>
                    <a:cubicBezTo>
                      <a:pt x="154" y="1"/>
                      <a:pt x="15" y="155"/>
                      <a:pt x="1" y="337"/>
                    </a:cubicBezTo>
                    <a:cubicBezTo>
                      <a:pt x="1" y="533"/>
                      <a:pt x="164" y="661"/>
                      <a:pt x="334" y="661"/>
                    </a:cubicBezTo>
                    <a:cubicBezTo>
                      <a:pt x="419" y="661"/>
                      <a:pt x="505" y="630"/>
                      <a:pt x="574" y="560"/>
                    </a:cubicBezTo>
                    <a:cubicBezTo>
                      <a:pt x="784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03" name="Google Shape;3803;p14"/>
              <p:cNvSpPr/>
              <p:nvPr/>
            </p:nvSpPr>
            <p:spPr>
              <a:xfrm rot="5400000">
                <a:off x="2984702" y="-21083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1"/>
                    </a:moveTo>
                    <a:cubicBezTo>
                      <a:pt x="140" y="1"/>
                      <a:pt x="1" y="141"/>
                      <a:pt x="1" y="323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8"/>
                      <a:pt x="560" y="560"/>
                    </a:cubicBezTo>
                    <a:cubicBezTo>
                      <a:pt x="770" y="365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04" name="Google Shape;3804;p14"/>
              <p:cNvSpPr/>
              <p:nvPr/>
            </p:nvSpPr>
            <p:spPr>
              <a:xfrm rot="5400000">
                <a:off x="3059813" y="-132323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0" y="536"/>
                      <a:pt x="165" y="672"/>
                      <a:pt x="338" y="672"/>
                    </a:cubicBezTo>
                    <a:cubicBezTo>
                      <a:pt x="419" y="672"/>
                      <a:pt x="502" y="642"/>
                      <a:pt x="569" y="575"/>
                    </a:cubicBezTo>
                    <a:cubicBezTo>
                      <a:pt x="779" y="365"/>
                      <a:pt x="625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05" name="Google Shape;3805;p14"/>
              <p:cNvSpPr/>
              <p:nvPr/>
            </p:nvSpPr>
            <p:spPr>
              <a:xfrm rot="5400000">
                <a:off x="3200209" y="-68548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3"/>
                      <a:pt x="158" y="661"/>
                      <a:pt x="324" y="661"/>
                    </a:cubicBezTo>
                    <a:cubicBezTo>
                      <a:pt x="407" y="661"/>
                      <a:pt x="491" y="629"/>
                      <a:pt x="561" y="560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06" name="Google Shape;3806;p14"/>
              <p:cNvSpPr/>
              <p:nvPr/>
            </p:nvSpPr>
            <p:spPr>
              <a:xfrm rot="5400000">
                <a:off x="3116232" y="33630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2"/>
                    </a:cubicBezTo>
                    <a:cubicBezTo>
                      <a:pt x="1" y="522"/>
                      <a:pt x="166" y="657"/>
                      <a:pt x="338" y="657"/>
                    </a:cubicBezTo>
                    <a:cubicBezTo>
                      <a:pt x="420" y="657"/>
                      <a:pt x="503" y="628"/>
                      <a:pt x="570" y="560"/>
                    </a:cubicBezTo>
                    <a:cubicBezTo>
                      <a:pt x="780" y="350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07" name="Google Shape;3807;p14"/>
              <p:cNvSpPr/>
              <p:nvPr/>
            </p:nvSpPr>
            <p:spPr>
              <a:xfrm rot="5400000">
                <a:off x="3120149" y="117319"/>
                <a:ext cx="4515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8" extrusionOk="0">
                    <a:moveTo>
                      <a:pt x="336" y="1"/>
                    </a:moveTo>
                    <a:cubicBezTo>
                      <a:pt x="154" y="1"/>
                      <a:pt x="14" y="141"/>
                      <a:pt x="0" y="322"/>
                    </a:cubicBezTo>
                    <a:cubicBezTo>
                      <a:pt x="10" y="522"/>
                      <a:pt x="175" y="657"/>
                      <a:pt x="345" y="657"/>
                    </a:cubicBezTo>
                    <a:cubicBezTo>
                      <a:pt x="425" y="657"/>
                      <a:pt x="507" y="628"/>
                      <a:pt x="574" y="560"/>
                    </a:cubicBezTo>
                    <a:cubicBezTo>
                      <a:pt x="784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08" name="Google Shape;3808;p14"/>
              <p:cNvSpPr/>
              <p:nvPr/>
            </p:nvSpPr>
            <p:spPr>
              <a:xfrm rot="5400000">
                <a:off x="3245452" y="66144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8"/>
                      <a:pt x="561" y="560"/>
                    </a:cubicBezTo>
                    <a:cubicBezTo>
                      <a:pt x="770" y="351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09" name="Google Shape;3809;p14"/>
              <p:cNvSpPr/>
              <p:nvPr/>
            </p:nvSpPr>
            <p:spPr>
              <a:xfrm rot="5400000">
                <a:off x="3269624" y="157656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6"/>
                    </a:cubicBezTo>
                    <a:cubicBezTo>
                      <a:pt x="1" y="536"/>
                      <a:pt x="162" y="671"/>
                      <a:pt x="332" y="671"/>
                    </a:cubicBezTo>
                    <a:cubicBezTo>
                      <a:pt x="412" y="671"/>
                      <a:pt x="493" y="642"/>
                      <a:pt x="560" y="574"/>
                    </a:cubicBezTo>
                    <a:cubicBezTo>
                      <a:pt x="770" y="364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10" name="Google Shape;3810;p14"/>
              <p:cNvSpPr/>
              <p:nvPr/>
            </p:nvSpPr>
            <p:spPr>
              <a:xfrm rot="5400000">
                <a:off x="3067553" y="300073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2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0"/>
                    </a:cubicBezTo>
                    <a:cubicBezTo>
                      <a:pt x="780" y="351"/>
                      <a:pt x="640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11" name="Google Shape;3811;p14"/>
              <p:cNvSpPr/>
              <p:nvPr/>
            </p:nvSpPr>
            <p:spPr>
              <a:xfrm rot="5400000">
                <a:off x="2967516" y="102395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1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0" y="536"/>
                      <a:pt x="165" y="672"/>
                      <a:pt x="338" y="672"/>
                    </a:cubicBezTo>
                    <a:cubicBezTo>
                      <a:pt x="419" y="672"/>
                      <a:pt x="502" y="642"/>
                      <a:pt x="569" y="575"/>
                    </a:cubicBezTo>
                    <a:cubicBezTo>
                      <a:pt x="779" y="365"/>
                      <a:pt x="625" y="1"/>
                      <a:pt x="33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12" name="Google Shape;3812;p14"/>
              <p:cNvSpPr/>
              <p:nvPr/>
            </p:nvSpPr>
            <p:spPr>
              <a:xfrm rot="5400000">
                <a:off x="2849614" y="-132999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22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0"/>
                    </a:cubicBezTo>
                    <a:cubicBezTo>
                      <a:pt x="770" y="364"/>
                      <a:pt x="630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13" name="Google Shape;3813;p14"/>
              <p:cNvSpPr/>
              <p:nvPr/>
            </p:nvSpPr>
            <p:spPr>
              <a:xfrm rot="5400000">
                <a:off x="2914814" y="-117851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66"/>
                      <a:pt x="332" y="666"/>
                    </a:cubicBezTo>
                    <a:cubicBezTo>
                      <a:pt x="412" y="666"/>
                      <a:pt x="493" y="637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14" name="Google Shape;3814;p14"/>
              <p:cNvSpPr/>
              <p:nvPr/>
            </p:nvSpPr>
            <p:spPr>
              <a:xfrm rot="5400000">
                <a:off x="3069774" y="-267892"/>
                <a:ext cx="45214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1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6"/>
                      <a:pt x="169" y="671"/>
                      <a:pt x="342" y="671"/>
                    </a:cubicBezTo>
                    <a:cubicBezTo>
                      <a:pt x="424" y="671"/>
                      <a:pt x="507" y="641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15" name="Google Shape;3815;p14"/>
              <p:cNvSpPr/>
              <p:nvPr/>
            </p:nvSpPr>
            <p:spPr>
              <a:xfrm rot="5400000">
                <a:off x="3039060" y="-340873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16" name="Google Shape;3816;p14"/>
              <p:cNvSpPr/>
              <p:nvPr/>
            </p:nvSpPr>
            <p:spPr>
              <a:xfrm rot="5400000">
                <a:off x="2851752" y="-432965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22" y="1"/>
                    </a:moveTo>
                    <a:cubicBezTo>
                      <a:pt x="140" y="1"/>
                      <a:pt x="0" y="155"/>
                      <a:pt x="0" y="337"/>
                    </a:cubicBezTo>
                    <a:cubicBezTo>
                      <a:pt x="0" y="537"/>
                      <a:pt x="162" y="666"/>
                      <a:pt x="332" y="666"/>
                    </a:cubicBezTo>
                    <a:cubicBezTo>
                      <a:pt x="412" y="666"/>
                      <a:pt x="493" y="637"/>
                      <a:pt x="560" y="575"/>
                    </a:cubicBezTo>
                    <a:cubicBezTo>
                      <a:pt x="770" y="365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17" name="Google Shape;3817;p14"/>
              <p:cNvSpPr/>
              <p:nvPr/>
            </p:nvSpPr>
            <p:spPr>
              <a:xfrm rot="5400000">
                <a:off x="2548321" y="-664198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66"/>
                      <a:pt x="332" y="666"/>
                    </a:cubicBezTo>
                    <a:cubicBezTo>
                      <a:pt x="412" y="666"/>
                      <a:pt x="493" y="637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18" name="Google Shape;3818;p14"/>
              <p:cNvSpPr/>
              <p:nvPr/>
            </p:nvSpPr>
            <p:spPr>
              <a:xfrm rot="5400000">
                <a:off x="3018282" y="-2989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19" name="Google Shape;3819;p14"/>
              <p:cNvSpPr/>
              <p:nvPr/>
            </p:nvSpPr>
            <p:spPr>
              <a:xfrm rot="5400000">
                <a:off x="3087507" y="604955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72"/>
                      <a:pt x="332" y="672"/>
                    </a:cubicBezTo>
                    <a:cubicBezTo>
                      <a:pt x="411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0" name="Google Shape;3820;p14"/>
              <p:cNvSpPr/>
              <p:nvPr/>
            </p:nvSpPr>
            <p:spPr>
              <a:xfrm rot="5400000">
                <a:off x="3223332" y="793679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1" name="Google Shape;3821;p14"/>
              <p:cNvSpPr/>
              <p:nvPr/>
            </p:nvSpPr>
            <p:spPr>
              <a:xfrm rot="5400000">
                <a:off x="2965956" y="306315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6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33"/>
                      <a:pt x="164" y="665"/>
                      <a:pt x="334" y="665"/>
                    </a:cubicBezTo>
                    <a:cubicBezTo>
                      <a:pt x="413" y="665"/>
                      <a:pt x="494" y="636"/>
                      <a:pt x="560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2" name="Google Shape;3822;p14"/>
              <p:cNvSpPr/>
              <p:nvPr/>
            </p:nvSpPr>
            <p:spPr>
              <a:xfrm rot="5400000">
                <a:off x="2997610" y="204378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1"/>
                    </a:moveTo>
                    <a:cubicBezTo>
                      <a:pt x="155" y="1"/>
                      <a:pt x="1" y="155"/>
                      <a:pt x="1" y="336"/>
                    </a:cubicBezTo>
                    <a:cubicBezTo>
                      <a:pt x="1" y="536"/>
                      <a:pt x="162" y="671"/>
                      <a:pt x="332" y="671"/>
                    </a:cubicBezTo>
                    <a:cubicBezTo>
                      <a:pt x="412" y="671"/>
                      <a:pt x="493" y="642"/>
                      <a:pt x="560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3" name="Google Shape;3823;p14"/>
              <p:cNvSpPr/>
              <p:nvPr/>
            </p:nvSpPr>
            <p:spPr>
              <a:xfrm rot="5400000">
                <a:off x="3006094" y="441349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2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0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4" name="Google Shape;3824;p14"/>
              <p:cNvSpPr/>
              <p:nvPr/>
            </p:nvSpPr>
            <p:spPr>
              <a:xfrm rot="5400000">
                <a:off x="3166984" y="464643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23" y="1"/>
                    </a:moveTo>
                    <a:cubicBezTo>
                      <a:pt x="141" y="1"/>
                      <a:pt x="1" y="155"/>
                      <a:pt x="1" y="337"/>
                    </a:cubicBezTo>
                    <a:cubicBezTo>
                      <a:pt x="1" y="536"/>
                      <a:pt x="163" y="672"/>
                      <a:pt x="332" y="672"/>
                    </a:cubicBezTo>
                    <a:cubicBezTo>
                      <a:pt x="412" y="672"/>
                      <a:pt x="493" y="642"/>
                      <a:pt x="561" y="574"/>
                    </a:cubicBezTo>
                    <a:cubicBezTo>
                      <a:pt x="770" y="365"/>
                      <a:pt x="617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5" name="Google Shape;3825;p14"/>
              <p:cNvSpPr/>
              <p:nvPr/>
            </p:nvSpPr>
            <p:spPr>
              <a:xfrm rot="5400000">
                <a:off x="3394586" y="843613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2"/>
                      <a:pt x="166" y="657"/>
                      <a:pt x="338" y="657"/>
                    </a:cubicBezTo>
                    <a:cubicBezTo>
                      <a:pt x="420" y="657"/>
                      <a:pt x="503" y="628"/>
                      <a:pt x="570" y="560"/>
                    </a:cubicBezTo>
                    <a:cubicBezTo>
                      <a:pt x="780" y="350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6" name="Google Shape;3826;p14"/>
              <p:cNvSpPr/>
              <p:nvPr/>
            </p:nvSpPr>
            <p:spPr>
              <a:xfrm rot="5400000">
                <a:off x="2904583" y="201361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6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7" name="Google Shape;3827;p14"/>
              <p:cNvSpPr/>
              <p:nvPr/>
            </p:nvSpPr>
            <p:spPr>
              <a:xfrm rot="5400000">
                <a:off x="2851710" y="8926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3" y="1"/>
                    </a:moveTo>
                    <a:cubicBezTo>
                      <a:pt x="141" y="1"/>
                      <a:pt x="1" y="141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8"/>
                      <a:pt x="561" y="560"/>
                    </a:cubicBezTo>
                    <a:cubicBezTo>
                      <a:pt x="770" y="350"/>
                      <a:pt x="617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8" name="Google Shape;3828;p14"/>
              <p:cNvSpPr/>
              <p:nvPr/>
            </p:nvSpPr>
            <p:spPr>
              <a:xfrm rot="5400000">
                <a:off x="2646358" y="-490541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3"/>
                      <a:pt x="166" y="658"/>
                      <a:pt x="338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40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29" name="Google Shape;3829;p14"/>
              <p:cNvSpPr/>
              <p:nvPr/>
            </p:nvSpPr>
            <p:spPr>
              <a:xfrm rot="5400000">
                <a:off x="2174712" y="-967630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23" y="0"/>
                    </a:moveTo>
                    <a:cubicBezTo>
                      <a:pt x="141" y="0"/>
                      <a:pt x="1" y="154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4" y="641"/>
                      <a:pt x="561" y="574"/>
                    </a:cubicBezTo>
                    <a:cubicBezTo>
                      <a:pt x="771" y="364"/>
                      <a:pt x="617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0" name="Google Shape;3830;p14"/>
              <p:cNvSpPr/>
              <p:nvPr/>
            </p:nvSpPr>
            <p:spPr>
              <a:xfrm rot="5400000">
                <a:off x="2823885" y="-341256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1"/>
                    </a:moveTo>
                    <a:cubicBezTo>
                      <a:pt x="141" y="1"/>
                      <a:pt x="1" y="141"/>
                      <a:pt x="1" y="323"/>
                    </a:cubicBezTo>
                    <a:cubicBezTo>
                      <a:pt x="1" y="523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51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1" name="Google Shape;3831;p14"/>
              <p:cNvSpPr/>
              <p:nvPr/>
            </p:nvSpPr>
            <p:spPr>
              <a:xfrm rot="5400000">
                <a:off x="2951324" y="-293574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2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0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2" name="Google Shape;3832;p14"/>
              <p:cNvSpPr/>
              <p:nvPr/>
            </p:nvSpPr>
            <p:spPr>
              <a:xfrm rot="5400000">
                <a:off x="3103739" y="-63044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14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3" name="Google Shape;3833;p14"/>
              <p:cNvSpPr/>
              <p:nvPr/>
            </p:nvSpPr>
            <p:spPr>
              <a:xfrm rot="5400000">
                <a:off x="2522684" y="-370038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6"/>
                    </a:cubicBezTo>
                    <a:cubicBezTo>
                      <a:pt x="0" y="537"/>
                      <a:pt x="162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4" name="Google Shape;3834;p14"/>
              <p:cNvSpPr/>
              <p:nvPr/>
            </p:nvSpPr>
            <p:spPr>
              <a:xfrm rot="5400000">
                <a:off x="3142842" y="-221066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3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3835" name="Google Shape;3835;p14"/>
              <p:cNvSpPr/>
              <p:nvPr/>
            </p:nvSpPr>
            <p:spPr>
              <a:xfrm rot="5400000">
                <a:off x="2981073" y="-424926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99723986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8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7" name="Google Shape;3837;p15"/>
          <p:cNvSpPr txBox="1">
            <a:spLocks noGrp="1"/>
          </p:cNvSpPr>
          <p:nvPr>
            <p:ph type="subTitle" idx="1"/>
          </p:nvPr>
        </p:nvSpPr>
        <p:spPr>
          <a:xfrm>
            <a:off x="8257200" y="1734967"/>
            <a:ext cx="2873200" cy="34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838" name="Google Shape;3838;p15"/>
          <p:cNvSpPr txBox="1">
            <a:spLocks noGrp="1"/>
          </p:cNvSpPr>
          <p:nvPr>
            <p:ph type="subTitle" idx="2"/>
          </p:nvPr>
        </p:nvSpPr>
        <p:spPr>
          <a:xfrm>
            <a:off x="8257200" y="2229101"/>
            <a:ext cx="2873200" cy="76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839" name="Google Shape;3839;p15"/>
          <p:cNvSpPr txBox="1">
            <a:spLocks noGrp="1"/>
          </p:cNvSpPr>
          <p:nvPr>
            <p:ph type="subTitle" idx="3"/>
          </p:nvPr>
        </p:nvSpPr>
        <p:spPr>
          <a:xfrm>
            <a:off x="8257200" y="3383751"/>
            <a:ext cx="2873200" cy="34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840" name="Google Shape;3840;p15"/>
          <p:cNvSpPr txBox="1">
            <a:spLocks noGrp="1"/>
          </p:cNvSpPr>
          <p:nvPr>
            <p:ph type="subTitle" idx="4"/>
          </p:nvPr>
        </p:nvSpPr>
        <p:spPr>
          <a:xfrm>
            <a:off x="8257200" y="3871867"/>
            <a:ext cx="2873200" cy="76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841" name="Google Shape;3841;p15"/>
          <p:cNvSpPr txBox="1">
            <a:spLocks noGrp="1"/>
          </p:cNvSpPr>
          <p:nvPr>
            <p:ph type="subTitle" idx="5"/>
          </p:nvPr>
        </p:nvSpPr>
        <p:spPr>
          <a:xfrm>
            <a:off x="8257200" y="5032535"/>
            <a:ext cx="2873200" cy="341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2133" b="1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842" name="Google Shape;3842;p15"/>
          <p:cNvSpPr txBox="1">
            <a:spLocks noGrp="1"/>
          </p:cNvSpPr>
          <p:nvPr>
            <p:ph type="subTitle" idx="6"/>
          </p:nvPr>
        </p:nvSpPr>
        <p:spPr>
          <a:xfrm>
            <a:off x="8257200" y="5514631"/>
            <a:ext cx="2873200" cy="766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 sz="1867"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 sz="1867"/>
            </a:lvl9pPr>
          </a:lstStyle>
          <a:p>
            <a:endParaRPr/>
          </a:p>
        </p:txBody>
      </p:sp>
      <p:sp>
        <p:nvSpPr>
          <p:cNvPr id="3843" name="Google Shape;3843;p15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2800"/>
              <a:buFont typeface="Palanquin Dark"/>
              <a:buNone/>
              <a:defRPr>
                <a:latin typeface="Palanquin Dark"/>
                <a:ea typeface="Palanquin Dark"/>
                <a:cs typeface="Palanquin Dark"/>
                <a:sym typeface="Palanquin Dark"/>
              </a:defRPr>
            </a:lvl9pPr>
          </a:lstStyle>
          <a:p>
            <a:endParaRPr/>
          </a:p>
        </p:txBody>
      </p:sp>
      <p:grpSp>
        <p:nvGrpSpPr>
          <p:cNvPr id="3844" name="Google Shape;3844;p15"/>
          <p:cNvGrpSpPr/>
          <p:nvPr/>
        </p:nvGrpSpPr>
        <p:grpSpPr>
          <a:xfrm rot="7490251" flipH="1">
            <a:off x="-418052" y="-651623"/>
            <a:ext cx="2494072" cy="2493160"/>
            <a:chOff x="1598020" y="4698049"/>
            <a:chExt cx="2206848" cy="2206042"/>
          </a:xfrm>
        </p:grpSpPr>
        <p:sp>
          <p:nvSpPr>
            <p:cNvPr id="3845" name="Google Shape;3845;p15"/>
            <p:cNvSpPr/>
            <p:nvPr/>
          </p:nvSpPr>
          <p:spPr>
            <a:xfrm rot="5400000">
              <a:off x="3275691" y="5501217"/>
              <a:ext cx="43544" cy="41182"/>
            </a:xfrm>
            <a:custGeom>
              <a:avLst/>
              <a:gdLst/>
              <a:ahLst/>
              <a:cxnLst/>
              <a:rect l="l" t="t" r="r" b="b"/>
              <a:pathLst>
                <a:path w="756" h="715" extrusionOk="0">
                  <a:moveTo>
                    <a:pt x="434" y="1"/>
                  </a:moveTo>
                  <a:cubicBezTo>
                    <a:pt x="336" y="1"/>
                    <a:pt x="252" y="29"/>
                    <a:pt x="168" y="85"/>
                  </a:cubicBezTo>
                  <a:cubicBezTo>
                    <a:pt x="14" y="211"/>
                    <a:pt x="0" y="435"/>
                    <a:pt x="126" y="589"/>
                  </a:cubicBezTo>
                  <a:cubicBezTo>
                    <a:pt x="182" y="659"/>
                    <a:pt x="266" y="701"/>
                    <a:pt x="364" y="715"/>
                  </a:cubicBezTo>
                  <a:cubicBezTo>
                    <a:pt x="448" y="715"/>
                    <a:pt x="546" y="687"/>
                    <a:pt x="630" y="631"/>
                  </a:cubicBezTo>
                  <a:cubicBezTo>
                    <a:pt x="700" y="575"/>
                    <a:pt x="742" y="491"/>
                    <a:pt x="756" y="393"/>
                  </a:cubicBezTo>
                  <a:cubicBezTo>
                    <a:pt x="756" y="295"/>
                    <a:pt x="728" y="211"/>
                    <a:pt x="672" y="141"/>
                  </a:cubicBezTo>
                  <a:cubicBezTo>
                    <a:pt x="616" y="57"/>
                    <a:pt x="532" y="15"/>
                    <a:pt x="434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6" name="Google Shape;3846;p15"/>
            <p:cNvSpPr/>
            <p:nvPr/>
          </p:nvSpPr>
          <p:spPr>
            <a:xfrm rot="5400000">
              <a:off x="3275662" y="5465766"/>
              <a:ext cx="45214" cy="41182"/>
            </a:xfrm>
            <a:custGeom>
              <a:avLst/>
              <a:gdLst/>
              <a:ahLst/>
              <a:cxnLst/>
              <a:rect l="l" t="t" r="r" b="b"/>
              <a:pathLst>
                <a:path w="785" h="715" extrusionOk="0">
                  <a:moveTo>
                    <a:pt x="420" y="1"/>
                  </a:moveTo>
                  <a:cubicBezTo>
                    <a:pt x="322" y="1"/>
                    <a:pt x="224" y="29"/>
                    <a:pt x="154" y="85"/>
                  </a:cubicBezTo>
                  <a:cubicBezTo>
                    <a:pt x="85" y="141"/>
                    <a:pt x="43" y="225"/>
                    <a:pt x="29" y="323"/>
                  </a:cubicBezTo>
                  <a:cubicBezTo>
                    <a:pt x="1" y="519"/>
                    <a:pt x="154" y="687"/>
                    <a:pt x="350" y="715"/>
                  </a:cubicBezTo>
                  <a:cubicBezTo>
                    <a:pt x="434" y="715"/>
                    <a:pt x="532" y="687"/>
                    <a:pt x="602" y="631"/>
                  </a:cubicBezTo>
                  <a:cubicBezTo>
                    <a:pt x="756" y="505"/>
                    <a:pt x="784" y="281"/>
                    <a:pt x="658" y="127"/>
                  </a:cubicBezTo>
                  <a:cubicBezTo>
                    <a:pt x="602" y="57"/>
                    <a:pt x="504" y="15"/>
                    <a:pt x="420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7" name="Google Shape;3847;p15"/>
            <p:cNvSpPr/>
            <p:nvPr/>
          </p:nvSpPr>
          <p:spPr>
            <a:xfrm rot="5400000">
              <a:off x="1598423" y="4697645"/>
              <a:ext cx="2206042" cy="2206848"/>
            </a:xfrm>
            <a:custGeom>
              <a:avLst/>
              <a:gdLst/>
              <a:ahLst/>
              <a:cxnLst/>
              <a:rect l="l" t="t" r="r" b="b"/>
              <a:pathLst>
                <a:path w="38301" h="38315" extrusionOk="0">
                  <a:moveTo>
                    <a:pt x="994" y="1"/>
                  </a:moveTo>
                  <a:cubicBezTo>
                    <a:pt x="1" y="127"/>
                    <a:pt x="939" y="1778"/>
                    <a:pt x="939" y="2408"/>
                  </a:cubicBezTo>
                  <a:cubicBezTo>
                    <a:pt x="1162" y="3387"/>
                    <a:pt x="1246" y="4339"/>
                    <a:pt x="1624" y="5262"/>
                  </a:cubicBezTo>
                  <a:cubicBezTo>
                    <a:pt x="3150" y="6524"/>
                    <a:pt x="7437" y="8762"/>
                    <a:pt x="4122" y="8762"/>
                  </a:cubicBezTo>
                  <a:cubicBezTo>
                    <a:pt x="3759" y="8762"/>
                    <a:pt x="3304" y="8735"/>
                    <a:pt x="2744" y="8677"/>
                  </a:cubicBezTo>
                  <a:lnTo>
                    <a:pt x="2744" y="8677"/>
                  </a:lnTo>
                  <a:cubicBezTo>
                    <a:pt x="3289" y="11028"/>
                    <a:pt x="4423" y="13099"/>
                    <a:pt x="5346" y="15310"/>
                  </a:cubicBezTo>
                  <a:cubicBezTo>
                    <a:pt x="6326" y="17954"/>
                    <a:pt x="9488" y="18808"/>
                    <a:pt x="11867" y="19899"/>
                  </a:cubicBezTo>
                  <a:lnTo>
                    <a:pt x="11909" y="19899"/>
                  </a:lnTo>
                  <a:cubicBezTo>
                    <a:pt x="16819" y="21454"/>
                    <a:pt x="15832" y="22022"/>
                    <a:pt x="13568" y="22022"/>
                  </a:cubicBezTo>
                  <a:cubicBezTo>
                    <a:pt x="11979" y="22022"/>
                    <a:pt x="9761" y="21742"/>
                    <a:pt x="8509" y="21327"/>
                  </a:cubicBezTo>
                  <a:lnTo>
                    <a:pt x="8509" y="21327"/>
                  </a:lnTo>
                  <a:cubicBezTo>
                    <a:pt x="9656" y="23300"/>
                    <a:pt x="11210" y="25007"/>
                    <a:pt x="12651" y="26756"/>
                  </a:cubicBezTo>
                  <a:cubicBezTo>
                    <a:pt x="15128" y="28883"/>
                    <a:pt x="18990" y="28323"/>
                    <a:pt x="21900" y="29583"/>
                  </a:cubicBezTo>
                  <a:cubicBezTo>
                    <a:pt x="23426" y="30898"/>
                    <a:pt x="18934" y="31514"/>
                    <a:pt x="18150" y="31710"/>
                  </a:cubicBezTo>
                  <a:cubicBezTo>
                    <a:pt x="22838" y="35208"/>
                    <a:pt x="28253" y="37433"/>
                    <a:pt x="34047" y="38049"/>
                  </a:cubicBezTo>
                  <a:cubicBezTo>
                    <a:pt x="35362" y="38203"/>
                    <a:pt x="36607" y="38273"/>
                    <a:pt x="37895" y="38315"/>
                  </a:cubicBezTo>
                  <a:cubicBezTo>
                    <a:pt x="38300" y="38287"/>
                    <a:pt x="38259" y="37839"/>
                    <a:pt x="38063" y="37601"/>
                  </a:cubicBezTo>
                  <a:cubicBezTo>
                    <a:pt x="37671" y="36328"/>
                    <a:pt x="37083" y="35026"/>
                    <a:pt x="36495" y="33809"/>
                  </a:cubicBezTo>
                  <a:cubicBezTo>
                    <a:pt x="34354" y="28547"/>
                    <a:pt x="31010" y="23846"/>
                    <a:pt x="27288" y="19564"/>
                  </a:cubicBezTo>
                  <a:cubicBezTo>
                    <a:pt x="22838" y="13966"/>
                    <a:pt x="17213" y="9209"/>
                    <a:pt x="11210" y="5318"/>
                  </a:cubicBezTo>
                  <a:cubicBezTo>
                    <a:pt x="7949" y="3359"/>
                    <a:pt x="4745" y="911"/>
                    <a:pt x="99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8" name="Google Shape;3848;p15"/>
            <p:cNvSpPr/>
            <p:nvPr/>
          </p:nvSpPr>
          <p:spPr>
            <a:xfrm rot="5400000">
              <a:off x="2658275" y="5381155"/>
              <a:ext cx="864" cy="58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4" y="0"/>
                  </a:move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9" name="Google Shape;3849;p15"/>
            <p:cNvSpPr/>
            <p:nvPr/>
          </p:nvSpPr>
          <p:spPr>
            <a:xfrm rot="5400000">
              <a:off x="2657468" y="5381961"/>
              <a:ext cx="864" cy="58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4" y="0"/>
                  </a:moveTo>
                  <a:lnTo>
                    <a:pt x="14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0" name="Google Shape;3850;p15"/>
            <p:cNvSpPr/>
            <p:nvPr/>
          </p:nvSpPr>
          <p:spPr>
            <a:xfrm rot="5400000">
              <a:off x="2069110" y="5950967"/>
              <a:ext cx="58" cy="864"/>
            </a:xfrm>
            <a:custGeom>
              <a:avLst/>
              <a:gdLst/>
              <a:ahLst/>
              <a:cxnLst/>
              <a:rect l="l" t="t" r="r" b="b"/>
              <a:pathLst>
                <a:path w="1" h="15" extrusionOk="0">
                  <a:moveTo>
                    <a:pt x="0" y="15"/>
                  </a:moveTo>
                  <a:cubicBezTo>
                    <a:pt x="0" y="15"/>
                    <a:pt x="0" y="1"/>
                    <a:pt x="0" y="1"/>
                  </a:cubicBezTo>
                  <a:cubicBezTo>
                    <a:pt x="0" y="1"/>
                    <a:pt x="0" y="15"/>
                    <a:pt x="0" y="15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1" name="Google Shape;3851;p15"/>
            <p:cNvSpPr/>
            <p:nvPr/>
          </p:nvSpPr>
          <p:spPr>
            <a:xfrm rot="5400000">
              <a:off x="2812636" y="5081706"/>
              <a:ext cx="864" cy="864"/>
            </a:xfrm>
            <a:custGeom>
              <a:avLst/>
              <a:gdLst/>
              <a:ahLst/>
              <a:cxnLst/>
              <a:rect l="l" t="t" r="r" b="b"/>
              <a:pathLst>
                <a:path w="15" h="15" extrusionOk="0">
                  <a:moveTo>
                    <a:pt x="15" y="15"/>
                  </a:moveTo>
                  <a:lnTo>
                    <a:pt x="1" y="1"/>
                  </a:ln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2" name="Google Shape;3852;p15"/>
            <p:cNvSpPr/>
            <p:nvPr/>
          </p:nvSpPr>
          <p:spPr>
            <a:xfrm rot="5400000">
              <a:off x="1889550" y="6071259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6" y="0"/>
                  </a:moveTo>
                  <a:cubicBezTo>
                    <a:pt x="154" y="0"/>
                    <a:pt x="1" y="154"/>
                    <a:pt x="1" y="336"/>
                  </a:cubicBezTo>
                  <a:cubicBezTo>
                    <a:pt x="1" y="536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3" name="Google Shape;3853;p15"/>
            <p:cNvSpPr/>
            <p:nvPr/>
          </p:nvSpPr>
          <p:spPr>
            <a:xfrm rot="5400000">
              <a:off x="1821861" y="6291865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4" name="Google Shape;3854;p15"/>
            <p:cNvSpPr/>
            <p:nvPr/>
          </p:nvSpPr>
          <p:spPr>
            <a:xfrm rot="5400000">
              <a:off x="1927679" y="5964301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5" name="Google Shape;3855;p15"/>
            <p:cNvSpPr/>
            <p:nvPr/>
          </p:nvSpPr>
          <p:spPr>
            <a:xfrm rot="5400000">
              <a:off x="1889569" y="6178250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1"/>
                  </a:moveTo>
                  <a:cubicBezTo>
                    <a:pt x="154" y="15"/>
                    <a:pt x="0" y="155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2"/>
                    <a:pt x="560" y="574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6" name="Google Shape;3856;p15"/>
            <p:cNvSpPr/>
            <p:nvPr/>
          </p:nvSpPr>
          <p:spPr>
            <a:xfrm rot="5400000">
              <a:off x="2171518" y="6012251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2"/>
                    <a:pt x="168" y="658"/>
                    <a:pt x="342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7" name="Google Shape;3857;p15"/>
            <p:cNvSpPr/>
            <p:nvPr/>
          </p:nvSpPr>
          <p:spPr>
            <a:xfrm rot="5400000">
              <a:off x="1634671" y="6731470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7" y="1"/>
                  </a:moveTo>
                  <a:cubicBezTo>
                    <a:pt x="155" y="1"/>
                    <a:pt x="15" y="141"/>
                    <a:pt x="1" y="323"/>
                  </a:cubicBezTo>
                  <a:cubicBezTo>
                    <a:pt x="1" y="523"/>
                    <a:pt x="169" y="658"/>
                    <a:pt x="343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84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8" name="Google Shape;3858;p15"/>
            <p:cNvSpPr/>
            <p:nvPr/>
          </p:nvSpPr>
          <p:spPr>
            <a:xfrm rot="5400000">
              <a:off x="2303271" y="560282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9" name="Google Shape;3859;p15"/>
            <p:cNvSpPr/>
            <p:nvPr/>
          </p:nvSpPr>
          <p:spPr>
            <a:xfrm rot="5400000">
              <a:off x="1889563" y="6550994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0" name="Google Shape;3860;p15"/>
            <p:cNvSpPr/>
            <p:nvPr/>
          </p:nvSpPr>
          <p:spPr>
            <a:xfrm rot="5400000">
              <a:off x="2333771" y="5986833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6" y="1"/>
                  </a:moveTo>
                  <a:cubicBezTo>
                    <a:pt x="154" y="1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1" name="Google Shape;3861;p15"/>
            <p:cNvSpPr/>
            <p:nvPr/>
          </p:nvSpPr>
          <p:spPr>
            <a:xfrm rot="5400000">
              <a:off x="2374693" y="5666349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53" y="0"/>
                  </a:moveTo>
                  <a:cubicBezTo>
                    <a:pt x="348" y="0"/>
                    <a:pt x="342" y="0"/>
                    <a:pt x="337" y="0"/>
                  </a:cubicBezTo>
                  <a:cubicBezTo>
                    <a:pt x="155" y="0"/>
                    <a:pt x="15" y="140"/>
                    <a:pt x="1" y="322"/>
                  </a:cubicBezTo>
                  <a:lnTo>
                    <a:pt x="15" y="322"/>
                  </a:lnTo>
                  <a:cubicBezTo>
                    <a:pt x="15" y="522"/>
                    <a:pt x="177" y="657"/>
                    <a:pt x="346" y="657"/>
                  </a:cubicBezTo>
                  <a:cubicBezTo>
                    <a:pt x="426" y="657"/>
                    <a:pt x="507" y="627"/>
                    <a:pt x="575" y="560"/>
                  </a:cubicBezTo>
                  <a:cubicBezTo>
                    <a:pt x="781" y="354"/>
                    <a:pt x="636" y="0"/>
                    <a:pt x="35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2" name="Google Shape;3862;p15"/>
            <p:cNvSpPr/>
            <p:nvPr/>
          </p:nvSpPr>
          <p:spPr>
            <a:xfrm rot="5400000">
              <a:off x="2437878" y="5820825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3" name="Google Shape;3863;p15"/>
            <p:cNvSpPr/>
            <p:nvPr/>
          </p:nvSpPr>
          <p:spPr>
            <a:xfrm rot="5400000">
              <a:off x="2264165" y="5921450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"/>
                    <a:pt x="1" y="155"/>
                    <a:pt x="1" y="336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3" y="642"/>
                    <a:pt x="561" y="574"/>
                  </a:cubicBezTo>
                  <a:cubicBezTo>
                    <a:pt x="770" y="364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4" name="Google Shape;3864;p15"/>
            <p:cNvSpPr/>
            <p:nvPr/>
          </p:nvSpPr>
          <p:spPr>
            <a:xfrm rot="5400000">
              <a:off x="1965287" y="6274928"/>
              <a:ext cx="44926" cy="37842"/>
            </a:xfrm>
            <a:custGeom>
              <a:avLst/>
              <a:gdLst/>
              <a:ahLst/>
              <a:cxnLst/>
              <a:rect l="l" t="t" r="r" b="b"/>
              <a:pathLst>
                <a:path w="780" h="657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0" y="522"/>
                    <a:pt x="166" y="657"/>
                    <a:pt x="338" y="657"/>
                  </a:cubicBezTo>
                  <a:cubicBezTo>
                    <a:pt x="420" y="657"/>
                    <a:pt x="502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5" name="Google Shape;3865;p15"/>
            <p:cNvSpPr/>
            <p:nvPr/>
          </p:nvSpPr>
          <p:spPr>
            <a:xfrm rot="5400000">
              <a:off x="2889539" y="5079726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1"/>
                  </a:moveTo>
                  <a:cubicBezTo>
                    <a:pt x="154" y="15"/>
                    <a:pt x="1" y="155"/>
                    <a:pt x="1" y="337"/>
                  </a:cubicBezTo>
                  <a:cubicBezTo>
                    <a:pt x="1" y="537"/>
                    <a:pt x="162" y="672"/>
                    <a:pt x="332" y="672"/>
                  </a:cubicBezTo>
                  <a:cubicBezTo>
                    <a:pt x="412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6" name="Google Shape;3866;p15"/>
            <p:cNvSpPr/>
            <p:nvPr/>
          </p:nvSpPr>
          <p:spPr>
            <a:xfrm rot="5400000">
              <a:off x="3424970" y="5034208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6" y="0"/>
                  </a:moveTo>
                  <a:cubicBezTo>
                    <a:pt x="154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7" name="Google Shape;3867;p15"/>
            <p:cNvSpPr/>
            <p:nvPr/>
          </p:nvSpPr>
          <p:spPr>
            <a:xfrm rot="5400000">
              <a:off x="2857418" y="5258674"/>
              <a:ext cx="44926" cy="38072"/>
            </a:xfrm>
            <a:custGeom>
              <a:avLst/>
              <a:gdLst/>
              <a:ahLst/>
              <a:cxnLst/>
              <a:rect l="l" t="t" r="r" b="b"/>
              <a:pathLst>
                <a:path w="780" h="661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3"/>
                    <a:pt x="161" y="661"/>
                    <a:pt x="331" y="661"/>
                  </a:cubicBezTo>
                  <a:cubicBezTo>
                    <a:pt x="414" y="661"/>
                    <a:pt x="501" y="630"/>
                    <a:pt x="570" y="560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8" name="Google Shape;3868;p15"/>
            <p:cNvSpPr/>
            <p:nvPr/>
          </p:nvSpPr>
          <p:spPr>
            <a:xfrm rot="5400000">
              <a:off x="2735974" y="5420955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7" y="661"/>
                    <a:pt x="491" y="630"/>
                    <a:pt x="561" y="560"/>
                  </a:cubicBezTo>
                  <a:cubicBezTo>
                    <a:pt x="771" y="364"/>
                    <a:pt x="617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9" name="Google Shape;3869;p15"/>
            <p:cNvSpPr/>
            <p:nvPr/>
          </p:nvSpPr>
          <p:spPr>
            <a:xfrm rot="5400000">
              <a:off x="2687304" y="5570593"/>
              <a:ext cx="45214" cy="37842"/>
            </a:xfrm>
            <a:custGeom>
              <a:avLst/>
              <a:gdLst/>
              <a:ahLst/>
              <a:cxnLst/>
              <a:rect l="l" t="t" r="r" b="b"/>
              <a:pathLst>
                <a:path w="785" h="657" extrusionOk="0">
                  <a:moveTo>
                    <a:pt x="337" y="0"/>
                  </a:moveTo>
                  <a:cubicBezTo>
                    <a:pt x="155" y="0"/>
                    <a:pt x="15" y="140"/>
                    <a:pt x="1" y="322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0" name="Google Shape;3870;p15"/>
            <p:cNvSpPr/>
            <p:nvPr/>
          </p:nvSpPr>
          <p:spPr>
            <a:xfrm rot="5400000">
              <a:off x="2574096" y="5650798"/>
              <a:ext cx="45156" cy="38648"/>
            </a:xfrm>
            <a:custGeom>
              <a:avLst/>
              <a:gdLst/>
              <a:ahLst/>
              <a:cxnLst/>
              <a:rect l="l" t="t" r="r" b="b"/>
              <a:pathLst>
                <a:path w="784" h="671" extrusionOk="0">
                  <a:moveTo>
                    <a:pt x="336" y="0"/>
                  </a:moveTo>
                  <a:cubicBezTo>
                    <a:pt x="154" y="0"/>
                    <a:pt x="14" y="154"/>
                    <a:pt x="0" y="336"/>
                  </a:cubicBezTo>
                  <a:cubicBezTo>
                    <a:pt x="0" y="536"/>
                    <a:pt x="168" y="671"/>
                    <a:pt x="342" y="671"/>
                  </a:cubicBezTo>
                  <a:cubicBezTo>
                    <a:pt x="424" y="671"/>
                    <a:pt x="507" y="641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1" name="Google Shape;3871;p15"/>
            <p:cNvSpPr/>
            <p:nvPr/>
          </p:nvSpPr>
          <p:spPr>
            <a:xfrm rot="5400000">
              <a:off x="2477332" y="570799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2" name="Google Shape;3872;p15"/>
            <p:cNvSpPr/>
            <p:nvPr/>
          </p:nvSpPr>
          <p:spPr>
            <a:xfrm rot="5400000">
              <a:off x="2333770" y="5437082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3"/>
                    <a:pt x="158" y="660"/>
                    <a:pt x="324" y="660"/>
                  </a:cubicBezTo>
                  <a:cubicBezTo>
                    <a:pt x="406" y="660"/>
                    <a:pt x="491" y="629"/>
                    <a:pt x="561" y="560"/>
                  </a:cubicBezTo>
                  <a:cubicBezTo>
                    <a:pt x="770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3" name="Google Shape;3873;p15"/>
            <p:cNvSpPr/>
            <p:nvPr/>
          </p:nvSpPr>
          <p:spPr>
            <a:xfrm rot="5400000">
              <a:off x="2222665" y="5566965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4" name="Google Shape;3874;p15"/>
            <p:cNvSpPr/>
            <p:nvPr/>
          </p:nvSpPr>
          <p:spPr>
            <a:xfrm rot="5400000">
              <a:off x="2213795" y="5704795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6" y="0"/>
                  </a:moveTo>
                  <a:cubicBezTo>
                    <a:pt x="154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5" name="Google Shape;3875;p15"/>
            <p:cNvSpPr/>
            <p:nvPr/>
          </p:nvSpPr>
          <p:spPr>
            <a:xfrm rot="5400000">
              <a:off x="2152309" y="5824627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6" y="1"/>
                  </a:moveTo>
                  <a:cubicBezTo>
                    <a:pt x="154" y="1"/>
                    <a:pt x="1" y="155"/>
                    <a:pt x="1" y="336"/>
                  </a:cubicBezTo>
                  <a:cubicBezTo>
                    <a:pt x="1" y="537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6" name="Google Shape;3876;p15"/>
            <p:cNvSpPr/>
            <p:nvPr/>
          </p:nvSpPr>
          <p:spPr>
            <a:xfrm rot="5400000">
              <a:off x="2149487" y="5941895"/>
              <a:ext cx="45214" cy="38360"/>
            </a:xfrm>
            <a:custGeom>
              <a:avLst/>
              <a:gdLst/>
              <a:ahLst/>
              <a:cxnLst/>
              <a:rect l="l" t="t" r="r" b="b"/>
              <a:pathLst>
                <a:path w="785" h="666" extrusionOk="0">
                  <a:moveTo>
                    <a:pt x="336" y="1"/>
                  </a:moveTo>
                  <a:cubicBezTo>
                    <a:pt x="155" y="1"/>
                    <a:pt x="15" y="155"/>
                    <a:pt x="1" y="336"/>
                  </a:cubicBezTo>
                  <a:cubicBezTo>
                    <a:pt x="1" y="536"/>
                    <a:pt x="169" y="665"/>
                    <a:pt x="343" y="665"/>
                  </a:cubicBezTo>
                  <a:cubicBezTo>
                    <a:pt x="425" y="665"/>
                    <a:pt x="507" y="637"/>
                    <a:pt x="574" y="574"/>
                  </a:cubicBezTo>
                  <a:cubicBezTo>
                    <a:pt x="784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7" name="Google Shape;3877;p15"/>
            <p:cNvSpPr/>
            <p:nvPr/>
          </p:nvSpPr>
          <p:spPr>
            <a:xfrm rot="5400000">
              <a:off x="1938413" y="5849731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6" y="0"/>
                  </a:moveTo>
                  <a:cubicBezTo>
                    <a:pt x="154" y="0"/>
                    <a:pt x="1" y="154"/>
                    <a:pt x="1" y="336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8" name="Google Shape;3878;p15"/>
            <p:cNvSpPr/>
            <p:nvPr/>
          </p:nvSpPr>
          <p:spPr>
            <a:xfrm rot="5400000">
              <a:off x="1800734" y="6067861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1"/>
                  </a:moveTo>
                  <a:cubicBezTo>
                    <a:pt x="154" y="1"/>
                    <a:pt x="1" y="155"/>
                    <a:pt x="1" y="337"/>
                  </a:cubicBezTo>
                  <a:cubicBezTo>
                    <a:pt x="1" y="536"/>
                    <a:pt x="162" y="672"/>
                    <a:pt x="332" y="672"/>
                  </a:cubicBezTo>
                  <a:cubicBezTo>
                    <a:pt x="412" y="672"/>
                    <a:pt x="493" y="642"/>
                    <a:pt x="560" y="574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9" name="Google Shape;3879;p15"/>
            <p:cNvSpPr/>
            <p:nvPr/>
          </p:nvSpPr>
          <p:spPr>
            <a:xfrm rot="5400000">
              <a:off x="1710974" y="6604239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57" y="660"/>
                    <a:pt x="324" y="660"/>
                  </a:cubicBezTo>
                  <a:cubicBezTo>
                    <a:pt x="406" y="660"/>
                    <a:pt x="491" y="629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0" name="Google Shape;3880;p15"/>
            <p:cNvSpPr/>
            <p:nvPr/>
          </p:nvSpPr>
          <p:spPr>
            <a:xfrm rot="5400000">
              <a:off x="2003158" y="6089636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0" y="522"/>
                    <a:pt x="166" y="657"/>
                    <a:pt x="338" y="657"/>
                  </a:cubicBezTo>
                  <a:cubicBezTo>
                    <a:pt x="420" y="657"/>
                    <a:pt x="502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1" name="Google Shape;3881;p15"/>
            <p:cNvSpPr/>
            <p:nvPr/>
          </p:nvSpPr>
          <p:spPr>
            <a:xfrm rot="5400000">
              <a:off x="1738469" y="6247190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2"/>
                    <a:pt x="166" y="657"/>
                    <a:pt x="338" y="657"/>
                  </a:cubicBezTo>
                  <a:cubicBezTo>
                    <a:pt x="420" y="657"/>
                    <a:pt x="503" y="628"/>
                    <a:pt x="570" y="560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2" name="Google Shape;3882;p15"/>
            <p:cNvSpPr/>
            <p:nvPr/>
          </p:nvSpPr>
          <p:spPr>
            <a:xfrm rot="5400000">
              <a:off x="1672967" y="6506429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3" name="Google Shape;3883;p15"/>
            <p:cNvSpPr/>
            <p:nvPr/>
          </p:nvSpPr>
          <p:spPr>
            <a:xfrm rot="5400000">
              <a:off x="2912596" y="5439588"/>
              <a:ext cx="45214" cy="38706"/>
            </a:xfrm>
            <a:custGeom>
              <a:avLst/>
              <a:gdLst/>
              <a:ahLst/>
              <a:cxnLst/>
              <a:rect l="l" t="t" r="r" b="b"/>
              <a:pathLst>
                <a:path w="785" h="672" extrusionOk="0">
                  <a:moveTo>
                    <a:pt x="337" y="1"/>
                  </a:moveTo>
                  <a:cubicBezTo>
                    <a:pt x="155" y="1"/>
                    <a:pt x="15" y="155"/>
                    <a:pt x="1" y="337"/>
                  </a:cubicBezTo>
                  <a:cubicBezTo>
                    <a:pt x="1" y="537"/>
                    <a:pt x="169" y="672"/>
                    <a:pt x="343" y="672"/>
                  </a:cubicBezTo>
                  <a:cubicBezTo>
                    <a:pt x="424" y="672"/>
                    <a:pt x="507" y="642"/>
                    <a:pt x="575" y="575"/>
                  </a:cubicBezTo>
                  <a:cubicBezTo>
                    <a:pt x="784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4" name="Google Shape;3884;p15"/>
            <p:cNvSpPr/>
            <p:nvPr/>
          </p:nvSpPr>
          <p:spPr>
            <a:xfrm rot="5400000">
              <a:off x="2171894" y="6178683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22" y="0"/>
                  </a:moveTo>
                  <a:cubicBezTo>
                    <a:pt x="140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5" name="Google Shape;3885;p15"/>
            <p:cNvSpPr/>
            <p:nvPr/>
          </p:nvSpPr>
          <p:spPr>
            <a:xfrm rot="5400000">
              <a:off x="3330041" y="5173027"/>
              <a:ext cx="45156" cy="38302"/>
            </a:xfrm>
            <a:custGeom>
              <a:avLst/>
              <a:gdLst/>
              <a:ahLst/>
              <a:cxnLst/>
              <a:rect l="l" t="t" r="r" b="b"/>
              <a:pathLst>
                <a:path w="784" h="665" extrusionOk="0">
                  <a:moveTo>
                    <a:pt x="336" y="0"/>
                  </a:moveTo>
                  <a:cubicBezTo>
                    <a:pt x="154" y="0"/>
                    <a:pt x="14" y="154"/>
                    <a:pt x="0" y="336"/>
                  </a:cubicBezTo>
                  <a:cubicBezTo>
                    <a:pt x="0" y="536"/>
                    <a:pt x="169" y="665"/>
                    <a:pt x="343" y="665"/>
                  </a:cubicBezTo>
                  <a:cubicBezTo>
                    <a:pt x="424" y="665"/>
                    <a:pt x="507" y="636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6" name="Google Shape;3886;p15"/>
            <p:cNvSpPr/>
            <p:nvPr/>
          </p:nvSpPr>
          <p:spPr>
            <a:xfrm rot="5400000">
              <a:off x="3510397" y="490251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4" y="628"/>
                    <a:pt x="561" y="560"/>
                  </a:cubicBezTo>
                  <a:cubicBezTo>
                    <a:pt x="771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7" name="Google Shape;3887;p15"/>
            <p:cNvSpPr/>
            <p:nvPr/>
          </p:nvSpPr>
          <p:spPr>
            <a:xfrm rot="5400000">
              <a:off x="3663559" y="4821574"/>
              <a:ext cx="45214" cy="38360"/>
            </a:xfrm>
            <a:custGeom>
              <a:avLst/>
              <a:gdLst/>
              <a:ahLst/>
              <a:cxnLst/>
              <a:rect l="l" t="t" r="r" b="b"/>
              <a:pathLst>
                <a:path w="785" h="666" extrusionOk="0">
                  <a:moveTo>
                    <a:pt x="337" y="1"/>
                  </a:moveTo>
                  <a:cubicBezTo>
                    <a:pt x="155" y="1"/>
                    <a:pt x="15" y="155"/>
                    <a:pt x="1" y="337"/>
                  </a:cubicBezTo>
                  <a:cubicBezTo>
                    <a:pt x="1" y="537"/>
                    <a:pt x="169" y="665"/>
                    <a:pt x="343" y="665"/>
                  </a:cubicBezTo>
                  <a:cubicBezTo>
                    <a:pt x="425" y="665"/>
                    <a:pt x="507" y="637"/>
                    <a:pt x="574" y="575"/>
                  </a:cubicBezTo>
                  <a:cubicBezTo>
                    <a:pt x="784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8" name="Google Shape;3888;p15"/>
            <p:cNvSpPr/>
            <p:nvPr/>
          </p:nvSpPr>
          <p:spPr>
            <a:xfrm rot="5400000">
              <a:off x="3603944" y="4990846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2" y="665"/>
                    <a:pt x="332" y="665"/>
                  </a:cubicBezTo>
                  <a:cubicBezTo>
                    <a:pt x="412" y="665"/>
                    <a:pt x="493" y="637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9" name="Google Shape;3889;p15"/>
            <p:cNvSpPr/>
            <p:nvPr/>
          </p:nvSpPr>
          <p:spPr>
            <a:xfrm rot="5400000">
              <a:off x="2790861" y="5282021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2"/>
                    <a:pt x="560" y="574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0" name="Google Shape;3890;p15"/>
            <p:cNvSpPr/>
            <p:nvPr/>
          </p:nvSpPr>
          <p:spPr>
            <a:xfrm rot="5400000">
              <a:off x="3005679" y="5337467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"/>
                    <a:pt x="1" y="155"/>
                    <a:pt x="1" y="336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4" y="642"/>
                    <a:pt x="561" y="574"/>
                  </a:cubicBezTo>
                  <a:cubicBezTo>
                    <a:pt x="771" y="364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1" name="Google Shape;3891;p15"/>
            <p:cNvSpPr/>
            <p:nvPr/>
          </p:nvSpPr>
          <p:spPr>
            <a:xfrm rot="5400000">
              <a:off x="1821862" y="640447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2" name="Google Shape;3892;p15"/>
            <p:cNvSpPr/>
            <p:nvPr/>
          </p:nvSpPr>
          <p:spPr>
            <a:xfrm rot="5400000">
              <a:off x="2938774" y="5182904"/>
              <a:ext cx="45214" cy="37842"/>
            </a:xfrm>
            <a:custGeom>
              <a:avLst/>
              <a:gdLst/>
              <a:ahLst/>
              <a:cxnLst/>
              <a:rect l="l" t="t" r="r" b="b"/>
              <a:pathLst>
                <a:path w="785" h="657" extrusionOk="0">
                  <a:moveTo>
                    <a:pt x="337" y="0"/>
                  </a:moveTo>
                  <a:cubicBezTo>
                    <a:pt x="155" y="0"/>
                    <a:pt x="15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4" y="627"/>
                    <a:pt x="561" y="560"/>
                  </a:cubicBezTo>
                  <a:cubicBezTo>
                    <a:pt x="785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3" name="Google Shape;3893;p15"/>
            <p:cNvSpPr/>
            <p:nvPr/>
          </p:nvSpPr>
          <p:spPr>
            <a:xfrm rot="5400000">
              <a:off x="3117298" y="5196181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1" y="560"/>
                  </a:cubicBezTo>
                  <a:cubicBezTo>
                    <a:pt x="770" y="350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4" name="Google Shape;3894;p15"/>
            <p:cNvSpPr/>
            <p:nvPr/>
          </p:nvSpPr>
          <p:spPr>
            <a:xfrm rot="5400000">
              <a:off x="3245596" y="5067364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6"/>
                    <a:pt x="166" y="671"/>
                    <a:pt x="338" y="671"/>
                  </a:cubicBezTo>
                  <a:cubicBezTo>
                    <a:pt x="420" y="671"/>
                    <a:pt x="502" y="642"/>
                    <a:pt x="570" y="574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5" name="Google Shape;3895;p15"/>
            <p:cNvSpPr/>
            <p:nvPr/>
          </p:nvSpPr>
          <p:spPr>
            <a:xfrm rot="5400000">
              <a:off x="3087462" y="500921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6" name="Google Shape;3896;p15"/>
            <p:cNvSpPr/>
            <p:nvPr/>
          </p:nvSpPr>
          <p:spPr>
            <a:xfrm rot="5400000">
              <a:off x="2418839" y="550810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7" name="Google Shape;3897;p15"/>
            <p:cNvSpPr/>
            <p:nvPr/>
          </p:nvSpPr>
          <p:spPr>
            <a:xfrm rot="5400000">
              <a:off x="2303272" y="582969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1" y="141"/>
                    <a:pt x="1" y="323"/>
                  </a:cubicBezTo>
                  <a:cubicBezTo>
                    <a:pt x="1" y="523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8" name="Google Shape;3898;p15"/>
            <p:cNvSpPr/>
            <p:nvPr/>
          </p:nvSpPr>
          <p:spPr>
            <a:xfrm rot="5400000">
              <a:off x="2439465" y="5342717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7" y="1"/>
                  </a:moveTo>
                  <a:cubicBezTo>
                    <a:pt x="155" y="1"/>
                    <a:pt x="15" y="141"/>
                    <a:pt x="1" y="323"/>
                  </a:cubicBezTo>
                  <a:cubicBezTo>
                    <a:pt x="1" y="522"/>
                    <a:pt x="169" y="658"/>
                    <a:pt x="343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84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99" name="Google Shape;3899;p15"/>
            <p:cNvSpPr/>
            <p:nvPr/>
          </p:nvSpPr>
          <p:spPr>
            <a:xfrm rot="5400000">
              <a:off x="2066399" y="6134205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3"/>
                    <a:pt x="157" y="660"/>
                    <a:pt x="324" y="660"/>
                  </a:cubicBezTo>
                  <a:cubicBezTo>
                    <a:pt x="406" y="660"/>
                    <a:pt x="491" y="629"/>
                    <a:pt x="560" y="560"/>
                  </a:cubicBezTo>
                  <a:cubicBezTo>
                    <a:pt x="770" y="364"/>
                    <a:pt x="616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12934478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76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1" name="Google Shape;7661;p28"/>
          <p:cNvSpPr/>
          <p:nvPr/>
        </p:nvSpPr>
        <p:spPr>
          <a:xfrm>
            <a:off x="960000" y="720000"/>
            <a:ext cx="10272000" cy="5419200"/>
          </a:xfrm>
          <a:prstGeom prst="rect">
            <a:avLst/>
          </a:prstGeom>
          <a:solidFill>
            <a:srgbClr val="C4F1E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7662" name="Google Shape;7662;p28"/>
          <p:cNvGrpSpPr/>
          <p:nvPr/>
        </p:nvGrpSpPr>
        <p:grpSpPr>
          <a:xfrm rot="-8770833">
            <a:off x="273969" y="-1062831"/>
            <a:ext cx="3089727" cy="2055196"/>
            <a:chOff x="-1216828" y="3486716"/>
            <a:chExt cx="2734269" cy="1818756"/>
          </a:xfrm>
        </p:grpSpPr>
        <p:sp>
          <p:nvSpPr>
            <p:cNvPr id="7663" name="Google Shape;7663;p28"/>
            <p:cNvSpPr/>
            <p:nvPr/>
          </p:nvSpPr>
          <p:spPr>
            <a:xfrm rot="5400000">
              <a:off x="-759071" y="3028959"/>
              <a:ext cx="1818756" cy="2734269"/>
            </a:xfrm>
            <a:custGeom>
              <a:avLst/>
              <a:gdLst/>
              <a:ahLst/>
              <a:cxnLst/>
              <a:rect l="l" t="t" r="r" b="b"/>
              <a:pathLst>
                <a:path w="31577" h="47472" extrusionOk="0">
                  <a:moveTo>
                    <a:pt x="16134" y="42022"/>
                  </a:moveTo>
                  <a:lnTo>
                    <a:pt x="16148" y="42036"/>
                  </a:lnTo>
                  <a:lnTo>
                    <a:pt x="16134" y="42022"/>
                  </a:lnTo>
                  <a:close/>
                  <a:moveTo>
                    <a:pt x="532" y="0"/>
                  </a:moveTo>
                  <a:cubicBezTo>
                    <a:pt x="0" y="28"/>
                    <a:pt x="42" y="630"/>
                    <a:pt x="196" y="994"/>
                  </a:cubicBezTo>
                  <a:cubicBezTo>
                    <a:pt x="518" y="2001"/>
                    <a:pt x="490" y="2925"/>
                    <a:pt x="672" y="3988"/>
                  </a:cubicBezTo>
                  <a:cubicBezTo>
                    <a:pt x="1371" y="7822"/>
                    <a:pt x="1987" y="11740"/>
                    <a:pt x="2841" y="15533"/>
                  </a:cubicBezTo>
                  <a:cubicBezTo>
                    <a:pt x="4968" y="25216"/>
                    <a:pt x="8466" y="35263"/>
                    <a:pt x="16092" y="41994"/>
                  </a:cubicBezTo>
                  <a:lnTo>
                    <a:pt x="16106" y="41994"/>
                  </a:lnTo>
                  <a:lnTo>
                    <a:pt x="16134" y="42022"/>
                  </a:lnTo>
                  <a:lnTo>
                    <a:pt x="16134" y="42022"/>
                  </a:lnTo>
                  <a:lnTo>
                    <a:pt x="16134" y="42022"/>
                  </a:lnTo>
                  <a:lnTo>
                    <a:pt x="16134" y="42022"/>
                  </a:lnTo>
                  <a:cubicBezTo>
                    <a:pt x="19185" y="44555"/>
                    <a:pt x="22823" y="46290"/>
                    <a:pt x="26713" y="47060"/>
                  </a:cubicBezTo>
                  <a:cubicBezTo>
                    <a:pt x="27010" y="47093"/>
                    <a:pt x="28982" y="47472"/>
                    <a:pt x="30241" y="47472"/>
                  </a:cubicBezTo>
                  <a:cubicBezTo>
                    <a:pt x="31059" y="47472"/>
                    <a:pt x="31576" y="47312"/>
                    <a:pt x="31135" y="46794"/>
                  </a:cubicBezTo>
                  <a:cubicBezTo>
                    <a:pt x="31359" y="32241"/>
                    <a:pt x="25132" y="19199"/>
                    <a:pt x="14427" y="9460"/>
                  </a:cubicBezTo>
                  <a:cubicBezTo>
                    <a:pt x="10313" y="5653"/>
                    <a:pt x="6031" y="1581"/>
                    <a:pt x="532" y="14"/>
                  </a:cubicBezTo>
                  <a:lnTo>
                    <a:pt x="53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4" name="Google Shape;7664;p28"/>
            <p:cNvSpPr/>
            <p:nvPr/>
          </p:nvSpPr>
          <p:spPr>
            <a:xfrm rot="5400000">
              <a:off x="413877" y="415237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41" y="1"/>
                    <a:pt x="1" y="141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50"/>
                    <a:pt x="616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5" name="Google Shape;7665;p28"/>
            <p:cNvSpPr/>
            <p:nvPr/>
          </p:nvSpPr>
          <p:spPr>
            <a:xfrm rot="5400000">
              <a:off x="-228365" y="4025931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2" y="672"/>
                    <a:pt x="332" y="672"/>
                  </a:cubicBezTo>
                  <a:cubicBezTo>
                    <a:pt x="411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6" name="Google Shape;7666;p28"/>
            <p:cNvSpPr/>
            <p:nvPr/>
          </p:nvSpPr>
          <p:spPr>
            <a:xfrm rot="5400000">
              <a:off x="-565710" y="4165025"/>
              <a:ext cx="45214" cy="38130"/>
            </a:xfrm>
            <a:custGeom>
              <a:avLst/>
              <a:gdLst/>
              <a:ahLst/>
              <a:cxnLst/>
              <a:rect l="l" t="t" r="r" b="b"/>
              <a:pathLst>
                <a:path w="785" h="662" extrusionOk="0">
                  <a:moveTo>
                    <a:pt x="336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5"/>
                    <a:pt x="168" y="661"/>
                    <a:pt x="340" y="661"/>
                  </a:cubicBezTo>
                  <a:cubicBezTo>
                    <a:pt x="418" y="661"/>
                    <a:pt x="496" y="634"/>
                    <a:pt x="560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7" name="Google Shape;7667;p28"/>
            <p:cNvSpPr/>
            <p:nvPr/>
          </p:nvSpPr>
          <p:spPr>
            <a:xfrm rot="5400000">
              <a:off x="-373645" y="4330691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0" y="522"/>
                    <a:pt x="165" y="657"/>
                    <a:pt x="338" y="657"/>
                  </a:cubicBezTo>
                  <a:cubicBezTo>
                    <a:pt x="419" y="657"/>
                    <a:pt x="502" y="627"/>
                    <a:pt x="569" y="560"/>
                  </a:cubicBezTo>
                  <a:cubicBezTo>
                    <a:pt x="779" y="350"/>
                    <a:pt x="625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8" name="Google Shape;7668;p28"/>
            <p:cNvSpPr/>
            <p:nvPr/>
          </p:nvSpPr>
          <p:spPr>
            <a:xfrm rot="5400000">
              <a:off x="-62816" y="4291523"/>
              <a:ext cx="45214" cy="38072"/>
            </a:xfrm>
            <a:custGeom>
              <a:avLst/>
              <a:gdLst/>
              <a:ahLst/>
              <a:cxnLst/>
              <a:rect l="l" t="t" r="r" b="b"/>
              <a:pathLst>
                <a:path w="785" h="661" extrusionOk="0">
                  <a:moveTo>
                    <a:pt x="337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3"/>
                    <a:pt x="164" y="661"/>
                    <a:pt x="335" y="661"/>
                  </a:cubicBezTo>
                  <a:cubicBezTo>
                    <a:pt x="419" y="661"/>
                    <a:pt x="505" y="629"/>
                    <a:pt x="575" y="560"/>
                  </a:cubicBezTo>
                  <a:cubicBezTo>
                    <a:pt x="785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9" name="Google Shape;7669;p28"/>
            <p:cNvSpPr/>
            <p:nvPr/>
          </p:nvSpPr>
          <p:spPr>
            <a:xfrm rot="5400000">
              <a:off x="-420689" y="4570401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0" name="Google Shape;7670;p28"/>
            <p:cNvSpPr/>
            <p:nvPr/>
          </p:nvSpPr>
          <p:spPr>
            <a:xfrm rot="5400000">
              <a:off x="-109832" y="451884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54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1" name="Google Shape;7671;p28"/>
            <p:cNvSpPr/>
            <p:nvPr/>
          </p:nvSpPr>
          <p:spPr>
            <a:xfrm rot="5400000">
              <a:off x="774687" y="3786826"/>
              <a:ext cx="44350" cy="38302"/>
            </a:xfrm>
            <a:custGeom>
              <a:avLst/>
              <a:gdLst/>
              <a:ahLst/>
              <a:cxnLst/>
              <a:rect l="l" t="t" r="r" b="b"/>
              <a:pathLst>
                <a:path w="770" h="665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33"/>
                    <a:pt x="164" y="665"/>
                    <a:pt x="334" y="665"/>
                  </a:cubicBezTo>
                  <a:cubicBezTo>
                    <a:pt x="413" y="665"/>
                    <a:pt x="494" y="637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2" name="Google Shape;7672;p28"/>
            <p:cNvSpPr/>
            <p:nvPr/>
          </p:nvSpPr>
          <p:spPr>
            <a:xfrm rot="5400000">
              <a:off x="1012616" y="3699754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1" y="560"/>
                  </a:cubicBezTo>
                  <a:cubicBezTo>
                    <a:pt x="770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3" name="Google Shape;7673;p28"/>
            <p:cNvSpPr/>
            <p:nvPr/>
          </p:nvSpPr>
          <p:spPr>
            <a:xfrm rot="5400000">
              <a:off x="-923280" y="5036588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4" name="Google Shape;7674;p28"/>
            <p:cNvSpPr/>
            <p:nvPr/>
          </p:nvSpPr>
          <p:spPr>
            <a:xfrm rot="5400000">
              <a:off x="-923554" y="4809305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6"/>
                    <a:pt x="165" y="671"/>
                    <a:pt x="338" y="671"/>
                  </a:cubicBezTo>
                  <a:cubicBezTo>
                    <a:pt x="419" y="671"/>
                    <a:pt x="502" y="641"/>
                    <a:pt x="569" y="574"/>
                  </a:cubicBezTo>
                  <a:cubicBezTo>
                    <a:pt x="779" y="364"/>
                    <a:pt x="625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5" name="Google Shape;7675;p28"/>
            <p:cNvSpPr/>
            <p:nvPr/>
          </p:nvSpPr>
          <p:spPr>
            <a:xfrm rot="5400000">
              <a:off x="-541554" y="4683411"/>
              <a:ext cx="45214" cy="38648"/>
            </a:xfrm>
            <a:custGeom>
              <a:avLst/>
              <a:gdLst/>
              <a:ahLst/>
              <a:cxnLst/>
              <a:rect l="l" t="t" r="r" b="b"/>
              <a:pathLst>
                <a:path w="785" h="67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84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6" name="Google Shape;7676;p28"/>
            <p:cNvSpPr/>
            <p:nvPr/>
          </p:nvSpPr>
          <p:spPr>
            <a:xfrm rot="5400000">
              <a:off x="-660836" y="435567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1" y="141"/>
                    <a:pt x="1" y="323"/>
                  </a:cubicBezTo>
                  <a:cubicBezTo>
                    <a:pt x="1" y="523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7" name="Google Shape;7677;p28"/>
            <p:cNvSpPr/>
            <p:nvPr/>
          </p:nvSpPr>
          <p:spPr>
            <a:xfrm rot="5400000">
              <a:off x="80765" y="4443845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22" y="1"/>
                  </a:moveTo>
                  <a:cubicBezTo>
                    <a:pt x="140" y="1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8" name="Google Shape;7678;p28"/>
            <p:cNvSpPr/>
            <p:nvPr/>
          </p:nvSpPr>
          <p:spPr>
            <a:xfrm rot="5400000">
              <a:off x="56609" y="4202205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1"/>
                  </a:moveTo>
                  <a:cubicBezTo>
                    <a:pt x="154" y="15"/>
                    <a:pt x="0" y="154"/>
                    <a:pt x="0" y="336"/>
                  </a:cubicBezTo>
                  <a:cubicBezTo>
                    <a:pt x="0" y="536"/>
                    <a:pt x="169" y="671"/>
                    <a:pt x="342" y="671"/>
                  </a:cubicBezTo>
                  <a:cubicBezTo>
                    <a:pt x="424" y="671"/>
                    <a:pt x="507" y="641"/>
                    <a:pt x="574" y="574"/>
                  </a:cubicBezTo>
                  <a:cubicBezTo>
                    <a:pt x="770" y="364"/>
                    <a:pt x="630" y="15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9" name="Google Shape;7679;p28"/>
            <p:cNvSpPr/>
            <p:nvPr/>
          </p:nvSpPr>
          <p:spPr>
            <a:xfrm rot="5400000">
              <a:off x="199556" y="3774346"/>
              <a:ext cx="45156" cy="37842"/>
            </a:xfrm>
            <a:custGeom>
              <a:avLst/>
              <a:gdLst/>
              <a:ahLst/>
              <a:cxnLst/>
              <a:rect l="l" t="t" r="r" b="b"/>
              <a:pathLst>
                <a:path w="784" h="657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0" name="Google Shape;7680;p28"/>
            <p:cNvSpPr/>
            <p:nvPr/>
          </p:nvSpPr>
          <p:spPr>
            <a:xfrm rot="5400000">
              <a:off x="555065" y="379237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1" name="Google Shape;7681;p28"/>
            <p:cNvSpPr/>
            <p:nvPr/>
          </p:nvSpPr>
          <p:spPr>
            <a:xfrm rot="5400000">
              <a:off x="822336" y="3636980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2" name="Google Shape;7682;p28"/>
            <p:cNvSpPr/>
            <p:nvPr/>
          </p:nvSpPr>
          <p:spPr>
            <a:xfrm rot="5400000">
              <a:off x="-38661" y="401399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3" name="Google Shape;7683;p28"/>
            <p:cNvSpPr/>
            <p:nvPr/>
          </p:nvSpPr>
          <p:spPr>
            <a:xfrm rot="5400000">
              <a:off x="152627" y="4114471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4" y="628"/>
                    <a:pt x="561" y="561"/>
                  </a:cubicBezTo>
                  <a:cubicBezTo>
                    <a:pt x="771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4" name="Google Shape;7684;p28"/>
            <p:cNvSpPr/>
            <p:nvPr/>
          </p:nvSpPr>
          <p:spPr>
            <a:xfrm rot="5400000">
              <a:off x="533936" y="3952060"/>
              <a:ext cx="44408" cy="38130"/>
            </a:xfrm>
            <a:custGeom>
              <a:avLst/>
              <a:gdLst/>
              <a:ahLst/>
              <a:cxnLst/>
              <a:rect l="l" t="t" r="r" b="b"/>
              <a:pathLst>
                <a:path w="771" h="662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5" name="Google Shape;7685;p28"/>
            <p:cNvSpPr/>
            <p:nvPr/>
          </p:nvSpPr>
          <p:spPr>
            <a:xfrm rot="5400000">
              <a:off x="726635" y="4038699"/>
              <a:ext cx="44926" cy="38360"/>
            </a:xfrm>
            <a:custGeom>
              <a:avLst/>
              <a:gdLst/>
              <a:ahLst/>
              <a:cxnLst/>
              <a:rect l="l" t="t" r="r" b="b"/>
              <a:pathLst>
                <a:path w="780" h="666" extrusionOk="0">
                  <a:moveTo>
                    <a:pt x="332" y="1"/>
                  </a:moveTo>
                  <a:cubicBezTo>
                    <a:pt x="150" y="1"/>
                    <a:pt x="10" y="155"/>
                    <a:pt x="10" y="336"/>
                  </a:cubicBezTo>
                  <a:cubicBezTo>
                    <a:pt x="1" y="537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80" y="364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6" name="Google Shape;7686;p28"/>
            <p:cNvSpPr/>
            <p:nvPr/>
          </p:nvSpPr>
          <p:spPr>
            <a:xfrm rot="5400000">
              <a:off x="678554" y="366188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7" name="Google Shape;7687;p28"/>
            <p:cNvSpPr/>
            <p:nvPr/>
          </p:nvSpPr>
          <p:spPr>
            <a:xfrm rot="5400000">
              <a:off x="-1066913" y="4851559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3"/>
                    <a:pt x="158" y="660"/>
                    <a:pt x="324" y="660"/>
                  </a:cubicBezTo>
                  <a:cubicBezTo>
                    <a:pt x="407" y="660"/>
                    <a:pt x="491" y="629"/>
                    <a:pt x="561" y="560"/>
                  </a:cubicBezTo>
                  <a:cubicBezTo>
                    <a:pt x="771" y="364"/>
                    <a:pt x="617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8" name="Google Shape;7688;p28"/>
            <p:cNvSpPr/>
            <p:nvPr/>
          </p:nvSpPr>
          <p:spPr>
            <a:xfrm rot="5400000">
              <a:off x="-779780" y="483635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9" name="Google Shape;7689;p28"/>
            <p:cNvSpPr/>
            <p:nvPr/>
          </p:nvSpPr>
          <p:spPr>
            <a:xfrm rot="5400000">
              <a:off x="-780376" y="448093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0" name="Google Shape;7690;p28"/>
            <p:cNvSpPr/>
            <p:nvPr/>
          </p:nvSpPr>
          <p:spPr>
            <a:xfrm rot="5400000">
              <a:off x="-958523" y="4683713"/>
              <a:ext cx="44926" cy="38072"/>
            </a:xfrm>
            <a:custGeom>
              <a:avLst/>
              <a:gdLst/>
              <a:ahLst/>
              <a:cxnLst/>
              <a:rect l="l" t="t" r="r" b="b"/>
              <a:pathLst>
                <a:path w="780" h="661" extrusionOk="0">
                  <a:moveTo>
                    <a:pt x="331" y="1"/>
                  </a:moveTo>
                  <a:cubicBezTo>
                    <a:pt x="150" y="1"/>
                    <a:pt x="10" y="141"/>
                    <a:pt x="10" y="322"/>
                  </a:cubicBezTo>
                  <a:cubicBezTo>
                    <a:pt x="0" y="529"/>
                    <a:pt x="161" y="660"/>
                    <a:pt x="332" y="660"/>
                  </a:cubicBezTo>
                  <a:cubicBezTo>
                    <a:pt x="415" y="660"/>
                    <a:pt x="500" y="629"/>
                    <a:pt x="569" y="560"/>
                  </a:cubicBezTo>
                  <a:cubicBezTo>
                    <a:pt x="779" y="350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1" name="Google Shape;7691;p28"/>
            <p:cNvSpPr/>
            <p:nvPr/>
          </p:nvSpPr>
          <p:spPr>
            <a:xfrm rot="5400000">
              <a:off x="-349316" y="4380005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1"/>
                  </a:moveTo>
                  <a:cubicBezTo>
                    <a:pt x="154" y="1"/>
                    <a:pt x="0" y="155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2" name="Google Shape;7692;p28"/>
            <p:cNvSpPr/>
            <p:nvPr/>
          </p:nvSpPr>
          <p:spPr>
            <a:xfrm rot="5400000">
              <a:off x="-301005" y="4177505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1"/>
                  </a:moveTo>
                  <a:cubicBezTo>
                    <a:pt x="154" y="1"/>
                    <a:pt x="1" y="155"/>
                    <a:pt x="1" y="337"/>
                  </a:cubicBezTo>
                  <a:cubicBezTo>
                    <a:pt x="1" y="536"/>
                    <a:pt x="162" y="672"/>
                    <a:pt x="332" y="672"/>
                  </a:cubicBezTo>
                  <a:cubicBezTo>
                    <a:pt x="412" y="672"/>
                    <a:pt x="493" y="642"/>
                    <a:pt x="560" y="574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3" name="Google Shape;7693;p28"/>
            <p:cNvSpPr/>
            <p:nvPr/>
          </p:nvSpPr>
          <p:spPr>
            <a:xfrm rot="5400000">
              <a:off x="-492696" y="419027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4" name="Google Shape;7694;p28"/>
            <p:cNvSpPr/>
            <p:nvPr/>
          </p:nvSpPr>
          <p:spPr>
            <a:xfrm rot="5400000">
              <a:off x="849487" y="3892547"/>
              <a:ext cx="45156" cy="37842"/>
            </a:xfrm>
            <a:custGeom>
              <a:avLst/>
              <a:gdLst/>
              <a:ahLst/>
              <a:cxnLst/>
              <a:rect l="l" t="t" r="r" b="b"/>
              <a:pathLst>
                <a:path w="784" h="657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5" name="Google Shape;7695;p28"/>
            <p:cNvSpPr/>
            <p:nvPr/>
          </p:nvSpPr>
          <p:spPr>
            <a:xfrm rot="5400000">
              <a:off x="271323" y="4308383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3"/>
                    <a:pt x="169" y="658"/>
                    <a:pt x="342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6" name="Google Shape;7696;p28"/>
            <p:cNvSpPr/>
            <p:nvPr/>
          </p:nvSpPr>
          <p:spPr>
            <a:xfrm rot="5400000">
              <a:off x="-923707" y="4531524"/>
              <a:ext cx="45214" cy="38072"/>
            </a:xfrm>
            <a:custGeom>
              <a:avLst/>
              <a:gdLst/>
              <a:ahLst/>
              <a:cxnLst/>
              <a:rect l="l" t="t" r="r" b="b"/>
              <a:pathLst>
                <a:path w="785" h="661" extrusionOk="0">
                  <a:moveTo>
                    <a:pt x="337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3"/>
                    <a:pt x="164" y="661"/>
                    <a:pt x="335" y="661"/>
                  </a:cubicBezTo>
                  <a:cubicBezTo>
                    <a:pt x="419" y="661"/>
                    <a:pt x="505" y="629"/>
                    <a:pt x="575" y="560"/>
                  </a:cubicBezTo>
                  <a:cubicBezTo>
                    <a:pt x="784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7" name="Google Shape;7697;p28"/>
            <p:cNvSpPr/>
            <p:nvPr/>
          </p:nvSpPr>
          <p:spPr>
            <a:xfrm rot="5400000">
              <a:off x="128587" y="4278467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2"/>
                    <a:pt x="168" y="658"/>
                    <a:pt x="342" y="658"/>
                  </a:cubicBezTo>
                  <a:cubicBezTo>
                    <a:pt x="424" y="658"/>
                    <a:pt x="507" y="628"/>
                    <a:pt x="574" y="560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8" name="Google Shape;7698;p28"/>
            <p:cNvSpPr/>
            <p:nvPr/>
          </p:nvSpPr>
          <p:spPr>
            <a:xfrm rot="5400000">
              <a:off x="558120" y="4126433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7"/>
                    <a:pt x="163" y="672"/>
                    <a:pt x="332" y="672"/>
                  </a:cubicBezTo>
                  <a:cubicBezTo>
                    <a:pt x="412" y="672"/>
                    <a:pt x="493" y="642"/>
                    <a:pt x="561" y="575"/>
                  </a:cubicBezTo>
                  <a:cubicBezTo>
                    <a:pt x="771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9" name="Google Shape;7699;p28"/>
            <p:cNvSpPr/>
            <p:nvPr/>
          </p:nvSpPr>
          <p:spPr>
            <a:xfrm rot="5400000">
              <a:off x="1109297" y="3624414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1"/>
                  </a:moveTo>
                  <a:cubicBezTo>
                    <a:pt x="154" y="1"/>
                    <a:pt x="14" y="155"/>
                    <a:pt x="0" y="337"/>
                  </a:cubicBezTo>
                  <a:cubicBezTo>
                    <a:pt x="0" y="537"/>
                    <a:pt x="162" y="672"/>
                    <a:pt x="332" y="672"/>
                  </a:cubicBezTo>
                  <a:cubicBezTo>
                    <a:pt x="412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0" name="Google Shape;7700;p28"/>
            <p:cNvSpPr/>
            <p:nvPr/>
          </p:nvSpPr>
          <p:spPr>
            <a:xfrm rot="5400000">
              <a:off x="1324798" y="3612251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4" y="637"/>
                    <a:pt x="561" y="574"/>
                  </a:cubicBezTo>
                  <a:cubicBezTo>
                    <a:pt x="770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1" name="Google Shape;7701;p28"/>
            <p:cNvSpPr/>
            <p:nvPr/>
          </p:nvSpPr>
          <p:spPr>
            <a:xfrm rot="5400000">
              <a:off x="-204324" y="4456267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2" name="Google Shape;7702;p28"/>
            <p:cNvSpPr/>
            <p:nvPr/>
          </p:nvSpPr>
          <p:spPr>
            <a:xfrm rot="5400000">
              <a:off x="-133901" y="4139604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7" y="0"/>
                  </a:moveTo>
                  <a:cubicBezTo>
                    <a:pt x="155" y="0"/>
                    <a:pt x="15" y="140"/>
                    <a:pt x="1" y="322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4" y="657"/>
                    <a:pt x="507" y="627"/>
                    <a:pt x="575" y="560"/>
                  </a:cubicBezTo>
                  <a:cubicBezTo>
                    <a:pt x="784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3" name="Google Shape;7703;p28"/>
            <p:cNvSpPr/>
            <p:nvPr/>
          </p:nvSpPr>
          <p:spPr>
            <a:xfrm rot="5400000">
              <a:off x="318550" y="4089137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6"/>
                    <a:pt x="166" y="671"/>
                    <a:pt x="339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4" name="Google Shape;7704;p28"/>
            <p:cNvSpPr/>
            <p:nvPr/>
          </p:nvSpPr>
          <p:spPr>
            <a:xfrm rot="5400000">
              <a:off x="342619" y="3888537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8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5" name="Google Shape;7705;p28"/>
            <p:cNvSpPr/>
            <p:nvPr/>
          </p:nvSpPr>
          <p:spPr>
            <a:xfrm rot="5400000">
              <a:off x="176034" y="3901420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0" y="523"/>
                    <a:pt x="166" y="658"/>
                    <a:pt x="338" y="658"/>
                  </a:cubicBezTo>
                  <a:cubicBezTo>
                    <a:pt x="420" y="658"/>
                    <a:pt x="503" y="628"/>
                    <a:pt x="570" y="561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6" name="Google Shape;7706;p28"/>
            <p:cNvSpPr/>
            <p:nvPr/>
          </p:nvSpPr>
          <p:spPr>
            <a:xfrm rot="5400000">
              <a:off x="8413" y="3875654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7" name="Google Shape;7707;p28"/>
            <p:cNvSpPr/>
            <p:nvPr/>
          </p:nvSpPr>
          <p:spPr>
            <a:xfrm rot="5400000">
              <a:off x="-157395" y="3939580"/>
              <a:ext cx="44926" cy="37842"/>
            </a:xfrm>
            <a:custGeom>
              <a:avLst/>
              <a:gdLst/>
              <a:ahLst/>
              <a:cxnLst/>
              <a:rect l="l" t="t" r="r" b="b"/>
              <a:pathLst>
                <a:path w="780" h="657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0" y="522"/>
                    <a:pt x="166" y="657"/>
                    <a:pt x="338" y="657"/>
                  </a:cubicBezTo>
                  <a:cubicBezTo>
                    <a:pt x="419" y="657"/>
                    <a:pt x="502" y="627"/>
                    <a:pt x="570" y="560"/>
                  </a:cubicBezTo>
                  <a:cubicBezTo>
                    <a:pt x="779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8" name="Google Shape;7708;p28"/>
            <p:cNvSpPr/>
            <p:nvPr/>
          </p:nvSpPr>
          <p:spPr>
            <a:xfrm rot="5400000">
              <a:off x="-1067314" y="4971748"/>
              <a:ext cx="45214" cy="38648"/>
            </a:xfrm>
            <a:custGeom>
              <a:avLst/>
              <a:gdLst/>
              <a:ahLst/>
              <a:cxnLst/>
              <a:rect l="l" t="t" r="r" b="b"/>
              <a:pathLst>
                <a:path w="785" h="67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9" name="Google Shape;7709;p28"/>
            <p:cNvSpPr/>
            <p:nvPr/>
          </p:nvSpPr>
          <p:spPr>
            <a:xfrm rot="5400000">
              <a:off x="-684560" y="4595505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1"/>
                  </a:moveTo>
                  <a:cubicBezTo>
                    <a:pt x="154" y="1"/>
                    <a:pt x="0" y="155"/>
                    <a:pt x="0" y="323"/>
                  </a:cubicBezTo>
                  <a:cubicBezTo>
                    <a:pt x="0" y="530"/>
                    <a:pt x="158" y="661"/>
                    <a:pt x="326" y="661"/>
                  </a:cubicBezTo>
                  <a:cubicBezTo>
                    <a:pt x="407" y="661"/>
                    <a:pt x="491" y="629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0" name="Google Shape;7710;p28"/>
            <p:cNvSpPr/>
            <p:nvPr/>
          </p:nvSpPr>
          <p:spPr>
            <a:xfrm rot="5400000">
              <a:off x="-589866" y="4493333"/>
              <a:ext cx="45214" cy="38648"/>
            </a:xfrm>
            <a:custGeom>
              <a:avLst/>
              <a:gdLst/>
              <a:ahLst/>
              <a:cxnLst/>
              <a:rect l="l" t="t" r="r" b="b"/>
              <a:pathLst>
                <a:path w="785" h="67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lnTo>
                    <a:pt x="15" y="322"/>
                  </a:lnTo>
                  <a:lnTo>
                    <a:pt x="15" y="322"/>
                  </a:lnTo>
                  <a:cubicBezTo>
                    <a:pt x="5" y="532"/>
                    <a:pt x="172" y="670"/>
                    <a:pt x="345" y="670"/>
                  </a:cubicBezTo>
                  <a:cubicBezTo>
                    <a:pt x="426" y="670"/>
                    <a:pt x="508" y="640"/>
                    <a:pt x="575" y="574"/>
                  </a:cubicBezTo>
                  <a:cubicBezTo>
                    <a:pt x="785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1" name="Google Shape;7711;p28"/>
            <p:cNvSpPr/>
            <p:nvPr/>
          </p:nvSpPr>
          <p:spPr>
            <a:xfrm rot="5400000">
              <a:off x="-468943" y="4468488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7" y="661"/>
                    <a:pt x="491" y="629"/>
                    <a:pt x="561" y="560"/>
                  </a:cubicBezTo>
                  <a:cubicBezTo>
                    <a:pt x="771" y="364"/>
                    <a:pt x="617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2" name="Google Shape;7712;p28"/>
            <p:cNvSpPr/>
            <p:nvPr/>
          </p:nvSpPr>
          <p:spPr>
            <a:xfrm rot="5400000">
              <a:off x="-709147" y="4304377"/>
              <a:ext cx="45214" cy="38706"/>
            </a:xfrm>
            <a:custGeom>
              <a:avLst/>
              <a:gdLst/>
              <a:ahLst/>
              <a:cxnLst/>
              <a:rect l="l" t="t" r="r" b="b"/>
              <a:pathLst>
                <a:path w="785" h="672" extrusionOk="0">
                  <a:moveTo>
                    <a:pt x="337" y="1"/>
                  </a:moveTo>
                  <a:cubicBezTo>
                    <a:pt x="155" y="1"/>
                    <a:pt x="15" y="155"/>
                    <a:pt x="1" y="337"/>
                  </a:cubicBezTo>
                  <a:cubicBezTo>
                    <a:pt x="1" y="536"/>
                    <a:pt x="169" y="672"/>
                    <a:pt x="343" y="672"/>
                  </a:cubicBezTo>
                  <a:cubicBezTo>
                    <a:pt x="424" y="672"/>
                    <a:pt x="507" y="642"/>
                    <a:pt x="575" y="574"/>
                  </a:cubicBezTo>
                  <a:cubicBezTo>
                    <a:pt x="784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3" name="Google Shape;7713;p28"/>
            <p:cNvSpPr/>
            <p:nvPr/>
          </p:nvSpPr>
          <p:spPr>
            <a:xfrm rot="5400000">
              <a:off x="-804042" y="465865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1" y="1"/>
                    <a:pt x="1" y="141"/>
                    <a:pt x="1" y="323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50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4" name="Google Shape;7714;p28"/>
            <p:cNvSpPr/>
            <p:nvPr/>
          </p:nvSpPr>
          <p:spPr>
            <a:xfrm rot="5400000">
              <a:off x="-1157467" y="5146724"/>
              <a:ext cx="45156" cy="38706"/>
            </a:xfrm>
            <a:custGeom>
              <a:avLst/>
              <a:gdLst/>
              <a:ahLst/>
              <a:cxnLst/>
              <a:rect l="l" t="t" r="r" b="b"/>
              <a:pathLst>
                <a:path w="784" h="672" extrusionOk="0">
                  <a:moveTo>
                    <a:pt x="336" y="1"/>
                  </a:moveTo>
                  <a:cubicBezTo>
                    <a:pt x="154" y="1"/>
                    <a:pt x="14" y="155"/>
                    <a:pt x="0" y="337"/>
                  </a:cubicBezTo>
                  <a:cubicBezTo>
                    <a:pt x="0" y="537"/>
                    <a:pt x="168" y="672"/>
                    <a:pt x="342" y="672"/>
                  </a:cubicBezTo>
                  <a:cubicBezTo>
                    <a:pt x="424" y="672"/>
                    <a:pt x="507" y="642"/>
                    <a:pt x="574" y="575"/>
                  </a:cubicBezTo>
                  <a:cubicBezTo>
                    <a:pt x="784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715" name="Google Shape;7715;p28"/>
          <p:cNvGrpSpPr/>
          <p:nvPr/>
        </p:nvGrpSpPr>
        <p:grpSpPr>
          <a:xfrm rot="2700000" flipH="1">
            <a:off x="-306144" y="5669770"/>
            <a:ext cx="4126000" cy="1591209"/>
            <a:chOff x="-1251962" y="4287033"/>
            <a:chExt cx="3651163" cy="1408086"/>
          </a:xfrm>
        </p:grpSpPr>
        <p:sp>
          <p:nvSpPr>
            <p:cNvPr id="7716" name="Google Shape;7716;p28"/>
            <p:cNvSpPr/>
            <p:nvPr/>
          </p:nvSpPr>
          <p:spPr>
            <a:xfrm rot="5400000">
              <a:off x="-878961" y="5282055"/>
              <a:ext cx="44926" cy="38648"/>
            </a:xfrm>
            <a:custGeom>
              <a:avLst/>
              <a:gdLst/>
              <a:ahLst/>
              <a:cxnLst/>
              <a:rect l="l" t="t" r="r" b="b"/>
              <a:pathLst>
                <a:path w="780" h="671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6"/>
                    <a:pt x="166" y="671"/>
                    <a:pt x="338" y="671"/>
                  </a:cubicBezTo>
                  <a:cubicBezTo>
                    <a:pt x="420" y="671"/>
                    <a:pt x="502" y="641"/>
                    <a:pt x="570" y="574"/>
                  </a:cubicBezTo>
                  <a:cubicBezTo>
                    <a:pt x="780" y="364"/>
                    <a:pt x="640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7" name="Google Shape;7717;p28"/>
            <p:cNvSpPr/>
            <p:nvPr/>
          </p:nvSpPr>
          <p:spPr>
            <a:xfrm rot="5400000">
              <a:off x="-130424" y="3165494"/>
              <a:ext cx="1408086" cy="3651163"/>
            </a:xfrm>
            <a:custGeom>
              <a:avLst/>
              <a:gdLst/>
              <a:ahLst/>
              <a:cxnLst/>
              <a:rect l="l" t="t" r="r" b="b"/>
              <a:pathLst>
                <a:path w="24447" h="63391" extrusionOk="0">
                  <a:moveTo>
                    <a:pt x="10160" y="0"/>
                  </a:moveTo>
                  <a:cubicBezTo>
                    <a:pt x="10163" y="0"/>
                    <a:pt x="10166" y="1"/>
                    <a:pt x="10169" y="1"/>
                  </a:cubicBezTo>
                  <a:lnTo>
                    <a:pt x="10169" y="1"/>
                  </a:lnTo>
                  <a:cubicBezTo>
                    <a:pt x="10170" y="1"/>
                    <a:pt x="10172" y="0"/>
                    <a:pt x="10174" y="0"/>
                  </a:cubicBezTo>
                  <a:close/>
                  <a:moveTo>
                    <a:pt x="10169" y="1"/>
                  </a:moveTo>
                  <a:cubicBezTo>
                    <a:pt x="7917" y="225"/>
                    <a:pt x="5638" y="645"/>
                    <a:pt x="3877" y="2155"/>
                  </a:cubicBezTo>
                  <a:cubicBezTo>
                    <a:pt x="2267" y="3988"/>
                    <a:pt x="1092" y="6129"/>
                    <a:pt x="392" y="8452"/>
                  </a:cubicBezTo>
                  <a:cubicBezTo>
                    <a:pt x="1358" y="11307"/>
                    <a:pt x="3121" y="13966"/>
                    <a:pt x="4702" y="16373"/>
                  </a:cubicBezTo>
                  <a:cubicBezTo>
                    <a:pt x="4659" y="16402"/>
                    <a:pt x="4605" y="16415"/>
                    <a:pt x="4541" y="16415"/>
                  </a:cubicBezTo>
                  <a:cubicBezTo>
                    <a:pt x="3618" y="16415"/>
                    <a:pt x="641" y="13591"/>
                    <a:pt x="0" y="13028"/>
                  </a:cubicBezTo>
                  <a:lnTo>
                    <a:pt x="0" y="13028"/>
                  </a:lnTo>
                  <a:cubicBezTo>
                    <a:pt x="294" y="15841"/>
                    <a:pt x="854" y="18611"/>
                    <a:pt x="1694" y="21312"/>
                  </a:cubicBezTo>
                  <a:cubicBezTo>
                    <a:pt x="3331" y="23257"/>
                    <a:pt x="5276" y="25160"/>
                    <a:pt x="7445" y="26490"/>
                  </a:cubicBezTo>
                  <a:cubicBezTo>
                    <a:pt x="9214" y="27354"/>
                    <a:pt x="8153" y="27637"/>
                    <a:pt x="6751" y="27637"/>
                  </a:cubicBezTo>
                  <a:cubicBezTo>
                    <a:pt x="5702" y="27637"/>
                    <a:pt x="4462" y="27479"/>
                    <a:pt x="4072" y="27287"/>
                  </a:cubicBezTo>
                  <a:lnTo>
                    <a:pt x="4072" y="27287"/>
                  </a:lnTo>
                  <a:cubicBezTo>
                    <a:pt x="6451" y="32199"/>
                    <a:pt x="8872" y="37083"/>
                    <a:pt x="11251" y="41994"/>
                  </a:cubicBezTo>
                  <a:cubicBezTo>
                    <a:pt x="13868" y="47871"/>
                    <a:pt x="15547" y="54029"/>
                    <a:pt x="17324" y="60172"/>
                  </a:cubicBezTo>
                  <a:cubicBezTo>
                    <a:pt x="17633" y="61099"/>
                    <a:pt x="18049" y="63391"/>
                    <a:pt x="18683" y="63391"/>
                  </a:cubicBezTo>
                  <a:cubicBezTo>
                    <a:pt x="18938" y="63391"/>
                    <a:pt x="19229" y="63018"/>
                    <a:pt x="19563" y="62033"/>
                  </a:cubicBezTo>
                  <a:cubicBezTo>
                    <a:pt x="20193" y="60382"/>
                    <a:pt x="20109" y="58632"/>
                    <a:pt x="20752" y="56953"/>
                  </a:cubicBezTo>
                  <a:cubicBezTo>
                    <a:pt x="22376" y="49649"/>
                    <a:pt x="23985" y="42204"/>
                    <a:pt x="24167" y="34690"/>
                  </a:cubicBezTo>
                  <a:lnTo>
                    <a:pt x="24167" y="34690"/>
                  </a:lnTo>
                  <a:cubicBezTo>
                    <a:pt x="24003" y="34894"/>
                    <a:pt x="23840" y="35099"/>
                    <a:pt x="23676" y="35303"/>
                  </a:cubicBezTo>
                  <a:lnTo>
                    <a:pt x="23676" y="35303"/>
                  </a:lnTo>
                  <a:cubicBezTo>
                    <a:pt x="23677" y="35300"/>
                    <a:pt x="23677" y="35297"/>
                    <a:pt x="23677" y="35291"/>
                  </a:cubicBezTo>
                  <a:lnTo>
                    <a:pt x="23677" y="35291"/>
                  </a:lnTo>
                  <a:cubicBezTo>
                    <a:pt x="23322" y="35634"/>
                    <a:pt x="22447" y="37217"/>
                    <a:pt x="21830" y="37217"/>
                  </a:cubicBezTo>
                  <a:cubicBezTo>
                    <a:pt x="21717" y="37217"/>
                    <a:pt x="21613" y="37164"/>
                    <a:pt x="21522" y="37041"/>
                  </a:cubicBezTo>
                  <a:cubicBezTo>
                    <a:pt x="22124" y="35319"/>
                    <a:pt x="23145" y="33654"/>
                    <a:pt x="23887" y="31961"/>
                  </a:cubicBezTo>
                  <a:cubicBezTo>
                    <a:pt x="24447" y="29470"/>
                    <a:pt x="23915" y="26518"/>
                    <a:pt x="23971" y="23985"/>
                  </a:cubicBezTo>
                  <a:lnTo>
                    <a:pt x="23971" y="23985"/>
                  </a:lnTo>
                  <a:cubicBezTo>
                    <a:pt x="23641" y="24303"/>
                    <a:pt x="22285" y="26257"/>
                    <a:pt x="21624" y="26257"/>
                  </a:cubicBezTo>
                  <a:cubicBezTo>
                    <a:pt x="21471" y="26257"/>
                    <a:pt x="21356" y="26154"/>
                    <a:pt x="21298" y="25902"/>
                  </a:cubicBezTo>
                  <a:cubicBezTo>
                    <a:pt x="22166" y="23845"/>
                    <a:pt x="23467" y="21676"/>
                    <a:pt x="23593" y="19437"/>
                  </a:cubicBezTo>
                  <a:cubicBezTo>
                    <a:pt x="23089" y="16387"/>
                    <a:pt x="22767" y="13266"/>
                    <a:pt x="21732" y="10341"/>
                  </a:cubicBezTo>
                  <a:cubicBezTo>
                    <a:pt x="21512" y="10870"/>
                    <a:pt x="18931" y="14272"/>
                    <a:pt x="18069" y="14272"/>
                  </a:cubicBezTo>
                  <a:cubicBezTo>
                    <a:pt x="17837" y="14272"/>
                    <a:pt x="17730" y="14024"/>
                    <a:pt x="17828" y="13406"/>
                  </a:cubicBezTo>
                  <a:cubicBezTo>
                    <a:pt x="18695" y="10873"/>
                    <a:pt x="19157" y="8228"/>
                    <a:pt x="19493" y="5570"/>
                  </a:cubicBezTo>
                  <a:cubicBezTo>
                    <a:pt x="17312" y="2731"/>
                    <a:pt x="13859" y="200"/>
                    <a:pt x="1016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8" name="Google Shape;7718;p28"/>
            <p:cNvSpPr/>
            <p:nvPr/>
          </p:nvSpPr>
          <p:spPr>
            <a:xfrm rot="5400000">
              <a:off x="2040262" y="4536756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1"/>
                  </a:moveTo>
                  <a:cubicBezTo>
                    <a:pt x="154" y="1"/>
                    <a:pt x="0" y="154"/>
                    <a:pt x="0" y="336"/>
                  </a:cubicBezTo>
                  <a:cubicBezTo>
                    <a:pt x="0" y="536"/>
                    <a:pt x="162" y="671"/>
                    <a:pt x="331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9" name="Google Shape;7719;p28"/>
            <p:cNvSpPr/>
            <p:nvPr/>
          </p:nvSpPr>
          <p:spPr>
            <a:xfrm rot="5400000">
              <a:off x="-915834" y="5291174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2" y="672"/>
                    <a:pt x="331" y="672"/>
                  </a:cubicBezTo>
                  <a:cubicBezTo>
                    <a:pt x="411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0" name="Google Shape;7720;p28"/>
            <p:cNvSpPr/>
            <p:nvPr/>
          </p:nvSpPr>
          <p:spPr>
            <a:xfrm rot="5400000">
              <a:off x="204028" y="5069716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23" y="1"/>
                  </a:moveTo>
                  <a:cubicBezTo>
                    <a:pt x="141" y="1"/>
                    <a:pt x="1" y="155"/>
                    <a:pt x="1" y="337"/>
                  </a:cubicBezTo>
                  <a:cubicBezTo>
                    <a:pt x="1" y="537"/>
                    <a:pt x="163" y="665"/>
                    <a:pt x="333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5"/>
                    <a:pt x="616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1" name="Google Shape;7721;p28"/>
            <p:cNvSpPr/>
            <p:nvPr/>
          </p:nvSpPr>
          <p:spPr>
            <a:xfrm rot="5400000">
              <a:off x="743166" y="4640767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2" name="Google Shape;7722;p28"/>
            <p:cNvSpPr/>
            <p:nvPr/>
          </p:nvSpPr>
          <p:spPr>
            <a:xfrm rot="5400000">
              <a:off x="1032779" y="4783904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3" name="Google Shape;7723;p28"/>
            <p:cNvSpPr/>
            <p:nvPr/>
          </p:nvSpPr>
          <p:spPr>
            <a:xfrm rot="5400000">
              <a:off x="1198264" y="4744628"/>
              <a:ext cx="45214" cy="38130"/>
            </a:xfrm>
            <a:custGeom>
              <a:avLst/>
              <a:gdLst/>
              <a:ahLst/>
              <a:cxnLst/>
              <a:rect l="l" t="t" r="r" b="b"/>
              <a:pathLst>
                <a:path w="785" h="662" extrusionOk="0">
                  <a:moveTo>
                    <a:pt x="337" y="1"/>
                  </a:moveTo>
                  <a:cubicBezTo>
                    <a:pt x="155" y="1"/>
                    <a:pt x="15" y="155"/>
                    <a:pt x="1" y="337"/>
                  </a:cubicBezTo>
                  <a:cubicBezTo>
                    <a:pt x="1" y="533"/>
                    <a:pt x="164" y="661"/>
                    <a:pt x="335" y="661"/>
                  </a:cubicBezTo>
                  <a:cubicBezTo>
                    <a:pt x="419" y="661"/>
                    <a:pt x="505" y="630"/>
                    <a:pt x="575" y="561"/>
                  </a:cubicBezTo>
                  <a:cubicBezTo>
                    <a:pt x="785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4" name="Google Shape;7724;p28"/>
            <p:cNvSpPr/>
            <p:nvPr/>
          </p:nvSpPr>
          <p:spPr>
            <a:xfrm rot="5400000">
              <a:off x="1364614" y="4691819"/>
              <a:ext cx="44926" cy="38072"/>
            </a:xfrm>
            <a:custGeom>
              <a:avLst/>
              <a:gdLst/>
              <a:ahLst/>
              <a:cxnLst/>
              <a:rect l="l" t="t" r="r" b="b"/>
              <a:pathLst>
                <a:path w="780" h="661" extrusionOk="0">
                  <a:moveTo>
                    <a:pt x="331" y="1"/>
                  </a:moveTo>
                  <a:cubicBezTo>
                    <a:pt x="150" y="1"/>
                    <a:pt x="10" y="155"/>
                    <a:pt x="10" y="336"/>
                  </a:cubicBezTo>
                  <a:cubicBezTo>
                    <a:pt x="0" y="533"/>
                    <a:pt x="160" y="661"/>
                    <a:pt x="330" y="661"/>
                  </a:cubicBezTo>
                  <a:cubicBezTo>
                    <a:pt x="414" y="661"/>
                    <a:pt x="500" y="630"/>
                    <a:pt x="569" y="560"/>
                  </a:cubicBezTo>
                  <a:cubicBezTo>
                    <a:pt x="779" y="364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5" name="Google Shape;7725;p28"/>
            <p:cNvSpPr/>
            <p:nvPr/>
          </p:nvSpPr>
          <p:spPr>
            <a:xfrm rot="5400000">
              <a:off x="1903283" y="4484528"/>
              <a:ext cx="44926" cy="38648"/>
            </a:xfrm>
            <a:custGeom>
              <a:avLst/>
              <a:gdLst/>
              <a:ahLst/>
              <a:cxnLst/>
              <a:rect l="l" t="t" r="r" b="b"/>
              <a:pathLst>
                <a:path w="780" h="671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6"/>
                    <a:pt x="166" y="671"/>
                    <a:pt x="339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6" name="Google Shape;7726;p28"/>
            <p:cNvSpPr/>
            <p:nvPr/>
          </p:nvSpPr>
          <p:spPr>
            <a:xfrm rot="5400000">
              <a:off x="1655754" y="449803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7" name="Google Shape;7727;p28"/>
            <p:cNvSpPr/>
            <p:nvPr/>
          </p:nvSpPr>
          <p:spPr>
            <a:xfrm rot="5400000">
              <a:off x="1572377" y="4653379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6" y="661"/>
                    <a:pt x="491" y="629"/>
                    <a:pt x="560" y="560"/>
                  </a:cubicBezTo>
                  <a:cubicBezTo>
                    <a:pt x="770" y="364"/>
                    <a:pt x="616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8" name="Google Shape;7728;p28"/>
            <p:cNvSpPr/>
            <p:nvPr/>
          </p:nvSpPr>
          <p:spPr>
            <a:xfrm rot="5400000">
              <a:off x="1697053" y="4718396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9" name="Google Shape;7729;p28"/>
            <p:cNvSpPr/>
            <p:nvPr/>
          </p:nvSpPr>
          <p:spPr>
            <a:xfrm rot="5400000">
              <a:off x="1780372" y="4615284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5" y="657"/>
                    <a:pt x="508" y="628"/>
                    <a:pt x="575" y="560"/>
                  </a:cubicBezTo>
                  <a:cubicBezTo>
                    <a:pt x="771" y="350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0" name="Google Shape;7730;p28"/>
            <p:cNvSpPr/>
            <p:nvPr/>
          </p:nvSpPr>
          <p:spPr>
            <a:xfrm rot="5400000">
              <a:off x="1821469" y="4913305"/>
              <a:ext cx="45214" cy="38360"/>
            </a:xfrm>
            <a:custGeom>
              <a:avLst/>
              <a:gdLst/>
              <a:ahLst/>
              <a:cxnLst/>
              <a:rect l="l" t="t" r="r" b="b"/>
              <a:pathLst>
                <a:path w="785" h="666" extrusionOk="0">
                  <a:moveTo>
                    <a:pt x="336" y="1"/>
                  </a:moveTo>
                  <a:cubicBezTo>
                    <a:pt x="155" y="1"/>
                    <a:pt x="15" y="155"/>
                    <a:pt x="1" y="337"/>
                  </a:cubicBezTo>
                  <a:cubicBezTo>
                    <a:pt x="1" y="537"/>
                    <a:pt x="169" y="665"/>
                    <a:pt x="343" y="665"/>
                  </a:cubicBezTo>
                  <a:cubicBezTo>
                    <a:pt x="425" y="665"/>
                    <a:pt x="507" y="637"/>
                    <a:pt x="574" y="575"/>
                  </a:cubicBezTo>
                  <a:cubicBezTo>
                    <a:pt x="784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1" name="Google Shape;7731;p28"/>
            <p:cNvSpPr/>
            <p:nvPr/>
          </p:nvSpPr>
          <p:spPr>
            <a:xfrm rot="5400000">
              <a:off x="660740" y="482280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2" name="Google Shape;7732;p28"/>
            <p:cNvSpPr/>
            <p:nvPr/>
          </p:nvSpPr>
          <p:spPr>
            <a:xfrm rot="5400000">
              <a:off x="369801" y="5044262"/>
              <a:ext cx="44926" cy="37842"/>
            </a:xfrm>
            <a:custGeom>
              <a:avLst/>
              <a:gdLst/>
              <a:ahLst/>
              <a:cxnLst/>
              <a:rect l="l" t="t" r="r" b="b"/>
              <a:pathLst>
                <a:path w="780" h="657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0" y="522"/>
                    <a:pt x="166" y="657"/>
                    <a:pt x="338" y="657"/>
                  </a:cubicBezTo>
                  <a:cubicBezTo>
                    <a:pt x="419" y="657"/>
                    <a:pt x="502" y="627"/>
                    <a:pt x="570" y="560"/>
                  </a:cubicBezTo>
                  <a:cubicBezTo>
                    <a:pt x="779" y="350"/>
                    <a:pt x="640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3" name="Google Shape;7733;p28"/>
            <p:cNvSpPr/>
            <p:nvPr/>
          </p:nvSpPr>
          <p:spPr>
            <a:xfrm rot="5400000">
              <a:off x="-828491" y="5368274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5" y="1"/>
                    <a:pt x="1" y="141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4" name="Google Shape;7734;p28"/>
            <p:cNvSpPr/>
            <p:nvPr/>
          </p:nvSpPr>
          <p:spPr>
            <a:xfrm rot="5400000">
              <a:off x="-583510" y="5213342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4" y="1"/>
                    <a:pt x="15" y="141"/>
                    <a:pt x="1" y="323"/>
                  </a:cubicBezTo>
                  <a:cubicBezTo>
                    <a:pt x="1" y="523"/>
                    <a:pt x="169" y="658"/>
                    <a:pt x="342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5" name="Google Shape;7735;p28"/>
            <p:cNvSpPr/>
            <p:nvPr/>
          </p:nvSpPr>
          <p:spPr>
            <a:xfrm rot="5400000">
              <a:off x="120969" y="5226761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8"/>
                    <a:pt x="570" y="560"/>
                  </a:cubicBezTo>
                  <a:cubicBezTo>
                    <a:pt x="780" y="350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6" name="Google Shape;7736;p28"/>
            <p:cNvSpPr/>
            <p:nvPr/>
          </p:nvSpPr>
          <p:spPr>
            <a:xfrm rot="5400000">
              <a:off x="-790611" y="5253021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7" name="Google Shape;7737;p28"/>
            <p:cNvSpPr/>
            <p:nvPr/>
          </p:nvSpPr>
          <p:spPr>
            <a:xfrm rot="5400000">
              <a:off x="-1124145" y="536828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8" name="Google Shape;7738;p28"/>
            <p:cNvSpPr/>
            <p:nvPr/>
          </p:nvSpPr>
          <p:spPr>
            <a:xfrm rot="5400000">
              <a:off x="-251647" y="5240035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3"/>
                    <a:pt x="166" y="658"/>
                    <a:pt x="339" y="658"/>
                  </a:cubicBezTo>
                  <a:cubicBezTo>
                    <a:pt x="420" y="658"/>
                    <a:pt x="503" y="628"/>
                    <a:pt x="570" y="561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9" name="Google Shape;7739;p28"/>
            <p:cNvSpPr/>
            <p:nvPr/>
          </p:nvSpPr>
          <p:spPr>
            <a:xfrm rot="5400000">
              <a:off x="619469" y="516079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0" name="Google Shape;7740;p28"/>
            <p:cNvSpPr/>
            <p:nvPr/>
          </p:nvSpPr>
          <p:spPr>
            <a:xfrm rot="5400000">
              <a:off x="991019" y="5030988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0" y="522"/>
                    <a:pt x="166" y="658"/>
                    <a:pt x="338" y="658"/>
                  </a:cubicBezTo>
                  <a:cubicBezTo>
                    <a:pt x="420" y="658"/>
                    <a:pt x="502" y="628"/>
                    <a:pt x="570" y="560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1" name="Google Shape;7741;p28"/>
            <p:cNvSpPr/>
            <p:nvPr/>
          </p:nvSpPr>
          <p:spPr>
            <a:xfrm rot="5400000">
              <a:off x="1240197" y="5017339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6"/>
                    <a:pt x="166" y="672"/>
                    <a:pt x="338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2" name="Google Shape;7742;p28"/>
            <p:cNvSpPr/>
            <p:nvPr/>
          </p:nvSpPr>
          <p:spPr>
            <a:xfrm rot="5400000">
              <a:off x="1274080" y="4391964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3" name="Google Shape;7743;p28"/>
            <p:cNvSpPr/>
            <p:nvPr/>
          </p:nvSpPr>
          <p:spPr>
            <a:xfrm rot="5400000">
              <a:off x="1406201" y="4862253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4" name="Google Shape;7744;p28"/>
            <p:cNvSpPr/>
            <p:nvPr/>
          </p:nvSpPr>
          <p:spPr>
            <a:xfrm rot="5400000">
              <a:off x="1531021" y="494019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1" y="141"/>
                    <a:pt x="1" y="323"/>
                  </a:cubicBezTo>
                  <a:cubicBezTo>
                    <a:pt x="1" y="523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5" name="Google Shape;7745;p28"/>
            <p:cNvSpPr/>
            <p:nvPr/>
          </p:nvSpPr>
          <p:spPr>
            <a:xfrm rot="5400000">
              <a:off x="1614109" y="5056845"/>
              <a:ext cx="44408" cy="38648"/>
            </a:xfrm>
            <a:custGeom>
              <a:avLst/>
              <a:gdLst/>
              <a:ahLst/>
              <a:cxnLst/>
              <a:rect l="l" t="t" r="r" b="b"/>
              <a:pathLst>
                <a:path w="771" h="671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32"/>
                    <a:pt x="164" y="671"/>
                    <a:pt x="334" y="671"/>
                  </a:cubicBezTo>
                  <a:cubicBezTo>
                    <a:pt x="413" y="671"/>
                    <a:pt x="494" y="641"/>
                    <a:pt x="561" y="574"/>
                  </a:cubicBezTo>
                  <a:cubicBezTo>
                    <a:pt x="770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6" name="Google Shape;7746;p28"/>
            <p:cNvSpPr/>
            <p:nvPr/>
          </p:nvSpPr>
          <p:spPr>
            <a:xfrm rot="5400000">
              <a:off x="1967797" y="4691757"/>
              <a:ext cx="44926" cy="38187"/>
            </a:xfrm>
            <a:custGeom>
              <a:avLst/>
              <a:gdLst/>
              <a:ahLst/>
              <a:cxnLst/>
              <a:rect l="l" t="t" r="r" b="b"/>
              <a:pathLst>
                <a:path w="780" h="663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lnTo>
                    <a:pt x="10" y="323"/>
                  </a:lnTo>
                  <a:lnTo>
                    <a:pt x="10" y="323"/>
                  </a:lnTo>
                  <a:cubicBezTo>
                    <a:pt x="0" y="526"/>
                    <a:pt x="164" y="662"/>
                    <a:pt x="341" y="662"/>
                  </a:cubicBezTo>
                  <a:cubicBezTo>
                    <a:pt x="419" y="662"/>
                    <a:pt x="500" y="635"/>
                    <a:pt x="569" y="574"/>
                  </a:cubicBezTo>
                  <a:cubicBezTo>
                    <a:pt x="779" y="365"/>
                    <a:pt x="625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7" name="Google Shape;7747;p28"/>
            <p:cNvSpPr/>
            <p:nvPr/>
          </p:nvSpPr>
          <p:spPr>
            <a:xfrm rot="5400000">
              <a:off x="14325" y="509946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8" name="Google Shape;7748;p28"/>
            <p:cNvSpPr/>
            <p:nvPr/>
          </p:nvSpPr>
          <p:spPr>
            <a:xfrm rot="5400000">
              <a:off x="1290111" y="449802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0"/>
                  </a:moveTo>
                  <a:cubicBezTo>
                    <a:pt x="141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9" name="Google Shape;7749;p28"/>
            <p:cNvSpPr/>
            <p:nvPr/>
          </p:nvSpPr>
          <p:spPr>
            <a:xfrm rot="5400000">
              <a:off x="1130233" y="4510629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57" y="661"/>
                    <a:pt x="323" y="661"/>
                  </a:cubicBezTo>
                  <a:cubicBezTo>
                    <a:pt x="406" y="661"/>
                    <a:pt x="490" y="629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0" name="Google Shape;7750;p28"/>
            <p:cNvSpPr/>
            <p:nvPr/>
          </p:nvSpPr>
          <p:spPr>
            <a:xfrm rot="5400000">
              <a:off x="-356219" y="5160714"/>
              <a:ext cx="44926" cy="38072"/>
            </a:xfrm>
            <a:custGeom>
              <a:avLst/>
              <a:gdLst/>
              <a:ahLst/>
              <a:cxnLst/>
              <a:rect l="l" t="t" r="r" b="b"/>
              <a:pathLst>
                <a:path w="780" h="661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3"/>
                    <a:pt x="160" y="660"/>
                    <a:pt x="330" y="660"/>
                  </a:cubicBezTo>
                  <a:cubicBezTo>
                    <a:pt x="414" y="660"/>
                    <a:pt x="500" y="629"/>
                    <a:pt x="569" y="560"/>
                  </a:cubicBezTo>
                  <a:cubicBezTo>
                    <a:pt x="779" y="364"/>
                    <a:pt x="625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1" name="Google Shape;7751;p28"/>
            <p:cNvSpPr/>
            <p:nvPr/>
          </p:nvSpPr>
          <p:spPr>
            <a:xfrm rot="5400000">
              <a:off x="953621" y="4743950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1"/>
                  </a:moveTo>
                  <a:cubicBezTo>
                    <a:pt x="141" y="1"/>
                    <a:pt x="1" y="155"/>
                    <a:pt x="1" y="337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6" y="661"/>
                    <a:pt x="491" y="630"/>
                    <a:pt x="561" y="560"/>
                  </a:cubicBezTo>
                  <a:cubicBezTo>
                    <a:pt x="770" y="365"/>
                    <a:pt x="617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2" name="Google Shape;7752;p28"/>
            <p:cNvSpPr/>
            <p:nvPr/>
          </p:nvSpPr>
          <p:spPr>
            <a:xfrm rot="5400000">
              <a:off x="536813" y="4678833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16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3" name="Google Shape;7753;p28"/>
            <p:cNvSpPr/>
            <p:nvPr/>
          </p:nvSpPr>
          <p:spPr>
            <a:xfrm rot="5400000">
              <a:off x="411705" y="4796458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4" name="Google Shape;7754;p28"/>
            <p:cNvSpPr/>
            <p:nvPr/>
          </p:nvSpPr>
          <p:spPr>
            <a:xfrm rot="5400000">
              <a:off x="-127893" y="5096466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1" y="0"/>
                  </a:moveTo>
                  <a:cubicBezTo>
                    <a:pt x="149" y="0"/>
                    <a:pt x="10" y="140"/>
                    <a:pt x="10" y="322"/>
                  </a:cubicBezTo>
                  <a:cubicBezTo>
                    <a:pt x="0" y="522"/>
                    <a:pt x="165" y="657"/>
                    <a:pt x="338" y="657"/>
                  </a:cubicBezTo>
                  <a:cubicBezTo>
                    <a:pt x="419" y="657"/>
                    <a:pt x="502" y="627"/>
                    <a:pt x="569" y="560"/>
                  </a:cubicBezTo>
                  <a:cubicBezTo>
                    <a:pt x="779" y="350"/>
                    <a:pt x="625" y="0"/>
                    <a:pt x="331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5" name="Google Shape;7755;p28"/>
            <p:cNvSpPr/>
            <p:nvPr/>
          </p:nvSpPr>
          <p:spPr>
            <a:xfrm rot="5400000">
              <a:off x="-500508" y="5148037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22" y="0"/>
                  </a:moveTo>
                  <a:cubicBezTo>
                    <a:pt x="140" y="0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29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6" name="Google Shape;7756;p28"/>
            <p:cNvSpPr/>
            <p:nvPr/>
          </p:nvSpPr>
          <p:spPr>
            <a:xfrm rot="5400000">
              <a:off x="162268" y="4979158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8"/>
                    <a:pt x="570" y="560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7" name="Google Shape;7757;p28"/>
            <p:cNvSpPr/>
            <p:nvPr/>
          </p:nvSpPr>
          <p:spPr>
            <a:xfrm rot="5400000">
              <a:off x="701549" y="4927098"/>
              <a:ext cx="45214" cy="37842"/>
            </a:xfrm>
            <a:custGeom>
              <a:avLst/>
              <a:gdLst/>
              <a:ahLst/>
              <a:cxnLst/>
              <a:rect l="l" t="t" r="r" b="b"/>
              <a:pathLst>
                <a:path w="785" h="657" extrusionOk="0">
                  <a:moveTo>
                    <a:pt x="336" y="0"/>
                  </a:moveTo>
                  <a:cubicBezTo>
                    <a:pt x="154" y="0"/>
                    <a:pt x="15" y="140"/>
                    <a:pt x="1" y="322"/>
                  </a:cubicBezTo>
                  <a:cubicBezTo>
                    <a:pt x="1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8" name="Google Shape;7758;p28"/>
            <p:cNvSpPr/>
            <p:nvPr/>
          </p:nvSpPr>
          <p:spPr>
            <a:xfrm rot="5400000">
              <a:off x="784398" y="5017510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7"/>
                    <a:pt x="169" y="665"/>
                    <a:pt x="343" y="665"/>
                  </a:cubicBezTo>
                  <a:cubicBezTo>
                    <a:pt x="425" y="665"/>
                    <a:pt x="507" y="637"/>
                    <a:pt x="574" y="575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9" name="Google Shape;7759;p28"/>
            <p:cNvSpPr/>
            <p:nvPr/>
          </p:nvSpPr>
          <p:spPr>
            <a:xfrm rot="5400000">
              <a:off x="1156994" y="4953214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2"/>
                    <a:pt x="166" y="658"/>
                    <a:pt x="339" y="658"/>
                  </a:cubicBezTo>
                  <a:cubicBezTo>
                    <a:pt x="420" y="658"/>
                    <a:pt x="503" y="628"/>
                    <a:pt x="570" y="561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760" name="Google Shape;7760;p28"/>
          <p:cNvGrpSpPr/>
          <p:nvPr/>
        </p:nvGrpSpPr>
        <p:grpSpPr>
          <a:xfrm rot="-7561493" flipH="1">
            <a:off x="192436" y="-597115"/>
            <a:ext cx="2273152" cy="2634219"/>
            <a:chOff x="1594334" y="-1336269"/>
            <a:chExt cx="2011420" cy="2330913"/>
          </a:xfrm>
        </p:grpSpPr>
        <p:sp>
          <p:nvSpPr>
            <p:cNvPr id="7761" name="Google Shape;7761;p28"/>
            <p:cNvSpPr/>
            <p:nvPr/>
          </p:nvSpPr>
          <p:spPr>
            <a:xfrm rot="5400000">
              <a:off x="1434587" y="-1176522"/>
              <a:ext cx="2330913" cy="2011420"/>
            </a:xfrm>
            <a:custGeom>
              <a:avLst/>
              <a:gdLst/>
              <a:ahLst/>
              <a:cxnLst/>
              <a:rect l="l" t="t" r="r" b="b"/>
              <a:pathLst>
                <a:path w="40469" h="34922" extrusionOk="0">
                  <a:moveTo>
                    <a:pt x="39433" y="0"/>
                  </a:moveTo>
                  <a:lnTo>
                    <a:pt x="39433" y="0"/>
                  </a:lnTo>
                  <a:cubicBezTo>
                    <a:pt x="35305" y="84"/>
                    <a:pt x="31303" y="1610"/>
                    <a:pt x="27483" y="3023"/>
                  </a:cubicBezTo>
                  <a:cubicBezTo>
                    <a:pt x="18737" y="6101"/>
                    <a:pt x="10565" y="11769"/>
                    <a:pt x="5206" y="19423"/>
                  </a:cubicBezTo>
                  <a:cubicBezTo>
                    <a:pt x="3485" y="21928"/>
                    <a:pt x="2086" y="24657"/>
                    <a:pt x="1050" y="27525"/>
                  </a:cubicBezTo>
                  <a:cubicBezTo>
                    <a:pt x="532" y="29316"/>
                    <a:pt x="308" y="31317"/>
                    <a:pt x="70" y="33151"/>
                  </a:cubicBezTo>
                  <a:cubicBezTo>
                    <a:pt x="1" y="33374"/>
                    <a:pt x="15" y="33696"/>
                    <a:pt x="308" y="33710"/>
                  </a:cubicBezTo>
                  <a:cubicBezTo>
                    <a:pt x="812" y="34172"/>
                    <a:pt x="1512" y="34004"/>
                    <a:pt x="2127" y="34270"/>
                  </a:cubicBezTo>
                  <a:cubicBezTo>
                    <a:pt x="2627" y="34491"/>
                    <a:pt x="3136" y="34528"/>
                    <a:pt x="3650" y="34528"/>
                  </a:cubicBezTo>
                  <a:cubicBezTo>
                    <a:pt x="3909" y="34528"/>
                    <a:pt x="4170" y="34518"/>
                    <a:pt x="4431" y="34518"/>
                  </a:cubicBezTo>
                  <a:cubicBezTo>
                    <a:pt x="4768" y="34518"/>
                    <a:pt x="5106" y="34534"/>
                    <a:pt x="5444" y="34606"/>
                  </a:cubicBezTo>
                  <a:cubicBezTo>
                    <a:pt x="6411" y="34782"/>
                    <a:pt x="7359" y="34922"/>
                    <a:pt x="8309" y="34922"/>
                  </a:cubicBezTo>
                  <a:cubicBezTo>
                    <a:pt x="8789" y="34922"/>
                    <a:pt x="9270" y="34886"/>
                    <a:pt x="9754" y="34802"/>
                  </a:cubicBezTo>
                  <a:cubicBezTo>
                    <a:pt x="20990" y="34564"/>
                    <a:pt x="31541" y="27147"/>
                    <a:pt x="35543" y="16624"/>
                  </a:cubicBezTo>
                  <a:cubicBezTo>
                    <a:pt x="37237" y="12692"/>
                    <a:pt x="38482" y="8564"/>
                    <a:pt x="39238" y="4352"/>
                  </a:cubicBezTo>
                  <a:cubicBezTo>
                    <a:pt x="39308" y="3457"/>
                    <a:pt x="40469" y="224"/>
                    <a:pt x="39433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2" name="Google Shape;7762;p28"/>
            <p:cNvSpPr/>
            <p:nvPr/>
          </p:nvSpPr>
          <p:spPr>
            <a:xfrm rot="5400000">
              <a:off x="3367161" y="636430"/>
              <a:ext cx="44350" cy="38648"/>
            </a:xfrm>
            <a:custGeom>
              <a:avLst/>
              <a:gdLst/>
              <a:ahLst/>
              <a:cxnLst/>
              <a:rect l="l" t="t" r="r" b="b"/>
              <a:pathLst>
                <a:path w="770" h="67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3" name="Google Shape;7763;p28"/>
            <p:cNvSpPr/>
            <p:nvPr/>
          </p:nvSpPr>
          <p:spPr>
            <a:xfrm rot="5400000">
              <a:off x="3140264" y="375559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6" y="1"/>
                  </a:moveTo>
                  <a:cubicBezTo>
                    <a:pt x="154" y="1"/>
                    <a:pt x="1" y="155"/>
                    <a:pt x="1" y="336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4" name="Google Shape;7764;p28"/>
            <p:cNvSpPr/>
            <p:nvPr/>
          </p:nvSpPr>
          <p:spPr>
            <a:xfrm rot="5400000">
              <a:off x="3103702" y="68957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5" y="1"/>
                    <a:pt x="15" y="141"/>
                    <a:pt x="1" y="323"/>
                  </a:cubicBezTo>
                  <a:cubicBezTo>
                    <a:pt x="1" y="523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5" name="Google Shape;7765;p28"/>
            <p:cNvSpPr/>
            <p:nvPr/>
          </p:nvSpPr>
          <p:spPr>
            <a:xfrm rot="5400000">
              <a:off x="3194248" y="684652"/>
              <a:ext cx="44350" cy="38648"/>
            </a:xfrm>
            <a:custGeom>
              <a:avLst/>
              <a:gdLst/>
              <a:ahLst/>
              <a:cxnLst/>
              <a:rect l="l" t="t" r="r" b="b"/>
              <a:pathLst>
                <a:path w="770" h="671" extrusionOk="0">
                  <a:moveTo>
                    <a:pt x="336" y="0"/>
                  </a:moveTo>
                  <a:cubicBezTo>
                    <a:pt x="154" y="14"/>
                    <a:pt x="0" y="154"/>
                    <a:pt x="0" y="336"/>
                  </a:cubicBezTo>
                  <a:cubicBezTo>
                    <a:pt x="0" y="536"/>
                    <a:pt x="162" y="671"/>
                    <a:pt x="331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6" name="Google Shape;7766;p28"/>
            <p:cNvSpPr/>
            <p:nvPr/>
          </p:nvSpPr>
          <p:spPr>
            <a:xfrm rot="5400000">
              <a:off x="3323345" y="737305"/>
              <a:ext cx="44926" cy="38360"/>
            </a:xfrm>
            <a:custGeom>
              <a:avLst/>
              <a:gdLst/>
              <a:ahLst/>
              <a:cxnLst/>
              <a:rect l="l" t="t" r="r" b="b"/>
              <a:pathLst>
                <a:path w="780" h="666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7"/>
                    <a:pt x="166" y="666"/>
                    <a:pt x="339" y="666"/>
                  </a:cubicBezTo>
                  <a:cubicBezTo>
                    <a:pt x="420" y="666"/>
                    <a:pt x="503" y="637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7" name="Google Shape;7767;p28"/>
            <p:cNvSpPr/>
            <p:nvPr/>
          </p:nvSpPr>
          <p:spPr>
            <a:xfrm rot="5400000">
              <a:off x="2247224" y="-747094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8" name="Google Shape;7768;p28"/>
            <p:cNvSpPr/>
            <p:nvPr/>
          </p:nvSpPr>
          <p:spPr>
            <a:xfrm rot="5400000">
              <a:off x="2302899" y="-929003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1"/>
                  </a:moveTo>
                  <a:cubicBezTo>
                    <a:pt x="154" y="1"/>
                    <a:pt x="14" y="140"/>
                    <a:pt x="0" y="322"/>
                  </a:cubicBezTo>
                  <a:cubicBezTo>
                    <a:pt x="0" y="522"/>
                    <a:pt x="168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9" name="Google Shape;7769;p28"/>
            <p:cNvSpPr/>
            <p:nvPr/>
          </p:nvSpPr>
          <p:spPr>
            <a:xfrm rot="5400000">
              <a:off x="2514227" y="-553695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0" name="Google Shape;7770;p28"/>
            <p:cNvSpPr/>
            <p:nvPr/>
          </p:nvSpPr>
          <p:spPr>
            <a:xfrm rot="5400000">
              <a:off x="2846408" y="-615882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22" y="0"/>
                  </a:moveTo>
                  <a:cubicBezTo>
                    <a:pt x="140" y="0"/>
                    <a:pt x="0" y="154"/>
                    <a:pt x="0" y="336"/>
                  </a:cubicBezTo>
                  <a:cubicBezTo>
                    <a:pt x="0" y="536"/>
                    <a:pt x="162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1" name="Google Shape;7771;p28"/>
            <p:cNvSpPr/>
            <p:nvPr/>
          </p:nvSpPr>
          <p:spPr>
            <a:xfrm rot="5400000">
              <a:off x="2727591" y="-754016"/>
              <a:ext cx="45214" cy="38072"/>
            </a:xfrm>
            <a:custGeom>
              <a:avLst/>
              <a:gdLst/>
              <a:ahLst/>
              <a:cxnLst/>
              <a:rect l="l" t="t" r="r" b="b"/>
              <a:pathLst>
                <a:path w="785" h="661" extrusionOk="0">
                  <a:moveTo>
                    <a:pt x="336" y="0"/>
                  </a:moveTo>
                  <a:cubicBezTo>
                    <a:pt x="154" y="0"/>
                    <a:pt x="15" y="154"/>
                    <a:pt x="1" y="336"/>
                  </a:cubicBezTo>
                  <a:cubicBezTo>
                    <a:pt x="1" y="533"/>
                    <a:pt x="164" y="660"/>
                    <a:pt x="334" y="660"/>
                  </a:cubicBezTo>
                  <a:cubicBezTo>
                    <a:pt x="419" y="660"/>
                    <a:pt x="505" y="629"/>
                    <a:pt x="574" y="560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2" name="Google Shape;7772;p28"/>
            <p:cNvSpPr/>
            <p:nvPr/>
          </p:nvSpPr>
          <p:spPr>
            <a:xfrm rot="5400000">
              <a:off x="2590855" y="-263409"/>
              <a:ext cx="44350" cy="38302"/>
            </a:xfrm>
            <a:custGeom>
              <a:avLst/>
              <a:gdLst/>
              <a:ahLst/>
              <a:cxnLst/>
              <a:rect l="l" t="t" r="r" b="b"/>
              <a:pathLst>
                <a:path w="770" h="665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32"/>
                    <a:pt x="163" y="664"/>
                    <a:pt x="334" y="664"/>
                  </a:cubicBezTo>
                  <a:cubicBezTo>
                    <a:pt x="413" y="664"/>
                    <a:pt x="493" y="636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3" name="Google Shape;7773;p28"/>
            <p:cNvSpPr/>
            <p:nvPr/>
          </p:nvSpPr>
          <p:spPr>
            <a:xfrm rot="5400000">
              <a:off x="2608555" y="-804791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22" y="1"/>
                  </a:moveTo>
                  <a:cubicBezTo>
                    <a:pt x="140" y="1"/>
                    <a:pt x="0" y="141"/>
                    <a:pt x="0" y="322"/>
                  </a:cubicBezTo>
                  <a:lnTo>
                    <a:pt x="0" y="336"/>
                  </a:ln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0" y="630"/>
                    <a:pt x="560" y="560"/>
                  </a:cubicBezTo>
                  <a:cubicBezTo>
                    <a:pt x="770" y="350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4" name="Google Shape;7774;p28"/>
            <p:cNvSpPr/>
            <p:nvPr/>
          </p:nvSpPr>
          <p:spPr>
            <a:xfrm rot="5400000">
              <a:off x="3293249" y="268040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6"/>
                    <a:pt x="162" y="672"/>
                    <a:pt x="332" y="672"/>
                  </a:cubicBezTo>
                  <a:cubicBezTo>
                    <a:pt x="412" y="672"/>
                    <a:pt x="493" y="642"/>
                    <a:pt x="560" y="574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5" name="Google Shape;7775;p28"/>
            <p:cNvSpPr/>
            <p:nvPr/>
          </p:nvSpPr>
          <p:spPr>
            <a:xfrm rot="5400000">
              <a:off x="3177481" y="244696"/>
              <a:ext cx="44350" cy="38648"/>
            </a:xfrm>
            <a:custGeom>
              <a:avLst/>
              <a:gdLst/>
              <a:ahLst/>
              <a:cxnLst/>
              <a:rect l="l" t="t" r="r" b="b"/>
              <a:pathLst>
                <a:path w="770" h="67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6" name="Google Shape;7776;p28"/>
            <p:cNvSpPr/>
            <p:nvPr/>
          </p:nvSpPr>
          <p:spPr>
            <a:xfrm rot="5400000">
              <a:off x="3371313" y="338576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1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0" y="523"/>
                    <a:pt x="165" y="658"/>
                    <a:pt x="338" y="658"/>
                  </a:cubicBezTo>
                  <a:cubicBezTo>
                    <a:pt x="419" y="658"/>
                    <a:pt x="502" y="628"/>
                    <a:pt x="569" y="561"/>
                  </a:cubicBezTo>
                  <a:cubicBezTo>
                    <a:pt x="779" y="351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7" name="Google Shape;7777;p28"/>
            <p:cNvSpPr/>
            <p:nvPr/>
          </p:nvSpPr>
          <p:spPr>
            <a:xfrm rot="5400000">
              <a:off x="3254457" y="379308"/>
              <a:ext cx="45214" cy="37842"/>
            </a:xfrm>
            <a:custGeom>
              <a:avLst/>
              <a:gdLst/>
              <a:ahLst/>
              <a:cxnLst/>
              <a:rect l="l" t="t" r="r" b="b"/>
              <a:pathLst>
                <a:path w="785" h="657" extrusionOk="0">
                  <a:moveTo>
                    <a:pt x="336" y="0"/>
                  </a:moveTo>
                  <a:cubicBezTo>
                    <a:pt x="155" y="0"/>
                    <a:pt x="15" y="140"/>
                    <a:pt x="1" y="322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8" name="Google Shape;7778;p28"/>
            <p:cNvSpPr/>
            <p:nvPr/>
          </p:nvSpPr>
          <p:spPr>
            <a:xfrm rot="5400000">
              <a:off x="3216337" y="576256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2" y="0"/>
                  </a:moveTo>
                  <a:cubicBezTo>
                    <a:pt x="140" y="0"/>
                    <a:pt x="1" y="154"/>
                    <a:pt x="1" y="336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9" name="Google Shape;7779;p28"/>
            <p:cNvSpPr/>
            <p:nvPr/>
          </p:nvSpPr>
          <p:spPr>
            <a:xfrm rot="5400000">
              <a:off x="3413644" y="706914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0"/>
                    <a:pt x="10" y="322"/>
                  </a:cubicBezTo>
                  <a:cubicBezTo>
                    <a:pt x="0" y="522"/>
                    <a:pt x="165" y="657"/>
                    <a:pt x="338" y="657"/>
                  </a:cubicBezTo>
                  <a:cubicBezTo>
                    <a:pt x="419" y="657"/>
                    <a:pt x="502" y="627"/>
                    <a:pt x="570" y="560"/>
                  </a:cubicBezTo>
                  <a:cubicBezTo>
                    <a:pt x="779" y="350"/>
                    <a:pt x="625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0" name="Google Shape;7780;p28"/>
            <p:cNvSpPr/>
            <p:nvPr/>
          </p:nvSpPr>
          <p:spPr>
            <a:xfrm rot="5400000">
              <a:off x="2983688" y="569551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3"/>
                    <a:pt x="164" y="661"/>
                    <a:pt x="335" y="661"/>
                  </a:cubicBezTo>
                  <a:cubicBezTo>
                    <a:pt x="419" y="661"/>
                    <a:pt x="505" y="630"/>
                    <a:pt x="575" y="560"/>
                  </a:cubicBezTo>
                  <a:cubicBezTo>
                    <a:pt x="770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1" name="Google Shape;7781;p28"/>
            <p:cNvSpPr/>
            <p:nvPr/>
          </p:nvSpPr>
          <p:spPr>
            <a:xfrm rot="5400000">
              <a:off x="1983486" y="-967310"/>
              <a:ext cx="45156" cy="38072"/>
            </a:xfrm>
            <a:custGeom>
              <a:avLst/>
              <a:gdLst/>
              <a:ahLst/>
              <a:cxnLst/>
              <a:rect l="l" t="t" r="r" b="b"/>
              <a:pathLst>
                <a:path w="784" h="661" extrusionOk="0">
                  <a:moveTo>
                    <a:pt x="336" y="0"/>
                  </a:moveTo>
                  <a:cubicBezTo>
                    <a:pt x="154" y="0"/>
                    <a:pt x="14" y="154"/>
                    <a:pt x="0" y="336"/>
                  </a:cubicBezTo>
                  <a:cubicBezTo>
                    <a:pt x="0" y="533"/>
                    <a:pt x="163" y="661"/>
                    <a:pt x="334" y="661"/>
                  </a:cubicBezTo>
                  <a:cubicBezTo>
                    <a:pt x="418" y="661"/>
                    <a:pt x="505" y="629"/>
                    <a:pt x="574" y="560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2" name="Google Shape;7782;p28"/>
            <p:cNvSpPr/>
            <p:nvPr/>
          </p:nvSpPr>
          <p:spPr>
            <a:xfrm rot="5400000">
              <a:off x="2377424" y="-101703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3" name="Google Shape;7783;p28"/>
            <p:cNvSpPr/>
            <p:nvPr/>
          </p:nvSpPr>
          <p:spPr>
            <a:xfrm rot="5400000">
              <a:off x="1955183" y="-1072882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4" name="Google Shape;7784;p28"/>
            <p:cNvSpPr/>
            <p:nvPr/>
          </p:nvSpPr>
          <p:spPr>
            <a:xfrm rot="5400000">
              <a:off x="2090468" y="-1190278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4" y="642"/>
                    <a:pt x="561" y="574"/>
                  </a:cubicBezTo>
                  <a:cubicBezTo>
                    <a:pt x="771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5" name="Google Shape;7785;p28"/>
            <p:cNvSpPr/>
            <p:nvPr/>
          </p:nvSpPr>
          <p:spPr>
            <a:xfrm rot="5400000">
              <a:off x="2012040" y="-1160104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6"/>
                  </a:cubicBezTo>
                  <a:cubicBezTo>
                    <a:pt x="0" y="536"/>
                    <a:pt x="166" y="671"/>
                    <a:pt x="338" y="671"/>
                  </a:cubicBezTo>
                  <a:cubicBezTo>
                    <a:pt x="420" y="671"/>
                    <a:pt x="502" y="642"/>
                    <a:pt x="570" y="574"/>
                  </a:cubicBezTo>
                  <a:cubicBezTo>
                    <a:pt x="780" y="364"/>
                    <a:pt x="640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6" name="Google Shape;7786;p28"/>
            <p:cNvSpPr/>
            <p:nvPr/>
          </p:nvSpPr>
          <p:spPr>
            <a:xfrm rot="5400000">
              <a:off x="1895351" y="-1171938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7" name="Google Shape;7787;p28"/>
            <p:cNvSpPr/>
            <p:nvPr/>
          </p:nvSpPr>
          <p:spPr>
            <a:xfrm rot="5400000">
              <a:off x="2269190" y="-1039285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3"/>
                    <a:pt x="163" y="661"/>
                    <a:pt x="334" y="661"/>
                  </a:cubicBezTo>
                  <a:cubicBezTo>
                    <a:pt x="418" y="661"/>
                    <a:pt x="505" y="630"/>
                    <a:pt x="574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8" name="Google Shape;7788;p28"/>
            <p:cNvSpPr/>
            <p:nvPr/>
          </p:nvSpPr>
          <p:spPr>
            <a:xfrm rot="5400000">
              <a:off x="1777520" y="-1095897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9" name="Google Shape;7789;p28"/>
            <p:cNvSpPr/>
            <p:nvPr/>
          </p:nvSpPr>
          <p:spPr>
            <a:xfrm rot="5400000">
              <a:off x="1821868" y="-93482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1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0" name="Google Shape;7790;p28"/>
            <p:cNvSpPr/>
            <p:nvPr/>
          </p:nvSpPr>
          <p:spPr>
            <a:xfrm rot="5400000">
              <a:off x="2191649" y="-675164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1" name="Google Shape;7791;p28"/>
            <p:cNvSpPr/>
            <p:nvPr/>
          </p:nvSpPr>
          <p:spPr>
            <a:xfrm rot="5400000">
              <a:off x="2467354" y="-949701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3"/>
                    <a:pt x="166" y="658"/>
                    <a:pt x="339" y="658"/>
                  </a:cubicBezTo>
                  <a:cubicBezTo>
                    <a:pt x="420" y="658"/>
                    <a:pt x="503" y="628"/>
                    <a:pt x="570" y="561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2" name="Google Shape;7792;p28"/>
            <p:cNvSpPr/>
            <p:nvPr/>
          </p:nvSpPr>
          <p:spPr>
            <a:xfrm rot="5400000">
              <a:off x="2072809" y="-865583"/>
              <a:ext cx="45156" cy="38706"/>
            </a:xfrm>
            <a:custGeom>
              <a:avLst/>
              <a:gdLst/>
              <a:ahLst/>
              <a:cxnLst/>
              <a:rect l="l" t="t" r="r" b="b"/>
              <a:pathLst>
                <a:path w="784" h="672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8" y="671"/>
                    <a:pt x="342" y="671"/>
                  </a:cubicBezTo>
                  <a:cubicBezTo>
                    <a:pt x="424" y="671"/>
                    <a:pt x="507" y="641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3" name="Google Shape;7793;p28"/>
            <p:cNvSpPr/>
            <p:nvPr/>
          </p:nvSpPr>
          <p:spPr>
            <a:xfrm rot="5400000">
              <a:off x="2345777" y="-773742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1"/>
                  </a:moveTo>
                  <a:cubicBezTo>
                    <a:pt x="154" y="1"/>
                    <a:pt x="0" y="155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4" name="Google Shape;7794;p28"/>
            <p:cNvSpPr/>
            <p:nvPr/>
          </p:nvSpPr>
          <p:spPr>
            <a:xfrm rot="5400000">
              <a:off x="2423978" y="-700761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5" name="Google Shape;7795;p28"/>
            <p:cNvSpPr/>
            <p:nvPr/>
          </p:nvSpPr>
          <p:spPr>
            <a:xfrm rot="5400000">
              <a:off x="2395590" y="-853584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6"/>
                    <a:pt x="166" y="671"/>
                    <a:pt x="338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6" name="Google Shape;7796;p28"/>
            <p:cNvSpPr/>
            <p:nvPr/>
          </p:nvSpPr>
          <p:spPr>
            <a:xfrm rot="5400000">
              <a:off x="2536999" y="-890834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7"/>
                    <a:pt x="163" y="672"/>
                    <a:pt x="332" y="672"/>
                  </a:cubicBezTo>
                  <a:cubicBezTo>
                    <a:pt x="412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7" name="Google Shape;7797;p28"/>
            <p:cNvSpPr/>
            <p:nvPr/>
          </p:nvSpPr>
          <p:spPr>
            <a:xfrm rot="5400000">
              <a:off x="2906944" y="-530194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8" name="Google Shape;7798;p28"/>
            <p:cNvSpPr/>
            <p:nvPr/>
          </p:nvSpPr>
          <p:spPr>
            <a:xfrm rot="5400000">
              <a:off x="2701620" y="-277846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9" name="Google Shape;7799;p28"/>
            <p:cNvSpPr/>
            <p:nvPr/>
          </p:nvSpPr>
          <p:spPr>
            <a:xfrm rot="5400000">
              <a:off x="2771310" y="-257266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6" y="1"/>
                  </a:moveTo>
                  <a:cubicBezTo>
                    <a:pt x="154" y="1"/>
                    <a:pt x="15" y="155"/>
                    <a:pt x="1" y="337"/>
                  </a:cubicBezTo>
                  <a:cubicBezTo>
                    <a:pt x="1" y="537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0" name="Google Shape;7800;p28"/>
            <p:cNvSpPr/>
            <p:nvPr/>
          </p:nvSpPr>
          <p:spPr>
            <a:xfrm rot="5400000">
              <a:off x="2655995" y="-686851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1" name="Google Shape;7801;p28"/>
            <p:cNvSpPr/>
            <p:nvPr/>
          </p:nvSpPr>
          <p:spPr>
            <a:xfrm rot="5400000">
              <a:off x="2520070" y="-786960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1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2" name="Google Shape;7802;p28"/>
            <p:cNvSpPr/>
            <p:nvPr/>
          </p:nvSpPr>
          <p:spPr>
            <a:xfrm rot="5400000">
              <a:off x="2809435" y="-675567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6"/>
                    <a:pt x="162" y="672"/>
                    <a:pt x="332" y="672"/>
                  </a:cubicBezTo>
                  <a:cubicBezTo>
                    <a:pt x="411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3" name="Google Shape;7803;p28"/>
            <p:cNvSpPr/>
            <p:nvPr/>
          </p:nvSpPr>
          <p:spPr>
            <a:xfrm rot="5400000">
              <a:off x="2861565" y="-250009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22" y="1"/>
                  </a:moveTo>
                  <a:cubicBezTo>
                    <a:pt x="140" y="1"/>
                    <a:pt x="0" y="154"/>
                    <a:pt x="0" y="336"/>
                  </a:cubicBezTo>
                  <a:cubicBezTo>
                    <a:pt x="0" y="536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4" name="Google Shape;7804;p28"/>
            <p:cNvSpPr/>
            <p:nvPr/>
          </p:nvSpPr>
          <p:spPr>
            <a:xfrm rot="5400000">
              <a:off x="2690117" y="-369290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6" y="1"/>
                  </a:moveTo>
                  <a:cubicBezTo>
                    <a:pt x="154" y="1"/>
                    <a:pt x="0" y="155"/>
                    <a:pt x="0" y="336"/>
                  </a:cubicBezTo>
                  <a:cubicBezTo>
                    <a:pt x="0" y="537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5" name="Google Shape;7805;p28"/>
            <p:cNvSpPr/>
            <p:nvPr/>
          </p:nvSpPr>
          <p:spPr>
            <a:xfrm rot="5400000">
              <a:off x="2582532" y="-424890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6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6" name="Google Shape;7806;p28"/>
            <p:cNvSpPr/>
            <p:nvPr/>
          </p:nvSpPr>
          <p:spPr>
            <a:xfrm rot="5400000">
              <a:off x="2423944" y="-56344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0" y="1"/>
                    <a:pt x="1" y="141"/>
                    <a:pt x="1" y="323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7" name="Google Shape;7807;p28"/>
            <p:cNvSpPr/>
            <p:nvPr/>
          </p:nvSpPr>
          <p:spPr>
            <a:xfrm rot="5400000">
              <a:off x="1707233" y="-1280114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5"/>
                    <a:pt x="10" y="155"/>
                    <a:pt x="10" y="337"/>
                  </a:cubicBezTo>
                  <a:cubicBezTo>
                    <a:pt x="1" y="537"/>
                    <a:pt x="166" y="672"/>
                    <a:pt x="339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8" name="Google Shape;7808;p28"/>
            <p:cNvSpPr/>
            <p:nvPr/>
          </p:nvSpPr>
          <p:spPr>
            <a:xfrm rot="5400000">
              <a:off x="1955501" y="-1261540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36" y="1"/>
                  </a:moveTo>
                  <a:cubicBezTo>
                    <a:pt x="154" y="1"/>
                    <a:pt x="0" y="154"/>
                    <a:pt x="0" y="336"/>
                  </a:cubicBezTo>
                  <a:cubicBezTo>
                    <a:pt x="0" y="536"/>
                    <a:pt x="162" y="665"/>
                    <a:pt x="332" y="665"/>
                  </a:cubicBezTo>
                  <a:cubicBezTo>
                    <a:pt x="411" y="665"/>
                    <a:pt x="493" y="637"/>
                    <a:pt x="560" y="574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9" name="Google Shape;7809;p28"/>
            <p:cNvSpPr/>
            <p:nvPr/>
          </p:nvSpPr>
          <p:spPr>
            <a:xfrm rot="5400000">
              <a:off x="1777234" y="-1216856"/>
              <a:ext cx="44984" cy="38360"/>
            </a:xfrm>
            <a:custGeom>
              <a:avLst/>
              <a:gdLst/>
              <a:ahLst/>
              <a:cxnLst/>
              <a:rect l="l" t="t" r="r" b="b"/>
              <a:pathLst>
                <a:path w="781" h="666" extrusionOk="0">
                  <a:moveTo>
                    <a:pt x="332" y="1"/>
                  </a:moveTo>
                  <a:cubicBezTo>
                    <a:pt x="150" y="1"/>
                    <a:pt x="10" y="154"/>
                    <a:pt x="10" y="336"/>
                  </a:cubicBezTo>
                  <a:cubicBezTo>
                    <a:pt x="1" y="536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80" y="364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0" name="Google Shape;7810;p28"/>
            <p:cNvSpPr/>
            <p:nvPr/>
          </p:nvSpPr>
          <p:spPr>
            <a:xfrm rot="5400000">
              <a:off x="2157375" y="-109592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0"/>
                  </a:moveTo>
                  <a:cubicBezTo>
                    <a:pt x="141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1" name="Google Shape;7811;p28"/>
            <p:cNvSpPr/>
            <p:nvPr/>
          </p:nvSpPr>
          <p:spPr>
            <a:xfrm rot="5400000">
              <a:off x="2090060" y="-1039179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7" y="0"/>
                  </a:moveTo>
                  <a:cubicBezTo>
                    <a:pt x="155" y="0"/>
                    <a:pt x="15" y="140"/>
                    <a:pt x="1" y="322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5" y="657"/>
                    <a:pt x="507" y="627"/>
                    <a:pt x="575" y="560"/>
                  </a:cubicBezTo>
                  <a:cubicBezTo>
                    <a:pt x="784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2" name="Google Shape;7812;p28"/>
            <p:cNvSpPr/>
            <p:nvPr/>
          </p:nvSpPr>
          <p:spPr>
            <a:xfrm rot="5400000">
              <a:off x="2240036" y="-1118924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0" y="522"/>
                    <a:pt x="166" y="658"/>
                    <a:pt x="338" y="658"/>
                  </a:cubicBezTo>
                  <a:cubicBezTo>
                    <a:pt x="420" y="658"/>
                    <a:pt x="503" y="628"/>
                    <a:pt x="570" y="560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3" name="Google Shape;7813;p28"/>
            <p:cNvSpPr/>
            <p:nvPr/>
          </p:nvSpPr>
          <p:spPr>
            <a:xfrm rot="5400000">
              <a:off x="2338750" y="-637202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63" y="660"/>
                    <a:pt x="334" y="660"/>
                  </a:cubicBezTo>
                  <a:cubicBezTo>
                    <a:pt x="418" y="660"/>
                    <a:pt x="504" y="629"/>
                    <a:pt x="574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4" name="Google Shape;7814;p28"/>
            <p:cNvSpPr/>
            <p:nvPr/>
          </p:nvSpPr>
          <p:spPr>
            <a:xfrm rot="5400000">
              <a:off x="2386869" y="-423478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5" name="Google Shape;7815;p28"/>
            <p:cNvSpPr/>
            <p:nvPr/>
          </p:nvSpPr>
          <p:spPr>
            <a:xfrm rot="5400000">
              <a:off x="2234525" y="-847035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6" y="0"/>
                  </a:moveTo>
                  <a:cubicBezTo>
                    <a:pt x="154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6" name="Google Shape;7816;p28"/>
            <p:cNvSpPr/>
            <p:nvPr/>
          </p:nvSpPr>
          <p:spPr>
            <a:xfrm rot="5400000">
              <a:off x="2687734" y="-608394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7" name="Google Shape;7817;p28"/>
            <p:cNvSpPr/>
            <p:nvPr/>
          </p:nvSpPr>
          <p:spPr>
            <a:xfrm rot="5400000">
              <a:off x="2769551" y="-54237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65"/>
                    <a:pt x="630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8" name="Google Shape;7818;p28"/>
            <p:cNvSpPr/>
            <p:nvPr/>
          </p:nvSpPr>
          <p:spPr>
            <a:xfrm rot="5400000">
              <a:off x="2659542" y="-20626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9" name="Google Shape;7819;p28"/>
            <p:cNvSpPr/>
            <p:nvPr/>
          </p:nvSpPr>
          <p:spPr>
            <a:xfrm rot="5400000">
              <a:off x="2890066" y="-3257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7"/>
                    <a:pt x="163" y="666"/>
                    <a:pt x="333" y="666"/>
                  </a:cubicBezTo>
                  <a:cubicBezTo>
                    <a:pt x="412" y="666"/>
                    <a:pt x="494" y="637"/>
                    <a:pt x="561" y="575"/>
                  </a:cubicBezTo>
                  <a:cubicBezTo>
                    <a:pt x="771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0" name="Google Shape;7820;p28"/>
            <p:cNvSpPr/>
            <p:nvPr/>
          </p:nvSpPr>
          <p:spPr>
            <a:xfrm rot="5400000">
              <a:off x="2740799" y="-12689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1" name="Google Shape;7821;p28"/>
            <p:cNvSpPr/>
            <p:nvPr/>
          </p:nvSpPr>
          <p:spPr>
            <a:xfrm rot="5400000">
              <a:off x="2761864" y="-3701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2" name="Google Shape;7822;p28"/>
            <p:cNvSpPr/>
            <p:nvPr/>
          </p:nvSpPr>
          <p:spPr>
            <a:xfrm rot="5400000">
              <a:off x="2615192" y="-101493"/>
              <a:ext cx="45156" cy="38706"/>
            </a:xfrm>
            <a:custGeom>
              <a:avLst/>
              <a:gdLst/>
              <a:ahLst/>
              <a:cxnLst/>
              <a:rect l="l" t="t" r="r" b="b"/>
              <a:pathLst>
                <a:path w="784" h="672" extrusionOk="0">
                  <a:moveTo>
                    <a:pt x="336" y="0"/>
                  </a:moveTo>
                  <a:cubicBezTo>
                    <a:pt x="154" y="0"/>
                    <a:pt x="14" y="154"/>
                    <a:pt x="0" y="336"/>
                  </a:cubicBezTo>
                  <a:cubicBezTo>
                    <a:pt x="0" y="536"/>
                    <a:pt x="168" y="671"/>
                    <a:pt x="342" y="671"/>
                  </a:cubicBezTo>
                  <a:cubicBezTo>
                    <a:pt x="424" y="671"/>
                    <a:pt x="507" y="641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3" name="Google Shape;7823;p28"/>
            <p:cNvSpPr/>
            <p:nvPr/>
          </p:nvSpPr>
          <p:spPr>
            <a:xfrm rot="5400000">
              <a:off x="3338960" y="458671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4" name="Google Shape;7824;p28"/>
            <p:cNvSpPr/>
            <p:nvPr/>
          </p:nvSpPr>
          <p:spPr>
            <a:xfrm rot="5400000">
              <a:off x="3514344" y="801521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29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5" name="Google Shape;7825;p28"/>
            <p:cNvSpPr/>
            <p:nvPr/>
          </p:nvSpPr>
          <p:spPr>
            <a:xfrm rot="5400000">
              <a:off x="3448568" y="536481"/>
              <a:ext cx="45214" cy="38072"/>
            </a:xfrm>
            <a:custGeom>
              <a:avLst/>
              <a:gdLst/>
              <a:ahLst/>
              <a:cxnLst/>
              <a:rect l="l" t="t" r="r" b="b"/>
              <a:pathLst>
                <a:path w="785" h="661" extrusionOk="0">
                  <a:moveTo>
                    <a:pt x="336" y="1"/>
                  </a:moveTo>
                  <a:cubicBezTo>
                    <a:pt x="154" y="1"/>
                    <a:pt x="15" y="155"/>
                    <a:pt x="1" y="337"/>
                  </a:cubicBezTo>
                  <a:cubicBezTo>
                    <a:pt x="1" y="533"/>
                    <a:pt x="164" y="661"/>
                    <a:pt x="334" y="661"/>
                  </a:cubicBezTo>
                  <a:cubicBezTo>
                    <a:pt x="419" y="661"/>
                    <a:pt x="505" y="630"/>
                    <a:pt x="574" y="560"/>
                  </a:cubicBezTo>
                  <a:cubicBezTo>
                    <a:pt x="784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6" name="Google Shape;7826;p28"/>
            <p:cNvSpPr/>
            <p:nvPr/>
          </p:nvSpPr>
          <p:spPr>
            <a:xfrm rot="5400000">
              <a:off x="2984702" y="-21083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0" y="1"/>
                    <a:pt x="1" y="141"/>
                    <a:pt x="1" y="323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7" name="Google Shape;7827;p28"/>
            <p:cNvSpPr/>
            <p:nvPr/>
          </p:nvSpPr>
          <p:spPr>
            <a:xfrm rot="5400000">
              <a:off x="3059813" y="-132323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6"/>
                    <a:pt x="165" y="672"/>
                    <a:pt x="338" y="672"/>
                  </a:cubicBezTo>
                  <a:cubicBezTo>
                    <a:pt x="419" y="672"/>
                    <a:pt x="502" y="642"/>
                    <a:pt x="569" y="575"/>
                  </a:cubicBezTo>
                  <a:cubicBezTo>
                    <a:pt x="779" y="365"/>
                    <a:pt x="625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8" name="Google Shape;7828;p28"/>
            <p:cNvSpPr/>
            <p:nvPr/>
          </p:nvSpPr>
          <p:spPr>
            <a:xfrm rot="5400000">
              <a:off x="3200209" y="-68548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7" y="661"/>
                    <a:pt x="491" y="629"/>
                    <a:pt x="561" y="560"/>
                  </a:cubicBezTo>
                  <a:cubicBezTo>
                    <a:pt x="771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9" name="Google Shape;7829;p28"/>
            <p:cNvSpPr/>
            <p:nvPr/>
          </p:nvSpPr>
          <p:spPr>
            <a:xfrm rot="5400000">
              <a:off x="3116232" y="33630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2"/>
                  </a:cubicBezTo>
                  <a:cubicBezTo>
                    <a:pt x="1" y="522"/>
                    <a:pt x="166" y="657"/>
                    <a:pt x="338" y="657"/>
                  </a:cubicBezTo>
                  <a:cubicBezTo>
                    <a:pt x="420" y="657"/>
                    <a:pt x="503" y="628"/>
                    <a:pt x="570" y="560"/>
                  </a:cubicBezTo>
                  <a:cubicBezTo>
                    <a:pt x="780" y="350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0" name="Google Shape;7830;p28"/>
            <p:cNvSpPr/>
            <p:nvPr/>
          </p:nvSpPr>
          <p:spPr>
            <a:xfrm rot="5400000">
              <a:off x="3120149" y="117319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2"/>
                  </a:cubicBezTo>
                  <a:cubicBezTo>
                    <a:pt x="10" y="522"/>
                    <a:pt x="175" y="657"/>
                    <a:pt x="345" y="657"/>
                  </a:cubicBezTo>
                  <a:cubicBezTo>
                    <a:pt x="425" y="657"/>
                    <a:pt x="507" y="628"/>
                    <a:pt x="574" y="560"/>
                  </a:cubicBezTo>
                  <a:cubicBezTo>
                    <a:pt x="784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1" name="Google Shape;7831;p28"/>
            <p:cNvSpPr/>
            <p:nvPr/>
          </p:nvSpPr>
          <p:spPr>
            <a:xfrm rot="5400000">
              <a:off x="3245452" y="66144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5" y="141"/>
                    <a:pt x="1" y="323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1" y="560"/>
                  </a:cubicBezTo>
                  <a:cubicBezTo>
                    <a:pt x="770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2" name="Google Shape;7832;p28"/>
            <p:cNvSpPr/>
            <p:nvPr/>
          </p:nvSpPr>
          <p:spPr>
            <a:xfrm rot="5400000">
              <a:off x="3269624" y="157656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"/>
                    <a:pt x="1" y="155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2"/>
                    <a:pt x="560" y="574"/>
                  </a:cubicBezTo>
                  <a:cubicBezTo>
                    <a:pt x="770" y="364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3" name="Google Shape;7833;p28"/>
            <p:cNvSpPr/>
            <p:nvPr/>
          </p:nvSpPr>
          <p:spPr>
            <a:xfrm rot="5400000">
              <a:off x="3067553" y="300073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2"/>
                    <a:pt x="166" y="658"/>
                    <a:pt x="339" y="658"/>
                  </a:cubicBezTo>
                  <a:cubicBezTo>
                    <a:pt x="420" y="658"/>
                    <a:pt x="503" y="628"/>
                    <a:pt x="570" y="560"/>
                  </a:cubicBezTo>
                  <a:cubicBezTo>
                    <a:pt x="780" y="351"/>
                    <a:pt x="640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4" name="Google Shape;7834;p28"/>
            <p:cNvSpPr/>
            <p:nvPr/>
          </p:nvSpPr>
          <p:spPr>
            <a:xfrm rot="5400000">
              <a:off x="2967516" y="102395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1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6"/>
                    <a:pt x="165" y="672"/>
                    <a:pt x="338" y="672"/>
                  </a:cubicBezTo>
                  <a:cubicBezTo>
                    <a:pt x="419" y="672"/>
                    <a:pt x="502" y="642"/>
                    <a:pt x="569" y="575"/>
                  </a:cubicBezTo>
                  <a:cubicBezTo>
                    <a:pt x="779" y="365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5" name="Google Shape;7835;p28"/>
            <p:cNvSpPr/>
            <p:nvPr/>
          </p:nvSpPr>
          <p:spPr>
            <a:xfrm rot="5400000">
              <a:off x="2849614" y="-132999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2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6" name="Google Shape;7836;p28"/>
            <p:cNvSpPr/>
            <p:nvPr/>
          </p:nvSpPr>
          <p:spPr>
            <a:xfrm rot="5400000">
              <a:off x="2914814" y="-117851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2" y="666"/>
                    <a:pt x="332" y="666"/>
                  </a:cubicBezTo>
                  <a:cubicBezTo>
                    <a:pt x="412" y="666"/>
                    <a:pt x="493" y="637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7" name="Google Shape;7837;p28"/>
            <p:cNvSpPr/>
            <p:nvPr/>
          </p:nvSpPr>
          <p:spPr>
            <a:xfrm rot="5400000">
              <a:off x="3069774" y="-267892"/>
              <a:ext cx="45214" cy="38648"/>
            </a:xfrm>
            <a:custGeom>
              <a:avLst/>
              <a:gdLst/>
              <a:ahLst/>
              <a:cxnLst/>
              <a:rect l="l" t="t" r="r" b="b"/>
              <a:pathLst>
                <a:path w="785" h="671" extrusionOk="0">
                  <a:moveTo>
                    <a:pt x="336" y="0"/>
                  </a:moveTo>
                  <a:cubicBezTo>
                    <a:pt x="154" y="0"/>
                    <a:pt x="14" y="154"/>
                    <a:pt x="0" y="336"/>
                  </a:cubicBezTo>
                  <a:cubicBezTo>
                    <a:pt x="0" y="536"/>
                    <a:pt x="169" y="671"/>
                    <a:pt x="342" y="671"/>
                  </a:cubicBezTo>
                  <a:cubicBezTo>
                    <a:pt x="424" y="671"/>
                    <a:pt x="507" y="641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8" name="Google Shape;7838;p28"/>
            <p:cNvSpPr/>
            <p:nvPr/>
          </p:nvSpPr>
          <p:spPr>
            <a:xfrm rot="5400000">
              <a:off x="3039060" y="-34087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9" name="Google Shape;7839;p28"/>
            <p:cNvSpPr/>
            <p:nvPr/>
          </p:nvSpPr>
          <p:spPr>
            <a:xfrm rot="5400000">
              <a:off x="2851752" y="-432965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22" y="1"/>
                  </a:moveTo>
                  <a:cubicBezTo>
                    <a:pt x="140" y="1"/>
                    <a:pt x="0" y="155"/>
                    <a:pt x="0" y="337"/>
                  </a:cubicBezTo>
                  <a:cubicBezTo>
                    <a:pt x="0" y="537"/>
                    <a:pt x="162" y="666"/>
                    <a:pt x="332" y="666"/>
                  </a:cubicBezTo>
                  <a:cubicBezTo>
                    <a:pt x="412" y="666"/>
                    <a:pt x="493" y="637"/>
                    <a:pt x="560" y="575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0" name="Google Shape;7840;p28"/>
            <p:cNvSpPr/>
            <p:nvPr/>
          </p:nvSpPr>
          <p:spPr>
            <a:xfrm rot="5400000">
              <a:off x="2548321" y="-664198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2" y="666"/>
                    <a:pt x="332" y="666"/>
                  </a:cubicBezTo>
                  <a:cubicBezTo>
                    <a:pt x="412" y="666"/>
                    <a:pt x="493" y="637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1" name="Google Shape;7841;p28"/>
            <p:cNvSpPr/>
            <p:nvPr/>
          </p:nvSpPr>
          <p:spPr>
            <a:xfrm rot="5400000">
              <a:off x="3018282" y="-2989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2" name="Google Shape;7842;p28"/>
            <p:cNvSpPr/>
            <p:nvPr/>
          </p:nvSpPr>
          <p:spPr>
            <a:xfrm rot="5400000">
              <a:off x="3087507" y="604955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2" y="672"/>
                    <a:pt x="332" y="672"/>
                  </a:cubicBezTo>
                  <a:cubicBezTo>
                    <a:pt x="411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3" name="Google Shape;7843;p28"/>
            <p:cNvSpPr/>
            <p:nvPr/>
          </p:nvSpPr>
          <p:spPr>
            <a:xfrm rot="5400000">
              <a:off x="3223332" y="79367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4" name="Google Shape;7844;p28"/>
            <p:cNvSpPr/>
            <p:nvPr/>
          </p:nvSpPr>
          <p:spPr>
            <a:xfrm rot="5400000">
              <a:off x="2965956" y="306315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6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33"/>
                    <a:pt x="164" y="665"/>
                    <a:pt x="334" y="665"/>
                  </a:cubicBezTo>
                  <a:cubicBezTo>
                    <a:pt x="413" y="665"/>
                    <a:pt x="494" y="636"/>
                    <a:pt x="560" y="574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5" name="Google Shape;7845;p28"/>
            <p:cNvSpPr/>
            <p:nvPr/>
          </p:nvSpPr>
          <p:spPr>
            <a:xfrm rot="5400000">
              <a:off x="2997610" y="204378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1"/>
                  </a:moveTo>
                  <a:cubicBezTo>
                    <a:pt x="155" y="1"/>
                    <a:pt x="1" y="155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2"/>
                    <a:pt x="560" y="574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6" name="Google Shape;7846;p28"/>
            <p:cNvSpPr/>
            <p:nvPr/>
          </p:nvSpPr>
          <p:spPr>
            <a:xfrm rot="5400000">
              <a:off x="3006094" y="44134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7" name="Google Shape;7847;p28"/>
            <p:cNvSpPr/>
            <p:nvPr/>
          </p:nvSpPr>
          <p:spPr>
            <a:xfrm rot="5400000">
              <a:off x="3166984" y="464643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3" y="1"/>
                  </a:moveTo>
                  <a:cubicBezTo>
                    <a:pt x="141" y="1"/>
                    <a:pt x="1" y="155"/>
                    <a:pt x="1" y="337"/>
                  </a:cubicBezTo>
                  <a:cubicBezTo>
                    <a:pt x="1" y="536"/>
                    <a:pt x="163" y="672"/>
                    <a:pt x="332" y="672"/>
                  </a:cubicBezTo>
                  <a:cubicBezTo>
                    <a:pt x="412" y="672"/>
                    <a:pt x="493" y="642"/>
                    <a:pt x="561" y="574"/>
                  </a:cubicBezTo>
                  <a:cubicBezTo>
                    <a:pt x="770" y="365"/>
                    <a:pt x="617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8" name="Google Shape;7848;p28"/>
            <p:cNvSpPr/>
            <p:nvPr/>
          </p:nvSpPr>
          <p:spPr>
            <a:xfrm rot="5400000">
              <a:off x="3394586" y="843613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2"/>
                    <a:pt x="166" y="657"/>
                    <a:pt x="338" y="657"/>
                  </a:cubicBezTo>
                  <a:cubicBezTo>
                    <a:pt x="420" y="657"/>
                    <a:pt x="503" y="628"/>
                    <a:pt x="570" y="560"/>
                  </a:cubicBezTo>
                  <a:cubicBezTo>
                    <a:pt x="780" y="350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9" name="Google Shape;7849;p28"/>
            <p:cNvSpPr/>
            <p:nvPr/>
          </p:nvSpPr>
          <p:spPr>
            <a:xfrm rot="5400000">
              <a:off x="2904583" y="201361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6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0" name="Google Shape;7850;p28"/>
            <p:cNvSpPr/>
            <p:nvPr/>
          </p:nvSpPr>
          <p:spPr>
            <a:xfrm rot="5400000">
              <a:off x="2851710" y="8926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41" y="1"/>
                    <a:pt x="1" y="141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1" y="560"/>
                  </a:cubicBezTo>
                  <a:cubicBezTo>
                    <a:pt x="770" y="350"/>
                    <a:pt x="617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1" name="Google Shape;7851;p28"/>
            <p:cNvSpPr/>
            <p:nvPr/>
          </p:nvSpPr>
          <p:spPr>
            <a:xfrm rot="5400000">
              <a:off x="2646358" y="-490541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3"/>
                    <a:pt x="166" y="658"/>
                    <a:pt x="338" y="658"/>
                  </a:cubicBezTo>
                  <a:cubicBezTo>
                    <a:pt x="420" y="658"/>
                    <a:pt x="503" y="628"/>
                    <a:pt x="570" y="561"/>
                  </a:cubicBezTo>
                  <a:cubicBezTo>
                    <a:pt x="780" y="351"/>
                    <a:pt x="640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2" name="Google Shape;7852;p28"/>
            <p:cNvSpPr/>
            <p:nvPr/>
          </p:nvSpPr>
          <p:spPr>
            <a:xfrm rot="5400000">
              <a:off x="2174712" y="-967630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3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4" y="641"/>
                    <a:pt x="561" y="574"/>
                  </a:cubicBezTo>
                  <a:cubicBezTo>
                    <a:pt x="771" y="364"/>
                    <a:pt x="617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3" name="Google Shape;7853;p28"/>
            <p:cNvSpPr/>
            <p:nvPr/>
          </p:nvSpPr>
          <p:spPr>
            <a:xfrm rot="5400000">
              <a:off x="2823885" y="-34125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1" y="1"/>
                    <a:pt x="1" y="141"/>
                    <a:pt x="1" y="323"/>
                  </a:cubicBezTo>
                  <a:cubicBezTo>
                    <a:pt x="1" y="523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4" name="Google Shape;7854;p28"/>
            <p:cNvSpPr/>
            <p:nvPr/>
          </p:nvSpPr>
          <p:spPr>
            <a:xfrm rot="5400000">
              <a:off x="2951324" y="-293574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2"/>
                    <a:pt x="166" y="658"/>
                    <a:pt x="339" y="658"/>
                  </a:cubicBezTo>
                  <a:cubicBezTo>
                    <a:pt x="420" y="658"/>
                    <a:pt x="503" y="628"/>
                    <a:pt x="570" y="560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5" name="Google Shape;7855;p28"/>
            <p:cNvSpPr/>
            <p:nvPr/>
          </p:nvSpPr>
          <p:spPr>
            <a:xfrm rot="5400000">
              <a:off x="3103739" y="-63044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6" name="Google Shape;7856;p28"/>
            <p:cNvSpPr/>
            <p:nvPr/>
          </p:nvSpPr>
          <p:spPr>
            <a:xfrm rot="5400000">
              <a:off x="2522684" y="-370038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36" y="1"/>
                  </a:moveTo>
                  <a:cubicBezTo>
                    <a:pt x="154" y="1"/>
                    <a:pt x="0" y="155"/>
                    <a:pt x="0" y="336"/>
                  </a:cubicBezTo>
                  <a:cubicBezTo>
                    <a:pt x="0" y="537"/>
                    <a:pt x="162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7" name="Google Shape;7857;p28"/>
            <p:cNvSpPr/>
            <p:nvPr/>
          </p:nvSpPr>
          <p:spPr>
            <a:xfrm rot="5400000">
              <a:off x="3142842" y="-221066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3"/>
                    <a:pt x="166" y="658"/>
                    <a:pt x="339" y="658"/>
                  </a:cubicBezTo>
                  <a:cubicBezTo>
                    <a:pt x="420" y="658"/>
                    <a:pt x="503" y="628"/>
                    <a:pt x="570" y="561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8" name="Google Shape;7858;p28"/>
            <p:cNvSpPr/>
            <p:nvPr/>
          </p:nvSpPr>
          <p:spPr>
            <a:xfrm rot="5400000">
              <a:off x="2981073" y="-42492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859" name="Google Shape;7859;p28"/>
          <p:cNvGrpSpPr/>
          <p:nvPr/>
        </p:nvGrpSpPr>
        <p:grpSpPr>
          <a:xfrm>
            <a:off x="-1114976" y="447958"/>
            <a:ext cx="3475959" cy="2053093"/>
            <a:chOff x="-402457" y="-822038"/>
            <a:chExt cx="3075707" cy="1816683"/>
          </a:xfrm>
        </p:grpSpPr>
        <p:sp>
          <p:nvSpPr>
            <p:cNvPr id="7860" name="Google Shape;7860;p28"/>
            <p:cNvSpPr/>
            <p:nvPr/>
          </p:nvSpPr>
          <p:spPr>
            <a:xfrm rot="5400000">
              <a:off x="1374772" y="718177"/>
              <a:ext cx="58" cy="5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1" name="Google Shape;7861;p28"/>
            <p:cNvSpPr/>
            <p:nvPr/>
          </p:nvSpPr>
          <p:spPr>
            <a:xfrm rot="5400000">
              <a:off x="227055" y="-1451550"/>
              <a:ext cx="1816683" cy="3075707"/>
            </a:xfrm>
            <a:custGeom>
              <a:avLst/>
              <a:gdLst/>
              <a:ahLst/>
              <a:cxnLst/>
              <a:rect l="l" t="t" r="r" b="b"/>
              <a:pathLst>
                <a:path w="31541" h="53400" extrusionOk="0">
                  <a:moveTo>
                    <a:pt x="28043" y="21312"/>
                  </a:moveTo>
                  <a:lnTo>
                    <a:pt x="28015" y="21326"/>
                  </a:lnTo>
                  <a:lnTo>
                    <a:pt x="28015" y="21312"/>
                  </a:lnTo>
                  <a:close/>
                  <a:moveTo>
                    <a:pt x="23761" y="1"/>
                  </a:moveTo>
                  <a:cubicBezTo>
                    <a:pt x="23579" y="15"/>
                    <a:pt x="23397" y="43"/>
                    <a:pt x="23215" y="99"/>
                  </a:cubicBezTo>
                  <a:cubicBezTo>
                    <a:pt x="23061" y="127"/>
                    <a:pt x="22921" y="169"/>
                    <a:pt x="22781" y="224"/>
                  </a:cubicBezTo>
                  <a:cubicBezTo>
                    <a:pt x="22473" y="350"/>
                    <a:pt x="22194" y="532"/>
                    <a:pt x="21956" y="770"/>
                  </a:cubicBezTo>
                  <a:cubicBezTo>
                    <a:pt x="21704" y="994"/>
                    <a:pt x="21466" y="1232"/>
                    <a:pt x="21242" y="1498"/>
                  </a:cubicBezTo>
                  <a:cubicBezTo>
                    <a:pt x="21032" y="1750"/>
                    <a:pt x="20836" y="2016"/>
                    <a:pt x="20668" y="2296"/>
                  </a:cubicBezTo>
                  <a:cubicBezTo>
                    <a:pt x="20514" y="2561"/>
                    <a:pt x="20388" y="2841"/>
                    <a:pt x="20262" y="3121"/>
                  </a:cubicBezTo>
                  <a:cubicBezTo>
                    <a:pt x="20137" y="3415"/>
                    <a:pt x="20011" y="3709"/>
                    <a:pt x="19871" y="4003"/>
                  </a:cubicBezTo>
                  <a:cubicBezTo>
                    <a:pt x="19745" y="4283"/>
                    <a:pt x="19591" y="4590"/>
                    <a:pt x="19451" y="4884"/>
                  </a:cubicBezTo>
                  <a:cubicBezTo>
                    <a:pt x="19325" y="5178"/>
                    <a:pt x="19199" y="5472"/>
                    <a:pt x="19087" y="5766"/>
                  </a:cubicBezTo>
                  <a:cubicBezTo>
                    <a:pt x="18961" y="6074"/>
                    <a:pt x="18835" y="6340"/>
                    <a:pt x="18723" y="6619"/>
                  </a:cubicBezTo>
                  <a:cubicBezTo>
                    <a:pt x="18653" y="6801"/>
                    <a:pt x="18597" y="6969"/>
                    <a:pt x="18527" y="7151"/>
                  </a:cubicBezTo>
                  <a:cubicBezTo>
                    <a:pt x="18303" y="7669"/>
                    <a:pt x="18093" y="8201"/>
                    <a:pt x="17912" y="8732"/>
                  </a:cubicBezTo>
                  <a:cubicBezTo>
                    <a:pt x="17870" y="8816"/>
                    <a:pt x="17828" y="8900"/>
                    <a:pt x="17800" y="8998"/>
                  </a:cubicBezTo>
                  <a:cubicBezTo>
                    <a:pt x="17744" y="9124"/>
                    <a:pt x="17674" y="9250"/>
                    <a:pt x="17618" y="9390"/>
                  </a:cubicBezTo>
                  <a:cubicBezTo>
                    <a:pt x="17492" y="9698"/>
                    <a:pt x="17366" y="10020"/>
                    <a:pt x="17240" y="10342"/>
                  </a:cubicBezTo>
                  <a:cubicBezTo>
                    <a:pt x="17212" y="10398"/>
                    <a:pt x="17156" y="10440"/>
                    <a:pt x="17114" y="10496"/>
                  </a:cubicBezTo>
                  <a:cubicBezTo>
                    <a:pt x="17114" y="10300"/>
                    <a:pt x="17100" y="10104"/>
                    <a:pt x="17100" y="9908"/>
                  </a:cubicBezTo>
                  <a:cubicBezTo>
                    <a:pt x="17100" y="9712"/>
                    <a:pt x="17100" y="9558"/>
                    <a:pt x="17100" y="9404"/>
                  </a:cubicBezTo>
                  <a:cubicBezTo>
                    <a:pt x="17100" y="9236"/>
                    <a:pt x="17114" y="9082"/>
                    <a:pt x="17114" y="8914"/>
                  </a:cubicBezTo>
                  <a:cubicBezTo>
                    <a:pt x="17114" y="8593"/>
                    <a:pt x="17128" y="8257"/>
                    <a:pt x="17156" y="7921"/>
                  </a:cubicBezTo>
                  <a:cubicBezTo>
                    <a:pt x="17170" y="7599"/>
                    <a:pt x="17198" y="7221"/>
                    <a:pt x="17240" y="6871"/>
                  </a:cubicBezTo>
                  <a:cubicBezTo>
                    <a:pt x="17282" y="6507"/>
                    <a:pt x="17352" y="6200"/>
                    <a:pt x="17422" y="5878"/>
                  </a:cubicBezTo>
                  <a:cubicBezTo>
                    <a:pt x="17548" y="5150"/>
                    <a:pt x="17660" y="4436"/>
                    <a:pt x="17814" y="3709"/>
                  </a:cubicBezTo>
                  <a:cubicBezTo>
                    <a:pt x="17884" y="3387"/>
                    <a:pt x="17968" y="3079"/>
                    <a:pt x="18038" y="2757"/>
                  </a:cubicBezTo>
                  <a:cubicBezTo>
                    <a:pt x="18079" y="2603"/>
                    <a:pt x="18107" y="2449"/>
                    <a:pt x="18149" y="2296"/>
                  </a:cubicBezTo>
                  <a:cubicBezTo>
                    <a:pt x="18177" y="2142"/>
                    <a:pt x="18233" y="1988"/>
                    <a:pt x="18261" y="1820"/>
                  </a:cubicBezTo>
                  <a:cubicBezTo>
                    <a:pt x="18317" y="1582"/>
                    <a:pt x="18289" y="1316"/>
                    <a:pt x="18149" y="1106"/>
                  </a:cubicBezTo>
                  <a:cubicBezTo>
                    <a:pt x="18079" y="1008"/>
                    <a:pt x="17982" y="952"/>
                    <a:pt x="17856" y="952"/>
                  </a:cubicBezTo>
                  <a:lnTo>
                    <a:pt x="17814" y="952"/>
                  </a:lnTo>
                  <a:cubicBezTo>
                    <a:pt x="17730" y="966"/>
                    <a:pt x="17646" y="994"/>
                    <a:pt x="17562" y="1050"/>
                  </a:cubicBezTo>
                  <a:cubicBezTo>
                    <a:pt x="17492" y="1092"/>
                    <a:pt x="17422" y="1134"/>
                    <a:pt x="17366" y="1176"/>
                  </a:cubicBezTo>
                  <a:cubicBezTo>
                    <a:pt x="17338" y="1190"/>
                    <a:pt x="17310" y="1204"/>
                    <a:pt x="17282" y="1218"/>
                  </a:cubicBezTo>
                  <a:cubicBezTo>
                    <a:pt x="17226" y="1218"/>
                    <a:pt x="17184" y="1232"/>
                    <a:pt x="17128" y="1246"/>
                  </a:cubicBezTo>
                  <a:cubicBezTo>
                    <a:pt x="17030" y="1274"/>
                    <a:pt x="16932" y="1330"/>
                    <a:pt x="16848" y="1386"/>
                  </a:cubicBezTo>
                  <a:cubicBezTo>
                    <a:pt x="16806" y="1428"/>
                    <a:pt x="16764" y="1470"/>
                    <a:pt x="16722" y="1512"/>
                  </a:cubicBezTo>
                  <a:cubicBezTo>
                    <a:pt x="16596" y="1568"/>
                    <a:pt x="16484" y="1624"/>
                    <a:pt x="16372" y="1708"/>
                  </a:cubicBezTo>
                  <a:cubicBezTo>
                    <a:pt x="16078" y="1918"/>
                    <a:pt x="15799" y="2156"/>
                    <a:pt x="15547" y="2407"/>
                  </a:cubicBezTo>
                  <a:cubicBezTo>
                    <a:pt x="15295" y="2631"/>
                    <a:pt x="15071" y="2869"/>
                    <a:pt x="14847" y="3107"/>
                  </a:cubicBezTo>
                  <a:cubicBezTo>
                    <a:pt x="14623" y="3331"/>
                    <a:pt x="14371" y="3583"/>
                    <a:pt x="14147" y="3835"/>
                  </a:cubicBezTo>
                  <a:cubicBezTo>
                    <a:pt x="13924" y="4101"/>
                    <a:pt x="13686" y="4353"/>
                    <a:pt x="13476" y="4618"/>
                  </a:cubicBezTo>
                  <a:cubicBezTo>
                    <a:pt x="13266" y="4884"/>
                    <a:pt x="13056" y="5136"/>
                    <a:pt x="12874" y="5416"/>
                  </a:cubicBezTo>
                  <a:cubicBezTo>
                    <a:pt x="12720" y="5626"/>
                    <a:pt x="12566" y="5850"/>
                    <a:pt x="12412" y="6074"/>
                  </a:cubicBezTo>
                  <a:cubicBezTo>
                    <a:pt x="11978" y="6480"/>
                    <a:pt x="11545" y="6885"/>
                    <a:pt x="11139" y="7305"/>
                  </a:cubicBezTo>
                  <a:cubicBezTo>
                    <a:pt x="10831" y="8229"/>
                    <a:pt x="10579" y="9180"/>
                    <a:pt x="10355" y="10132"/>
                  </a:cubicBezTo>
                  <a:cubicBezTo>
                    <a:pt x="10103" y="10733"/>
                    <a:pt x="9865" y="11335"/>
                    <a:pt x="9656" y="11951"/>
                  </a:cubicBezTo>
                  <a:cubicBezTo>
                    <a:pt x="9460" y="12455"/>
                    <a:pt x="9306" y="12972"/>
                    <a:pt x="9124" y="13490"/>
                  </a:cubicBezTo>
                  <a:cubicBezTo>
                    <a:pt x="9012" y="13826"/>
                    <a:pt x="8914" y="14162"/>
                    <a:pt x="8816" y="14498"/>
                  </a:cubicBezTo>
                  <a:cubicBezTo>
                    <a:pt x="8718" y="14848"/>
                    <a:pt x="8620" y="15169"/>
                    <a:pt x="8522" y="15505"/>
                  </a:cubicBezTo>
                  <a:cubicBezTo>
                    <a:pt x="8424" y="15841"/>
                    <a:pt x="8326" y="16191"/>
                    <a:pt x="8242" y="16541"/>
                  </a:cubicBezTo>
                  <a:cubicBezTo>
                    <a:pt x="8172" y="16849"/>
                    <a:pt x="8116" y="17156"/>
                    <a:pt x="8046" y="17478"/>
                  </a:cubicBezTo>
                  <a:cubicBezTo>
                    <a:pt x="8046" y="17128"/>
                    <a:pt x="8060" y="16751"/>
                    <a:pt x="8074" y="16401"/>
                  </a:cubicBezTo>
                  <a:cubicBezTo>
                    <a:pt x="8074" y="15911"/>
                    <a:pt x="8102" y="15421"/>
                    <a:pt x="8130" y="14931"/>
                  </a:cubicBezTo>
                  <a:cubicBezTo>
                    <a:pt x="8172" y="14260"/>
                    <a:pt x="8214" y="13574"/>
                    <a:pt x="8284" y="12902"/>
                  </a:cubicBezTo>
                  <a:cubicBezTo>
                    <a:pt x="8298" y="12749"/>
                    <a:pt x="8312" y="12581"/>
                    <a:pt x="8340" y="12427"/>
                  </a:cubicBezTo>
                  <a:cubicBezTo>
                    <a:pt x="8368" y="12273"/>
                    <a:pt x="8410" y="12105"/>
                    <a:pt x="8438" y="11951"/>
                  </a:cubicBezTo>
                  <a:cubicBezTo>
                    <a:pt x="8494" y="11615"/>
                    <a:pt x="8550" y="11293"/>
                    <a:pt x="8606" y="10957"/>
                  </a:cubicBezTo>
                  <a:cubicBezTo>
                    <a:pt x="8634" y="10789"/>
                    <a:pt x="8676" y="10636"/>
                    <a:pt x="8718" y="10468"/>
                  </a:cubicBezTo>
                  <a:lnTo>
                    <a:pt x="8760" y="10230"/>
                  </a:lnTo>
                  <a:cubicBezTo>
                    <a:pt x="8802" y="10090"/>
                    <a:pt x="8802" y="9950"/>
                    <a:pt x="8788" y="9810"/>
                  </a:cubicBezTo>
                  <a:cubicBezTo>
                    <a:pt x="8788" y="9754"/>
                    <a:pt x="8760" y="9698"/>
                    <a:pt x="8732" y="9656"/>
                  </a:cubicBezTo>
                  <a:cubicBezTo>
                    <a:pt x="8676" y="9586"/>
                    <a:pt x="8606" y="9530"/>
                    <a:pt x="8522" y="9516"/>
                  </a:cubicBezTo>
                  <a:cubicBezTo>
                    <a:pt x="8494" y="9502"/>
                    <a:pt x="8466" y="9502"/>
                    <a:pt x="8438" y="9502"/>
                  </a:cubicBezTo>
                  <a:cubicBezTo>
                    <a:pt x="8256" y="9502"/>
                    <a:pt x="8130" y="9656"/>
                    <a:pt x="8018" y="9754"/>
                  </a:cubicBezTo>
                  <a:cubicBezTo>
                    <a:pt x="7934" y="9838"/>
                    <a:pt x="7864" y="9922"/>
                    <a:pt x="7808" y="10020"/>
                  </a:cubicBezTo>
                  <a:cubicBezTo>
                    <a:pt x="7697" y="10174"/>
                    <a:pt x="7599" y="10342"/>
                    <a:pt x="7501" y="10496"/>
                  </a:cubicBezTo>
                  <a:cubicBezTo>
                    <a:pt x="7333" y="10789"/>
                    <a:pt x="7179" y="11083"/>
                    <a:pt x="7011" y="11377"/>
                  </a:cubicBezTo>
                  <a:cubicBezTo>
                    <a:pt x="6857" y="11671"/>
                    <a:pt x="6661" y="11979"/>
                    <a:pt x="6507" y="12273"/>
                  </a:cubicBezTo>
                  <a:cubicBezTo>
                    <a:pt x="6339" y="12581"/>
                    <a:pt x="6185" y="12874"/>
                    <a:pt x="6031" y="13182"/>
                  </a:cubicBezTo>
                  <a:cubicBezTo>
                    <a:pt x="5737" y="13812"/>
                    <a:pt x="5444" y="14442"/>
                    <a:pt x="5178" y="15071"/>
                  </a:cubicBezTo>
                  <a:cubicBezTo>
                    <a:pt x="5108" y="15225"/>
                    <a:pt x="5066" y="15365"/>
                    <a:pt x="4996" y="15519"/>
                  </a:cubicBezTo>
                  <a:cubicBezTo>
                    <a:pt x="4926" y="15687"/>
                    <a:pt x="4856" y="15883"/>
                    <a:pt x="4786" y="16065"/>
                  </a:cubicBezTo>
                  <a:cubicBezTo>
                    <a:pt x="4646" y="16373"/>
                    <a:pt x="4534" y="16695"/>
                    <a:pt x="4422" y="17016"/>
                  </a:cubicBezTo>
                  <a:cubicBezTo>
                    <a:pt x="4044" y="17786"/>
                    <a:pt x="3708" y="18598"/>
                    <a:pt x="3443" y="19423"/>
                  </a:cubicBezTo>
                  <a:cubicBezTo>
                    <a:pt x="2295" y="21858"/>
                    <a:pt x="2141" y="24279"/>
                    <a:pt x="2337" y="26882"/>
                  </a:cubicBezTo>
                  <a:lnTo>
                    <a:pt x="2337" y="27036"/>
                  </a:lnTo>
                  <a:lnTo>
                    <a:pt x="2337" y="27819"/>
                  </a:lnTo>
                  <a:cubicBezTo>
                    <a:pt x="2337" y="27889"/>
                    <a:pt x="2323" y="27959"/>
                    <a:pt x="2323" y="28029"/>
                  </a:cubicBezTo>
                  <a:cubicBezTo>
                    <a:pt x="2309" y="28407"/>
                    <a:pt x="2323" y="28799"/>
                    <a:pt x="2323" y="29177"/>
                  </a:cubicBezTo>
                  <a:cubicBezTo>
                    <a:pt x="2323" y="29527"/>
                    <a:pt x="2337" y="29862"/>
                    <a:pt x="2365" y="30198"/>
                  </a:cubicBezTo>
                  <a:cubicBezTo>
                    <a:pt x="2393" y="30548"/>
                    <a:pt x="2435" y="30856"/>
                    <a:pt x="2463" y="31192"/>
                  </a:cubicBezTo>
                  <a:cubicBezTo>
                    <a:pt x="2505" y="31514"/>
                    <a:pt x="2533" y="31849"/>
                    <a:pt x="2561" y="32185"/>
                  </a:cubicBezTo>
                  <a:cubicBezTo>
                    <a:pt x="2631" y="32829"/>
                    <a:pt x="2715" y="33473"/>
                    <a:pt x="2841" y="34102"/>
                  </a:cubicBezTo>
                  <a:cubicBezTo>
                    <a:pt x="2911" y="34452"/>
                    <a:pt x="2967" y="34802"/>
                    <a:pt x="3051" y="35138"/>
                  </a:cubicBezTo>
                  <a:cubicBezTo>
                    <a:pt x="3079" y="35292"/>
                    <a:pt x="3121" y="35446"/>
                    <a:pt x="3163" y="35614"/>
                  </a:cubicBezTo>
                  <a:cubicBezTo>
                    <a:pt x="2981" y="35222"/>
                    <a:pt x="2785" y="34844"/>
                    <a:pt x="2589" y="34466"/>
                  </a:cubicBezTo>
                  <a:cubicBezTo>
                    <a:pt x="2435" y="34158"/>
                    <a:pt x="2267" y="33836"/>
                    <a:pt x="2113" y="33515"/>
                  </a:cubicBezTo>
                  <a:cubicBezTo>
                    <a:pt x="2057" y="33361"/>
                    <a:pt x="2015" y="33207"/>
                    <a:pt x="1959" y="33053"/>
                  </a:cubicBezTo>
                  <a:cubicBezTo>
                    <a:pt x="1847" y="32731"/>
                    <a:pt x="1721" y="32395"/>
                    <a:pt x="1623" y="32073"/>
                  </a:cubicBezTo>
                  <a:cubicBezTo>
                    <a:pt x="1525" y="31737"/>
                    <a:pt x="1456" y="31430"/>
                    <a:pt x="1372" y="31108"/>
                  </a:cubicBezTo>
                  <a:cubicBezTo>
                    <a:pt x="1288" y="30702"/>
                    <a:pt x="1218" y="30296"/>
                    <a:pt x="1148" y="29890"/>
                  </a:cubicBezTo>
                  <a:cubicBezTo>
                    <a:pt x="1106" y="29680"/>
                    <a:pt x="1078" y="29485"/>
                    <a:pt x="1050" y="29289"/>
                  </a:cubicBezTo>
                  <a:lnTo>
                    <a:pt x="1008" y="28953"/>
                  </a:lnTo>
                  <a:cubicBezTo>
                    <a:pt x="1008" y="28897"/>
                    <a:pt x="994" y="28841"/>
                    <a:pt x="980" y="28785"/>
                  </a:cubicBezTo>
                  <a:cubicBezTo>
                    <a:pt x="966" y="28645"/>
                    <a:pt x="910" y="28519"/>
                    <a:pt x="812" y="28421"/>
                  </a:cubicBezTo>
                  <a:cubicBezTo>
                    <a:pt x="742" y="28379"/>
                    <a:pt x="672" y="28351"/>
                    <a:pt x="602" y="28351"/>
                  </a:cubicBezTo>
                  <a:cubicBezTo>
                    <a:pt x="532" y="28351"/>
                    <a:pt x="462" y="28365"/>
                    <a:pt x="406" y="28407"/>
                  </a:cubicBezTo>
                  <a:cubicBezTo>
                    <a:pt x="280" y="28505"/>
                    <a:pt x="210" y="28645"/>
                    <a:pt x="224" y="28799"/>
                  </a:cubicBezTo>
                  <a:cubicBezTo>
                    <a:pt x="224" y="28883"/>
                    <a:pt x="210" y="28967"/>
                    <a:pt x="210" y="29051"/>
                  </a:cubicBezTo>
                  <a:cubicBezTo>
                    <a:pt x="196" y="29205"/>
                    <a:pt x="182" y="29359"/>
                    <a:pt x="168" y="29527"/>
                  </a:cubicBezTo>
                  <a:cubicBezTo>
                    <a:pt x="140" y="29848"/>
                    <a:pt x="84" y="30170"/>
                    <a:pt x="56" y="30506"/>
                  </a:cubicBezTo>
                  <a:cubicBezTo>
                    <a:pt x="28" y="30828"/>
                    <a:pt x="28" y="31220"/>
                    <a:pt x="14" y="31570"/>
                  </a:cubicBezTo>
                  <a:cubicBezTo>
                    <a:pt x="0" y="31933"/>
                    <a:pt x="0" y="32241"/>
                    <a:pt x="0" y="32577"/>
                  </a:cubicBezTo>
                  <a:lnTo>
                    <a:pt x="0" y="33081"/>
                  </a:lnTo>
                  <a:cubicBezTo>
                    <a:pt x="0" y="33235"/>
                    <a:pt x="0" y="33389"/>
                    <a:pt x="0" y="33557"/>
                  </a:cubicBezTo>
                  <a:cubicBezTo>
                    <a:pt x="0" y="33906"/>
                    <a:pt x="0" y="34242"/>
                    <a:pt x="14" y="34578"/>
                  </a:cubicBezTo>
                  <a:lnTo>
                    <a:pt x="14" y="35054"/>
                  </a:lnTo>
                  <a:lnTo>
                    <a:pt x="14" y="36103"/>
                  </a:lnTo>
                  <a:cubicBezTo>
                    <a:pt x="14" y="36453"/>
                    <a:pt x="14" y="36789"/>
                    <a:pt x="28" y="37125"/>
                  </a:cubicBezTo>
                  <a:cubicBezTo>
                    <a:pt x="70" y="37839"/>
                    <a:pt x="126" y="38552"/>
                    <a:pt x="182" y="39266"/>
                  </a:cubicBezTo>
                  <a:cubicBezTo>
                    <a:pt x="210" y="39616"/>
                    <a:pt x="238" y="39966"/>
                    <a:pt x="266" y="40315"/>
                  </a:cubicBezTo>
                  <a:cubicBezTo>
                    <a:pt x="294" y="40665"/>
                    <a:pt x="350" y="41029"/>
                    <a:pt x="392" y="41393"/>
                  </a:cubicBezTo>
                  <a:cubicBezTo>
                    <a:pt x="434" y="41743"/>
                    <a:pt x="476" y="42065"/>
                    <a:pt x="518" y="42400"/>
                  </a:cubicBezTo>
                  <a:cubicBezTo>
                    <a:pt x="574" y="42736"/>
                    <a:pt x="602" y="43072"/>
                    <a:pt x="658" y="43408"/>
                  </a:cubicBezTo>
                  <a:cubicBezTo>
                    <a:pt x="756" y="44094"/>
                    <a:pt x="854" y="44765"/>
                    <a:pt x="994" y="45437"/>
                  </a:cubicBezTo>
                  <a:cubicBezTo>
                    <a:pt x="1120" y="46109"/>
                    <a:pt x="1246" y="46794"/>
                    <a:pt x="1372" y="47480"/>
                  </a:cubicBezTo>
                  <a:cubicBezTo>
                    <a:pt x="1456" y="47830"/>
                    <a:pt x="1511" y="48194"/>
                    <a:pt x="1581" y="48543"/>
                  </a:cubicBezTo>
                  <a:cubicBezTo>
                    <a:pt x="1665" y="48879"/>
                    <a:pt x="1735" y="49201"/>
                    <a:pt x="1819" y="49523"/>
                  </a:cubicBezTo>
                  <a:cubicBezTo>
                    <a:pt x="1917" y="49845"/>
                    <a:pt x="1973" y="50153"/>
                    <a:pt x="2071" y="50461"/>
                  </a:cubicBezTo>
                  <a:cubicBezTo>
                    <a:pt x="2155" y="50782"/>
                    <a:pt x="2239" y="51090"/>
                    <a:pt x="2323" y="51398"/>
                  </a:cubicBezTo>
                  <a:cubicBezTo>
                    <a:pt x="2407" y="51706"/>
                    <a:pt x="2519" y="52014"/>
                    <a:pt x="2645" y="52322"/>
                  </a:cubicBezTo>
                  <a:cubicBezTo>
                    <a:pt x="2715" y="52490"/>
                    <a:pt x="2785" y="52643"/>
                    <a:pt x="2883" y="52797"/>
                  </a:cubicBezTo>
                  <a:cubicBezTo>
                    <a:pt x="2967" y="52951"/>
                    <a:pt x="3079" y="53077"/>
                    <a:pt x="3219" y="53189"/>
                  </a:cubicBezTo>
                  <a:cubicBezTo>
                    <a:pt x="3275" y="53231"/>
                    <a:pt x="3345" y="53259"/>
                    <a:pt x="3415" y="53287"/>
                  </a:cubicBezTo>
                  <a:cubicBezTo>
                    <a:pt x="3443" y="53301"/>
                    <a:pt x="3471" y="53315"/>
                    <a:pt x="3499" y="53315"/>
                  </a:cubicBezTo>
                  <a:cubicBezTo>
                    <a:pt x="3582" y="53371"/>
                    <a:pt x="3680" y="53399"/>
                    <a:pt x="3792" y="53399"/>
                  </a:cubicBezTo>
                  <a:cubicBezTo>
                    <a:pt x="3802" y="53400"/>
                    <a:pt x="3811" y="53400"/>
                    <a:pt x="3820" y="53400"/>
                  </a:cubicBezTo>
                  <a:cubicBezTo>
                    <a:pt x="4046" y="53400"/>
                    <a:pt x="4233" y="53239"/>
                    <a:pt x="4394" y="53091"/>
                  </a:cubicBezTo>
                  <a:cubicBezTo>
                    <a:pt x="4506" y="52979"/>
                    <a:pt x="4604" y="52867"/>
                    <a:pt x="4702" y="52741"/>
                  </a:cubicBezTo>
                  <a:cubicBezTo>
                    <a:pt x="4758" y="52671"/>
                    <a:pt x="4814" y="52588"/>
                    <a:pt x="4856" y="52504"/>
                  </a:cubicBezTo>
                  <a:cubicBezTo>
                    <a:pt x="4898" y="52448"/>
                    <a:pt x="4940" y="52392"/>
                    <a:pt x="4968" y="52336"/>
                  </a:cubicBezTo>
                  <a:cubicBezTo>
                    <a:pt x="4996" y="52266"/>
                    <a:pt x="5024" y="52210"/>
                    <a:pt x="5052" y="52154"/>
                  </a:cubicBezTo>
                  <a:cubicBezTo>
                    <a:pt x="5094" y="52056"/>
                    <a:pt x="5150" y="51944"/>
                    <a:pt x="5206" y="51846"/>
                  </a:cubicBezTo>
                  <a:lnTo>
                    <a:pt x="5528" y="51230"/>
                  </a:lnTo>
                  <a:cubicBezTo>
                    <a:pt x="5751" y="50782"/>
                    <a:pt x="5989" y="50363"/>
                    <a:pt x="6255" y="49929"/>
                  </a:cubicBezTo>
                  <a:cubicBezTo>
                    <a:pt x="6521" y="49509"/>
                    <a:pt x="6815" y="49089"/>
                    <a:pt x="7081" y="48669"/>
                  </a:cubicBezTo>
                  <a:lnTo>
                    <a:pt x="7081" y="48683"/>
                  </a:lnTo>
                  <a:cubicBezTo>
                    <a:pt x="7473" y="48110"/>
                    <a:pt x="7878" y="47536"/>
                    <a:pt x="8298" y="46976"/>
                  </a:cubicBezTo>
                  <a:cubicBezTo>
                    <a:pt x="8522" y="46682"/>
                    <a:pt x="8746" y="46402"/>
                    <a:pt x="8956" y="46095"/>
                  </a:cubicBezTo>
                  <a:lnTo>
                    <a:pt x="9628" y="45199"/>
                  </a:lnTo>
                  <a:cubicBezTo>
                    <a:pt x="9837" y="44905"/>
                    <a:pt x="10061" y="44625"/>
                    <a:pt x="10271" y="44345"/>
                  </a:cubicBezTo>
                  <a:cubicBezTo>
                    <a:pt x="10481" y="44066"/>
                    <a:pt x="10677" y="43800"/>
                    <a:pt x="10887" y="43534"/>
                  </a:cubicBezTo>
                  <a:cubicBezTo>
                    <a:pt x="11335" y="42974"/>
                    <a:pt x="11769" y="42414"/>
                    <a:pt x="12202" y="41841"/>
                  </a:cubicBezTo>
                  <a:cubicBezTo>
                    <a:pt x="12398" y="41575"/>
                    <a:pt x="12594" y="41309"/>
                    <a:pt x="12790" y="41043"/>
                  </a:cubicBezTo>
                  <a:lnTo>
                    <a:pt x="13476" y="40161"/>
                  </a:lnTo>
                  <a:cubicBezTo>
                    <a:pt x="13910" y="39602"/>
                    <a:pt x="14301" y="39028"/>
                    <a:pt x="14721" y="38468"/>
                  </a:cubicBezTo>
                  <a:cubicBezTo>
                    <a:pt x="14735" y="38440"/>
                    <a:pt x="14749" y="38412"/>
                    <a:pt x="14777" y="38384"/>
                  </a:cubicBezTo>
                  <a:lnTo>
                    <a:pt x="15183" y="37895"/>
                  </a:lnTo>
                  <a:lnTo>
                    <a:pt x="15673" y="37307"/>
                  </a:lnTo>
                  <a:cubicBezTo>
                    <a:pt x="15897" y="37083"/>
                    <a:pt x="16120" y="36859"/>
                    <a:pt x="16330" y="36621"/>
                  </a:cubicBezTo>
                  <a:cubicBezTo>
                    <a:pt x="16456" y="36495"/>
                    <a:pt x="16582" y="36369"/>
                    <a:pt x="16708" y="36229"/>
                  </a:cubicBezTo>
                  <a:lnTo>
                    <a:pt x="16890" y="36033"/>
                  </a:lnTo>
                  <a:cubicBezTo>
                    <a:pt x="16932" y="35977"/>
                    <a:pt x="16974" y="35921"/>
                    <a:pt x="17016" y="35851"/>
                  </a:cubicBezTo>
                  <a:cubicBezTo>
                    <a:pt x="17044" y="35824"/>
                    <a:pt x="17058" y="35796"/>
                    <a:pt x="17072" y="35768"/>
                  </a:cubicBezTo>
                  <a:cubicBezTo>
                    <a:pt x="17114" y="35712"/>
                    <a:pt x="17114" y="35656"/>
                    <a:pt x="17114" y="35600"/>
                  </a:cubicBezTo>
                  <a:cubicBezTo>
                    <a:pt x="17114" y="35572"/>
                    <a:pt x="17114" y="35530"/>
                    <a:pt x="17100" y="35502"/>
                  </a:cubicBezTo>
                  <a:cubicBezTo>
                    <a:pt x="17072" y="35390"/>
                    <a:pt x="16988" y="35306"/>
                    <a:pt x="16862" y="35278"/>
                  </a:cubicBezTo>
                  <a:cubicBezTo>
                    <a:pt x="16834" y="35264"/>
                    <a:pt x="16806" y="35264"/>
                    <a:pt x="16778" y="35264"/>
                  </a:cubicBezTo>
                  <a:cubicBezTo>
                    <a:pt x="16638" y="35278"/>
                    <a:pt x="16512" y="35320"/>
                    <a:pt x="16400" y="35376"/>
                  </a:cubicBezTo>
                  <a:cubicBezTo>
                    <a:pt x="16274" y="35432"/>
                    <a:pt x="16162" y="35488"/>
                    <a:pt x="16050" y="35544"/>
                  </a:cubicBezTo>
                  <a:cubicBezTo>
                    <a:pt x="15855" y="35628"/>
                    <a:pt x="15659" y="35726"/>
                    <a:pt x="15463" y="35810"/>
                  </a:cubicBezTo>
                  <a:cubicBezTo>
                    <a:pt x="15281" y="35893"/>
                    <a:pt x="15029" y="35991"/>
                    <a:pt x="14819" y="36061"/>
                  </a:cubicBezTo>
                  <a:cubicBezTo>
                    <a:pt x="14567" y="36159"/>
                    <a:pt x="14315" y="36243"/>
                    <a:pt x="14049" y="36313"/>
                  </a:cubicBezTo>
                  <a:cubicBezTo>
                    <a:pt x="13812" y="36369"/>
                    <a:pt x="13574" y="36425"/>
                    <a:pt x="13336" y="36481"/>
                  </a:cubicBezTo>
                  <a:cubicBezTo>
                    <a:pt x="13084" y="36537"/>
                    <a:pt x="12860" y="36593"/>
                    <a:pt x="12636" y="36621"/>
                  </a:cubicBezTo>
                  <a:cubicBezTo>
                    <a:pt x="12496" y="36649"/>
                    <a:pt x="12356" y="36649"/>
                    <a:pt x="12230" y="36677"/>
                  </a:cubicBezTo>
                  <a:cubicBezTo>
                    <a:pt x="12062" y="36691"/>
                    <a:pt x="11894" y="36719"/>
                    <a:pt x="11741" y="36747"/>
                  </a:cubicBezTo>
                  <a:cubicBezTo>
                    <a:pt x="11531" y="36761"/>
                    <a:pt x="11321" y="36789"/>
                    <a:pt x="11111" y="36789"/>
                  </a:cubicBezTo>
                  <a:lnTo>
                    <a:pt x="10789" y="36789"/>
                  </a:lnTo>
                  <a:cubicBezTo>
                    <a:pt x="10677" y="36789"/>
                    <a:pt x="10551" y="36775"/>
                    <a:pt x="10439" y="36775"/>
                  </a:cubicBezTo>
                  <a:lnTo>
                    <a:pt x="10145" y="36775"/>
                  </a:lnTo>
                  <a:cubicBezTo>
                    <a:pt x="10047" y="36775"/>
                    <a:pt x="9949" y="36761"/>
                    <a:pt x="9851" y="36761"/>
                  </a:cubicBezTo>
                  <a:lnTo>
                    <a:pt x="9152" y="36761"/>
                  </a:lnTo>
                  <a:cubicBezTo>
                    <a:pt x="9362" y="36509"/>
                    <a:pt x="10145" y="36173"/>
                    <a:pt x="11783" y="35698"/>
                  </a:cubicBezTo>
                  <a:cubicBezTo>
                    <a:pt x="13238" y="35040"/>
                    <a:pt x="14749" y="34368"/>
                    <a:pt x="16162" y="33557"/>
                  </a:cubicBezTo>
                  <a:cubicBezTo>
                    <a:pt x="16274" y="33515"/>
                    <a:pt x="16386" y="33473"/>
                    <a:pt x="16498" y="33431"/>
                  </a:cubicBezTo>
                  <a:cubicBezTo>
                    <a:pt x="16820" y="33291"/>
                    <a:pt x="17128" y="33137"/>
                    <a:pt x="17436" y="32969"/>
                  </a:cubicBezTo>
                  <a:cubicBezTo>
                    <a:pt x="17744" y="32815"/>
                    <a:pt x="18038" y="32647"/>
                    <a:pt x="18331" y="32479"/>
                  </a:cubicBezTo>
                  <a:cubicBezTo>
                    <a:pt x="18625" y="32297"/>
                    <a:pt x="18905" y="32101"/>
                    <a:pt x="19185" y="31905"/>
                  </a:cubicBezTo>
                  <a:cubicBezTo>
                    <a:pt x="19759" y="31514"/>
                    <a:pt x="20332" y="31122"/>
                    <a:pt x="20878" y="30688"/>
                  </a:cubicBezTo>
                  <a:cubicBezTo>
                    <a:pt x="21004" y="30590"/>
                    <a:pt x="21144" y="30478"/>
                    <a:pt x="21284" y="30366"/>
                  </a:cubicBezTo>
                  <a:cubicBezTo>
                    <a:pt x="21410" y="30254"/>
                    <a:pt x="21550" y="30142"/>
                    <a:pt x="21676" y="30030"/>
                  </a:cubicBezTo>
                  <a:cubicBezTo>
                    <a:pt x="21956" y="29806"/>
                    <a:pt x="22235" y="29582"/>
                    <a:pt x="22501" y="29331"/>
                  </a:cubicBezTo>
                  <a:cubicBezTo>
                    <a:pt x="22767" y="29093"/>
                    <a:pt x="23005" y="28855"/>
                    <a:pt x="23257" y="28603"/>
                  </a:cubicBezTo>
                  <a:cubicBezTo>
                    <a:pt x="23509" y="28365"/>
                    <a:pt x="23733" y="28127"/>
                    <a:pt x="23957" y="27889"/>
                  </a:cubicBezTo>
                  <a:cubicBezTo>
                    <a:pt x="24181" y="27637"/>
                    <a:pt x="24446" y="27344"/>
                    <a:pt x="24684" y="27064"/>
                  </a:cubicBezTo>
                  <a:cubicBezTo>
                    <a:pt x="24936" y="26798"/>
                    <a:pt x="25146" y="26560"/>
                    <a:pt x="25370" y="26308"/>
                  </a:cubicBezTo>
                  <a:cubicBezTo>
                    <a:pt x="25580" y="26042"/>
                    <a:pt x="25804" y="25748"/>
                    <a:pt x="26028" y="25468"/>
                  </a:cubicBezTo>
                  <a:cubicBezTo>
                    <a:pt x="26253" y="25164"/>
                    <a:pt x="26465" y="24847"/>
                    <a:pt x="26665" y="24530"/>
                  </a:cubicBezTo>
                  <a:lnTo>
                    <a:pt x="26665" y="24530"/>
                  </a:lnTo>
                  <a:cubicBezTo>
                    <a:pt x="26662" y="24535"/>
                    <a:pt x="26660" y="24540"/>
                    <a:pt x="26657" y="24545"/>
                  </a:cubicBezTo>
                  <a:cubicBezTo>
                    <a:pt x="27007" y="24013"/>
                    <a:pt x="27385" y="23537"/>
                    <a:pt x="27721" y="23006"/>
                  </a:cubicBezTo>
                  <a:lnTo>
                    <a:pt x="27721" y="23006"/>
                  </a:lnTo>
                  <a:lnTo>
                    <a:pt x="27679" y="23076"/>
                  </a:lnTo>
                  <a:cubicBezTo>
                    <a:pt x="27777" y="22922"/>
                    <a:pt x="27875" y="22768"/>
                    <a:pt x="27973" y="22614"/>
                  </a:cubicBezTo>
                  <a:cubicBezTo>
                    <a:pt x="28169" y="22320"/>
                    <a:pt x="28379" y="22026"/>
                    <a:pt x="28560" y="21718"/>
                  </a:cubicBezTo>
                  <a:cubicBezTo>
                    <a:pt x="28644" y="21592"/>
                    <a:pt x="28714" y="21452"/>
                    <a:pt x="28784" y="21312"/>
                  </a:cubicBezTo>
                  <a:cubicBezTo>
                    <a:pt x="28840" y="21214"/>
                    <a:pt x="28882" y="21089"/>
                    <a:pt x="28910" y="20963"/>
                  </a:cubicBezTo>
                  <a:cubicBezTo>
                    <a:pt x="28910" y="20907"/>
                    <a:pt x="28910" y="20837"/>
                    <a:pt x="28896" y="20767"/>
                  </a:cubicBezTo>
                  <a:cubicBezTo>
                    <a:pt x="28882" y="20725"/>
                    <a:pt x="28854" y="20683"/>
                    <a:pt x="28826" y="20641"/>
                  </a:cubicBezTo>
                  <a:cubicBezTo>
                    <a:pt x="28798" y="20599"/>
                    <a:pt x="28742" y="20543"/>
                    <a:pt x="28686" y="20515"/>
                  </a:cubicBezTo>
                  <a:cubicBezTo>
                    <a:pt x="28630" y="20501"/>
                    <a:pt x="28560" y="20487"/>
                    <a:pt x="28504" y="20487"/>
                  </a:cubicBezTo>
                  <a:lnTo>
                    <a:pt x="28462" y="20487"/>
                  </a:lnTo>
                  <a:cubicBezTo>
                    <a:pt x="28281" y="20515"/>
                    <a:pt x="28113" y="20571"/>
                    <a:pt x="27945" y="20641"/>
                  </a:cubicBezTo>
                  <a:cubicBezTo>
                    <a:pt x="27777" y="20697"/>
                    <a:pt x="27623" y="20753"/>
                    <a:pt x="27469" y="20809"/>
                  </a:cubicBezTo>
                  <a:cubicBezTo>
                    <a:pt x="27301" y="20851"/>
                    <a:pt x="27175" y="20893"/>
                    <a:pt x="27035" y="20935"/>
                  </a:cubicBezTo>
                  <a:cubicBezTo>
                    <a:pt x="26895" y="20977"/>
                    <a:pt x="26741" y="21033"/>
                    <a:pt x="26587" y="21089"/>
                  </a:cubicBezTo>
                  <a:cubicBezTo>
                    <a:pt x="26391" y="21145"/>
                    <a:pt x="26196" y="21186"/>
                    <a:pt x="26000" y="21228"/>
                  </a:cubicBezTo>
                  <a:cubicBezTo>
                    <a:pt x="25776" y="21284"/>
                    <a:pt x="25538" y="21340"/>
                    <a:pt x="25314" y="21396"/>
                  </a:cubicBezTo>
                  <a:cubicBezTo>
                    <a:pt x="24880" y="21522"/>
                    <a:pt x="24446" y="21634"/>
                    <a:pt x="24013" y="21732"/>
                  </a:cubicBezTo>
                  <a:lnTo>
                    <a:pt x="23579" y="21830"/>
                  </a:lnTo>
                  <a:cubicBezTo>
                    <a:pt x="23467" y="21844"/>
                    <a:pt x="23369" y="21858"/>
                    <a:pt x="23271" y="21872"/>
                  </a:cubicBezTo>
                  <a:cubicBezTo>
                    <a:pt x="23131" y="21900"/>
                    <a:pt x="22991" y="21914"/>
                    <a:pt x="22851" y="21928"/>
                  </a:cubicBezTo>
                  <a:cubicBezTo>
                    <a:pt x="22571" y="21956"/>
                    <a:pt x="22277" y="21984"/>
                    <a:pt x="21998" y="21998"/>
                  </a:cubicBezTo>
                  <a:lnTo>
                    <a:pt x="21648" y="22026"/>
                  </a:lnTo>
                  <a:cubicBezTo>
                    <a:pt x="21298" y="22012"/>
                    <a:pt x="20962" y="21984"/>
                    <a:pt x="20626" y="21928"/>
                  </a:cubicBezTo>
                  <a:lnTo>
                    <a:pt x="20808" y="21830"/>
                  </a:lnTo>
                  <a:lnTo>
                    <a:pt x="21312" y="21564"/>
                  </a:lnTo>
                  <a:cubicBezTo>
                    <a:pt x="21634" y="21410"/>
                    <a:pt x="21942" y="21242"/>
                    <a:pt x="22263" y="21089"/>
                  </a:cubicBezTo>
                  <a:lnTo>
                    <a:pt x="22529" y="20949"/>
                  </a:lnTo>
                  <a:cubicBezTo>
                    <a:pt x="22739" y="20865"/>
                    <a:pt x="22949" y="20781"/>
                    <a:pt x="23159" y="20669"/>
                  </a:cubicBezTo>
                  <a:cubicBezTo>
                    <a:pt x="23327" y="20585"/>
                    <a:pt x="23481" y="20515"/>
                    <a:pt x="23649" y="20445"/>
                  </a:cubicBezTo>
                  <a:cubicBezTo>
                    <a:pt x="23817" y="20361"/>
                    <a:pt x="23943" y="20319"/>
                    <a:pt x="24097" y="20249"/>
                  </a:cubicBezTo>
                  <a:cubicBezTo>
                    <a:pt x="24754" y="19969"/>
                    <a:pt x="25398" y="19675"/>
                    <a:pt x="26042" y="19381"/>
                  </a:cubicBezTo>
                  <a:lnTo>
                    <a:pt x="26517" y="19157"/>
                  </a:lnTo>
                  <a:cubicBezTo>
                    <a:pt x="26685" y="19074"/>
                    <a:pt x="26839" y="18990"/>
                    <a:pt x="26993" y="18906"/>
                  </a:cubicBezTo>
                  <a:cubicBezTo>
                    <a:pt x="27203" y="18794"/>
                    <a:pt x="27399" y="18668"/>
                    <a:pt x="27609" y="18556"/>
                  </a:cubicBezTo>
                  <a:lnTo>
                    <a:pt x="27721" y="18472"/>
                  </a:lnTo>
                  <a:cubicBezTo>
                    <a:pt x="27917" y="18332"/>
                    <a:pt x="28099" y="18192"/>
                    <a:pt x="28281" y="18052"/>
                  </a:cubicBezTo>
                  <a:lnTo>
                    <a:pt x="28840" y="17632"/>
                  </a:lnTo>
                  <a:cubicBezTo>
                    <a:pt x="29134" y="17366"/>
                    <a:pt x="29428" y="17086"/>
                    <a:pt x="29694" y="16793"/>
                  </a:cubicBezTo>
                  <a:cubicBezTo>
                    <a:pt x="29834" y="16639"/>
                    <a:pt x="29960" y="16485"/>
                    <a:pt x="30100" y="16331"/>
                  </a:cubicBezTo>
                  <a:cubicBezTo>
                    <a:pt x="30226" y="16177"/>
                    <a:pt x="30352" y="16037"/>
                    <a:pt x="30464" y="15883"/>
                  </a:cubicBezTo>
                  <a:cubicBezTo>
                    <a:pt x="30519" y="15813"/>
                    <a:pt x="30575" y="15729"/>
                    <a:pt x="30631" y="15645"/>
                  </a:cubicBezTo>
                  <a:cubicBezTo>
                    <a:pt x="30687" y="15575"/>
                    <a:pt x="30743" y="15477"/>
                    <a:pt x="30813" y="15407"/>
                  </a:cubicBezTo>
                  <a:cubicBezTo>
                    <a:pt x="30897" y="15281"/>
                    <a:pt x="30981" y="15155"/>
                    <a:pt x="31079" y="15043"/>
                  </a:cubicBezTo>
                  <a:cubicBezTo>
                    <a:pt x="31051" y="14945"/>
                    <a:pt x="30995" y="14862"/>
                    <a:pt x="30911" y="14806"/>
                  </a:cubicBezTo>
                  <a:cubicBezTo>
                    <a:pt x="30855" y="14778"/>
                    <a:pt x="30799" y="14764"/>
                    <a:pt x="30743" y="14764"/>
                  </a:cubicBezTo>
                  <a:cubicBezTo>
                    <a:pt x="30715" y="14764"/>
                    <a:pt x="30687" y="14764"/>
                    <a:pt x="30659" y="14778"/>
                  </a:cubicBezTo>
                  <a:lnTo>
                    <a:pt x="30645" y="14778"/>
                  </a:lnTo>
                  <a:cubicBezTo>
                    <a:pt x="31177" y="13882"/>
                    <a:pt x="31443" y="12846"/>
                    <a:pt x="31429" y="11811"/>
                  </a:cubicBezTo>
                  <a:cubicBezTo>
                    <a:pt x="31541" y="9068"/>
                    <a:pt x="31443" y="6088"/>
                    <a:pt x="29750" y="3793"/>
                  </a:cubicBezTo>
                  <a:cubicBezTo>
                    <a:pt x="29596" y="3597"/>
                    <a:pt x="29442" y="3415"/>
                    <a:pt x="29274" y="3233"/>
                  </a:cubicBezTo>
                  <a:cubicBezTo>
                    <a:pt x="29176" y="3023"/>
                    <a:pt x="29064" y="2827"/>
                    <a:pt x="28938" y="2645"/>
                  </a:cubicBezTo>
                  <a:cubicBezTo>
                    <a:pt x="28854" y="2505"/>
                    <a:pt x="28756" y="2365"/>
                    <a:pt x="28644" y="2240"/>
                  </a:cubicBezTo>
                  <a:cubicBezTo>
                    <a:pt x="28574" y="2128"/>
                    <a:pt x="28476" y="2044"/>
                    <a:pt x="28393" y="1946"/>
                  </a:cubicBezTo>
                  <a:cubicBezTo>
                    <a:pt x="28309" y="1848"/>
                    <a:pt x="28267" y="1820"/>
                    <a:pt x="28197" y="1750"/>
                  </a:cubicBezTo>
                  <a:cubicBezTo>
                    <a:pt x="28113" y="1652"/>
                    <a:pt x="28015" y="1554"/>
                    <a:pt x="27931" y="1470"/>
                  </a:cubicBezTo>
                  <a:cubicBezTo>
                    <a:pt x="27833" y="1400"/>
                    <a:pt x="27735" y="1316"/>
                    <a:pt x="27651" y="1246"/>
                  </a:cubicBezTo>
                  <a:cubicBezTo>
                    <a:pt x="27553" y="1176"/>
                    <a:pt x="27413" y="1092"/>
                    <a:pt x="27301" y="1022"/>
                  </a:cubicBezTo>
                  <a:cubicBezTo>
                    <a:pt x="27245" y="994"/>
                    <a:pt x="27189" y="952"/>
                    <a:pt x="27133" y="924"/>
                  </a:cubicBezTo>
                  <a:cubicBezTo>
                    <a:pt x="27063" y="896"/>
                    <a:pt x="26993" y="854"/>
                    <a:pt x="26923" y="840"/>
                  </a:cubicBezTo>
                  <a:cubicBezTo>
                    <a:pt x="26825" y="798"/>
                    <a:pt x="26727" y="756"/>
                    <a:pt x="26629" y="714"/>
                  </a:cubicBezTo>
                  <a:cubicBezTo>
                    <a:pt x="26531" y="658"/>
                    <a:pt x="26447" y="616"/>
                    <a:pt x="26350" y="574"/>
                  </a:cubicBezTo>
                  <a:cubicBezTo>
                    <a:pt x="26154" y="504"/>
                    <a:pt x="25944" y="434"/>
                    <a:pt x="25734" y="378"/>
                  </a:cubicBezTo>
                  <a:lnTo>
                    <a:pt x="25636" y="350"/>
                  </a:lnTo>
                  <a:cubicBezTo>
                    <a:pt x="25356" y="252"/>
                    <a:pt x="25076" y="169"/>
                    <a:pt x="24782" y="99"/>
                  </a:cubicBezTo>
                  <a:cubicBezTo>
                    <a:pt x="24530" y="29"/>
                    <a:pt x="24265" y="1"/>
                    <a:pt x="2399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2" name="Google Shape;7862;p28"/>
            <p:cNvSpPr/>
            <p:nvPr/>
          </p:nvSpPr>
          <p:spPr>
            <a:xfrm rot="5400000">
              <a:off x="965110" y="-386227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6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7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3" name="Google Shape;7863;p28"/>
            <p:cNvSpPr/>
            <p:nvPr/>
          </p:nvSpPr>
          <p:spPr>
            <a:xfrm rot="5400000">
              <a:off x="1263551" y="-34651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4" name="Google Shape;7864;p28"/>
            <p:cNvSpPr/>
            <p:nvPr/>
          </p:nvSpPr>
          <p:spPr>
            <a:xfrm rot="5400000">
              <a:off x="1121458" y="-153274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6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6"/>
                    <a:pt x="163" y="665"/>
                    <a:pt x="332" y="665"/>
                  </a:cubicBezTo>
                  <a:cubicBezTo>
                    <a:pt x="412" y="665"/>
                    <a:pt x="493" y="636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5" name="Google Shape;7865;p28"/>
            <p:cNvSpPr/>
            <p:nvPr/>
          </p:nvSpPr>
          <p:spPr>
            <a:xfrm rot="5400000">
              <a:off x="833298" y="-329464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1" y="536"/>
                    <a:pt x="166" y="672"/>
                    <a:pt x="339" y="672"/>
                  </a:cubicBezTo>
                  <a:cubicBezTo>
                    <a:pt x="420" y="672"/>
                    <a:pt x="503" y="642"/>
                    <a:pt x="570" y="574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6" name="Google Shape;7866;p28"/>
            <p:cNvSpPr/>
            <p:nvPr/>
          </p:nvSpPr>
          <p:spPr>
            <a:xfrm rot="5400000">
              <a:off x="292067" y="-697937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52" y="1"/>
                  </a:moveTo>
                  <a:cubicBezTo>
                    <a:pt x="347" y="1"/>
                    <a:pt x="342" y="1"/>
                    <a:pt x="336" y="1"/>
                  </a:cubicBezTo>
                  <a:cubicBezTo>
                    <a:pt x="154" y="1"/>
                    <a:pt x="14" y="141"/>
                    <a:pt x="0" y="323"/>
                  </a:cubicBezTo>
                  <a:lnTo>
                    <a:pt x="14" y="309"/>
                  </a:lnTo>
                  <a:lnTo>
                    <a:pt x="14" y="309"/>
                  </a:lnTo>
                  <a:cubicBezTo>
                    <a:pt x="5" y="519"/>
                    <a:pt x="165" y="657"/>
                    <a:pt x="338" y="657"/>
                  </a:cubicBezTo>
                  <a:cubicBezTo>
                    <a:pt x="419" y="657"/>
                    <a:pt x="503" y="627"/>
                    <a:pt x="574" y="561"/>
                  </a:cubicBezTo>
                  <a:cubicBezTo>
                    <a:pt x="780" y="355"/>
                    <a:pt x="636" y="1"/>
                    <a:pt x="35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7" name="Google Shape;7867;p28"/>
            <p:cNvSpPr/>
            <p:nvPr/>
          </p:nvSpPr>
          <p:spPr>
            <a:xfrm rot="5400000">
              <a:off x="-150650" y="-594361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1"/>
                  </a:moveTo>
                  <a:cubicBezTo>
                    <a:pt x="154" y="15"/>
                    <a:pt x="0" y="155"/>
                    <a:pt x="0" y="337"/>
                  </a:cubicBezTo>
                  <a:cubicBezTo>
                    <a:pt x="0" y="537"/>
                    <a:pt x="162" y="672"/>
                    <a:pt x="332" y="672"/>
                  </a:cubicBezTo>
                  <a:cubicBezTo>
                    <a:pt x="411" y="672"/>
                    <a:pt x="493" y="642"/>
                    <a:pt x="560" y="575"/>
                  </a:cubicBezTo>
                  <a:cubicBezTo>
                    <a:pt x="770" y="365"/>
                    <a:pt x="630" y="15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8" name="Google Shape;7868;p28"/>
            <p:cNvSpPr/>
            <p:nvPr/>
          </p:nvSpPr>
          <p:spPr>
            <a:xfrm rot="5400000">
              <a:off x="362870" y="-183311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7" y="1"/>
                  </a:moveTo>
                  <a:cubicBezTo>
                    <a:pt x="155" y="1"/>
                    <a:pt x="15" y="141"/>
                    <a:pt x="1" y="323"/>
                  </a:cubicBezTo>
                  <a:cubicBezTo>
                    <a:pt x="1" y="522"/>
                    <a:pt x="169" y="658"/>
                    <a:pt x="343" y="658"/>
                  </a:cubicBezTo>
                  <a:cubicBezTo>
                    <a:pt x="425" y="658"/>
                    <a:pt x="507" y="628"/>
                    <a:pt x="575" y="561"/>
                  </a:cubicBezTo>
                  <a:cubicBezTo>
                    <a:pt x="785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9" name="Google Shape;7869;p28"/>
            <p:cNvSpPr/>
            <p:nvPr/>
          </p:nvSpPr>
          <p:spPr>
            <a:xfrm rot="5400000">
              <a:off x="458108" y="-101781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0" name="Google Shape;7870;p28"/>
            <p:cNvSpPr/>
            <p:nvPr/>
          </p:nvSpPr>
          <p:spPr>
            <a:xfrm rot="1819414">
              <a:off x="346714" y="-335638"/>
              <a:ext cx="45214" cy="38648"/>
            </a:xfrm>
            <a:custGeom>
              <a:avLst/>
              <a:gdLst/>
              <a:ahLst/>
              <a:cxnLst/>
              <a:rect l="l" t="t" r="r" b="b"/>
              <a:pathLst>
                <a:path w="785" h="671" extrusionOk="0">
                  <a:moveTo>
                    <a:pt x="337" y="1"/>
                  </a:moveTo>
                  <a:cubicBezTo>
                    <a:pt x="155" y="1"/>
                    <a:pt x="1" y="140"/>
                    <a:pt x="1" y="322"/>
                  </a:cubicBezTo>
                  <a:cubicBezTo>
                    <a:pt x="1" y="532"/>
                    <a:pt x="164" y="671"/>
                    <a:pt x="334" y="671"/>
                  </a:cubicBezTo>
                  <a:cubicBezTo>
                    <a:pt x="413" y="671"/>
                    <a:pt x="494" y="641"/>
                    <a:pt x="561" y="574"/>
                  </a:cubicBezTo>
                  <a:cubicBezTo>
                    <a:pt x="784" y="364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1" name="Google Shape;7871;p28"/>
            <p:cNvSpPr/>
            <p:nvPr/>
          </p:nvSpPr>
          <p:spPr>
            <a:xfrm rot="5400000">
              <a:off x="389713" y="-40518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2" name="Google Shape;7872;p28"/>
            <p:cNvSpPr/>
            <p:nvPr/>
          </p:nvSpPr>
          <p:spPr>
            <a:xfrm rot="5400000">
              <a:off x="331012" y="-46822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1" y="560"/>
                  </a:cubicBezTo>
                  <a:cubicBezTo>
                    <a:pt x="770" y="351"/>
                    <a:pt x="630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3" name="Google Shape;7873;p28"/>
            <p:cNvSpPr/>
            <p:nvPr/>
          </p:nvSpPr>
          <p:spPr>
            <a:xfrm rot="5400000">
              <a:off x="-150369" y="-490047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3"/>
                    <a:pt x="164" y="661"/>
                    <a:pt x="334" y="661"/>
                  </a:cubicBezTo>
                  <a:cubicBezTo>
                    <a:pt x="419" y="661"/>
                    <a:pt x="505" y="630"/>
                    <a:pt x="574" y="560"/>
                  </a:cubicBezTo>
                  <a:cubicBezTo>
                    <a:pt x="770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4" name="Google Shape;7874;p28"/>
            <p:cNvSpPr/>
            <p:nvPr/>
          </p:nvSpPr>
          <p:spPr>
            <a:xfrm rot="5400000">
              <a:off x="197940" y="-261154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2" y="0"/>
                  </a:moveTo>
                  <a:cubicBezTo>
                    <a:pt x="140" y="0"/>
                    <a:pt x="1" y="154"/>
                    <a:pt x="1" y="336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5" name="Google Shape;7875;p28"/>
            <p:cNvSpPr/>
            <p:nvPr/>
          </p:nvSpPr>
          <p:spPr>
            <a:xfrm rot="5400000">
              <a:off x="-21587" y="-460802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4" y="1"/>
                    <a:pt x="15" y="141"/>
                    <a:pt x="1" y="323"/>
                  </a:cubicBezTo>
                  <a:cubicBezTo>
                    <a:pt x="1" y="522"/>
                    <a:pt x="169" y="658"/>
                    <a:pt x="342" y="658"/>
                  </a:cubicBezTo>
                  <a:cubicBezTo>
                    <a:pt x="424" y="658"/>
                    <a:pt x="507" y="628"/>
                    <a:pt x="574" y="560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6" name="Google Shape;7876;p28"/>
            <p:cNvSpPr/>
            <p:nvPr/>
          </p:nvSpPr>
          <p:spPr>
            <a:xfrm rot="5400000">
              <a:off x="68513" y="-402741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22" y="0"/>
                  </a:moveTo>
                  <a:cubicBezTo>
                    <a:pt x="140" y="0"/>
                    <a:pt x="1" y="154"/>
                    <a:pt x="1" y="336"/>
                  </a:cubicBezTo>
                  <a:cubicBezTo>
                    <a:pt x="1" y="536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7" name="Google Shape;7877;p28"/>
            <p:cNvSpPr/>
            <p:nvPr/>
          </p:nvSpPr>
          <p:spPr>
            <a:xfrm rot="5400000">
              <a:off x="173802" y="-464402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5"/>
                    <a:pt x="1" y="155"/>
                    <a:pt x="1" y="337"/>
                  </a:cubicBezTo>
                  <a:cubicBezTo>
                    <a:pt x="1" y="537"/>
                    <a:pt x="163" y="672"/>
                    <a:pt x="332" y="672"/>
                  </a:cubicBezTo>
                  <a:cubicBezTo>
                    <a:pt x="412" y="672"/>
                    <a:pt x="493" y="642"/>
                    <a:pt x="561" y="575"/>
                  </a:cubicBezTo>
                  <a:cubicBezTo>
                    <a:pt x="771" y="365"/>
                    <a:pt x="631" y="15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8" name="Google Shape;7878;p28"/>
            <p:cNvSpPr/>
            <p:nvPr/>
          </p:nvSpPr>
          <p:spPr>
            <a:xfrm rot="5400000">
              <a:off x="613953" y="-36023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9" name="Google Shape;7879;p28"/>
            <p:cNvSpPr/>
            <p:nvPr/>
          </p:nvSpPr>
          <p:spPr>
            <a:xfrm rot="5400000">
              <a:off x="725591" y="-214730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6"/>
                    <a:pt x="162" y="672"/>
                    <a:pt x="331" y="672"/>
                  </a:cubicBezTo>
                  <a:cubicBezTo>
                    <a:pt x="411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0" name="Google Shape;7880;p28"/>
            <p:cNvSpPr/>
            <p:nvPr/>
          </p:nvSpPr>
          <p:spPr>
            <a:xfrm rot="5400000">
              <a:off x="739817" y="-107023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5"/>
                    <a:pt x="10" y="155"/>
                    <a:pt x="10" y="337"/>
                  </a:cubicBezTo>
                  <a:cubicBezTo>
                    <a:pt x="1" y="537"/>
                    <a:pt x="166" y="672"/>
                    <a:pt x="339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1" name="Google Shape;7881;p28"/>
            <p:cNvSpPr/>
            <p:nvPr/>
          </p:nvSpPr>
          <p:spPr>
            <a:xfrm rot="5400000">
              <a:off x="826703" y="7582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41" y="1"/>
                    <a:pt x="1" y="141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50"/>
                    <a:pt x="616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2" name="Google Shape;7882;p28"/>
            <p:cNvSpPr/>
            <p:nvPr/>
          </p:nvSpPr>
          <p:spPr>
            <a:xfrm rot="5400000">
              <a:off x="926635" y="177365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1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3" name="Google Shape;7883;p28"/>
            <p:cNvSpPr/>
            <p:nvPr/>
          </p:nvSpPr>
          <p:spPr>
            <a:xfrm rot="5400000">
              <a:off x="1006465" y="279773"/>
              <a:ext cx="45156" cy="38648"/>
            </a:xfrm>
            <a:custGeom>
              <a:avLst/>
              <a:gdLst/>
              <a:ahLst/>
              <a:cxnLst/>
              <a:rect l="l" t="t" r="r" b="b"/>
              <a:pathLst>
                <a:path w="784" h="671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32"/>
                    <a:pt x="169" y="670"/>
                    <a:pt x="344" y="670"/>
                  </a:cubicBezTo>
                  <a:cubicBezTo>
                    <a:pt x="425" y="670"/>
                    <a:pt x="507" y="641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4" name="Google Shape;7884;p28"/>
            <p:cNvSpPr/>
            <p:nvPr/>
          </p:nvSpPr>
          <p:spPr>
            <a:xfrm rot="5400000">
              <a:off x="1041282" y="410491"/>
              <a:ext cx="45214" cy="38302"/>
            </a:xfrm>
            <a:custGeom>
              <a:avLst/>
              <a:gdLst/>
              <a:ahLst/>
              <a:cxnLst/>
              <a:rect l="l" t="t" r="r" b="b"/>
              <a:pathLst>
                <a:path w="785" h="665" extrusionOk="0">
                  <a:moveTo>
                    <a:pt x="337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6"/>
                    <a:pt x="170" y="665"/>
                    <a:pt x="343" y="665"/>
                  </a:cubicBezTo>
                  <a:cubicBezTo>
                    <a:pt x="425" y="665"/>
                    <a:pt x="508" y="637"/>
                    <a:pt x="575" y="574"/>
                  </a:cubicBezTo>
                  <a:cubicBezTo>
                    <a:pt x="785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5" name="Google Shape;7885;p28"/>
            <p:cNvSpPr/>
            <p:nvPr/>
          </p:nvSpPr>
          <p:spPr>
            <a:xfrm rot="5400000">
              <a:off x="1150026" y="476497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6"/>
                    <a:pt x="166" y="671"/>
                    <a:pt x="339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6" name="Google Shape;7886;p28"/>
            <p:cNvSpPr/>
            <p:nvPr/>
          </p:nvSpPr>
          <p:spPr>
            <a:xfrm rot="5400000">
              <a:off x="1045113" y="-2007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7" name="Google Shape;7887;p28"/>
            <p:cNvSpPr/>
            <p:nvPr/>
          </p:nvSpPr>
          <p:spPr>
            <a:xfrm rot="5400000">
              <a:off x="1168947" y="-76237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53" y="0"/>
                  </a:moveTo>
                  <a:cubicBezTo>
                    <a:pt x="348" y="0"/>
                    <a:pt x="342" y="0"/>
                    <a:pt x="337" y="0"/>
                  </a:cubicBezTo>
                  <a:cubicBezTo>
                    <a:pt x="155" y="0"/>
                    <a:pt x="15" y="140"/>
                    <a:pt x="1" y="322"/>
                  </a:cubicBezTo>
                  <a:lnTo>
                    <a:pt x="15" y="322"/>
                  </a:lnTo>
                  <a:cubicBezTo>
                    <a:pt x="15" y="522"/>
                    <a:pt x="177" y="657"/>
                    <a:pt x="346" y="657"/>
                  </a:cubicBezTo>
                  <a:cubicBezTo>
                    <a:pt x="426" y="657"/>
                    <a:pt x="508" y="627"/>
                    <a:pt x="575" y="560"/>
                  </a:cubicBezTo>
                  <a:cubicBezTo>
                    <a:pt x="781" y="354"/>
                    <a:pt x="636" y="0"/>
                    <a:pt x="35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8" name="Google Shape;7888;p28"/>
            <p:cNvSpPr/>
            <p:nvPr/>
          </p:nvSpPr>
          <p:spPr>
            <a:xfrm rot="5400000">
              <a:off x="1292551" y="-164361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64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9" name="Google Shape;7889;p28"/>
            <p:cNvSpPr/>
            <p:nvPr/>
          </p:nvSpPr>
          <p:spPr>
            <a:xfrm rot="5400000">
              <a:off x="88056" y="-684736"/>
              <a:ext cx="44926" cy="38072"/>
            </a:xfrm>
            <a:custGeom>
              <a:avLst/>
              <a:gdLst/>
              <a:ahLst/>
              <a:cxnLst/>
              <a:rect l="l" t="t" r="r" b="b"/>
              <a:pathLst>
                <a:path w="780" h="661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3"/>
                    <a:pt x="160" y="661"/>
                    <a:pt x="330" y="661"/>
                  </a:cubicBezTo>
                  <a:cubicBezTo>
                    <a:pt x="414" y="661"/>
                    <a:pt x="500" y="630"/>
                    <a:pt x="570" y="560"/>
                  </a:cubicBezTo>
                  <a:cubicBezTo>
                    <a:pt x="779" y="364"/>
                    <a:pt x="625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0" name="Google Shape;7890;p28"/>
            <p:cNvSpPr/>
            <p:nvPr/>
          </p:nvSpPr>
          <p:spPr>
            <a:xfrm rot="5400000">
              <a:off x="1421109" y="-301789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"/>
                    <a:pt x="1" y="154"/>
                    <a:pt x="1" y="336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3" y="641"/>
                    <a:pt x="561" y="574"/>
                  </a:cubicBezTo>
                  <a:cubicBezTo>
                    <a:pt x="771" y="364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1" name="Google Shape;7891;p28"/>
            <p:cNvSpPr/>
            <p:nvPr/>
          </p:nvSpPr>
          <p:spPr>
            <a:xfrm rot="5400000">
              <a:off x="1522279" y="4198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2" name="Google Shape;7892;p28"/>
            <p:cNvSpPr/>
            <p:nvPr/>
          </p:nvSpPr>
          <p:spPr>
            <a:xfrm rot="5400000">
              <a:off x="1328348" y="18885"/>
              <a:ext cx="44926" cy="38360"/>
            </a:xfrm>
            <a:custGeom>
              <a:avLst/>
              <a:gdLst/>
              <a:ahLst/>
              <a:cxnLst/>
              <a:rect l="l" t="t" r="r" b="b"/>
              <a:pathLst>
                <a:path w="780" h="666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1" y="537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3" name="Google Shape;7893;p28"/>
            <p:cNvSpPr/>
            <p:nvPr/>
          </p:nvSpPr>
          <p:spPr>
            <a:xfrm rot="5400000">
              <a:off x="1234407" y="195825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3"/>
                    <a:pt x="157" y="660"/>
                    <a:pt x="324" y="660"/>
                  </a:cubicBezTo>
                  <a:cubicBezTo>
                    <a:pt x="406" y="660"/>
                    <a:pt x="491" y="629"/>
                    <a:pt x="560" y="560"/>
                  </a:cubicBezTo>
                  <a:cubicBezTo>
                    <a:pt x="770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4" name="Google Shape;7894;p28"/>
            <p:cNvSpPr/>
            <p:nvPr/>
          </p:nvSpPr>
          <p:spPr>
            <a:xfrm rot="5400000">
              <a:off x="1171654" y="282941"/>
              <a:ext cx="45214" cy="38706"/>
            </a:xfrm>
            <a:custGeom>
              <a:avLst/>
              <a:gdLst/>
              <a:ahLst/>
              <a:cxnLst/>
              <a:rect l="l" t="t" r="r" b="b"/>
              <a:pathLst>
                <a:path w="785" h="672" extrusionOk="0">
                  <a:moveTo>
                    <a:pt x="337" y="1"/>
                  </a:moveTo>
                  <a:cubicBezTo>
                    <a:pt x="155" y="1"/>
                    <a:pt x="1" y="154"/>
                    <a:pt x="1" y="336"/>
                  </a:cubicBezTo>
                  <a:cubicBezTo>
                    <a:pt x="1" y="536"/>
                    <a:pt x="163" y="671"/>
                    <a:pt x="337" y="671"/>
                  </a:cubicBezTo>
                  <a:cubicBezTo>
                    <a:pt x="419" y="671"/>
                    <a:pt x="503" y="641"/>
                    <a:pt x="575" y="574"/>
                  </a:cubicBezTo>
                  <a:cubicBezTo>
                    <a:pt x="785" y="364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5" name="Google Shape;7895;p28"/>
            <p:cNvSpPr/>
            <p:nvPr/>
          </p:nvSpPr>
          <p:spPr>
            <a:xfrm rot="5400000">
              <a:off x="1240051" y="451327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2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3"/>
                    <a:pt x="157" y="660"/>
                    <a:pt x="324" y="660"/>
                  </a:cubicBezTo>
                  <a:cubicBezTo>
                    <a:pt x="406" y="660"/>
                    <a:pt x="491" y="629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6" name="Google Shape;7896;p28"/>
            <p:cNvSpPr/>
            <p:nvPr/>
          </p:nvSpPr>
          <p:spPr>
            <a:xfrm rot="5400000">
              <a:off x="1521473" y="23781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7" name="Google Shape;7897;p28"/>
            <p:cNvSpPr/>
            <p:nvPr/>
          </p:nvSpPr>
          <p:spPr>
            <a:xfrm rot="5400000">
              <a:off x="1590820" y="357904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8" name="Google Shape;7898;p28"/>
            <p:cNvSpPr/>
            <p:nvPr/>
          </p:nvSpPr>
          <p:spPr>
            <a:xfrm rot="5400000">
              <a:off x="1701638" y="487268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22" y="1"/>
                  </a:moveTo>
                  <a:cubicBezTo>
                    <a:pt x="140" y="1"/>
                    <a:pt x="0" y="155"/>
                    <a:pt x="0" y="337"/>
                  </a:cubicBezTo>
                  <a:cubicBezTo>
                    <a:pt x="0" y="537"/>
                    <a:pt x="162" y="672"/>
                    <a:pt x="332" y="672"/>
                  </a:cubicBezTo>
                  <a:cubicBezTo>
                    <a:pt x="411" y="672"/>
                    <a:pt x="493" y="642"/>
                    <a:pt x="560" y="575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9" name="Google Shape;7899;p28"/>
            <p:cNvSpPr/>
            <p:nvPr/>
          </p:nvSpPr>
          <p:spPr>
            <a:xfrm rot="5400000">
              <a:off x="1901904" y="38128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0" name="Google Shape;7900;p28"/>
            <p:cNvSpPr/>
            <p:nvPr/>
          </p:nvSpPr>
          <p:spPr>
            <a:xfrm rot="5400000">
              <a:off x="1965578" y="621499"/>
              <a:ext cx="45156" cy="38648"/>
            </a:xfrm>
            <a:custGeom>
              <a:avLst/>
              <a:gdLst/>
              <a:ahLst/>
              <a:cxnLst/>
              <a:rect l="l" t="t" r="r" b="b"/>
              <a:pathLst>
                <a:path w="784" h="671" extrusionOk="0">
                  <a:moveTo>
                    <a:pt x="336" y="0"/>
                  </a:moveTo>
                  <a:cubicBezTo>
                    <a:pt x="154" y="14"/>
                    <a:pt x="14" y="154"/>
                    <a:pt x="0" y="336"/>
                  </a:cubicBezTo>
                  <a:cubicBezTo>
                    <a:pt x="0" y="536"/>
                    <a:pt x="168" y="671"/>
                    <a:pt x="342" y="671"/>
                  </a:cubicBezTo>
                  <a:cubicBezTo>
                    <a:pt x="424" y="671"/>
                    <a:pt x="507" y="641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1" name="Google Shape;7901;p28"/>
            <p:cNvSpPr/>
            <p:nvPr/>
          </p:nvSpPr>
          <p:spPr>
            <a:xfrm rot="5400000">
              <a:off x="1906310" y="817734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4" y="1"/>
                    <a:pt x="15" y="141"/>
                    <a:pt x="1" y="322"/>
                  </a:cubicBezTo>
                  <a:cubicBezTo>
                    <a:pt x="1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2" name="Google Shape;7902;p28"/>
            <p:cNvSpPr/>
            <p:nvPr/>
          </p:nvSpPr>
          <p:spPr>
            <a:xfrm rot="5400000">
              <a:off x="2266986" y="664985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3" name="Google Shape;7903;p28"/>
            <p:cNvSpPr/>
            <p:nvPr/>
          </p:nvSpPr>
          <p:spPr>
            <a:xfrm rot="5400000">
              <a:off x="1661204" y="88233"/>
              <a:ext cx="45214" cy="38072"/>
            </a:xfrm>
            <a:custGeom>
              <a:avLst/>
              <a:gdLst/>
              <a:ahLst/>
              <a:cxnLst/>
              <a:rect l="l" t="t" r="r" b="b"/>
              <a:pathLst>
                <a:path w="785" h="661" extrusionOk="0">
                  <a:moveTo>
                    <a:pt x="336" y="1"/>
                  </a:moveTo>
                  <a:cubicBezTo>
                    <a:pt x="155" y="1"/>
                    <a:pt x="15" y="154"/>
                    <a:pt x="1" y="336"/>
                  </a:cubicBezTo>
                  <a:cubicBezTo>
                    <a:pt x="1" y="533"/>
                    <a:pt x="164" y="661"/>
                    <a:pt x="334" y="661"/>
                  </a:cubicBezTo>
                  <a:cubicBezTo>
                    <a:pt x="419" y="661"/>
                    <a:pt x="505" y="630"/>
                    <a:pt x="574" y="560"/>
                  </a:cubicBezTo>
                  <a:cubicBezTo>
                    <a:pt x="784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4" name="Google Shape;7904;p28"/>
            <p:cNvSpPr/>
            <p:nvPr/>
          </p:nvSpPr>
          <p:spPr>
            <a:xfrm rot="5400000">
              <a:off x="965340" y="-288484"/>
              <a:ext cx="45214" cy="38706"/>
            </a:xfrm>
            <a:custGeom>
              <a:avLst/>
              <a:gdLst/>
              <a:ahLst/>
              <a:cxnLst/>
              <a:rect l="l" t="t" r="r" b="b"/>
              <a:pathLst>
                <a:path w="785" h="672" extrusionOk="0">
                  <a:moveTo>
                    <a:pt x="337" y="1"/>
                  </a:moveTo>
                  <a:cubicBezTo>
                    <a:pt x="155" y="1"/>
                    <a:pt x="15" y="141"/>
                    <a:pt x="1" y="323"/>
                  </a:cubicBezTo>
                  <a:cubicBezTo>
                    <a:pt x="1" y="533"/>
                    <a:pt x="170" y="671"/>
                    <a:pt x="345" y="671"/>
                  </a:cubicBezTo>
                  <a:cubicBezTo>
                    <a:pt x="426" y="671"/>
                    <a:pt x="508" y="641"/>
                    <a:pt x="574" y="575"/>
                  </a:cubicBezTo>
                  <a:cubicBezTo>
                    <a:pt x="784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5" name="Google Shape;7905;p28"/>
            <p:cNvSpPr/>
            <p:nvPr/>
          </p:nvSpPr>
          <p:spPr>
            <a:xfrm rot="5400000">
              <a:off x="811929" y="-167039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0"/>
                    <a:pt x="10" y="322"/>
                  </a:cubicBezTo>
                  <a:cubicBezTo>
                    <a:pt x="0" y="522"/>
                    <a:pt x="165" y="657"/>
                    <a:pt x="338" y="657"/>
                  </a:cubicBezTo>
                  <a:cubicBezTo>
                    <a:pt x="419" y="657"/>
                    <a:pt x="502" y="627"/>
                    <a:pt x="569" y="560"/>
                  </a:cubicBezTo>
                  <a:cubicBezTo>
                    <a:pt x="779" y="350"/>
                    <a:pt x="625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6" name="Google Shape;7906;p28"/>
            <p:cNvSpPr/>
            <p:nvPr/>
          </p:nvSpPr>
          <p:spPr>
            <a:xfrm rot="5400000">
              <a:off x="700363" y="-284250"/>
              <a:ext cx="45214" cy="38302"/>
            </a:xfrm>
            <a:custGeom>
              <a:avLst/>
              <a:gdLst/>
              <a:ahLst/>
              <a:cxnLst/>
              <a:rect l="l" t="t" r="r" b="b"/>
              <a:pathLst>
                <a:path w="785" h="665" extrusionOk="0">
                  <a:moveTo>
                    <a:pt x="337" y="1"/>
                  </a:moveTo>
                  <a:cubicBezTo>
                    <a:pt x="155" y="1"/>
                    <a:pt x="1" y="141"/>
                    <a:pt x="1" y="322"/>
                  </a:cubicBezTo>
                  <a:cubicBezTo>
                    <a:pt x="1" y="533"/>
                    <a:pt x="164" y="665"/>
                    <a:pt x="339" y="665"/>
                  </a:cubicBezTo>
                  <a:cubicBezTo>
                    <a:pt x="420" y="665"/>
                    <a:pt x="504" y="636"/>
                    <a:pt x="574" y="574"/>
                  </a:cubicBezTo>
                  <a:cubicBezTo>
                    <a:pt x="784" y="364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7" name="Google Shape;7907;p28"/>
            <p:cNvSpPr/>
            <p:nvPr/>
          </p:nvSpPr>
          <p:spPr>
            <a:xfrm rot="5400000">
              <a:off x="411357" y="-535283"/>
              <a:ext cx="44926" cy="37842"/>
            </a:xfrm>
            <a:custGeom>
              <a:avLst/>
              <a:gdLst/>
              <a:ahLst/>
              <a:cxnLst/>
              <a:rect l="l" t="t" r="r" b="b"/>
              <a:pathLst>
                <a:path w="780" h="657" extrusionOk="0">
                  <a:moveTo>
                    <a:pt x="331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0" y="522"/>
                    <a:pt x="165" y="657"/>
                    <a:pt x="338" y="657"/>
                  </a:cubicBezTo>
                  <a:cubicBezTo>
                    <a:pt x="419" y="657"/>
                    <a:pt x="502" y="627"/>
                    <a:pt x="569" y="560"/>
                  </a:cubicBezTo>
                  <a:cubicBezTo>
                    <a:pt x="779" y="350"/>
                    <a:pt x="625" y="0"/>
                    <a:pt x="331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8" name="Google Shape;7908;p28"/>
            <p:cNvSpPr/>
            <p:nvPr/>
          </p:nvSpPr>
          <p:spPr>
            <a:xfrm rot="5400000">
              <a:off x="861175" y="-209719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2" y="666"/>
                    <a:pt x="332" y="666"/>
                  </a:cubicBezTo>
                  <a:cubicBezTo>
                    <a:pt x="412" y="666"/>
                    <a:pt x="493" y="637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9" name="Google Shape;7909;p28"/>
            <p:cNvSpPr/>
            <p:nvPr/>
          </p:nvSpPr>
          <p:spPr>
            <a:xfrm rot="5400000">
              <a:off x="1080593" y="-30138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0"/>
                  </a:cubicBezTo>
                  <a:cubicBezTo>
                    <a:pt x="771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0" name="Google Shape;7910;p28"/>
            <p:cNvSpPr/>
            <p:nvPr/>
          </p:nvSpPr>
          <p:spPr>
            <a:xfrm rot="5400000">
              <a:off x="1132978" y="-406933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1" name="Google Shape;7911;p28"/>
            <p:cNvSpPr/>
            <p:nvPr/>
          </p:nvSpPr>
          <p:spPr>
            <a:xfrm rot="5400000">
              <a:off x="1188502" y="-270024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6" y="1"/>
                  </a:moveTo>
                  <a:cubicBezTo>
                    <a:pt x="155" y="1"/>
                    <a:pt x="1" y="155"/>
                    <a:pt x="1" y="336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2" name="Google Shape;7912;p28"/>
            <p:cNvSpPr/>
            <p:nvPr/>
          </p:nvSpPr>
          <p:spPr>
            <a:xfrm rot="5400000">
              <a:off x="1328435" y="-291306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3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6"/>
                    <a:pt x="163" y="672"/>
                    <a:pt x="332" y="672"/>
                  </a:cubicBezTo>
                  <a:cubicBezTo>
                    <a:pt x="412" y="672"/>
                    <a:pt x="493" y="642"/>
                    <a:pt x="561" y="575"/>
                  </a:cubicBezTo>
                  <a:cubicBezTo>
                    <a:pt x="770" y="365"/>
                    <a:pt x="630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3" name="Google Shape;7913;p28"/>
            <p:cNvSpPr/>
            <p:nvPr/>
          </p:nvSpPr>
          <p:spPr>
            <a:xfrm rot="5400000">
              <a:off x="1344850" y="-396594"/>
              <a:ext cx="44408" cy="38130"/>
            </a:xfrm>
            <a:custGeom>
              <a:avLst/>
              <a:gdLst/>
              <a:ahLst/>
              <a:cxnLst/>
              <a:rect l="l" t="t" r="r" b="b"/>
              <a:pathLst>
                <a:path w="771" h="662" extrusionOk="0">
                  <a:moveTo>
                    <a:pt x="323" y="1"/>
                  </a:moveTo>
                  <a:cubicBezTo>
                    <a:pt x="141" y="1"/>
                    <a:pt x="1" y="155"/>
                    <a:pt x="1" y="337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16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4" name="Google Shape;7914;p28"/>
            <p:cNvSpPr/>
            <p:nvPr/>
          </p:nvSpPr>
          <p:spPr>
            <a:xfrm rot="5400000">
              <a:off x="1488844" y="-326728"/>
              <a:ext cx="44350" cy="38648"/>
            </a:xfrm>
            <a:custGeom>
              <a:avLst/>
              <a:gdLst/>
              <a:ahLst/>
              <a:cxnLst/>
              <a:rect l="l" t="t" r="r" b="b"/>
              <a:pathLst>
                <a:path w="770" h="671" extrusionOk="0">
                  <a:moveTo>
                    <a:pt x="322" y="0"/>
                  </a:moveTo>
                  <a:cubicBezTo>
                    <a:pt x="140" y="14"/>
                    <a:pt x="0" y="154"/>
                    <a:pt x="0" y="336"/>
                  </a:cubicBezTo>
                  <a:cubicBezTo>
                    <a:pt x="0" y="536"/>
                    <a:pt x="162" y="671"/>
                    <a:pt x="331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5" name="Google Shape;7915;p28"/>
            <p:cNvSpPr/>
            <p:nvPr/>
          </p:nvSpPr>
          <p:spPr>
            <a:xfrm rot="5400000">
              <a:off x="1560178" y="-82947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2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6" name="Google Shape;7916;p28"/>
            <p:cNvSpPr/>
            <p:nvPr/>
          </p:nvSpPr>
          <p:spPr>
            <a:xfrm rot="5400000">
              <a:off x="1412642" y="-19419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5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4" y="627"/>
                    <a:pt x="561" y="560"/>
                  </a:cubicBezTo>
                  <a:cubicBezTo>
                    <a:pt x="771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7" name="Google Shape;7917;p28"/>
            <p:cNvSpPr/>
            <p:nvPr/>
          </p:nvSpPr>
          <p:spPr>
            <a:xfrm rot="5400000">
              <a:off x="1231325" y="9517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0" y="1"/>
                    <a:pt x="1" y="141"/>
                    <a:pt x="1" y="323"/>
                  </a:cubicBezTo>
                  <a:cubicBezTo>
                    <a:pt x="1" y="523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8" name="Google Shape;7918;p28"/>
            <p:cNvSpPr/>
            <p:nvPr/>
          </p:nvSpPr>
          <p:spPr>
            <a:xfrm rot="5400000">
              <a:off x="1016515" y="31096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22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1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9" name="Google Shape;7919;p28"/>
            <p:cNvSpPr/>
            <p:nvPr/>
          </p:nvSpPr>
          <p:spPr>
            <a:xfrm rot="5400000">
              <a:off x="963612" y="66835"/>
              <a:ext cx="44408" cy="38130"/>
            </a:xfrm>
            <a:custGeom>
              <a:avLst/>
              <a:gdLst/>
              <a:ahLst/>
              <a:cxnLst/>
              <a:rect l="l" t="t" r="r" b="b"/>
              <a:pathLst>
                <a:path w="771" h="662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6" y="661"/>
                    <a:pt x="491" y="630"/>
                    <a:pt x="561" y="561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0" name="Google Shape;7920;p28"/>
            <p:cNvSpPr/>
            <p:nvPr/>
          </p:nvSpPr>
          <p:spPr>
            <a:xfrm rot="5400000">
              <a:off x="851441" y="-112264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3"/>
                    <a:pt x="166" y="658"/>
                    <a:pt x="339" y="658"/>
                  </a:cubicBezTo>
                  <a:cubicBezTo>
                    <a:pt x="420" y="658"/>
                    <a:pt x="503" y="628"/>
                    <a:pt x="570" y="561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1" name="Google Shape;7921;p28"/>
            <p:cNvSpPr/>
            <p:nvPr/>
          </p:nvSpPr>
          <p:spPr>
            <a:xfrm rot="5400000">
              <a:off x="1036963" y="-175737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6" y="661"/>
                    <a:pt x="491" y="630"/>
                    <a:pt x="561" y="560"/>
                  </a:cubicBezTo>
                  <a:cubicBezTo>
                    <a:pt x="770" y="364"/>
                    <a:pt x="617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2" name="Google Shape;7922;p28"/>
            <p:cNvSpPr/>
            <p:nvPr/>
          </p:nvSpPr>
          <p:spPr>
            <a:xfrm rot="5400000">
              <a:off x="864746" y="13068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1" y="537"/>
                    <a:pt x="166" y="672"/>
                    <a:pt x="339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3" name="Google Shape;7923;p28"/>
            <p:cNvSpPr/>
            <p:nvPr/>
          </p:nvSpPr>
          <p:spPr>
            <a:xfrm rot="5400000">
              <a:off x="710558" y="-73386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3"/>
                    <a:pt x="164" y="661"/>
                    <a:pt x="335" y="661"/>
                  </a:cubicBezTo>
                  <a:cubicBezTo>
                    <a:pt x="419" y="661"/>
                    <a:pt x="505" y="630"/>
                    <a:pt x="575" y="560"/>
                  </a:cubicBezTo>
                  <a:cubicBezTo>
                    <a:pt x="771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4" name="Google Shape;7924;p28"/>
            <p:cNvSpPr/>
            <p:nvPr/>
          </p:nvSpPr>
          <p:spPr>
            <a:xfrm rot="5400000">
              <a:off x="750703" y="67555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9" y="665"/>
                    <a:pt x="343" y="665"/>
                  </a:cubicBezTo>
                  <a:cubicBezTo>
                    <a:pt x="425" y="665"/>
                    <a:pt x="507" y="636"/>
                    <a:pt x="575" y="574"/>
                  </a:cubicBezTo>
                  <a:cubicBezTo>
                    <a:pt x="770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5" name="Google Shape;7925;p28"/>
            <p:cNvSpPr/>
            <p:nvPr/>
          </p:nvSpPr>
          <p:spPr>
            <a:xfrm rot="5400000">
              <a:off x="99858" y="-543426"/>
              <a:ext cx="44926" cy="37842"/>
            </a:xfrm>
            <a:custGeom>
              <a:avLst/>
              <a:gdLst/>
              <a:ahLst/>
              <a:cxnLst/>
              <a:rect l="l" t="t" r="r" b="b"/>
              <a:pathLst>
                <a:path w="780" h="657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6" name="Google Shape;7926;p28"/>
            <p:cNvSpPr/>
            <p:nvPr/>
          </p:nvSpPr>
          <p:spPr>
            <a:xfrm rot="5400000">
              <a:off x="516800" y="-367018"/>
              <a:ext cx="44408" cy="38648"/>
            </a:xfrm>
            <a:custGeom>
              <a:avLst/>
              <a:gdLst/>
              <a:ahLst/>
              <a:cxnLst/>
              <a:rect l="l" t="t" r="r" b="b"/>
              <a:pathLst>
                <a:path w="771" h="67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7" name="Google Shape;7927;p28"/>
            <p:cNvSpPr/>
            <p:nvPr/>
          </p:nvSpPr>
          <p:spPr>
            <a:xfrm rot="5400000">
              <a:off x="262755" y="-395631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1" y="1"/>
                  </a:moveTo>
                  <a:cubicBezTo>
                    <a:pt x="150" y="1"/>
                    <a:pt x="10" y="141"/>
                    <a:pt x="10" y="322"/>
                  </a:cubicBezTo>
                  <a:cubicBezTo>
                    <a:pt x="0" y="522"/>
                    <a:pt x="165" y="657"/>
                    <a:pt x="338" y="657"/>
                  </a:cubicBezTo>
                  <a:cubicBezTo>
                    <a:pt x="419" y="657"/>
                    <a:pt x="502" y="627"/>
                    <a:pt x="569" y="560"/>
                  </a:cubicBezTo>
                  <a:cubicBezTo>
                    <a:pt x="779" y="350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8" name="Google Shape;7928;p28"/>
            <p:cNvSpPr/>
            <p:nvPr/>
          </p:nvSpPr>
          <p:spPr>
            <a:xfrm rot="5400000">
              <a:off x="286515" y="-276885"/>
              <a:ext cx="45156" cy="38360"/>
            </a:xfrm>
            <a:custGeom>
              <a:avLst/>
              <a:gdLst/>
              <a:ahLst/>
              <a:cxnLst/>
              <a:rect l="l" t="t" r="r" b="b"/>
              <a:pathLst>
                <a:path w="784" h="666" extrusionOk="0">
                  <a:moveTo>
                    <a:pt x="336" y="1"/>
                  </a:moveTo>
                  <a:cubicBezTo>
                    <a:pt x="154" y="1"/>
                    <a:pt x="14" y="155"/>
                    <a:pt x="0" y="337"/>
                  </a:cubicBezTo>
                  <a:cubicBezTo>
                    <a:pt x="0" y="537"/>
                    <a:pt x="169" y="665"/>
                    <a:pt x="343" y="665"/>
                  </a:cubicBezTo>
                  <a:cubicBezTo>
                    <a:pt x="424" y="665"/>
                    <a:pt x="507" y="637"/>
                    <a:pt x="574" y="575"/>
                  </a:cubicBezTo>
                  <a:cubicBezTo>
                    <a:pt x="784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9" name="Google Shape;7929;p28"/>
            <p:cNvSpPr/>
            <p:nvPr/>
          </p:nvSpPr>
          <p:spPr>
            <a:xfrm rot="5400000">
              <a:off x="-89153" y="-667896"/>
              <a:ext cx="44926" cy="38302"/>
            </a:xfrm>
            <a:custGeom>
              <a:avLst/>
              <a:gdLst/>
              <a:ahLst/>
              <a:cxnLst/>
              <a:rect l="l" t="t" r="r" b="b"/>
              <a:pathLst>
                <a:path w="780" h="665" extrusionOk="0">
                  <a:moveTo>
                    <a:pt x="331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6"/>
                    <a:pt x="166" y="665"/>
                    <a:pt x="339" y="665"/>
                  </a:cubicBezTo>
                  <a:cubicBezTo>
                    <a:pt x="420" y="665"/>
                    <a:pt x="502" y="637"/>
                    <a:pt x="569" y="574"/>
                  </a:cubicBezTo>
                  <a:cubicBezTo>
                    <a:pt x="779" y="364"/>
                    <a:pt x="625" y="0"/>
                    <a:pt x="331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0" name="Google Shape;7930;p28"/>
            <p:cNvSpPr/>
            <p:nvPr/>
          </p:nvSpPr>
          <p:spPr>
            <a:xfrm rot="5400000">
              <a:off x="-308960" y="-618112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2" y="1"/>
                  </a:moveTo>
                  <a:cubicBezTo>
                    <a:pt x="140" y="1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1" name="Google Shape;7931;p28"/>
            <p:cNvSpPr/>
            <p:nvPr/>
          </p:nvSpPr>
          <p:spPr>
            <a:xfrm rot="5400000">
              <a:off x="-11075" y="-56330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2" name="Google Shape;7932;p28"/>
            <p:cNvSpPr/>
            <p:nvPr/>
          </p:nvSpPr>
          <p:spPr>
            <a:xfrm rot="5400000">
              <a:off x="290729" y="-157881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3" name="Google Shape;7933;p28"/>
            <p:cNvSpPr/>
            <p:nvPr/>
          </p:nvSpPr>
          <p:spPr>
            <a:xfrm rot="5400000">
              <a:off x="393800" y="-119320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63" y="660"/>
                    <a:pt x="334" y="660"/>
                  </a:cubicBezTo>
                  <a:cubicBezTo>
                    <a:pt x="418" y="660"/>
                    <a:pt x="505" y="629"/>
                    <a:pt x="574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4" name="Google Shape;7934;p28"/>
            <p:cNvSpPr/>
            <p:nvPr/>
          </p:nvSpPr>
          <p:spPr>
            <a:xfrm rot="5400000">
              <a:off x="471816" y="-187199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0" y="522"/>
                    <a:pt x="166" y="658"/>
                    <a:pt x="338" y="658"/>
                  </a:cubicBezTo>
                  <a:cubicBezTo>
                    <a:pt x="420" y="658"/>
                    <a:pt x="502" y="628"/>
                    <a:pt x="570" y="560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5" name="Google Shape;7935;p28"/>
            <p:cNvSpPr/>
            <p:nvPr/>
          </p:nvSpPr>
          <p:spPr>
            <a:xfrm rot="5400000">
              <a:off x="493847" y="-25542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6" name="Google Shape;7936;p28"/>
            <p:cNvSpPr/>
            <p:nvPr/>
          </p:nvSpPr>
          <p:spPr>
            <a:xfrm rot="5400000">
              <a:off x="496410" y="-71543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7"/>
                    <a:pt x="166" y="672"/>
                    <a:pt x="338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7" name="Google Shape;7937;p28"/>
            <p:cNvSpPr/>
            <p:nvPr/>
          </p:nvSpPr>
          <p:spPr>
            <a:xfrm rot="5400000">
              <a:off x="510925" y="-6170"/>
              <a:ext cx="45214" cy="38302"/>
            </a:xfrm>
            <a:custGeom>
              <a:avLst/>
              <a:gdLst/>
              <a:ahLst/>
              <a:cxnLst/>
              <a:rect l="l" t="t" r="r" b="b"/>
              <a:pathLst>
                <a:path w="785" h="665" extrusionOk="0">
                  <a:moveTo>
                    <a:pt x="350" y="0"/>
                  </a:moveTo>
                  <a:cubicBezTo>
                    <a:pt x="168" y="0"/>
                    <a:pt x="14" y="140"/>
                    <a:pt x="14" y="322"/>
                  </a:cubicBezTo>
                  <a:lnTo>
                    <a:pt x="0" y="336"/>
                  </a:lnTo>
                  <a:cubicBezTo>
                    <a:pt x="0" y="536"/>
                    <a:pt x="169" y="665"/>
                    <a:pt x="343" y="665"/>
                  </a:cubicBezTo>
                  <a:cubicBezTo>
                    <a:pt x="424" y="665"/>
                    <a:pt x="507" y="636"/>
                    <a:pt x="574" y="574"/>
                  </a:cubicBezTo>
                  <a:cubicBezTo>
                    <a:pt x="784" y="364"/>
                    <a:pt x="644" y="0"/>
                    <a:pt x="35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8" name="Google Shape;7938;p28"/>
            <p:cNvSpPr/>
            <p:nvPr/>
          </p:nvSpPr>
          <p:spPr>
            <a:xfrm rot="5400000">
              <a:off x="966953" y="6291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9" y="658"/>
                    <a:pt x="343" y="658"/>
                  </a:cubicBezTo>
                  <a:cubicBezTo>
                    <a:pt x="424" y="658"/>
                    <a:pt x="507" y="628"/>
                    <a:pt x="575" y="561"/>
                  </a:cubicBezTo>
                  <a:cubicBezTo>
                    <a:pt x="770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9" name="Google Shape;7939;p28"/>
            <p:cNvSpPr/>
            <p:nvPr/>
          </p:nvSpPr>
          <p:spPr>
            <a:xfrm rot="5400000">
              <a:off x="1058850" y="279744"/>
              <a:ext cx="45156" cy="38706"/>
            </a:xfrm>
            <a:custGeom>
              <a:avLst/>
              <a:gdLst/>
              <a:ahLst/>
              <a:cxnLst/>
              <a:rect l="l" t="t" r="r" b="b"/>
              <a:pathLst>
                <a:path w="784" h="672" extrusionOk="0">
                  <a:moveTo>
                    <a:pt x="336" y="1"/>
                  </a:moveTo>
                  <a:cubicBezTo>
                    <a:pt x="154" y="1"/>
                    <a:pt x="14" y="155"/>
                    <a:pt x="0" y="336"/>
                  </a:cubicBezTo>
                  <a:cubicBezTo>
                    <a:pt x="0" y="536"/>
                    <a:pt x="168" y="671"/>
                    <a:pt x="342" y="671"/>
                  </a:cubicBezTo>
                  <a:cubicBezTo>
                    <a:pt x="424" y="671"/>
                    <a:pt x="507" y="641"/>
                    <a:pt x="574" y="574"/>
                  </a:cubicBezTo>
                  <a:cubicBezTo>
                    <a:pt x="784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0" name="Google Shape;7940;p28"/>
            <p:cNvSpPr/>
            <p:nvPr/>
          </p:nvSpPr>
          <p:spPr>
            <a:xfrm rot="5400000">
              <a:off x="626638" y="-213751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36" y="1"/>
                  </a:moveTo>
                  <a:cubicBezTo>
                    <a:pt x="154" y="1"/>
                    <a:pt x="14" y="155"/>
                    <a:pt x="0" y="337"/>
                  </a:cubicBezTo>
                  <a:cubicBezTo>
                    <a:pt x="0" y="537"/>
                    <a:pt x="162" y="666"/>
                    <a:pt x="332" y="666"/>
                  </a:cubicBezTo>
                  <a:cubicBezTo>
                    <a:pt x="412" y="666"/>
                    <a:pt x="493" y="637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1" name="Google Shape;7941;p28"/>
            <p:cNvSpPr/>
            <p:nvPr/>
          </p:nvSpPr>
          <p:spPr>
            <a:xfrm rot="5400000">
              <a:off x="574171" y="-491898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3"/>
                    <a:pt x="166" y="658"/>
                    <a:pt x="339" y="658"/>
                  </a:cubicBezTo>
                  <a:cubicBezTo>
                    <a:pt x="420" y="658"/>
                    <a:pt x="503" y="628"/>
                    <a:pt x="570" y="561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2" name="Google Shape;7942;p28"/>
            <p:cNvSpPr/>
            <p:nvPr/>
          </p:nvSpPr>
          <p:spPr>
            <a:xfrm rot="5400000">
              <a:off x="757269" y="52349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3"/>
                    <a:pt x="158" y="660"/>
                    <a:pt x="324" y="660"/>
                  </a:cubicBezTo>
                  <a:cubicBezTo>
                    <a:pt x="407" y="660"/>
                    <a:pt x="491" y="629"/>
                    <a:pt x="561" y="560"/>
                  </a:cubicBezTo>
                  <a:cubicBezTo>
                    <a:pt x="771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3" name="Google Shape;7943;p28"/>
            <p:cNvSpPr/>
            <p:nvPr/>
          </p:nvSpPr>
          <p:spPr>
            <a:xfrm rot="5400000">
              <a:off x="969775" y="-37416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7"/>
                    <a:pt x="162" y="672"/>
                    <a:pt x="332" y="672"/>
                  </a:cubicBezTo>
                  <a:cubicBezTo>
                    <a:pt x="412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4" name="Google Shape;7944;p28"/>
            <p:cNvSpPr/>
            <p:nvPr/>
          </p:nvSpPr>
          <p:spPr>
            <a:xfrm rot="5400000">
              <a:off x="906072" y="224537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5" name="Google Shape;7945;p28"/>
            <p:cNvSpPr/>
            <p:nvPr/>
          </p:nvSpPr>
          <p:spPr>
            <a:xfrm rot="5400000">
              <a:off x="1110313" y="107153"/>
              <a:ext cx="44408" cy="38130"/>
            </a:xfrm>
            <a:custGeom>
              <a:avLst/>
              <a:gdLst/>
              <a:ahLst/>
              <a:cxnLst/>
              <a:rect l="l" t="t" r="r" b="b"/>
              <a:pathLst>
                <a:path w="771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4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6" name="Google Shape;7946;p28"/>
            <p:cNvSpPr/>
            <p:nvPr/>
          </p:nvSpPr>
          <p:spPr>
            <a:xfrm rot="5400000">
              <a:off x="1066913" y="13788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2"/>
                  </a:cubicBezTo>
                  <a:cubicBezTo>
                    <a:pt x="0" y="522"/>
                    <a:pt x="168" y="657"/>
                    <a:pt x="342" y="657"/>
                  </a:cubicBezTo>
                  <a:cubicBezTo>
                    <a:pt x="424" y="657"/>
                    <a:pt x="507" y="628"/>
                    <a:pt x="574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7" name="Google Shape;7947;p28"/>
            <p:cNvSpPr/>
            <p:nvPr/>
          </p:nvSpPr>
          <p:spPr>
            <a:xfrm rot="5400000">
              <a:off x="852507" y="19107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3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8" name="Google Shape;7948;p28"/>
            <p:cNvSpPr/>
            <p:nvPr/>
          </p:nvSpPr>
          <p:spPr>
            <a:xfrm rot="5400000">
              <a:off x="952870" y="357501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22" y="1"/>
                  </a:moveTo>
                  <a:cubicBezTo>
                    <a:pt x="140" y="1"/>
                    <a:pt x="0" y="155"/>
                    <a:pt x="0" y="337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2"/>
                    <a:pt x="560" y="574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9" name="Google Shape;7949;p28"/>
            <p:cNvSpPr/>
            <p:nvPr/>
          </p:nvSpPr>
          <p:spPr>
            <a:xfrm rot="5400000">
              <a:off x="1010065" y="443782"/>
              <a:ext cx="44408" cy="38648"/>
            </a:xfrm>
            <a:custGeom>
              <a:avLst/>
              <a:gdLst/>
              <a:ahLst/>
              <a:cxnLst/>
              <a:rect l="l" t="t" r="r" b="b"/>
              <a:pathLst>
                <a:path w="771" h="671" extrusionOk="0">
                  <a:moveTo>
                    <a:pt x="336" y="0"/>
                  </a:moveTo>
                  <a:cubicBezTo>
                    <a:pt x="155" y="14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0" name="Google Shape;7950;p28"/>
            <p:cNvSpPr/>
            <p:nvPr/>
          </p:nvSpPr>
          <p:spPr>
            <a:xfrm rot="5400000">
              <a:off x="1181331" y="540863"/>
              <a:ext cx="45214" cy="38706"/>
            </a:xfrm>
            <a:custGeom>
              <a:avLst/>
              <a:gdLst/>
              <a:ahLst/>
              <a:cxnLst/>
              <a:rect l="l" t="t" r="r" b="b"/>
              <a:pathLst>
                <a:path w="785" h="672" extrusionOk="0">
                  <a:moveTo>
                    <a:pt x="337" y="1"/>
                  </a:moveTo>
                  <a:cubicBezTo>
                    <a:pt x="155" y="1"/>
                    <a:pt x="1" y="155"/>
                    <a:pt x="1" y="336"/>
                  </a:cubicBezTo>
                  <a:cubicBezTo>
                    <a:pt x="1" y="536"/>
                    <a:pt x="169" y="671"/>
                    <a:pt x="343" y="671"/>
                  </a:cubicBezTo>
                  <a:cubicBezTo>
                    <a:pt x="424" y="671"/>
                    <a:pt x="507" y="641"/>
                    <a:pt x="575" y="574"/>
                  </a:cubicBezTo>
                  <a:cubicBezTo>
                    <a:pt x="784" y="364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1" name="Google Shape;7951;p28"/>
            <p:cNvSpPr/>
            <p:nvPr/>
          </p:nvSpPr>
          <p:spPr>
            <a:xfrm rot="5400000">
              <a:off x="1320371" y="565457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5" y="1"/>
                    <a:pt x="15" y="141"/>
                    <a:pt x="1" y="323"/>
                  </a:cubicBezTo>
                  <a:cubicBezTo>
                    <a:pt x="1" y="522"/>
                    <a:pt x="169" y="658"/>
                    <a:pt x="343" y="658"/>
                  </a:cubicBezTo>
                  <a:cubicBezTo>
                    <a:pt x="424" y="658"/>
                    <a:pt x="507" y="628"/>
                    <a:pt x="574" y="560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2" name="Google Shape;7952;p28"/>
            <p:cNvSpPr/>
            <p:nvPr/>
          </p:nvSpPr>
          <p:spPr>
            <a:xfrm rot="5400000">
              <a:off x="1269196" y="631147"/>
              <a:ext cx="45156" cy="38706"/>
            </a:xfrm>
            <a:custGeom>
              <a:avLst/>
              <a:gdLst/>
              <a:ahLst/>
              <a:cxnLst/>
              <a:rect l="l" t="t" r="r" b="b"/>
              <a:pathLst>
                <a:path w="784" h="672" extrusionOk="0">
                  <a:moveTo>
                    <a:pt x="336" y="0"/>
                  </a:moveTo>
                  <a:cubicBezTo>
                    <a:pt x="154" y="0"/>
                    <a:pt x="14" y="154"/>
                    <a:pt x="0" y="336"/>
                  </a:cubicBezTo>
                  <a:cubicBezTo>
                    <a:pt x="0" y="536"/>
                    <a:pt x="168" y="671"/>
                    <a:pt x="342" y="671"/>
                  </a:cubicBezTo>
                  <a:cubicBezTo>
                    <a:pt x="424" y="671"/>
                    <a:pt x="507" y="641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3" name="Google Shape;7953;p28"/>
            <p:cNvSpPr/>
            <p:nvPr/>
          </p:nvSpPr>
          <p:spPr>
            <a:xfrm rot="5400000">
              <a:off x="1281608" y="-56020"/>
              <a:ext cx="44926" cy="38302"/>
            </a:xfrm>
            <a:custGeom>
              <a:avLst/>
              <a:gdLst/>
              <a:ahLst/>
              <a:cxnLst/>
              <a:rect l="l" t="t" r="r" b="b"/>
              <a:pathLst>
                <a:path w="780" h="665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6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79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4" name="Google Shape;7954;p28"/>
            <p:cNvSpPr/>
            <p:nvPr/>
          </p:nvSpPr>
          <p:spPr>
            <a:xfrm rot="5400000">
              <a:off x="1477151" y="136298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5" name="Google Shape;7955;p28"/>
            <p:cNvSpPr/>
            <p:nvPr/>
          </p:nvSpPr>
          <p:spPr>
            <a:xfrm rot="5400000">
              <a:off x="1469001" y="-98383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4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6" name="Google Shape;7956;p28"/>
            <p:cNvSpPr/>
            <p:nvPr/>
          </p:nvSpPr>
          <p:spPr>
            <a:xfrm rot="5400000">
              <a:off x="1674193" y="-11613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8"/>
                    <a:pt x="574" y="560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7" name="Google Shape;7957;p28"/>
            <p:cNvSpPr/>
            <p:nvPr/>
          </p:nvSpPr>
          <p:spPr>
            <a:xfrm rot="5400000">
              <a:off x="1472745" y="236604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2" y="672"/>
                    <a:pt x="332" y="672"/>
                  </a:cubicBezTo>
                  <a:cubicBezTo>
                    <a:pt x="411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8" name="Google Shape;7958;p28"/>
            <p:cNvSpPr/>
            <p:nvPr/>
          </p:nvSpPr>
          <p:spPr>
            <a:xfrm rot="5400000">
              <a:off x="1718917" y="183038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9" name="Google Shape;7959;p28"/>
            <p:cNvSpPr/>
            <p:nvPr/>
          </p:nvSpPr>
          <p:spPr>
            <a:xfrm rot="5400000">
              <a:off x="2052637" y="383708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0" name="Google Shape;7960;p28"/>
            <p:cNvSpPr/>
            <p:nvPr/>
          </p:nvSpPr>
          <p:spPr>
            <a:xfrm rot="5400000">
              <a:off x="165869" y="-362942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0"/>
                  </a:moveTo>
                  <a:cubicBezTo>
                    <a:pt x="155" y="14"/>
                    <a:pt x="1" y="154"/>
                    <a:pt x="1" y="336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3" y="641"/>
                    <a:pt x="561" y="574"/>
                  </a:cubicBezTo>
                  <a:cubicBezTo>
                    <a:pt x="771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1" name="Google Shape;7961;p28"/>
            <p:cNvSpPr/>
            <p:nvPr/>
          </p:nvSpPr>
          <p:spPr>
            <a:xfrm rot="5400000">
              <a:off x="230997" y="-607311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6" y="0"/>
                  </a:moveTo>
                  <a:cubicBezTo>
                    <a:pt x="154" y="0"/>
                    <a:pt x="14" y="154"/>
                    <a:pt x="0" y="336"/>
                  </a:cubicBezTo>
                  <a:cubicBezTo>
                    <a:pt x="0" y="536"/>
                    <a:pt x="163" y="665"/>
                    <a:pt x="332" y="665"/>
                  </a:cubicBezTo>
                  <a:cubicBezTo>
                    <a:pt x="412" y="665"/>
                    <a:pt x="493" y="636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2" name="Google Shape;7962;p28"/>
            <p:cNvSpPr/>
            <p:nvPr/>
          </p:nvSpPr>
          <p:spPr>
            <a:xfrm rot="5400000">
              <a:off x="1917225" y="-85366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51"/>
                    <a:pt x="630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3" name="Google Shape;7963;p28"/>
            <p:cNvSpPr/>
            <p:nvPr/>
          </p:nvSpPr>
          <p:spPr>
            <a:xfrm rot="5400000">
              <a:off x="1893409" y="63322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3" y="641"/>
                    <a:pt x="561" y="574"/>
                  </a:cubicBezTo>
                  <a:cubicBezTo>
                    <a:pt x="770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4" name="Google Shape;7964;p28"/>
            <p:cNvSpPr/>
            <p:nvPr/>
          </p:nvSpPr>
          <p:spPr>
            <a:xfrm rot="5400000">
              <a:off x="1843875" y="-99852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22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5" name="Google Shape;7965;p28"/>
            <p:cNvSpPr/>
            <p:nvPr/>
          </p:nvSpPr>
          <p:spPr>
            <a:xfrm rot="5400000">
              <a:off x="1785730" y="-39519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1"/>
                  </a:moveTo>
                  <a:cubicBezTo>
                    <a:pt x="155" y="1"/>
                    <a:pt x="1" y="155"/>
                    <a:pt x="1" y="336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6" name="Google Shape;7966;p28"/>
            <p:cNvSpPr/>
            <p:nvPr/>
          </p:nvSpPr>
          <p:spPr>
            <a:xfrm rot="5400000">
              <a:off x="1934159" y="144333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7" name="Google Shape;7967;p28"/>
            <p:cNvSpPr/>
            <p:nvPr/>
          </p:nvSpPr>
          <p:spPr>
            <a:xfrm rot="5400000">
              <a:off x="2201325" y="362368"/>
              <a:ext cx="44350" cy="38648"/>
            </a:xfrm>
            <a:custGeom>
              <a:avLst/>
              <a:gdLst/>
              <a:ahLst/>
              <a:cxnLst/>
              <a:rect l="l" t="t" r="r" b="b"/>
              <a:pathLst>
                <a:path w="770" h="671" extrusionOk="0">
                  <a:moveTo>
                    <a:pt x="322" y="0"/>
                  </a:moveTo>
                  <a:cubicBezTo>
                    <a:pt x="140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8" name="Google Shape;7968;p28"/>
            <p:cNvSpPr/>
            <p:nvPr/>
          </p:nvSpPr>
          <p:spPr>
            <a:xfrm rot="5400000">
              <a:off x="1894388" y="578531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22" y="0"/>
                  </a:moveTo>
                  <a:cubicBezTo>
                    <a:pt x="140" y="0"/>
                    <a:pt x="1" y="154"/>
                    <a:pt x="1" y="336"/>
                  </a:cubicBezTo>
                  <a:cubicBezTo>
                    <a:pt x="1" y="536"/>
                    <a:pt x="163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9" name="Google Shape;7969;p28"/>
            <p:cNvSpPr/>
            <p:nvPr/>
          </p:nvSpPr>
          <p:spPr>
            <a:xfrm rot="5400000">
              <a:off x="1761626" y="78588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0" name="Google Shape;7970;p28"/>
            <p:cNvSpPr/>
            <p:nvPr/>
          </p:nvSpPr>
          <p:spPr>
            <a:xfrm rot="5400000">
              <a:off x="1735044" y="343447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1" name="Google Shape;7971;p28"/>
            <p:cNvSpPr/>
            <p:nvPr/>
          </p:nvSpPr>
          <p:spPr>
            <a:xfrm rot="5400000">
              <a:off x="1480377" y="398251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2" name="Google Shape;7972;p28"/>
            <p:cNvSpPr/>
            <p:nvPr/>
          </p:nvSpPr>
          <p:spPr>
            <a:xfrm rot="5400000">
              <a:off x="1306778" y="185716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53" y="0"/>
                  </a:moveTo>
                  <a:cubicBezTo>
                    <a:pt x="348" y="0"/>
                    <a:pt x="342" y="0"/>
                    <a:pt x="337" y="1"/>
                  </a:cubicBezTo>
                  <a:cubicBezTo>
                    <a:pt x="155" y="1"/>
                    <a:pt x="15" y="141"/>
                    <a:pt x="1" y="322"/>
                  </a:cubicBezTo>
                  <a:lnTo>
                    <a:pt x="15" y="322"/>
                  </a:lnTo>
                  <a:cubicBezTo>
                    <a:pt x="5" y="522"/>
                    <a:pt x="170" y="657"/>
                    <a:pt x="343" y="657"/>
                  </a:cubicBezTo>
                  <a:cubicBezTo>
                    <a:pt x="424" y="657"/>
                    <a:pt x="507" y="628"/>
                    <a:pt x="575" y="560"/>
                  </a:cubicBezTo>
                  <a:cubicBezTo>
                    <a:pt x="780" y="354"/>
                    <a:pt x="636" y="0"/>
                    <a:pt x="35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3" name="Google Shape;7973;p28"/>
            <p:cNvSpPr/>
            <p:nvPr/>
          </p:nvSpPr>
          <p:spPr>
            <a:xfrm rot="5400000">
              <a:off x="1293387" y="394191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7974" name="Google Shape;7974;p28"/>
          <p:cNvGrpSpPr/>
          <p:nvPr/>
        </p:nvGrpSpPr>
        <p:grpSpPr>
          <a:xfrm rot="1762658">
            <a:off x="10339455" y="-863373"/>
            <a:ext cx="1707379" cy="3180033"/>
            <a:chOff x="6414668" y="-1532273"/>
            <a:chExt cx="1510782" cy="2813868"/>
          </a:xfrm>
        </p:grpSpPr>
        <p:sp>
          <p:nvSpPr>
            <p:cNvPr id="7975" name="Google Shape;7975;p28"/>
            <p:cNvSpPr/>
            <p:nvPr/>
          </p:nvSpPr>
          <p:spPr>
            <a:xfrm rot="5400000">
              <a:off x="5763125" y="-880730"/>
              <a:ext cx="2813868" cy="1510782"/>
            </a:xfrm>
            <a:custGeom>
              <a:avLst/>
              <a:gdLst/>
              <a:ahLst/>
              <a:cxnLst/>
              <a:rect l="l" t="t" r="r" b="b"/>
              <a:pathLst>
                <a:path w="48854" h="26230" extrusionOk="0">
                  <a:moveTo>
                    <a:pt x="7871" y="0"/>
                  </a:moveTo>
                  <a:cubicBezTo>
                    <a:pt x="5516" y="0"/>
                    <a:pt x="3153" y="280"/>
                    <a:pt x="801" y="918"/>
                  </a:cubicBezTo>
                  <a:cubicBezTo>
                    <a:pt x="761" y="898"/>
                    <a:pt x="718" y="889"/>
                    <a:pt x="674" y="889"/>
                  </a:cubicBezTo>
                  <a:cubicBezTo>
                    <a:pt x="595" y="889"/>
                    <a:pt x="514" y="919"/>
                    <a:pt x="451" y="974"/>
                  </a:cubicBezTo>
                  <a:cubicBezTo>
                    <a:pt x="415" y="960"/>
                    <a:pt x="378" y="954"/>
                    <a:pt x="343" y="954"/>
                  </a:cubicBezTo>
                  <a:cubicBezTo>
                    <a:pt x="158" y="954"/>
                    <a:pt x="0" y="1124"/>
                    <a:pt x="59" y="1323"/>
                  </a:cubicBezTo>
                  <a:cubicBezTo>
                    <a:pt x="87" y="1491"/>
                    <a:pt x="297" y="1561"/>
                    <a:pt x="437" y="1589"/>
                  </a:cubicBezTo>
                  <a:cubicBezTo>
                    <a:pt x="787" y="4318"/>
                    <a:pt x="1794" y="6865"/>
                    <a:pt x="2830" y="9398"/>
                  </a:cubicBezTo>
                  <a:cubicBezTo>
                    <a:pt x="3278" y="10587"/>
                    <a:pt x="3809" y="11749"/>
                    <a:pt x="4425" y="12868"/>
                  </a:cubicBezTo>
                  <a:cubicBezTo>
                    <a:pt x="6524" y="16632"/>
                    <a:pt x="9840" y="19753"/>
                    <a:pt x="13451" y="22062"/>
                  </a:cubicBezTo>
                  <a:lnTo>
                    <a:pt x="13423" y="22062"/>
                  </a:lnTo>
                  <a:cubicBezTo>
                    <a:pt x="18401" y="24948"/>
                    <a:pt x="24109" y="26230"/>
                    <a:pt x="29833" y="26230"/>
                  </a:cubicBezTo>
                  <a:cubicBezTo>
                    <a:pt x="32266" y="26230"/>
                    <a:pt x="34702" y="25998"/>
                    <a:pt x="37085" y="25560"/>
                  </a:cubicBezTo>
                  <a:cubicBezTo>
                    <a:pt x="39674" y="24930"/>
                    <a:pt x="42179" y="23993"/>
                    <a:pt x="44642" y="22985"/>
                  </a:cubicBezTo>
                  <a:cubicBezTo>
                    <a:pt x="45901" y="22341"/>
                    <a:pt x="47468" y="22104"/>
                    <a:pt x="48462" y="21082"/>
                  </a:cubicBezTo>
                  <a:cubicBezTo>
                    <a:pt x="48854" y="19669"/>
                    <a:pt x="46097" y="17892"/>
                    <a:pt x="45215" y="16898"/>
                  </a:cubicBezTo>
                  <a:cubicBezTo>
                    <a:pt x="40528" y="12812"/>
                    <a:pt x="35980" y="8754"/>
                    <a:pt x="30201" y="6193"/>
                  </a:cubicBezTo>
                  <a:cubicBezTo>
                    <a:pt x="23232" y="2998"/>
                    <a:pt x="15589" y="0"/>
                    <a:pt x="787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6" name="Google Shape;7976;p28"/>
            <p:cNvSpPr/>
            <p:nvPr/>
          </p:nvSpPr>
          <p:spPr>
            <a:xfrm rot="5400000">
              <a:off x="7593516" y="-330616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7"/>
                    <a:pt x="169" y="665"/>
                    <a:pt x="343" y="665"/>
                  </a:cubicBezTo>
                  <a:cubicBezTo>
                    <a:pt x="424" y="665"/>
                    <a:pt x="507" y="637"/>
                    <a:pt x="574" y="574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7" name="Google Shape;7977;p28"/>
            <p:cNvSpPr/>
            <p:nvPr/>
          </p:nvSpPr>
          <p:spPr>
            <a:xfrm rot="5400000">
              <a:off x="7017599" y="99349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1" y="1"/>
                  </a:moveTo>
                  <a:cubicBezTo>
                    <a:pt x="149" y="15"/>
                    <a:pt x="10" y="155"/>
                    <a:pt x="10" y="337"/>
                  </a:cubicBezTo>
                  <a:cubicBezTo>
                    <a:pt x="0" y="537"/>
                    <a:pt x="165" y="672"/>
                    <a:pt x="338" y="672"/>
                  </a:cubicBezTo>
                  <a:cubicBezTo>
                    <a:pt x="419" y="672"/>
                    <a:pt x="502" y="642"/>
                    <a:pt x="569" y="575"/>
                  </a:cubicBezTo>
                  <a:cubicBezTo>
                    <a:pt x="779" y="365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8" name="Google Shape;7978;p28"/>
            <p:cNvSpPr/>
            <p:nvPr/>
          </p:nvSpPr>
          <p:spPr>
            <a:xfrm rot="5400000">
              <a:off x="7099963" y="-348644"/>
              <a:ext cx="45156" cy="38130"/>
            </a:xfrm>
            <a:custGeom>
              <a:avLst/>
              <a:gdLst/>
              <a:ahLst/>
              <a:cxnLst/>
              <a:rect l="l" t="t" r="r" b="b"/>
              <a:pathLst>
                <a:path w="784" h="662" extrusionOk="0">
                  <a:moveTo>
                    <a:pt x="350" y="1"/>
                  </a:moveTo>
                  <a:cubicBezTo>
                    <a:pt x="168" y="1"/>
                    <a:pt x="14" y="141"/>
                    <a:pt x="14" y="322"/>
                  </a:cubicBezTo>
                  <a:lnTo>
                    <a:pt x="0" y="322"/>
                  </a:lnTo>
                  <a:cubicBezTo>
                    <a:pt x="0" y="526"/>
                    <a:pt x="168" y="662"/>
                    <a:pt x="340" y="662"/>
                  </a:cubicBezTo>
                  <a:cubicBezTo>
                    <a:pt x="417" y="662"/>
                    <a:pt x="495" y="635"/>
                    <a:pt x="560" y="574"/>
                  </a:cubicBezTo>
                  <a:cubicBezTo>
                    <a:pt x="784" y="364"/>
                    <a:pt x="644" y="1"/>
                    <a:pt x="350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9" name="Google Shape;7979;p28"/>
            <p:cNvSpPr/>
            <p:nvPr/>
          </p:nvSpPr>
          <p:spPr>
            <a:xfrm rot="5400000">
              <a:off x="7240703" y="-42550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41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1" y="351"/>
                    <a:pt x="617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0" name="Google Shape;7980;p28"/>
            <p:cNvSpPr/>
            <p:nvPr/>
          </p:nvSpPr>
          <p:spPr>
            <a:xfrm rot="5400000">
              <a:off x="7291072" y="-234083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1" name="Google Shape;7981;p28"/>
            <p:cNvSpPr/>
            <p:nvPr/>
          </p:nvSpPr>
          <p:spPr>
            <a:xfrm rot="5400000">
              <a:off x="7358288" y="-200734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3"/>
                    <a:pt x="157" y="661"/>
                    <a:pt x="323" y="661"/>
                  </a:cubicBezTo>
                  <a:cubicBezTo>
                    <a:pt x="406" y="661"/>
                    <a:pt x="490" y="630"/>
                    <a:pt x="560" y="560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2" name="Google Shape;7982;p28"/>
            <p:cNvSpPr/>
            <p:nvPr/>
          </p:nvSpPr>
          <p:spPr>
            <a:xfrm rot="5400000">
              <a:off x="7294269" y="-10806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2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3" name="Google Shape;7983;p28"/>
            <p:cNvSpPr/>
            <p:nvPr/>
          </p:nvSpPr>
          <p:spPr>
            <a:xfrm rot="5400000">
              <a:off x="7103707" y="-120846"/>
              <a:ext cx="45156" cy="38706"/>
            </a:xfrm>
            <a:custGeom>
              <a:avLst/>
              <a:gdLst/>
              <a:ahLst/>
              <a:cxnLst/>
              <a:rect l="l" t="t" r="r" b="b"/>
              <a:pathLst>
                <a:path w="784" h="672" extrusionOk="0">
                  <a:moveTo>
                    <a:pt x="336" y="1"/>
                  </a:moveTo>
                  <a:cubicBezTo>
                    <a:pt x="154" y="15"/>
                    <a:pt x="14" y="155"/>
                    <a:pt x="0" y="336"/>
                  </a:cubicBezTo>
                  <a:cubicBezTo>
                    <a:pt x="0" y="536"/>
                    <a:pt x="169" y="671"/>
                    <a:pt x="342" y="671"/>
                  </a:cubicBezTo>
                  <a:cubicBezTo>
                    <a:pt x="424" y="671"/>
                    <a:pt x="507" y="642"/>
                    <a:pt x="574" y="574"/>
                  </a:cubicBezTo>
                  <a:cubicBezTo>
                    <a:pt x="784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4" name="Google Shape;7984;p28"/>
            <p:cNvSpPr/>
            <p:nvPr/>
          </p:nvSpPr>
          <p:spPr>
            <a:xfrm rot="5400000">
              <a:off x="7102095" y="-46257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5" name="Google Shape;7985;p28"/>
            <p:cNvSpPr/>
            <p:nvPr/>
          </p:nvSpPr>
          <p:spPr>
            <a:xfrm rot="5400000">
              <a:off x="7150448" y="131460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9" y="657"/>
                    <a:pt x="338" y="657"/>
                  </a:cubicBezTo>
                  <a:cubicBezTo>
                    <a:pt x="417" y="657"/>
                    <a:pt x="497" y="627"/>
                    <a:pt x="560" y="560"/>
                  </a:cubicBezTo>
                  <a:cubicBezTo>
                    <a:pt x="770" y="350"/>
                    <a:pt x="616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6" name="Google Shape;7986;p28"/>
            <p:cNvSpPr/>
            <p:nvPr/>
          </p:nvSpPr>
          <p:spPr>
            <a:xfrm rot="5400000">
              <a:off x="7592099" y="-865510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7" name="Google Shape;7987;p28"/>
            <p:cNvSpPr/>
            <p:nvPr/>
          </p:nvSpPr>
          <p:spPr>
            <a:xfrm rot="5400000">
              <a:off x="7404309" y="-40210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8" name="Google Shape;7988;p28"/>
            <p:cNvSpPr/>
            <p:nvPr/>
          </p:nvSpPr>
          <p:spPr>
            <a:xfrm rot="5400000">
              <a:off x="7524418" y="-67615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9" name="Google Shape;7989;p28"/>
            <p:cNvSpPr/>
            <p:nvPr/>
          </p:nvSpPr>
          <p:spPr>
            <a:xfrm rot="5400000">
              <a:off x="7429277" y="-12484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0" name="Google Shape;7990;p28"/>
            <p:cNvSpPr/>
            <p:nvPr/>
          </p:nvSpPr>
          <p:spPr>
            <a:xfrm rot="5400000">
              <a:off x="7552934" y="-1179611"/>
              <a:ext cx="45156" cy="38072"/>
            </a:xfrm>
            <a:custGeom>
              <a:avLst/>
              <a:gdLst/>
              <a:ahLst/>
              <a:cxnLst/>
              <a:rect l="l" t="t" r="r" b="b"/>
              <a:pathLst>
                <a:path w="784" h="661" extrusionOk="0">
                  <a:moveTo>
                    <a:pt x="336" y="1"/>
                  </a:moveTo>
                  <a:cubicBezTo>
                    <a:pt x="154" y="1"/>
                    <a:pt x="14" y="141"/>
                    <a:pt x="0" y="322"/>
                  </a:cubicBezTo>
                  <a:lnTo>
                    <a:pt x="14" y="336"/>
                  </a:lnTo>
                  <a:cubicBezTo>
                    <a:pt x="14" y="533"/>
                    <a:pt x="171" y="661"/>
                    <a:pt x="338" y="661"/>
                  </a:cubicBezTo>
                  <a:cubicBezTo>
                    <a:pt x="420" y="661"/>
                    <a:pt x="505" y="630"/>
                    <a:pt x="574" y="560"/>
                  </a:cubicBezTo>
                  <a:cubicBezTo>
                    <a:pt x="784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1" name="Google Shape;7991;p28"/>
            <p:cNvSpPr/>
            <p:nvPr/>
          </p:nvSpPr>
          <p:spPr>
            <a:xfrm rot="5400000">
              <a:off x="7654136" y="-122429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51"/>
                    <a:pt x="631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2" name="Google Shape;7992;p28"/>
            <p:cNvSpPr/>
            <p:nvPr/>
          </p:nvSpPr>
          <p:spPr>
            <a:xfrm rot="5400000">
              <a:off x="7376115" y="-39567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9" y="658"/>
                    <a:pt x="343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3" name="Google Shape;7993;p28"/>
            <p:cNvSpPr/>
            <p:nvPr/>
          </p:nvSpPr>
          <p:spPr>
            <a:xfrm rot="5400000">
              <a:off x="7475154" y="-455430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22" y="1"/>
                  </a:moveTo>
                  <a:cubicBezTo>
                    <a:pt x="140" y="1"/>
                    <a:pt x="0" y="155"/>
                    <a:pt x="0" y="337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4" name="Google Shape;7994;p28"/>
            <p:cNvSpPr/>
            <p:nvPr/>
          </p:nvSpPr>
          <p:spPr>
            <a:xfrm rot="5400000">
              <a:off x="7530055" y="-97512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5" name="Google Shape;7995;p28"/>
            <p:cNvSpPr/>
            <p:nvPr/>
          </p:nvSpPr>
          <p:spPr>
            <a:xfrm rot="5400000">
              <a:off x="7309100" y="-370762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63" y="661"/>
                    <a:pt x="334" y="661"/>
                  </a:cubicBezTo>
                  <a:cubicBezTo>
                    <a:pt x="419" y="661"/>
                    <a:pt x="505" y="629"/>
                    <a:pt x="574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6" name="Google Shape;7996;p28"/>
            <p:cNvSpPr/>
            <p:nvPr/>
          </p:nvSpPr>
          <p:spPr>
            <a:xfrm rot="5400000">
              <a:off x="7204042" y="-354980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7" name="Google Shape;7997;p28"/>
            <p:cNvSpPr/>
            <p:nvPr/>
          </p:nvSpPr>
          <p:spPr>
            <a:xfrm rot="5400000">
              <a:off x="6963429" y="-12484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8" name="Google Shape;7998;p28"/>
            <p:cNvSpPr/>
            <p:nvPr/>
          </p:nvSpPr>
          <p:spPr>
            <a:xfrm rot="5400000">
              <a:off x="6957381" y="-24514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0"/>
                  </a:moveTo>
                  <a:cubicBezTo>
                    <a:pt x="154" y="0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9" name="Google Shape;7999;p28"/>
            <p:cNvSpPr/>
            <p:nvPr/>
          </p:nvSpPr>
          <p:spPr>
            <a:xfrm rot="5400000">
              <a:off x="6865916" y="6695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1" y="560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0" name="Google Shape;8000;p28"/>
            <p:cNvSpPr/>
            <p:nvPr/>
          </p:nvSpPr>
          <p:spPr>
            <a:xfrm rot="5400000">
              <a:off x="6687018" y="146781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1" name="Google Shape;8001;p28"/>
            <p:cNvSpPr/>
            <p:nvPr/>
          </p:nvSpPr>
          <p:spPr>
            <a:xfrm rot="5400000">
              <a:off x="6595093" y="23461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2" name="Google Shape;8002;p28"/>
            <p:cNvSpPr/>
            <p:nvPr/>
          </p:nvSpPr>
          <p:spPr>
            <a:xfrm rot="5400000">
              <a:off x="6569721" y="-121249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3" name="Google Shape;8003;p28"/>
            <p:cNvSpPr/>
            <p:nvPr/>
          </p:nvSpPr>
          <p:spPr>
            <a:xfrm rot="5400000">
              <a:off x="6523009" y="-352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3"/>
                    <a:pt x="169" y="658"/>
                    <a:pt x="342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4" name="Google Shape;8004;p28"/>
            <p:cNvSpPr/>
            <p:nvPr/>
          </p:nvSpPr>
          <p:spPr>
            <a:xfrm rot="5400000">
              <a:off x="6549706" y="134397"/>
              <a:ext cx="44926" cy="37842"/>
            </a:xfrm>
            <a:custGeom>
              <a:avLst/>
              <a:gdLst/>
              <a:ahLst/>
              <a:cxnLst/>
              <a:rect l="l" t="t" r="r" b="b"/>
              <a:pathLst>
                <a:path w="780" h="657" extrusionOk="0">
                  <a:moveTo>
                    <a:pt x="332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1" y="522"/>
                    <a:pt x="166" y="657"/>
                    <a:pt x="339" y="657"/>
                  </a:cubicBezTo>
                  <a:cubicBezTo>
                    <a:pt x="420" y="657"/>
                    <a:pt x="503" y="627"/>
                    <a:pt x="570" y="560"/>
                  </a:cubicBezTo>
                  <a:cubicBezTo>
                    <a:pt x="780" y="350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5" name="Google Shape;8005;p28"/>
            <p:cNvSpPr/>
            <p:nvPr/>
          </p:nvSpPr>
          <p:spPr>
            <a:xfrm rot="5400000">
              <a:off x="6482288" y="237007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6" name="Google Shape;8006;p28"/>
            <p:cNvSpPr/>
            <p:nvPr/>
          </p:nvSpPr>
          <p:spPr>
            <a:xfrm rot="5400000">
              <a:off x="6440270" y="280464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57" y="660"/>
                    <a:pt x="323" y="660"/>
                  </a:cubicBezTo>
                  <a:cubicBezTo>
                    <a:pt x="406" y="660"/>
                    <a:pt x="490" y="629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7" name="Google Shape;8007;p28"/>
            <p:cNvSpPr/>
            <p:nvPr/>
          </p:nvSpPr>
          <p:spPr>
            <a:xfrm rot="5400000">
              <a:off x="6559670" y="392607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8" name="Google Shape;8008;p28"/>
            <p:cNvSpPr/>
            <p:nvPr/>
          </p:nvSpPr>
          <p:spPr>
            <a:xfrm rot="5400000">
              <a:off x="6501612" y="54328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8"/>
                    <a:pt x="561" y="560"/>
                  </a:cubicBezTo>
                  <a:cubicBezTo>
                    <a:pt x="770" y="350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9" name="Google Shape;8009;p28"/>
            <p:cNvSpPr/>
            <p:nvPr/>
          </p:nvSpPr>
          <p:spPr>
            <a:xfrm rot="5400000">
              <a:off x="6509704" y="624696"/>
              <a:ext cx="45156" cy="38706"/>
            </a:xfrm>
            <a:custGeom>
              <a:avLst/>
              <a:gdLst/>
              <a:ahLst/>
              <a:cxnLst/>
              <a:rect l="l" t="t" r="r" b="b"/>
              <a:pathLst>
                <a:path w="784" h="67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6"/>
                    <a:pt x="168" y="672"/>
                    <a:pt x="342" y="672"/>
                  </a:cubicBezTo>
                  <a:cubicBezTo>
                    <a:pt x="424" y="672"/>
                    <a:pt x="507" y="642"/>
                    <a:pt x="574" y="574"/>
                  </a:cubicBezTo>
                  <a:cubicBezTo>
                    <a:pt x="784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0" name="Google Shape;8010;p28"/>
            <p:cNvSpPr/>
            <p:nvPr/>
          </p:nvSpPr>
          <p:spPr>
            <a:xfrm rot="5400000">
              <a:off x="6680224" y="346529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22" y="1"/>
                  </a:moveTo>
                  <a:cubicBezTo>
                    <a:pt x="140" y="1"/>
                    <a:pt x="0" y="155"/>
                    <a:pt x="0" y="337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1" name="Google Shape;8011;p28"/>
            <p:cNvSpPr/>
            <p:nvPr/>
          </p:nvSpPr>
          <p:spPr>
            <a:xfrm rot="5400000">
              <a:off x="6770594" y="484840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2" y="1"/>
                  </a:moveTo>
                  <a:cubicBezTo>
                    <a:pt x="140" y="1"/>
                    <a:pt x="0" y="155"/>
                    <a:pt x="0" y="337"/>
                  </a:cubicBezTo>
                  <a:cubicBezTo>
                    <a:pt x="0" y="537"/>
                    <a:pt x="162" y="672"/>
                    <a:pt x="332" y="672"/>
                  </a:cubicBezTo>
                  <a:cubicBezTo>
                    <a:pt x="412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2" name="Google Shape;8012;p28"/>
            <p:cNvSpPr/>
            <p:nvPr/>
          </p:nvSpPr>
          <p:spPr>
            <a:xfrm rot="5400000">
              <a:off x="6667637" y="663401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3" name="Google Shape;8013;p28"/>
            <p:cNvSpPr/>
            <p:nvPr/>
          </p:nvSpPr>
          <p:spPr>
            <a:xfrm rot="5400000">
              <a:off x="6683390" y="833055"/>
              <a:ext cx="45156" cy="37842"/>
            </a:xfrm>
            <a:custGeom>
              <a:avLst/>
              <a:gdLst/>
              <a:ahLst/>
              <a:cxnLst/>
              <a:rect l="l" t="t" r="r" b="b"/>
              <a:pathLst>
                <a:path w="784" h="657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4" name="Google Shape;8014;p28"/>
            <p:cNvSpPr/>
            <p:nvPr/>
          </p:nvSpPr>
          <p:spPr>
            <a:xfrm rot="5400000">
              <a:off x="6662054" y="505018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5" name="Google Shape;8015;p28"/>
            <p:cNvSpPr/>
            <p:nvPr/>
          </p:nvSpPr>
          <p:spPr>
            <a:xfrm rot="5400000">
              <a:off x="7282202" y="76252"/>
              <a:ext cx="44408" cy="38648"/>
            </a:xfrm>
            <a:custGeom>
              <a:avLst/>
              <a:gdLst/>
              <a:ahLst/>
              <a:cxnLst/>
              <a:rect l="l" t="t" r="r" b="b"/>
              <a:pathLst>
                <a:path w="771" h="67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6" name="Google Shape;8016;p28"/>
            <p:cNvSpPr/>
            <p:nvPr/>
          </p:nvSpPr>
          <p:spPr>
            <a:xfrm rot="5400000">
              <a:off x="7172767" y="-21087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6" y="0"/>
                  </a:moveTo>
                  <a:cubicBezTo>
                    <a:pt x="154" y="0"/>
                    <a:pt x="1" y="154"/>
                    <a:pt x="1" y="336"/>
                  </a:cubicBezTo>
                  <a:cubicBezTo>
                    <a:pt x="1" y="536"/>
                    <a:pt x="163" y="665"/>
                    <a:pt x="332" y="665"/>
                  </a:cubicBezTo>
                  <a:cubicBezTo>
                    <a:pt x="412" y="665"/>
                    <a:pt x="493" y="636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7" name="Google Shape;8017;p28"/>
            <p:cNvSpPr/>
            <p:nvPr/>
          </p:nvSpPr>
          <p:spPr>
            <a:xfrm rot="5400000">
              <a:off x="7231862" y="-11358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8" name="Google Shape;8018;p28"/>
            <p:cNvSpPr/>
            <p:nvPr/>
          </p:nvSpPr>
          <p:spPr>
            <a:xfrm rot="5400000">
              <a:off x="7591841" y="-1349343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6"/>
                    <a:pt x="166" y="672"/>
                    <a:pt x="338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9" name="Google Shape;8019;p28"/>
            <p:cNvSpPr/>
            <p:nvPr/>
          </p:nvSpPr>
          <p:spPr>
            <a:xfrm rot="5400000">
              <a:off x="7419597" y="-61933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0" name="Google Shape;8020;p28"/>
            <p:cNvSpPr/>
            <p:nvPr/>
          </p:nvSpPr>
          <p:spPr>
            <a:xfrm rot="5400000">
              <a:off x="7501847" y="-82561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1" name="Google Shape;8021;p28"/>
            <p:cNvSpPr/>
            <p:nvPr/>
          </p:nvSpPr>
          <p:spPr>
            <a:xfrm rot="5400000">
              <a:off x="7205511" y="-247877"/>
              <a:ext cx="44984" cy="38360"/>
            </a:xfrm>
            <a:custGeom>
              <a:avLst/>
              <a:gdLst/>
              <a:ahLst/>
              <a:cxnLst/>
              <a:rect l="l" t="t" r="r" b="b"/>
              <a:pathLst>
                <a:path w="781" h="666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6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2" name="Google Shape;8022;p28"/>
            <p:cNvSpPr/>
            <p:nvPr/>
          </p:nvSpPr>
          <p:spPr>
            <a:xfrm rot="5400000">
              <a:off x="7318460" y="-150250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6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3" name="Google Shape;8023;p28"/>
            <p:cNvSpPr/>
            <p:nvPr/>
          </p:nvSpPr>
          <p:spPr>
            <a:xfrm rot="5400000">
              <a:off x="7008873" y="-248684"/>
              <a:ext cx="44984" cy="38360"/>
            </a:xfrm>
            <a:custGeom>
              <a:avLst/>
              <a:gdLst/>
              <a:ahLst/>
              <a:cxnLst/>
              <a:rect l="l" t="t" r="r" b="b"/>
              <a:pathLst>
                <a:path w="781" h="666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1" y="537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4" name="Google Shape;8024;p28"/>
            <p:cNvSpPr/>
            <p:nvPr/>
          </p:nvSpPr>
          <p:spPr>
            <a:xfrm rot="5400000">
              <a:off x="7017866" y="-400802"/>
              <a:ext cx="45214" cy="38302"/>
            </a:xfrm>
            <a:custGeom>
              <a:avLst/>
              <a:gdLst/>
              <a:ahLst/>
              <a:cxnLst/>
              <a:rect l="l" t="t" r="r" b="b"/>
              <a:pathLst>
                <a:path w="785" h="665" extrusionOk="0">
                  <a:moveTo>
                    <a:pt x="337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6"/>
                    <a:pt x="169" y="665"/>
                    <a:pt x="343" y="665"/>
                  </a:cubicBezTo>
                  <a:cubicBezTo>
                    <a:pt x="425" y="665"/>
                    <a:pt x="507" y="636"/>
                    <a:pt x="574" y="574"/>
                  </a:cubicBezTo>
                  <a:cubicBezTo>
                    <a:pt x="784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5" name="Google Shape;8025;p28"/>
            <p:cNvSpPr/>
            <p:nvPr/>
          </p:nvSpPr>
          <p:spPr>
            <a:xfrm rot="5400000">
              <a:off x="7146157" y="-542575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4" y="636"/>
                    <a:pt x="561" y="574"/>
                  </a:cubicBezTo>
                  <a:cubicBezTo>
                    <a:pt x="771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6" name="Google Shape;8026;p28"/>
            <p:cNvSpPr/>
            <p:nvPr/>
          </p:nvSpPr>
          <p:spPr>
            <a:xfrm rot="5400000">
              <a:off x="7085852" y="-547298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7" y="661"/>
                    <a:pt x="491" y="630"/>
                    <a:pt x="561" y="560"/>
                  </a:cubicBezTo>
                  <a:cubicBezTo>
                    <a:pt x="771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7" name="Google Shape;8027;p28"/>
            <p:cNvSpPr/>
            <p:nvPr/>
          </p:nvSpPr>
          <p:spPr>
            <a:xfrm rot="5400000">
              <a:off x="7113355" y="5808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0"/>
                  </a:cubicBezTo>
                  <a:cubicBezTo>
                    <a:pt x="771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8" name="Google Shape;8028;p28"/>
            <p:cNvSpPr/>
            <p:nvPr/>
          </p:nvSpPr>
          <p:spPr>
            <a:xfrm rot="5400000">
              <a:off x="7593510" y="-1096868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9" name="Google Shape;8029;p28"/>
            <p:cNvSpPr/>
            <p:nvPr/>
          </p:nvSpPr>
          <p:spPr>
            <a:xfrm rot="5400000">
              <a:off x="6999715" y="30148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0" name="Google Shape;8030;p28"/>
            <p:cNvSpPr/>
            <p:nvPr/>
          </p:nvSpPr>
          <p:spPr>
            <a:xfrm rot="5400000">
              <a:off x="6903815" y="18059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1" name="Google Shape;8031;p28"/>
            <p:cNvSpPr/>
            <p:nvPr/>
          </p:nvSpPr>
          <p:spPr>
            <a:xfrm rot="5400000">
              <a:off x="6739403" y="251522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2" name="Google Shape;8032;p28"/>
            <p:cNvSpPr/>
            <p:nvPr/>
          </p:nvSpPr>
          <p:spPr>
            <a:xfrm rot="5400000">
              <a:off x="6866751" y="36354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3" name="Google Shape;8033;p28"/>
            <p:cNvSpPr/>
            <p:nvPr/>
          </p:nvSpPr>
          <p:spPr>
            <a:xfrm rot="5400000">
              <a:off x="7028226" y="-49569"/>
              <a:ext cx="44926" cy="38302"/>
            </a:xfrm>
            <a:custGeom>
              <a:avLst/>
              <a:gdLst/>
              <a:ahLst/>
              <a:cxnLst/>
              <a:rect l="l" t="t" r="r" b="b"/>
              <a:pathLst>
                <a:path w="780" h="665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6"/>
                    <a:pt x="166" y="665"/>
                    <a:pt x="339" y="665"/>
                  </a:cubicBezTo>
                  <a:cubicBezTo>
                    <a:pt x="420" y="665"/>
                    <a:pt x="502" y="636"/>
                    <a:pt x="570" y="574"/>
                  </a:cubicBezTo>
                  <a:cubicBezTo>
                    <a:pt x="779" y="364"/>
                    <a:pt x="625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4" name="Google Shape;8034;p28"/>
            <p:cNvSpPr/>
            <p:nvPr/>
          </p:nvSpPr>
          <p:spPr>
            <a:xfrm rot="5400000">
              <a:off x="7156063" y="-245718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5" name="Google Shape;8035;p28"/>
            <p:cNvSpPr/>
            <p:nvPr/>
          </p:nvSpPr>
          <p:spPr>
            <a:xfrm rot="5400000">
              <a:off x="7684801" y="-1083247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6" name="Google Shape;8036;p28"/>
            <p:cNvSpPr/>
            <p:nvPr/>
          </p:nvSpPr>
          <p:spPr>
            <a:xfrm rot="5400000">
              <a:off x="7361576" y="-513754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3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7" name="Google Shape;8037;p28"/>
            <p:cNvSpPr/>
            <p:nvPr/>
          </p:nvSpPr>
          <p:spPr>
            <a:xfrm rot="5400000">
              <a:off x="7097256" y="37241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8" name="Google Shape;8038;p28"/>
            <p:cNvSpPr/>
            <p:nvPr/>
          </p:nvSpPr>
          <p:spPr>
            <a:xfrm rot="5400000">
              <a:off x="7053425" y="208554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1" y="0"/>
                  </a:moveTo>
                  <a:cubicBezTo>
                    <a:pt x="150" y="0"/>
                    <a:pt x="10" y="140"/>
                    <a:pt x="10" y="322"/>
                  </a:cubicBezTo>
                  <a:cubicBezTo>
                    <a:pt x="0" y="522"/>
                    <a:pt x="165" y="657"/>
                    <a:pt x="338" y="657"/>
                  </a:cubicBezTo>
                  <a:cubicBezTo>
                    <a:pt x="419" y="657"/>
                    <a:pt x="502" y="627"/>
                    <a:pt x="569" y="560"/>
                  </a:cubicBezTo>
                  <a:cubicBezTo>
                    <a:pt x="779" y="350"/>
                    <a:pt x="625" y="0"/>
                    <a:pt x="331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9" name="Google Shape;8039;p28"/>
            <p:cNvSpPr/>
            <p:nvPr/>
          </p:nvSpPr>
          <p:spPr>
            <a:xfrm rot="5400000">
              <a:off x="6847312" y="244984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1"/>
                  </a:moveTo>
                  <a:cubicBezTo>
                    <a:pt x="154" y="1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0" name="Google Shape;8040;p28"/>
            <p:cNvSpPr/>
            <p:nvPr/>
          </p:nvSpPr>
          <p:spPr>
            <a:xfrm rot="5400000">
              <a:off x="6817845" y="594626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7" y="1"/>
                  </a:moveTo>
                  <a:cubicBezTo>
                    <a:pt x="155" y="1"/>
                    <a:pt x="15" y="155"/>
                    <a:pt x="1" y="337"/>
                  </a:cubicBezTo>
                  <a:cubicBezTo>
                    <a:pt x="1" y="537"/>
                    <a:pt x="163" y="665"/>
                    <a:pt x="333" y="665"/>
                  </a:cubicBezTo>
                  <a:cubicBezTo>
                    <a:pt x="412" y="665"/>
                    <a:pt x="494" y="637"/>
                    <a:pt x="561" y="575"/>
                  </a:cubicBezTo>
                  <a:cubicBezTo>
                    <a:pt x="770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1" name="Google Shape;8041;p28"/>
            <p:cNvSpPr/>
            <p:nvPr/>
          </p:nvSpPr>
          <p:spPr>
            <a:xfrm rot="5400000">
              <a:off x="7131872" y="-639915"/>
              <a:ext cx="58" cy="1670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1" y="1"/>
                  </a:moveTo>
                  <a:cubicBezTo>
                    <a:pt x="1" y="1"/>
                    <a:pt x="1" y="15"/>
                    <a:pt x="1" y="29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042" name="Google Shape;8042;p28"/>
          <p:cNvGrpSpPr/>
          <p:nvPr/>
        </p:nvGrpSpPr>
        <p:grpSpPr>
          <a:xfrm rot="5916659">
            <a:off x="8837389" y="5647321"/>
            <a:ext cx="3910436" cy="1883620"/>
            <a:chOff x="7348497" y="4037175"/>
            <a:chExt cx="3460343" cy="1666814"/>
          </a:xfrm>
        </p:grpSpPr>
        <p:sp>
          <p:nvSpPr>
            <p:cNvPr id="8043" name="Google Shape;8043;p28"/>
            <p:cNvSpPr/>
            <p:nvPr/>
          </p:nvSpPr>
          <p:spPr>
            <a:xfrm rot="5400000">
              <a:off x="8245261" y="3140411"/>
              <a:ext cx="1666814" cy="3460343"/>
            </a:xfrm>
            <a:custGeom>
              <a:avLst/>
              <a:gdLst/>
              <a:ahLst/>
              <a:cxnLst/>
              <a:rect l="l" t="t" r="r" b="b"/>
              <a:pathLst>
                <a:path w="28939" h="60078" extrusionOk="0">
                  <a:moveTo>
                    <a:pt x="26544" y="1"/>
                  </a:moveTo>
                  <a:cubicBezTo>
                    <a:pt x="26470" y="1"/>
                    <a:pt x="26383" y="14"/>
                    <a:pt x="26280" y="43"/>
                  </a:cubicBezTo>
                  <a:cubicBezTo>
                    <a:pt x="18486" y="3975"/>
                    <a:pt x="12189" y="10636"/>
                    <a:pt x="8033" y="18276"/>
                  </a:cubicBezTo>
                  <a:cubicBezTo>
                    <a:pt x="8951" y="17759"/>
                    <a:pt x="12482" y="16504"/>
                    <a:pt x="13567" y="16504"/>
                  </a:cubicBezTo>
                  <a:cubicBezTo>
                    <a:pt x="14185" y="16504"/>
                    <a:pt x="14009" y="16911"/>
                    <a:pt x="12105" y="18094"/>
                  </a:cubicBezTo>
                  <a:cubicBezTo>
                    <a:pt x="11293" y="18696"/>
                    <a:pt x="10495" y="19298"/>
                    <a:pt x="9656" y="19872"/>
                  </a:cubicBezTo>
                  <a:cubicBezTo>
                    <a:pt x="7725" y="21411"/>
                    <a:pt x="5248" y="22824"/>
                    <a:pt x="4394" y="25245"/>
                  </a:cubicBezTo>
                  <a:cubicBezTo>
                    <a:pt x="3275" y="28226"/>
                    <a:pt x="2058" y="31234"/>
                    <a:pt x="1484" y="34369"/>
                  </a:cubicBezTo>
                  <a:cubicBezTo>
                    <a:pt x="1899" y="33866"/>
                    <a:pt x="6654" y="31283"/>
                    <a:pt x="7785" y="31283"/>
                  </a:cubicBezTo>
                  <a:cubicBezTo>
                    <a:pt x="7913" y="31283"/>
                    <a:pt x="7995" y="31316"/>
                    <a:pt x="8019" y="31388"/>
                  </a:cubicBezTo>
                  <a:cubicBezTo>
                    <a:pt x="6102" y="33487"/>
                    <a:pt x="3695" y="35432"/>
                    <a:pt x="1806" y="37657"/>
                  </a:cubicBezTo>
                  <a:cubicBezTo>
                    <a:pt x="168" y="39140"/>
                    <a:pt x="420" y="41393"/>
                    <a:pt x="196" y="43408"/>
                  </a:cubicBezTo>
                  <a:cubicBezTo>
                    <a:pt x="1" y="45773"/>
                    <a:pt x="70" y="48138"/>
                    <a:pt x="406" y="50489"/>
                  </a:cubicBezTo>
                  <a:cubicBezTo>
                    <a:pt x="1117" y="49058"/>
                    <a:pt x="4721" y="44902"/>
                    <a:pt x="5471" y="44902"/>
                  </a:cubicBezTo>
                  <a:cubicBezTo>
                    <a:pt x="5799" y="44902"/>
                    <a:pt x="5581" y="45696"/>
                    <a:pt x="4338" y="47858"/>
                  </a:cubicBezTo>
                  <a:cubicBezTo>
                    <a:pt x="3191" y="50279"/>
                    <a:pt x="2113" y="52742"/>
                    <a:pt x="1330" y="55303"/>
                  </a:cubicBezTo>
                  <a:cubicBezTo>
                    <a:pt x="1756" y="56265"/>
                    <a:pt x="2101" y="60078"/>
                    <a:pt x="3281" y="60078"/>
                  </a:cubicBezTo>
                  <a:cubicBezTo>
                    <a:pt x="3302" y="60078"/>
                    <a:pt x="3323" y="60077"/>
                    <a:pt x="3345" y="60074"/>
                  </a:cubicBezTo>
                  <a:cubicBezTo>
                    <a:pt x="6269" y="59864"/>
                    <a:pt x="10272" y="53120"/>
                    <a:pt x="12175" y="50727"/>
                  </a:cubicBezTo>
                  <a:cubicBezTo>
                    <a:pt x="12608" y="50097"/>
                    <a:pt x="12986" y="49439"/>
                    <a:pt x="13462" y="48838"/>
                  </a:cubicBezTo>
                  <a:cubicBezTo>
                    <a:pt x="14903" y="47033"/>
                    <a:pt x="14344" y="44416"/>
                    <a:pt x="14637" y="42247"/>
                  </a:cubicBezTo>
                  <a:cubicBezTo>
                    <a:pt x="14693" y="40889"/>
                    <a:pt x="14553" y="39532"/>
                    <a:pt x="14232" y="38217"/>
                  </a:cubicBezTo>
                  <a:cubicBezTo>
                    <a:pt x="14290" y="37868"/>
                    <a:pt x="14387" y="37717"/>
                    <a:pt x="14510" y="37717"/>
                  </a:cubicBezTo>
                  <a:cubicBezTo>
                    <a:pt x="15254" y="37717"/>
                    <a:pt x="16956" y="43162"/>
                    <a:pt x="16848" y="43618"/>
                  </a:cubicBezTo>
                  <a:cubicBezTo>
                    <a:pt x="18905" y="39910"/>
                    <a:pt x="20892" y="36174"/>
                    <a:pt x="22684" y="32340"/>
                  </a:cubicBezTo>
                  <a:cubicBezTo>
                    <a:pt x="22893" y="29555"/>
                    <a:pt x="21424" y="27022"/>
                    <a:pt x="20697" y="24461"/>
                  </a:cubicBezTo>
                  <a:cubicBezTo>
                    <a:pt x="20749" y="24391"/>
                    <a:pt x="20817" y="24358"/>
                    <a:pt x="20897" y="24358"/>
                  </a:cubicBezTo>
                  <a:cubicBezTo>
                    <a:pt x="21790" y="24358"/>
                    <a:pt x="24246" y="28354"/>
                    <a:pt x="24349" y="28995"/>
                  </a:cubicBezTo>
                  <a:cubicBezTo>
                    <a:pt x="25230" y="27106"/>
                    <a:pt x="25874" y="25119"/>
                    <a:pt x="26504" y="23132"/>
                  </a:cubicBezTo>
                  <a:cubicBezTo>
                    <a:pt x="27567" y="20473"/>
                    <a:pt x="27931" y="17982"/>
                    <a:pt x="26728" y="15268"/>
                  </a:cubicBezTo>
                  <a:cubicBezTo>
                    <a:pt x="26182" y="13519"/>
                    <a:pt x="25174" y="11951"/>
                    <a:pt x="24447" y="10300"/>
                  </a:cubicBezTo>
                  <a:cubicBezTo>
                    <a:pt x="24600" y="10050"/>
                    <a:pt x="24811" y="9945"/>
                    <a:pt x="25056" y="9945"/>
                  </a:cubicBezTo>
                  <a:cubicBezTo>
                    <a:pt x="26125" y="9945"/>
                    <a:pt x="27835" y="11951"/>
                    <a:pt x="28211" y="12623"/>
                  </a:cubicBezTo>
                  <a:cubicBezTo>
                    <a:pt x="28309" y="12763"/>
                    <a:pt x="28407" y="12917"/>
                    <a:pt x="28505" y="13057"/>
                  </a:cubicBezTo>
                  <a:cubicBezTo>
                    <a:pt x="28939" y="9726"/>
                    <a:pt x="28687" y="6354"/>
                    <a:pt x="27763" y="3122"/>
                  </a:cubicBezTo>
                  <a:cubicBezTo>
                    <a:pt x="27595" y="2324"/>
                    <a:pt x="27385" y="1540"/>
                    <a:pt x="27133" y="771"/>
                  </a:cubicBezTo>
                  <a:cubicBezTo>
                    <a:pt x="26981" y="371"/>
                    <a:pt x="26936" y="1"/>
                    <a:pt x="265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4" name="Google Shape;8044;p28"/>
            <p:cNvSpPr/>
            <p:nvPr/>
          </p:nvSpPr>
          <p:spPr>
            <a:xfrm rot="5400000">
              <a:off x="10482529" y="5483703"/>
              <a:ext cx="864" cy="58"/>
            </a:xfrm>
            <a:custGeom>
              <a:avLst/>
              <a:gdLst/>
              <a:ahLst/>
              <a:cxnLst/>
              <a:rect l="l" t="t" r="r" b="b"/>
              <a:pathLst>
                <a:path w="15" h="1" extrusionOk="0">
                  <a:moveTo>
                    <a:pt x="1" y="0"/>
                  </a:moveTo>
                  <a:lnTo>
                    <a:pt x="15" y="0"/>
                  </a:ln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5" name="Google Shape;8045;p28"/>
            <p:cNvSpPr/>
            <p:nvPr/>
          </p:nvSpPr>
          <p:spPr>
            <a:xfrm rot="5400000">
              <a:off x="9304498" y="4628980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7"/>
                    <a:pt x="169" y="665"/>
                    <a:pt x="343" y="665"/>
                  </a:cubicBezTo>
                  <a:cubicBezTo>
                    <a:pt x="425" y="665"/>
                    <a:pt x="508" y="637"/>
                    <a:pt x="575" y="575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6" name="Google Shape;8046;p28"/>
            <p:cNvSpPr/>
            <p:nvPr/>
          </p:nvSpPr>
          <p:spPr>
            <a:xfrm rot="5400000">
              <a:off x="8618048" y="4418260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2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7" name="Google Shape;8047;p28"/>
            <p:cNvSpPr/>
            <p:nvPr/>
          </p:nvSpPr>
          <p:spPr>
            <a:xfrm rot="5400000">
              <a:off x="8175256" y="4238478"/>
              <a:ext cx="44350" cy="38360"/>
            </a:xfrm>
            <a:custGeom>
              <a:avLst/>
              <a:gdLst/>
              <a:ahLst/>
              <a:cxnLst/>
              <a:rect l="l" t="t" r="r" b="b"/>
              <a:pathLst>
                <a:path w="770" h="666" extrusionOk="0">
                  <a:moveTo>
                    <a:pt x="322" y="1"/>
                  </a:moveTo>
                  <a:cubicBezTo>
                    <a:pt x="140" y="1"/>
                    <a:pt x="0" y="155"/>
                    <a:pt x="0" y="336"/>
                  </a:cubicBezTo>
                  <a:cubicBezTo>
                    <a:pt x="0" y="536"/>
                    <a:pt x="162" y="665"/>
                    <a:pt x="332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8" name="Google Shape;8048;p28"/>
            <p:cNvSpPr/>
            <p:nvPr/>
          </p:nvSpPr>
          <p:spPr>
            <a:xfrm rot="5400000">
              <a:off x="8573838" y="4269647"/>
              <a:ext cx="44926" cy="38072"/>
            </a:xfrm>
            <a:custGeom>
              <a:avLst/>
              <a:gdLst/>
              <a:ahLst/>
              <a:cxnLst/>
              <a:rect l="l" t="t" r="r" b="b"/>
              <a:pathLst>
                <a:path w="780" h="661" extrusionOk="0">
                  <a:moveTo>
                    <a:pt x="332" y="1"/>
                  </a:moveTo>
                  <a:cubicBezTo>
                    <a:pt x="150" y="1"/>
                    <a:pt x="10" y="155"/>
                    <a:pt x="10" y="336"/>
                  </a:cubicBezTo>
                  <a:cubicBezTo>
                    <a:pt x="0" y="533"/>
                    <a:pt x="160" y="661"/>
                    <a:pt x="330" y="661"/>
                  </a:cubicBezTo>
                  <a:cubicBezTo>
                    <a:pt x="414" y="661"/>
                    <a:pt x="500" y="630"/>
                    <a:pt x="570" y="560"/>
                  </a:cubicBezTo>
                  <a:cubicBezTo>
                    <a:pt x="779" y="364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9" name="Google Shape;8049;p28"/>
            <p:cNvSpPr/>
            <p:nvPr/>
          </p:nvSpPr>
          <p:spPr>
            <a:xfrm rot="5400000">
              <a:off x="8130355" y="4354626"/>
              <a:ext cx="45214" cy="38706"/>
            </a:xfrm>
            <a:custGeom>
              <a:avLst/>
              <a:gdLst/>
              <a:ahLst/>
              <a:cxnLst/>
              <a:rect l="l" t="t" r="r" b="b"/>
              <a:pathLst>
                <a:path w="785" h="672" extrusionOk="0">
                  <a:moveTo>
                    <a:pt x="336" y="0"/>
                  </a:moveTo>
                  <a:cubicBezTo>
                    <a:pt x="154" y="0"/>
                    <a:pt x="14" y="154"/>
                    <a:pt x="0" y="336"/>
                  </a:cubicBezTo>
                  <a:cubicBezTo>
                    <a:pt x="0" y="536"/>
                    <a:pt x="169" y="671"/>
                    <a:pt x="342" y="671"/>
                  </a:cubicBezTo>
                  <a:cubicBezTo>
                    <a:pt x="424" y="671"/>
                    <a:pt x="507" y="641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0" name="Google Shape;8050;p28"/>
            <p:cNvSpPr/>
            <p:nvPr/>
          </p:nvSpPr>
          <p:spPr>
            <a:xfrm rot="5400000">
              <a:off x="8507451" y="4493157"/>
              <a:ext cx="45214" cy="38706"/>
            </a:xfrm>
            <a:custGeom>
              <a:avLst/>
              <a:gdLst/>
              <a:ahLst/>
              <a:cxnLst/>
              <a:rect l="l" t="t" r="r" b="b"/>
              <a:pathLst>
                <a:path w="785" h="672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9" y="671"/>
                    <a:pt x="342" y="671"/>
                  </a:cubicBezTo>
                  <a:cubicBezTo>
                    <a:pt x="424" y="671"/>
                    <a:pt x="507" y="641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1" name="Google Shape;8051;p28"/>
            <p:cNvSpPr/>
            <p:nvPr/>
          </p:nvSpPr>
          <p:spPr>
            <a:xfrm rot="5400000">
              <a:off x="9104070" y="4451041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5" y="1"/>
                    <a:pt x="15" y="141"/>
                    <a:pt x="1" y="323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4" y="657"/>
                    <a:pt x="507" y="628"/>
                    <a:pt x="574" y="560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2" name="Google Shape;8052;p28"/>
            <p:cNvSpPr/>
            <p:nvPr/>
          </p:nvSpPr>
          <p:spPr>
            <a:xfrm rot="5400000">
              <a:off x="8063651" y="4721968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22" y="0"/>
                  </a:moveTo>
                  <a:cubicBezTo>
                    <a:pt x="140" y="0"/>
                    <a:pt x="0" y="154"/>
                    <a:pt x="0" y="336"/>
                  </a:cubicBezTo>
                  <a:cubicBezTo>
                    <a:pt x="0" y="536"/>
                    <a:pt x="162" y="671"/>
                    <a:pt x="331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3" name="Google Shape;8053;p28"/>
            <p:cNvSpPr/>
            <p:nvPr/>
          </p:nvSpPr>
          <p:spPr>
            <a:xfrm rot="5400000">
              <a:off x="7885602" y="4343968"/>
              <a:ext cx="44408" cy="38648"/>
            </a:xfrm>
            <a:custGeom>
              <a:avLst/>
              <a:gdLst/>
              <a:ahLst/>
              <a:cxnLst/>
              <a:rect l="l" t="t" r="r" b="b"/>
              <a:pathLst>
                <a:path w="771" h="671" extrusionOk="0">
                  <a:moveTo>
                    <a:pt x="322" y="0"/>
                  </a:moveTo>
                  <a:cubicBezTo>
                    <a:pt x="154" y="14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4" name="Google Shape;8054;p28"/>
            <p:cNvSpPr/>
            <p:nvPr/>
          </p:nvSpPr>
          <p:spPr>
            <a:xfrm rot="5400000">
              <a:off x="7708042" y="4312511"/>
              <a:ext cx="44984" cy="38360"/>
            </a:xfrm>
            <a:custGeom>
              <a:avLst/>
              <a:gdLst/>
              <a:ahLst/>
              <a:cxnLst/>
              <a:rect l="l" t="t" r="r" b="b"/>
              <a:pathLst>
                <a:path w="781" h="666" extrusionOk="0">
                  <a:moveTo>
                    <a:pt x="332" y="0"/>
                  </a:moveTo>
                  <a:cubicBezTo>
                    <a:pt x="150" y="0"/>
                    <a:pt x="11" y="154"/>
                    <a:pt x="11" y="336"/>
                  </a:cubicBezTo>
                  <a:cubicBezTo>
                    <a:pt x="1" y="536"/>
                    <a:pt x="167" y="665"/>
                    <a:pt x="339" y="665"/>
                  </a:cubicBezTo>
                  <a:cubicBezTo>
                    <a:pt x="421" y="665"/>
                    <a:pt x="503" y="637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5" name="Google Shape;8055;p28"/>
            <p:cNvSpPr/>
            <p:nvPr/>
          </p:nvSpPr>
          <p:spPr>
            <a:xfrm rot="5400000">
              <a:off x="7663256" y="4189638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4" y="636"/>
                    <a:pt x="561" y="574"/>
                  </a:cubicBezTo>
                  <a:cubicBezTo>
                    <a:pt x="771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6" name="Google Shape;8056;p28"/>
            <p:cNvSpPr/>
            <p:nvPr/>
          </p:nvSpPr>
          <p:spPr>
            <a:xfrm rot="5400000">
              <a:off x="8817670" y="4764372"/>
              <a:ext cx="45214" cy="38302"/>
            </a:xfrm>
            <a:custGeom>
              <a:avLst/>
              <a:gdLst/>
              <a:ahLst/>
              <a:cxnLst/>
              <a:rect l="l" t="t" r="r" b="b"/>
              <a:pathLst>
                <a:path w="785" h="665" extrusionOk="0">
                  <a:moveTo>
                    <a:pt x="337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6"/>
                    <a:pt x="169" y="665"/>
                    <a:pt x="343" y="665"/>
                  </a:cubicBezTo>
                  <a:cubicBezTo>
                    <a:pt x="425" y="665"/>
                    <a:pt x="508" y="636"/>
                    <a:pt x="575" y="574"/>
                  </a:cubicBezTo>
                  <a:cubicBezTo>
                    <a:pt x="784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7" name="Google Shape;8057;p28"/>
            <p:cNvSpPr/>
            <p:nvPr/>
          </p:nvSpPr>
          <p:spPr>
            <a:xfrm rot="5400000">
              <a:off x="9460371" y="4931969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4" y="636"/>
                    <a:pt x="561" y="574"/>
                  </a:cubicBezTo>
                  <a:cubicBezTo>
                    <a:pt x="771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8" name="Google Shape;8058;p28"/>
            <p:cNvSpPr/>
            <p:nvPr/>
          </p:nvSpPr>
          <p:spPr>
            <a:xfrm rot="5400000">
              <a:off x="9126391" y="497330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2" y="1"/>
                  </a:moveTo>
                  <a:cubicBezTo>
                    <a:pt x="140" y="1"/>
                    <a:pt x="1" y="141"/>
                    <a:pt x="1" y="323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9" name="Google Shape;8059;p28"/>
            <p:cNvSpPr/>
            <p:nvPr/>
          </p:nvSpPr>
          <p:spPr>
            <a:xfrm rot="5400000">
              <a:off x="10507561" y="5476299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0" name="Google Shape;8060;p28"/>
            <p:cNvSpPr/>
            <p:nvPr/>
          </p:nvSpPr>
          <p:spPr>
            <a:xfrm rot="5400000">
              <a:off x="9349370" y="508821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2" y="658"/>
                    <a:pt x="332" y="658"/>
                  </a:cubicBezTo>
                  <a:cubicBezTo>
                    <a:pt x="412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1" name="Google Shape;8061;p28"/>
            <p:cNvSpPr/>
            <p:nvPr/>
          </p:nvSpPr>
          <p:spPr>
            <a:xfrm rot="5400000">
              <a:off x="9969779" y="5129784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2" name="Google Shape;8062;p28"/>
            <p:cNvSpPr/>
            <p:nvPr/>
          </p:nvSpPr>
          <p:spPr>
            <a:xfrm rot="5400000">
              <a:off x="8949781" y="5223348"/>
              <a:ext cx="44926" cy="38302"/>
            </a:xfrm>
            <a:custGeom>
              <a:avLst/>
              <a:gdLst/>
              <a:ahLst/>
              <a:cxnLst/>
              <a:rect l="l" t="t" r="r" b="b"/>
              <a:pathLst>
                <a:path w="780" h="665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0" y="536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79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3" name="Google Shape;8063;p28"/>
            <p:cNvSpPr/>
            <p:nvPr/>
          </p:nvSpPr>
          <p:spPr>
            <a:xfrm rot="5400000">
              <a:off x="9504811" y="5339122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4" name="Google Shape;8064;p28"/>
            <p:cNvSpPr/>
            <p:nvPr/>
          </p:nvSpPr>
          <p:spPr>
            <a:xfrm rot="5400000">
              <a:off x="10124471" y="5317949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5" name="Google Shape;8065;p28"/>
            <p:cNvSpPr/>
            <p:nvPr/>
          </p:nvSpPr>
          <p:spPr>
            <a:xfrm rot="5400000">
              <a:off x="9526643" y="5434702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6" name="Google Shape;8066;p28"/>
            <p:cNvSpPr/>
            <p:nvPr/>
          </p:nvSpPr>
          <p:spPr>
            <a:xfrm rot="5400000">
              <a:off x="8552093" y="495273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5" y="1"/>
                    <a:pt x="1" y="141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8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7" name="Google Shape;8067;p28"/>
            <p:cNvSpPr/>
            <p:nvPr/>
          </p:nvSpPr>
          <p:spPr>
            <a:xfrm rot="5400000">
              <a:off x="8662661" y="5067130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8" name="Google Shape;8068;p28"/>
            <p:cNvSpPr/>
            <p:nvPr/>
          </p:nvSpPr>
          <p:spPr>
            <a:xfrm rot="5400000">
              <a:off x="9438280" y="4742882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1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9" name="Google Shape;8069;p28"/>
            <p:cNvSpPr/>
            <p:nvPr/>
          </p:nvSpPr>
          <p:spPr>
            <a:xfrm rot="5400000">
              <a:off x="10102438" y="4879339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51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0" name="Google Shape;8070;p28"/>
            <p:cNvSpPr/>
            <p:nvPr/>
          </p:nvSpPr>
          <p:spPr>
            <a:xfrm rot="5400000">
              <a:off x="8729451" y="4608239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5"/>
                    <a:pt x="15" y="155"/>
                    <a:pt x="1" y="337"/>
                  </a:cubicBezTo>
                  <a:cubicBezTo>
                    <a:pt x="1" y="537"/>
                    <a:pt x="163" y="672"/>
                    <a:pt x="332" y="672"/>
                  </a:cubicBezTo>
                  <a:cubicBezTo>
                    <a:pt x="412" y="672"/>
                    <a:pt x="493" y="642"/>
                    <a:pt x="561" y="575"/>
                  </a:cubicBezTo>
                  <a:cubicBezTo>
                    <a:pt x="770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1" name="Google Shape;8071;p28"/>
            <p:cNvSpPr/>
            <p:nvPr/>
          </p:nvSpPr>
          <p:spPr>
            <a:xfrm rot="5400000">
              <a:off x="8530204" y="4681408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2" name="Google Shape;8072;p28"/>
            <p:cNvSpPr/>
            <p:nvPr/>
          </p:nvSpPr>
          <p:spPr>
            <a:xfrm rot="5400000">
              <a:off x="9214552" y="471214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3" name="Google Shape;8073;p28"/>
            <p:cNvSpPr/>
            <p:nvPr/>
          </p:nvSpPr>
          <p:spPr>
            <a:xfrm rot="5400000">
              <a:off x="9837121" y="4868421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0"/>
                  </a:moveTo>
                  <a:cubicBezTo>
                    <a:pt x="150" y="14"/>
                    <a:pt x="10" y="154"/>
                    <a:pt x="10" y="336"/>
                  </a:cubicBezTo>
                  <a:cubicBezTo>
                    <a:pt x="1" y="536"/>
                    <a:pt x="166" y="671"/>
                    <a:pt x="339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4" name="Google Shape;8074;p28"/>
            <p:cNvSpPr/>
            <p:nvPr/>
          </p:nvSpPr>
          <p:spPr>
            <a:xfrm rot="5400000">
              <a:off x="8971785" y="4889969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8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5" name="Google Shape;8075;p28"/>
            <p:cNvSpPr/>
            <p:nvPr/>
          </p:nvSpPr>
          <p:spPr>
            <a:xfrm rot="5400000">
              <a:off x="8751801" y="4900598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6" name="Google Shape;8076;p28"/>
            <p:cNvSpPr/>
            <p:nvPr/>
          </p:nvSpPr>
          <p:spPr>
            <a:xfrm rot="5400000">
              <a:off x="9704116" y="5015220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7" name="Google Shape;8077;p28"/>
            <p:cNvSpPr/>
            <p:nvPr/>
          </p:nvSpPr>
          <p:spPr>
            <a:xfrm rot="5400000">
              <a:off x="10463783" y="5140011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3"/>
                    <a:pt x="162" y="658"/>
                    <a:pt x="331" y="658"/>
                  </a:cubicBezTo>
                  <a:cubicBezTo>
                    <a:pt x="411" y="658"/>
                    <a:pt x="493" y="628"/>
                    <a:pt x="560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8" name="Google Shape;8078;p28"/>
            <p:cNvSpPr/>
            <p:nvPr/>
          </p:nvSpPr>
          <p:spPr>
            <a:xfrm rot="5400000">
              <a:off x="9060637" y="510930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9" name="Google Shape;8079;p28"/>
            <p:cNvSpPr/>
            <p:nvPr/>
          </p:nvSpPr>
          <p:spPr>
            <a:xfrm rot="5400000">
              <a:off x="8883740" y="5025648"/>
              <a:ext cx="44926" cy="38072"/>
            </a:xfrm>
            <a:custGeom>
              <a:avLst/>
              <a:gdLst/>
              <a:ahLst/>
              <a:cxnLst/>
              <a:rect l="l" t="t" r="r" b="b"/>
              <a:pathLst>
                <a:path w="780" h="661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3"/>
                    <a:pt x="161" y="661"/>
                    <a:pt x="330" y="661"/>
                  </a:cubicBezTo>
                  <a:cubicBezTo>
                    <a:pt x="414" y="661"/>
                    <a:pt x="501" y="629"/>
                    <a:pt x="570" y="560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0" name="Google Shape;8080;p28"/>
            <p:cNvSpPr/>
            <p:nvPr/>
          </p:nvSpPr>
          <p:spPr>
            <a:xfrm rot="5400000">
              <a:off x="8707044" y="5180801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1" name="Google Shape;8081;p28"/>
            <p:cNvSpPr/>
            <p:nvPr/>
          </p:nvSpPr>
          <p:spPr>
            <a:xfrm rot="5400000">
              <a:off x="9814656" y="5265061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0"/>
                  </a:moveTo>
                  <a:cubicBezTo>
                    <a:pt x="155" y="14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2" name="Google Shape;8082;p28"/>
            <p:cNvSpPr/>
            <p:nvPr/>
          </p:nvSpPr>
          <p:spPr>
            <a:xfrm rot="5400000">
              <a:off x="10485297" y="5276122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3"/>
                    <a:pt x="168" y="658"/>
                    <a:pt x="342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3" name="Google Shape;8083;p28"/>
            <p:cNvSpPr/>
            <p:nvPr/>
          </p:nvSpPr>
          <p:spPr>
            <a:xfrm rot="5400000">
              <a:off x="10036080" y="5402094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3" y="1"/>
                  </a:moveTo>
                  <a:cubicBezTo>
                    <a:pt x="141" y="1"/>
                    <a:pt x="1" y="155"/>
                    <a:pt x="1" y="336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3" y="642"/>
                    <a:pt x="561" y="574"/>
                  </a:cubicBezTo>
                  <a:cubicBezTo>
                    <a:pt x="771" y="364"/>
                    <a:pt x="617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4" name="Google Shape;8084;p28"/>
            <p:cNvSpPr/>
            <p:nvPr/>
          </p:nvSpPr>
          <p:spPr>
            <a:xfrm rot="5400000">
              <a:off x="9394156" y="5465900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4"/>
                    <a:pt x="157" y="661"/>
                    <a:pt x="323" y="661"/>
                  </a:cubicBezTo>
                  <a:cubicBezTo>
                    <a:pt x="406" y="661"/>
                    <a:pt x="490" y="630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5" name="Google Shape;8085;p28"/>
            <p:cNvSpPr/>
            <p:nvPr/>
          </p:nvSpPr>
          <p:spPr>
            <a:xfrm rot="5400000">
              <a:off x="9881647" y="5160464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6" name="Google Shape;8086;p28"/>
            <p:cNvSpPr/>
            <p:nvPr/>
          </p:nvSpPr>
          <p:spPr>
            <a:xfrm rot="5400000">
              <a:off x="9038345" y="5202348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1"/>
                  </a:moveTo>
                  <a:cubicBezTo>
                    <a:pt x="154" y="1"/>
                    <a:pt x="14" y="140"/>
                    <a:pt x="0" y="322"/>
                  </a:cubicBezTo>
                  <a:cubicBezTo>
                    <a:pt x="0" y="522"/>
                    <a:pt x="168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7" name="Google Shape;8087;p28"/>
            <p:cNvSpPr/>
            <p:nvPr/>
          </p:nvSpPr>
          <p:spPr>
            <a:xfrm rot="5400000">
              <a:off x="9903536" y="505684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8" name="Google Shape;8088;p28"/>
            <p:cNvSpPr/>
            <p:nvPr/>
          </p:nvSpPr>
          <p:spPr>
            <a:xfrm rot="5400000">
              <a:off x="8264454" y="4785948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5"/>
                    <a:pt x="1" y="155"/>
                    <a:pt x="1" y="337"/>
                  </a:cubicBezTo>
                  <a:cubicBezTo>
                    <a:pt x="1" y="537"/>
                    <a:pt x="163" y="672"/>
                    <a:pt x="332" y="672"/>
                  </a:cubicBezTo>
                  <a:cubicBezTo>
                    <a:pt x="412" y="672"/>
                    <a:pt x="493" y="642"/>
                    <a:pt x="560" y="575"/>
                  </a:cubicBezTo>
                  <a:cubicBezTo>
                    <a:pt x="770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9" name="Google Shape;8089;p28"/>
            <p:cNvSpPr/>
            <p:nvPr/>
          </p:nvSpPr>
          <p:spPr>
            <a:xfrm rot="5400000">
              <a:off x="7523912" y="4323169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45" y="1"/>
                  </a:moveTo>
                  <a:cubicBezTo>
                    <a:pt x="163" y="1"/>
                    <a:pt x="10" y="155"/>
                    <a:pt x="10" y="337"/>
                  </a:cubicBezTo>
                  <a:cubicBezTo>
                    <a:pt x="0" y="536"/>
                    <a:pt x="165" y="672"/>
                    <a:pt x="338" y="672"/>
                  </a:cubicBezTo>
                  <a:cubicBezTo>
                    <a:pt x="419" y="672"/>
                    <a:pt x="502" y="642"/>
                    <a:pt x="569" y="574"/>
                  </a:cubicBezTo>
                  <a:cubicBezTo>
                    <a:pt x="779" y="365"/>
                    <a:pt x="639" y="1"/>
                    <a:pt x="345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0" name="Google Shape;8090;p28"/>
            <p:cNvSpPr/>
            <p:nvPr/>
          </p:nvSpPr>
          <p:spPr>
            <a:xfrm rot="5400000">
              <a:off x="7929841" y="451444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14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1" name="Google Shape;8091;p28"/>
            <p:cNvSpPr/>
            <p:nvPr/>
          </p:nvSpPr>
          <p:spPr>
            <a:xfrm rot="5400000">
              <a:off x="8197347" y="4524729"/>
              <a:ext cx="44926" cy="38360"/>
            </a:xfrm>
            <a:custGeom>
              <a:avLst/>
              <a:gdLst/>
              <a:ahLst/>
              <a:cxnLst/>
              <a:rect l="l" t="t" r="r" b="b"/>
              <a:pathLst>
                <a:path w="780" h="666" extrusionOk="0">
                  <a:moveTo>
                    <a:pt x="332" y="1"/>
                  </a:moveTo>
                  <a:cubicBezTo>
                    <a:pt x="150" y="1"/>
                    <a:pt x="10" y="155"/>
                    <a:pt x="10" y="336"/>
                  </a:cubicBezTo>
                  <a:cubicBezTo>
                    <a:pt x="1" y="537"/>
                    <a:pt x="166" y="665"/>
                    <a:pt x="339" y="665"/>
                  </a:cubicBezTo>
                  <a:cubicBezTo>
                    <a:pt x="420" y="665"/>
                    <a:pt x="503" y="637"/>
                    <a:pt x="570" y="574"/>
                  </a:cubicBezTo>
                  <a:cubicBezTo>
                    <a:pt x="780" y="364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2" name="Google Shape;8092;p28"/>
            <p:cNvSpPr/>
            <p:nvPr/>
          </p:nvSpPr>
          <p:spPr>
            <a:xfrm rot="5400000">
              <a:off x="8905600" y="4660466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7" y="0"/>
                  </a:moveTo>
                  <a:cubicBezTo>
                    <a:pt x="155" y="0"/>
                    <a:pt x="15" y="140"/>
                    <a:pt x="1" y="322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84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3" name="Google Shape;8093;p28"/>
            <p:cNvSpPr/>
            <p:nvPr/>
          </p:nvSpPr>
          <p:spPr>
            <a:xfrm rot="5400000">
              <a:off x="8840163" y="4461757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6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4" name="Google Shape;8094;p28"/>
            <p:cNvSpPr/>
            <p:nvPr/>
          </p:nvSpPr>
          <p:spPr>
            <a:xfrm rot="5400000">
              <a:off x="8441294" y="458726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4" y="627"/>
                    <a:pt x="561" y="560"/>
                  </a:cubicBezTo>
                  <a:cubicBezTo>
                    <a:pt x="771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5" name="Google Shape;8095;p28"/>
            <p:cNvSpPr/>
            <p:nvPr/>
          </p:nvSpPr>
          <p:spPr>
            <a:xfrm rot="5400000">
              <a:off x="9236585" y="4545585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1" y="536"/>
                    <a:pt x="166" y="672"/>
                    <a:pt x="339" y="672"/>
                  </a:cubicBezTo>
                  <a:cubicBezTo>
                    <a:pt x="420" y="672"/>
                    <a:pt x="503" y="642"/>
                    <a:pt x="570" y="575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6" name="Google Shape;8096;p28"/>
            <p:cNvSpPr/>
            <p:nvPr/>
          </p:nvSpPr>
          <p:spPr>
            <a:xfrm rot="5400000">
              <a:off x="10013673" y="4806832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1"/>
                  </a:moveTo>
                  <a:cubicBezTo>
                    <a:pt x="155" y="1"/>
                    <a:pt x="1" y="155"/>
                    <a:pt x="1" y="336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0"/>
                  </a:cubicBezTo>
                  <a:cubicBezTo>
                    <a:pt x="770" y="364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7" name="Google Shape;8097;p28"/>
            <p:cNvSpPr/>
            <p:nvPr/>
          </p:nvSpPr>
          <p:spPr>
            <a:xfrm rot="5400000">
              <a:off x="9659445" y="4994681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8" name="Google Shape;8098;p28"/>
            <p:cNvSpPr/>
            <p:nvPr/>
          </p:nvSpPr>
          <p:spPr>
            <a:xfrm rot="5400000">
              <a:off x="9570968" y="5381295"/>
              <a:ext cx="44926" cy="38648"/>
            </a:xfrm>
            <a:custGeom>
              <a:avLst/>
              <a:gdLst/>
              <a:ahLst/>
              <a:cxnLst/>
              <a:rect l="l" t="t" r="r" b="b"/>
              <a:pathLst>
                <a:path w="780" h="671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6"/>
                    <a:pt x="166" y="671"/>
                    <a:pt x="338" y="671"/>
                  </a:cubicBezTo>
                  <a:cubicBezTo>
                    <a:pt x="420" y="671"/>
                    <a:pt x="503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9" name="Google Shape;8099;p28"/>
            <p:cNvSpPr/>
            <p:nvPr/>
          </p:nvSpPr>
          <p:spPr>
            <a:xfrm rot="5400000">
              <a:off x="7501447" y="4197313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3"/>
                    <a:pt x="169" y="658"/>
                    <a:pt x="342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0" name="Google Shape;8100;p28"/>
            <p:cNvSpPr/>
            <p:nvPr/>
          </p:nvSpPr>
          <p:spPr>
            <a:xfrm rot="5400000">
              <a:off x="7797412" y="4566786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1" name="Google Shape;8101;p28"/>
            <p:cNvSpPr/>
            <p:nvPr/>
          </p:nvSpPr>
          <p:spPr>
            <a:xfrm rot="5400000">
              <a:off x="8108380" y="4576926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22" y="0"/>
                  </a:moveTo>
                  <a:cubicBezTo>
                    <a:pt x="140" y="0"/>
                    <a:pt x="0" y="154"/>
                    <a:pt x="0" y="336"/>
                  </a:cubicBezTo>
                  <a:cubicBezTo>
                    <a:pt x="0" y="533"/>
                    <a:pt x="157" y="661"/>
                    <a:pt x="323" y="661"/>
                  </a:cubicBezTo>
                  <a:cubicBezTo>
                    <a:pt x="406" y="661"/>
                    <a:pt x="490" y="630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2" name="Google Shape;8102;p28"/>
            <p:cNvSpPr/>
            <p:nvPr/>
          </p:nvSpPr>
          <p:spPr>
            <a:xfrm rot="5400000">
              <a:off x="8419405" y="4732598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3" name="Google Shape;8103;p28"/>
            <p:cNvSpPr/>
            <p:nvPr/>
          </p:nvSpPr>
          <p:spPr>
            <a:xfrm rot="5400000">
              <a:off x="8640340" y="4921483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37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7"/>
                    <a:pt x="163" y="672"/>
                    <a:pt x="332" y="672"/>
                  </a:cubicBezTo>
                  <a:cubicBezTo>
                    <a:pt x="412" y="672"/>
                    <a:pt x="494" y="642"/>
                    <a:pt x="561" y="575"/>
                  </a:cubicBezTo>
                  <a:cubicBezTo>
                    <a:pt x="771" y="365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4" name="Google Shape;8104;p28"/>
            <p:cNvSpPr/>
            <p:nvPr/>
          </p:nvSpPr>
          <p:spPr>
            <a:xfrm rot="5400000">
              <a:off x="8485533" y="504656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9" y="657"/>
                    <a:pt x="343" y="657"/>
                  </a:cubicBezTo>
                  <a:cubicBezTo>
                    <a:pt x="425" y="657"/>
                    <a:pt x="507" y="627"/>
                    <a:pt x="575" y="560"/>
                  </a:cubicBezTo>
                  <a:cubicBezTo>
                    <a:pt x="771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5" name="Google Shape;8105;p28"/>
            <p:cNvSpPr/>
            <p:nvPr/>
          </p:nvSpPr>
          <p:spPr>
            <a:xfrm rot="5400000">
              <a:off x="8684780" y="4817001"/>
              <a:ext cx="44408" cy="38302"/>
            </a:xfrm>
            <a:custGeom>
              <a:avLst/>
              <a:gdLst/>
              <a:ahLst/>
              <a:cxnLst/>
              <a:rect l="l" t="t" r="r" b="b"/>
              <a:pathLst>
                <a:path w="771" h="665" extrusionOk="0">
                  <a:moveTo>
                    <a:pt x="336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33"/>
                    <a:pt x="164" y="665"/>
                    <a:pt x="334" y="665"/>
                  </a:cubicBezTo>
                  <a:cubicBezTo>
                    <a:pt x="413" y="665"/>
                    <a:pt x="494" y="637"/>
                    <a:pt x="560" y="575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6" name="Google Shape;8106;p28"/>
            <p:cNvSpPr/>
            <p:nvPr/>
          </p:nvSpPr>
          <p:spPr>
            <a:xfrm rot="5400000">
              <a:off x="8994078" y="4848055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0"/>
                  </a:moveTo>
                  <a:cubicBezTo>
                    <a:pt x="154" y="0"/>
                    <a:pt x="14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7" name="Google Shape;8107;p28"/>
            <p:cNvSpPr/>
            <p:nvPr/>
          </p:nvSpPr>
          <p:spPr>
            <a:xfrm rot="5400000">
              <a:off x="9748009" y="4942368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6" y="661"/>
                    <a:pt x="491" y="629"/>
                    <a:pt x="561" y="560"/>
                  </a:cubicBezTo>
                  <a:cubicBezTo>
                    <a:pt x="770" y="364"/>
                    <a:pt x="617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8" name="Google Shape;8108;p28"/>
            <p:cNvSpPr/>
            <p:nvPr/>
          </p:nvSpPr>
          <p:spPr>
            <a:xfrm rot="5400000">
              <a:off x="8773488" y="4983792"/>
              <a:ext cx="45214" cy="38302"/>
            </a:xfrm>
            <a:custGeom>
              <a:avLst/>
              <a:gdLst/>
              <a:ahLst/>
              <a:cxnLst/>
              <a:rect l="l" t="t" r="r" b="b"/>
              <a:pathLst>
                <a:path w="785" h="665" extrusionOk="0">
                  <a:moveTo>
                    <a:pt x="336" y="0"/>
                  </a:moveTo>
                  <a:cubicBezTo>
                    <a:pt x="154" y="0"/>
                    <a:pt x="15" y="154"/>
                    <a:pt x="1" y="336"/>
                  </a:cubicBezTo>
                  <a:cubicBezTo>
                    <a:pt x="1" y="536"/>
                    <a:pt x="169" y="665"/>
                    <a:pt x="343" y="665"/>
                  </a:cubicBezTo>
                  <a:cubicBezTo>
                    <a:pt x="425" y="665"/>
                    <a:pt x="507" y="636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9" name="Google Shape;8109;p28"/>
            <p:cNvSpPr/>
            <p:nvPr/>
          </p:nvSpPr>
          <p:spPr>
            <a:xfrm rot="5400000">
              <a:off x="9259309" y="5077270"/>
              <a:ext cx="44926" cy="38706"/>
            </a:xfrm>
            <a:custGeom>
              <a:avLst/>
              <a:gdLst/>
              <a:ahLst/>
              <a:cxnLst/>
              <a:rect l="l" t="t" r="r" b="b"/>
              <a:pathLst>
                <a:path w="780" h="672" extrusionOk="0">
                  <a:moveTo>
                    <a:pt x="332" y="1"/>
                  </a:moveTo>
                  <a:cubicBezTo>
                    <a:pt x="150" y="1"/>
                    <a:pt x="10" y="155"/>
                    <a:pt x="10" y="337"/>
                  </a:cubicBezTo>
                  <a:cubicBezTo>
                    <a:pt x="0" y="536"/>
                    <a:pt x="165" y="672"/>
                    <a:pt x="338" y="672"/>
                  </a:cubicBezTo>
                  <a:cubicBezTo>
                    <a:pt x="419" y="672"/>
                    <a:pt x="502" y="642"/>
                    <a:pt x="570" y="575"/>
                  </a:cubicBezTo>
                  <a:cubicBezTo>
                    <a:pt x="779" y="365"/>
                    <a:pt x="625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0" name="Google Shape;8110;p28"/>
            <p:cNvSpPr/>
            <p:nvPr/>
          </p:nvSpPr>
          <p:spPr>
            <a:xfrm rot="5400000">
              <a:off x="9416305" y="5150122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4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11" name="Google Shape;8111;p28"/>
          <p:cNvGrpSpPr/>
          <p:nvPr/>
        </p:nvGrpSpPr>
        <p:grpSpPr>
          <a:xfrm rot="1762658">
            <a:off x="9402164" y="-1348694"/>
            <a:ext cx="2621408" cy="2626745"/>
            <a:chOff x="5309200" y="-1666533"/>
            <a:chExt cx="2319567" cy="2324290"/>
          </a:xfrm>
        </p:grpSpPr>
        <p:sp>
          <p:nvSpPr>
            <p:cNvPr id="8112" name="Google Shape;8112;p28"/>
            <p:cNvSpPr/>
            <p:nvPr/>
          </p:nvSpPr>
          <p:spPr>
            <a:xfrm rot="5400000">
              <a:off x="5306838" y="-1664171"/>
              <a:ext cx="2324290" cy="2319567"/>
            </a:xfrm>
            <a:custGeom>
              <a:avLst/>
              <a:gdLst/>
              <a:ahLst/>
              <a:cxnLst/>
              <a:rect l="l" t="t" r="r" b="b"/>
              <a:pathLst>
                <a:path w="40354" h="40272" extrusionOk="0">
                  <a:moveTo>
                    <a:pt x="813" y="1"/>
                  </a:moveTo>
                  <a:cubicBezTo>
                    <a:pt x="0" y="1"/>
                    <a:pt x="1721" y="3208"/>
                    <a:pt x="1830" y="3645"/>
                  </a:cubicBezTo>
                  <a:cubicBezTo>
                    <a:pt x="2670" y="5338"/>
                    <a:pt x="3286" y="7171"/>
                    <a:pt x="4237" y="8822"/>
                  </a:cubicBezTo>
                  <a:cubicBezTo>
                    <a:pt x="8197" y="15483"/>
                    <a:pt x="12955" y="21528"/>
                    <a:pt x="18664" y="26776"/>
                  </a:cubicBezTo>
                  <a:cubicBezTo>
                    <a:pt x="21827" y="29728"/>
                    <a:pt x="25255" y="32387"/>
                    <a:pt x="28921" y="34710"/>
                  </a:cubicBezTo>
                  <a:cubicBezTo>
                    <a:pt x="31496" y="36319"/>
                    <a:pt x="33987" y="37999"/>
                    <a:pt x="36758" y="39286"/>
                  </a:cubicBezTo>
                  <a:cubicBezTo>
                    <a:pt x="37394" y="39479"/>
                    <a:pt x="38730" y="40271"/>
                    <a:pt x="39562" y="40271"/>
                  </a:cubicBezTo>
                  <a:cubicBezTo>
                    <a:pt x="39756" y="40271"/>
                    <a:pt x="39922" y="40228"/>
                    <a:pt x="40046" y="40126"/>
                  </a:cubicBezTo>
                  <a:cubicBezTo>
                    <a:pt x="40354" y="39496"/>
                    <a:pt x="39850" y="38740"/>
                    <a:pt x="39794" y="38082"/>
                  </a:cubicBezTo>
                  <a:cubicBezTo>
                    <a:pt x="39528" y="36963"/>
                    <a:pt x="39430" y="35830"/>
                    <a:pt x="39010" y="34766"/>
                  </a:cubicBezTo>
                  <a:cubicBezTo>
                    <a:pt x="37432" y="33415"/>
                    <a:pt x="32811" y="31084"/>
                    <a:pt x="36366" y="31084"/>
                  </a:cubicBezTo>
                  <a:cubicBezTo>
                    <a:pt x="36751" y="31084"/>
                    <a:pt x="37231" y="31111"/>
                    <a:pt x="37821" y="31170"/>
                  </a:cubicBezTo>
                  <a:cubicBezTo>
                    <a:pt x="37429" y="29295"/>
                    <a:pt x="36590" y="27657"/>
                    <a:pt x="35848" y="25908"/>
                  </a:cubicBezTo>
                  <a:cubicBezTo>
                    <a:pt x="35344" y="24859"/>
                    <a:pt x="34938" y="23543"/>
                    <a:pt x="34239" y="22564"/>
                  </a:cubicBezTo>
                  <a:cubicBezTo>
                    <a:pt x="32392" y="21221"/>
                    <a:pt x="30363" y="20143"/>
                    <a:pt x="28222" y="19373"/>
                  </a:cubicBezTo>
                  <a:cubicBezTo>
                    <a:pt x="23057" y="17720"/>
                    <a:pt x="24024" y="17133"/>
                    <a:pt x="26364" y="17133"/>
                  </a:cubicBezTo>
                  <a:cubicBezTo>
                    <a:pt x="28043" y="17133"/>
                    <a:pt x="30429" y="17435"/>
                    <a:pt x="31762" y="17862"/>
                  </a:cubicBezTo>
                  <a:cubicBezTo>
                    <a:pt x="31048" y="16533"/>
                    <a:pt x="30069" y="15371"/>
                    <a:pt x="29117" y="14210"/>
                  </a:cubicBezTo>
                  <a:cubicBezTo>
                    <a:pt x="28292" y="13328"/>
                    <a:pt x="27662" y="12083"/>
                    <a:pt x="26612" y="11495"/>
                  </a:cubicBezTo>
                  <a:cubicBezTo>
                    <a:pt x="23744" y="10180"/>
                    <a:pt x="20553" y="10250"/>
                    <a:pt x="17699" y="9186"/>
                  </a:cubicBezTo>
                  <a:cubicBezTo>
                    <a:pt x="16006" y="7913"/>
                    <a:pt x="20889" y="7115"/>
                    <a:pt x="21631" y="6961"/>
                  </a:cubicBezTo>
                  <a:cubicBezTo>
                    <a:pt x="15558" y="2344"/>
                    <a:pt x="8449" y="119"/>
                    <a:pt x="879" y="7"/>
                  </a:cubicBezTo>
                  <a:cubicBezTo>
                    <a:pt x="855" y="3"/>
                    <a:pt x="833" y="1"/>
                    <a:pt x="8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3" name="Google Shape;8113;p28"/>
            <p:cNvSpPr/>
            <p:nvPr/>
          </p:nvSpPr>
          <p:spPr>
            <a:xfrm rot="5400000">
              <a:off x="6108480" y="-193189"/>
              <a:ext cx="45214" cy="38302"/>
            </a:xfrm>
            <a:custGeom>
              <a:avLst/>
              <a:gdLst/>
              <a:ahLst/>
              <a:cxnLst/>
              <a:rect l="l" t="t" r="r" b="b"/>
              <a:pathLst>
                <a:path w="785" h="665" extrusionOk="0">
                  <a:moveTo>
                    <a:pt x="337" y="0"/>
                  </a:moveTo>
                  <a:cubicBezTo>
                    <a:pt x="155" y="0"/>
                    <a:pt x="15" y="154"/>
                    <a:pt x="1" y="336"/>
                  </a:cubicBezTo>
                  <a:cubicBezTo>
                    <a:pt x="1" y="536"/>
                    <a:pt x="170" y="665"/>
                    <a:pt x="343" y="665"/>
                  </a:cubicBezTo>
                  <a:cubicBezTo>
                    <a:pt x="425" y="665"/>
                    <a:pt x="508" y="637"/>
                    <a:pt x="575" y="574"/>
                  </a:cubicBezTo>
                  <a:cubicBezTo>
                    <a:pt x="785" y="364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4" name="Google Shape;8114;p28"/>
            <p:cNvSpPr/>
            <p:nvPr/>
          </p:nvSpPr>
          <p:spPr>
            <a:xfrm rot="5400000">
              <a:off x="5991413" y="-5717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5" name="Google Shape;8115;p28"/>
            <p:cNvSpPr/>
            <p:nvPr/>
          </p:nvSpPr>
          <p:spPr>
            <a:xfrm rot="5400000">
              <a:off x="5895974" y="-147773"/>
              <a:ext cx="44926" cy="38072"/>
            </a:xfrm>
            <a:custGeom>
              <a:avLst/>
              <a:gdLst/>
              <a:ahLst/>
              <a:cxnLst/>
              <a:rect l="l" t="t" r="r" b="b"/>
              <a:pathLst>
                <a:path w="780" h="661" extrusionOk="0">
                  <a:moveTo>
                    <a:pt x="331" y="1"/>
                  </a:moveTo>
                  <a:cubicBezTo>
                    <a:pt x="150" y="1"/>
                    <a:pt x="10" y="155"/>
                    <a:pt x="10" y="336"/>
                  </a:cubicBezTo>
                  <a:cubicBezTo>
                    <a:pt x="0" y="533"/>
                    <a:pt x="160" y="661"/>
                    <a:pt x="330" y="661"/>
                  </a:cubicBezTo>
                  <a:cubicBezTo>
                    <a:pt x="414" y="661"/>
                    <a:pt x="500" y="630"/>
                    <a:pt x="569" y="560"/>
                  </a:cubicBezTo>
                  <a:cubicBezTo>
                    <a:pt x="779" y="364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6" name="Google Shape;8116;p28"/>
            <p:cNvSpPr/>
            <p:nvPr/>
          </p:nvSpPr>
          <p:spPr>
            <a:xfrm rot="5400000">
              <a:off x="5785099" y="62112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2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0"/>
                  </a:cubicBezTo>
                  <a:cubicBezTo>
                    <a:pt x="770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7" name="Google Shape;8117;p28"/>
            <p:cNvSpPr/>
            <p:nvPr/>
          </p:nvSpPr>
          <p:spPr>
            <a:xfrm rot="5400000">
              <a:off x="5610895" y="190987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37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6" y="661"/>
                    <a:pt x="491" y="629"/>
                    <a:pt x="560" y="560"/>
                  </a:cubicBezTo>
                  <a:cubicBezTo>
                    <a:pt x="770" y="364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8" name="Google Shape;8118;p28"/>
            <p:cNvSpPr/>
            <p:nvPr/>
          </p:nvSpPr>
          <p:spPr>
            <a:xfrm rot="5400000">
              <a:off x="5490833" y="357011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22" y="0"/>
                  </a:moveTo>
                  <a:cubicBezTo>
                    <a:pt x="140" y="0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1" y="629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9" name="Google Shape;8119;p28"/>
            <p:cNvSpPr/>
            <p:nvPr/>
          </p:nvSpPr>
          <p:spPr>
            <a:xfrm rot="5400000">
              <a:off x="7321307" y="-710093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3"/>
                    <a:pt x="157" y="660"/>
                    <a:pt x="324" y="660"/>
                  </a:cubicBezTo>
                  <a:cubicBezTo>
                    <a:pt x="406" y="660"/>
                    <a:pt x="491" y="629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0" name="Google Shape;8120;p28"/>
            <p:cNvSpPr/>
            <p:nvPr/>
          </p:nvSpPr>
          <p:spPr>
            <a:xfrm rot="5400000">
              <a:off x="6663749" y="-186767"/>
              <a:ext cx="44926" cy="38648"/>
            </a:xfrm>
            <a:custGeom>
              <a:avLst/>
              <a:gdLst/>
              <a:ahLst/>
              <a:cxnLst/>
              <a:rect l="l" t="t" r="r" b="b"/>
              <a:pathLst>
                <a:path w="780" h="671" extrusionOk="0">
                  <a:moveTo>
                    <a:pt x="332" y="0"/>
                  </a:moveTo>
                  <a:cubicBezTo>
                    <a:pt x="150" y="14"/>
                    <a:pt x="10" y="154"/>
                    <a:pt x="10" y="336"/>
                  </a:cubicBezTo>
                  <a:cubicBezTo>
                    <a:pt x="0" y="536"/>
                    <a:pt x="166" y="671"/>
                    <a:pt x="338" y="671"/>
                  </a:cubicBezTo>
                  <a:cubicBezTo>
                    <a:pt x="420" y="671"/>
                    <a:pt x="502" y="641"/>
                    <a:pt x="570" y="574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1" name="Google Shape;8121;p28"/>
            <p:cNvSpPr/>
            <p:nvPr/>
          </p:nvSpPr>
          <p:spPr>
            <a:xfrm rot="5400000">
              <a:off x="6786156" y="-463054"/>
              <a:ext cx="44926" cy="38072"/>
            </a:xfrm>
            <a:custGeom>
              <a:avLst/>
              <a:gdLst/>
              <a:ahLst/>
              <a:cxnLst/>
              <a:rect l="l" t="t" r="r" b="b"/>
              <a:pathLst>
                <a:path w="780" h="661" extrusionOk="0">
                  <a:moveTo>
                    <a:pt x="332" y="0"/>
                  </a:moveTo>
                  <a:cubicBezTo>
                    <a:pt x="150" y="0"/>
                    <a:pt x="10" y="154"/>
                    <a:pt x="10" y="336"/>
                  </a:cubicBezTo>
                  <a:cubicBezTo>
                    <a:pt x="1" y="533"/>
                    <a:pt x="160" y="660"/>
                    <a:pt x="330" y="660"/>
                  </a:cubicBezTo>
                  <a:cubicBezTo>
                    <a:pt x="414" y="660"/>
                    <a:pt x="500" y="629"/>
                    <a:pt x="570" y="560"/>
                  </a:cubicBezTo>
                  <a:cubicBezTo>
                    <a:pt x="780" y="364"/>
                    <a:pt x="626" y="0"/>
                    <a:pt x="33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2" name="Google Shape;8122;p28"/>
            <p:cNvSpPr/>
            <p:nvPr/>
          </p:nvSpPr>
          <p:spPr>
            <a:xfrm rot="5400000">
              <a:off x="7405951" y="-865689"/>
              <a:ext cx="44350" cy="38130"/>
            </a:xfrm>
            <a:custGeom>
              <a:avLst/>
              <a:gdLst/>
              <a:ahLst/>
              <a:cxnLst/>
              <a:rect l="l" t="t" r="r" b="b"/>
              <a:pathLst>
                <a:path w="770" h="662" extrusionOk="0">
                  <a:moveTo>
                    <a:pt x="336" y="1"/>
                  </a:moveTo>
                  <a:cubicBezTo>
                    <a:pt x="154" y="1"/>
                    <a:pt x="0" y="155"/>
                    <a:pt x="0" y="337"/>
                  </a:cubicBezTo>
                  <a:cubicBezTo>
                    <a:pt x="0" y="533"/>
                    <a:pt x="163" y="661"/>
                    <a:pt x="334" y="661"/>
                  </a:cubicBezTo>
                  <a:cubicBezTo>
                    <a:pt x="418" y="661"/>
                    <a:pt x="504" y="630"/>
                    <a:pt x="574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3" name="Google Shape;8123;p28"/>
            <p:cNvSpPr/>
            <p:nvPr/>
          </p:nvSpPr>
          <p:spPr>
            <a:xfrm rot="5400000">
              <a:off x="6817534" y="-310256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4" y="627"/>
                    <a:pt x="561" y="560"/>
                  </a:cubicBezTo>
                  <a:cubicBezTo>
                    <a:pt x="771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4" name="Google Shape;8124;p28"/>
            <p:cNvSpPr/>
            <p:nvPr/>
          </p:nvSpPr>
          <p:spPr>
            <a:xfrm rot="5400000">
              <a:off x="6548784" y="-351726"/>
              <a:ext cx="44350" cy="38648"/>
            </a:xfrm>
            <a:custGeom>
              <a:avLst/>
              <a:gdLst/>
              <a:ahLst/>
              <a:cxnLst/>
              <a:rect l="l" t="t" r="r" b="b"/>
              <a:pathLst>
                <a:path w="770" h="671" extrusionOk="0">
                  <a:moveTo>
                    <a:pt x="336" y="0"/>
                  </a:moveTo>
                  <a:cubicBezTo>
                    <a:pt x="154" y="14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5" name="Google Shape;8125;p28"/>
            <p:cNvSpPr/>
            <p:nvPr/>
          </p:nvSpPr>
          <p:spPr>
            <a:xfrm rot="5400000">
              <a:off x="6158014" y="-387868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1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0" y="522"/>
                    <a:pt x="165" y="658"/>
                    <a:pt x="338" y="658"/>
                  </a:cubicBezTo>
                  <a:cubicBezTo>
                    <a:pt x="419" y="658"/>
                    <a:pt x="502" y="628"/>
                    <a:pt x="569" y="561"/>
                  </a:cubicBezTo>
                  <a:cubicBezTo>
                    <a:pt x="779" y="351"/>
                    <a:pt x="625" y="1"/>
                    <a:pt x="33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6" name="Google Shape;8126;p28"/>
            <p:cNvSpPr/>
            <p:nvPr/>
          </p:nvSpPr>
          <p:spPr>
            <a:xfrm rot="5400000">
              <a:off x="5953572" y="-199784"/>
              <a:ext cx="44350" cy="37842"/>
            </a:xfrm>
            <a:custGeom>
              <a:avLst/>
              <a:gdLst/>
              <a:ahLst/>
              <a:cxnLst/>
              <a:rect l="l" t="t" r="r" b="b"/>
              <a:pathLst>
                <a:path w="770" h="657" extrusionOk="0">
                  <a:moveTo>
                    <a:pt x="336" y="0"/>
                  </a:moveTo>
                  <a:cubicBezTo>
                    <a:pt x="154" y="0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7" name="Google Shape;8127;p28"/>
            <p:cNvSpPr/>
            <p:nvPr/>
          </p:nvSpPr>
          <p:spPr>
            <a:xfrm rot="5400000">
              <a:off x="6030522" y="-141380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4" y="1"/>
                    <a:pt x="15" y="141"/>
                    <a:pt x="1" y="323"/>
                  </a:cubicBezTo>
                  <a:cubicBezTo>
                    <a:pt x="1" y="522"/>
                    <a:pt x="169" y="658"/>
                    <a:pt x="342" y="658"/>
                  </a:cubicBezTo>
                  <a:cubicBezTo>
                    <a:pt x="424" y="658"/>
                    <a:pt x="507" y="628"/>
                    <a:pt x="574" y="560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8" name="Google Shape;8128;p28"/>
            <p:cNvSpPr/>
            <p:nvPr/>
          </p:nvSpPr>
          <p:spPr>
            <a:xfrm rot="5400000">
              <a:off x="6389988" y="-394463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7" y="1"/>
                  </a:moveTo>
                  <a:cubicBezTo>
                    <a:pt x="155" y="1"/>
                    <a:pt x="15" y="141"/>
                    <a:pt x="1" y="323"/>
                  </a:cubicBezTo>
                  <a:cubicBezTo>
                    <a:pt x="1" y="522"/>
                    <a:pt x="169" y="658"/>
                    <a:pt x="343" y="658"/>
                  </a:cubicBezTo>
                  <a:cubicBezTo>
                    <a:pt x="424" y="658"/>
                    <a:pt x="507" y="628"/>
                    <a:pt x="574" y="560"/>
                  </a:cubicBezTo>
                  <a:cubicBezTo>
                    <a:pt x="784" y="351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9" name="Google Shape;8129;p28"/>
            <p:cNvSpPr/>
            <p:nvPr/>
          </p:nvSpPr>
          <p:spPr>
            <a:xfrm rot="5400000">
              <a:off x="6418614" y="-283646"/>
              <a:ext cx="45214" cy="38706"/>
            </a:xfrm>
            <a:custGeom>
              <a:avLst/>
              <a:gdLst/>
              <a:ahLst/>
              <a:cxnLst/>
              <a:rect l="l" t="t" r="r" b="b"/>
              <a:pathLst>
                <a:path w="785" h="672" extrusionOk="0">
                  <a:moveTo>
                    <a:pt x="337" y="1"/>
                  </a:moveTo>
                  <a:cubicBezTo>
                    <a:pt x="155" y="15"/>
                    <a:pt x="1" y="155"/>
                    <a:pt x="1" y="337"/>
                  </a:cubicBezTo>
                  <a:cubicBezTo>
                    <a:pt x="1" y="537"/>
                    <a:pt x="169" y="672"/>
                    <a:pt x="343" y="672"/>
                  </a:cubicBezTo>
                  <a:cubicBezTo>
                    <a:pt x="424" y="672"/>
                    <a:pt x="507" y="642"/>
                    <a:pt x="574" y="575"/>
                  </a:cubicBezTo>
                  <a:cubicBezTo>
                    <a:pt x="784" y="365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0" name="Google Shape;8130;p28"/>
            <p:cNvSpPr/>
            <p:nvPr/>
          </p:nvSpPr>
          <p:spPr>
            <a:xfrm rot="5400000">
              <a:off x="6450408" y="-175247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3" y="0"/>
                  </a:moveTo>
                  <a:cubicBezTo>
                    <a:pt x="155" y="0"/>
                    <a:pt x="1" y="154"/>
                    <a:pt x="1" y="336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3" y="641"/>
                    <a:pt x="561" y="574"/>
                  </a:cubicBezTo>
                  <a:cubicBezTo>
                    <a:pt x="770" y="364"/>
                    <a:pt x="631" y="0"/>
                    <a:pt x="32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1" name="Google Shape;8131;p28"/>
            <p:cNvSpPr/>
            <p:nvPr/>
          </p:nvSpPr>
          <p:spPr>
            <a:xfrm rot="5400000">
              <a:off x="6742369" y="-279844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7" y="1"/>
                  </a:moveTo>
                  <a:cubicBezTo>
                    <a:pt x="155" y="1"/>
                    <a:pt x="1" y="155"/>
                    <a:pt x="1" y="336"/>
                  </a:cubicBezTo>
                  <a:cubicBezTo>
                    <a:pt x="1" y="537"/>
                    <a:pt x="163" y="665"/>
                    <a:pt x="333" y="665"/>
                  </a:cubicBezTo>
                  <a:cubicBezTo>
                    <a:pt x="412" y="665"/>
                    <a:pt x="493" y="637"/>
                    <a:pt x="560" y="574"/>
                  </a:cubicBezTo>
                  <a:cubicBezTo>
                    <a:pt x="770" y="364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2" name="Google Shape;8132;p28"/>
            <p:cNvSpPr/>
            <p:nvPr/>
          </p:nvSpPr>
          <p:spPr>
            <a:xfrm rot="5400000">
              <a:off x="6966683" y="-354577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36" y="1"/>
                  </a:moveTo>
                  <a:cubicBezTo>
                    <a:pt x="154" y="1"/>
                    <a:pt x="0" y="140"/>
                    <a:pt x="0" y="322"/>
                  </a:cubicBezTo>
                  <a:cubicBezTo>
                    <a:pt x="0" y="522"/>
                    <a:pt x="169" y="657"/>
                    <a:pt x="342" y="657"/>
                  </a:cubicBezTo>
                  <a:cubicBezTo>
                    <a:pt x="424" y="657"/>
                    <a:pt x="507" y="627"/>
                    <a:pt x="574" y="560"/>
                  </a:cubicBezTo>
                  <a:cubicBezTo>
                    <a:pt x="770" y="350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3" name="Google Shape;8133;p28"/>
            <p:cNvSpPr/>
            <p:nvPr/>
          </p:nvSpPr>
          <p:spPr>
            <a:xfrm rot="5400000">
              <a:off x="6856643" y="-175247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3" y="1"/>
                  </a:moveTo>
                  <a:cubicBezTo>
                    <a:pt x="155" y="1"/>
                    <a:pt x="1" y="155"/>
                    <a:pt x="1" y="336"/>
                  </a:cubicBezTo>
                  <a:cubicBezTo>
                    <a:pt x="1" y="536"/>
                    <a:pt x="163" y="671"/>
                    <a:pt x="332" y="671"/>
                  </a:cubicBezTo>
                  <a:cubicBezTo>
                    <a:pt x="412" y="671"/>
                    <a:pt x="493" y="641"/>
                    <a:pt x="561" y="574"/>
                  </a:cubicBezTo>
                  <a:cubicBezTo>
                    <a:pt x="770" y="364"/>
                    <a:pt x="631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4" name="Google Shape;8134;p28"/>
            <p:cNvSpPr/>
            <p:nvPr/>
          </p:nvSpPr>
          <p:spPr>
            <a:xfrm rot="5400000">
              <a:off x="6889301" y="-26429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1" y="141"/>
                    <a:pt x="1" y="323"/>
                  </a:cubicBezTo>
                  <a:cubicBezTo>
                    <a:pt x="1" y="523"/>
                    <a:pt x="169" y="658"/>
                    <a:pt x="343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5" name="Google Shape;8135;p28"/>
            <p:cNvSpPr/>
            <p:nvPr/>
          </p:nvSpPr>
          <p:spPr>
            <a:xfrm rot="5400000">
              <a:off x="6101770" y="145859"/>
              <a:ext cx="44350" cy="38072"/>
            </a:xfrm>
            <a:custGeom>
              <a:avLst/>
              <a:gdLst/>
              <a:ahLst/>
              <a:cxnLst/>
              <a:rect l="l" t="t" r="r" b="b"/>
              <a:pathLst>
                <a:path w="770" h="661" extrusionOk="0">
                  <a:moveTo>
                    <a:pt x="322" y="0"/>
                  </a:moveTo>
                  <a:cubicBezTo>
                    <a:pt x="140" y="0"/>
                    <a:pt x="0" y="154"/>
                    <a:pt x="0" y="336"/>
                  </a:cubicBezTo>
                  <a:cubicBezTo>
                    <a:pt x="0" y="533"/>
                    <a:pt x="157" y="661"/>
                    <a:pt x="324" y="661"/>
                  </a:cubicBezTo>
                  <a:cubicBezTo>
                    <a:pt x="406" y="661"/>
                    <a:pt x="490" y="629"/>
                    <a:pt x="560" y="560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6" name="Google Shape;8136;p28"/>
            <p:cNvSpPr/>
            <p:nvPr/>
          </p:nvSpPr>
          <p:spPr>
            <a:xfrm rot="5400000">
              <a:off x="5977331" y="161670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1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7" name="Google Shape;8137;p28"/>
            <p:cNvSpPr/>
            <p:nvPr/>
          </p:nvSpPr>
          <p:spPr>
            <a:xfrm rot="5400000">
              <a:off x="5715780" y="217712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6" y="0"/>
                  </a:moveTo>
                  <a:cubicBezTo>
                    <a:pt x="154" y="0"/>
                    <a:pt x="15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8" name="Google Shape;8138;p28"/>
            <p:cNvSpPr/>
            <p:nvPr/>
          </p:nvSpPr>
          <p:spPr>
            <a:xfrm rot="5400000">
              <a:off x="5603955" y="400843"/>
              <a:ext cx="45156" cy="38302"/>
            </a:xfrm>
            <a:custGeom>
              <a:avLst/>
              <a:gdLst/>
              <a:ahLst/>
              <a:cxnLst/>
              <a:rect l="l" t="t" r="r" b="b"/>
              <a:pathLst>
                <a:path w="784" h="665" extrusionOk="0">
                  <a:moveTo>
                    <a:pt x="336" y="0"/>
                  </a:moveTo>
                  <a:cubicBezTo>
                    <a:pt x="154" y="0"/>
                    <a:pt x="14" y="154"/>
                    <a:pt x="0" y="336"/>
                  </a:cubicBezTo>
                  <a:cubicBezTo>
                    <a:pt x="0" y="536"/>
                    <a:pt x="169" y="665"/>
                    <a:pt x="342" y="665"/>
                  </a:cubicBezTo>
                  <a:cubicBezTo>
                    <a:pt x="424" y="665"/>
                    <a:pt x="507" y="637"/>
                    <a:pt x="574" y="574"/>
                  </a:cubicBezTo>
                  <a:cubicBezTo>
                    <a:pt x="784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9" name="Google Shape;8139;p28"/>
            <p:cNvSpPr/>
            <p:nvPr/>
          </p:nvSpPr>
          <p:spPr>
            <a:xfrm rot="5400000">
              <a:off x="5747229" y="10534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0"/>
                  </a:moveTo>
                  <a:cubicBezTo>
                    <a:pt x="140" y="0"/>
                    <a:pt x="0" y="140"/>
                    <a:pt x="0" y="322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0" name="Google Shape;8140;p28"/>
            <p:cNvSpPr/>
            <p:nvPr/>
          </p:nvSpPr>
          <p:spPr>
            <a:xfrm rot="5400000">
              <a:off x="6362744" y="67526"/>
              <a:ext cx="44408" cy="38360"/>
            </a:xfrm>
            <a:custGeom>
              <a:avLst/>
              <a:gdLst/>
              <a:ahLst/>
              <a:cxnLst/>
              <a:rect l="l" t="t" r="r" b="b"/>
              <a:pathLst>
                <a:path w="771" h="666" extrusionOk="0">
                  <a:moveTo>
                    <a:pt x="337" y="1"/>
                  </a:moveTo>
                  <a:cubicBezTo>
                    <a:pt x="155" y="1"/>
                    <a:pt x="1" y="154"/>
                    <a:pt x="1" y="336"/>
                  </a:cubicBezTo>
                  <a:cubicBezTo>
                    <a:pt x="1" y="536"/>
                    <a:pt x="163" y="665"/>
                    <a:pt x="333" y="665"/>
                  </a:cubicBezTo>
                  <a:cubicBezTo>
                    <a:pt x="412" y="665"/>
                    <a:pt x="494" y="637"/>
                    <a:pt x="561" y="574"/>
                  </a:cubicBezTo>
                  <a:cubicBezTo>
                    <a:pt x="770" y="364"/>
                    <a:pt x="630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1" name="Google Shape;8141;p28"/>
            <p:cNvSpPr/>
            <p:nvPr/>
          </p:nvSpPr>
          <p:spPr>
            <a:xfrm rot="5400000">
              <a:off x="6141368" y="25071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1"/>
                    <a:pt x="0" y="323"/>
                  </a:cubicBezTo>
                  <a:cubicBezTo>
                    <a:pt x="0" y="522"/>
                    <a:pt x="162" y="657"/>
                    <a:pt x="332" y="657"/>
                  </a:cubicBezTo>
                  <a:cubicBezTo>
                    <a:pt x="411" y="657"/>
                    <a:pt x="493" y="628"/>
                    <a:pt x="560" y="560"/>
                  </a:cubicBezTo>
                  <a:cubicBezTo>
                    <a:pt x="770" y="364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2" name="Google Shape;8142;p28"/>
            <p:cNvSpPr/>
            <p:nvPr/>
          </p:nvSpPr>
          <p:spPr>
            <a:xfrm rot="5400000">
              <a:off x="5921835" y="351194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3"/>
                    <a:pt x="166" y="658"/>
                    <a:pt x="339" y="658"/>
                  </a:cubicBezTo>
                  <a:cubicBezTo>
                    <a:pt x="420" y="658"/>
                    <a:pt x="503" y="628"/>
                    <a:pt x="570" y="561"/>
                  </a:cubicBezTo>
                  <a:cubicBezTo>
                    <a:pt x="780" y="365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3" name="Google Shape;8143;p28"/>
            <p:cNvSpPr/>
            <p:nvPr/>
          </p:nvSpPr>
          <p:spPr>
            <a:xfrm rot="5400000">
              <a:off x="6262957" y="166796"/>
              <a:ext cx="44408" cy="38072"/>
            </a:xfrm>
            <a:custGeom>
              <a:avLst/>
              <a:gdLst/>
              <a:ahLst/>
              <a:cxnLst/>
              <a:rect l="l" t="t" r="r" b="b"/>
              <a:pathLst>
                <a:path w="771" h="661" extrusionOk="0">
                  <a:moveTo>
                    <a:pt x="323" y="1"/>
                  </a:moveTo>
                  <a:cubicBezTo>
                    <a:pt x="155" y="1"/>
                    <a:pt x="1" y="155"/>
                    <a:pt x="1" y="337"/>
                  </a:cubicBezTo>
                  <a:cubicBezTo>
                    <a:pt x="1" y="533"/>
                    <a:pt x="158" y="661"/>
                    <a:pt x="324" y="661"/>
                  </a:cubicBezTo>
                  <a:cubicBezTo>
                    <a:pt x="407" y="661"/>
                    <a:pt x="491" y="630"/>
                    <a:pt x="561" y="560"/>
                  </a:cubicBezTo>
                  <a:cubicBezTo>
                    <a:pt x="771" y="365"/>
                    <a:pt x="631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4" name="Google Shape;8144;p28"/>
            <p:cNvSpPr/>
            <p:nvPr/>
          </p:nvSpPr>
          <p:spPr>
            <a:xfrm rot="5400000">
              <a:off x="6229982" y="-165167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5" name="Google Shape;8145;p28"/>
            <p:cNvSpPr/>
            <p:nvPr/>
          </p:nvSpPr>
          <p:spPr>
            <a:xfrm rot="5400000">
              <a:off x="6359749" y="-16919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3" y="627"/>
                    <a:pt x="561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6" name="Google Shape;8146;p28"/>
            <p:cNvSpPr/>
            <p:nvPr/>
          </p:nvSpPr>
          <p:spPr>
            <a:xfrm rot="5400000">
              <a:off x="6266268" y="-360999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6" y="1"/>
                  </a:moveTo>
                  <a:cubicBezTo>
                    <a:pt x="154" y="1"/>
                    <a:pt x="0" y="141"/>
                    <a:pt x="0" y="323"/>
                  </a:cubicBezTo>
                  <a:cubicBezTo>
                    <a:pt x="0" y="522"/>
                    <a:pt x="162" y="658"/>
                    <a:pt x="332" y="658"/>
                  </a:cubicBezTo>
                  <a:cubicBezTo>
                    <a:pt x="411" y="658"/>
                    <a:pt x="493" y="628"/>
                    <a:pt x="560" y="560"/>
                  </a:cubicBezTo>
                  <a:cubicBezTo>
                    <a:pt x="770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7" name="Google Shape;8147;p28"/>
            <p:cNvSpPr/>
            <p:nvPr/>
          </p:nvSpPr>
          <p:spPr>
            <a:xfrm rot="5400000">
              <a:off x="7242100" y="-566918"/>
              <a:ext cx="44350" cy="38648"/>
            </a:xfrm>
            <a:custGeom>
              <a:avLst/>
              <a:gdLst/>
              <a:ahLst/>
              <a:cxnLst/>
              <a:rect l="l" t="t" r="r" b="b"/>
              <a:pathLst>
                <a:path w="770" h="671" extrusionOk="0">
                  <a:moveTo>
                    <a:pt x="336" y="0"/>
                  </a:moveTo>
                  <a:cubicBezTo>
                    <a:pt x="154" y="0"/>
                    <a:pt x="0" y="154"/>
                    <a:pt x="0" y="336"/>
                  </a:cubicBezTo>
                  <a:cubicBezTo>
                    <a:pt x="0" y="536"/>
                    <a:pt x="162" y="671"/>
                    <a:pt x="332" y="671"/>
                  </a:cubicBezTo>
                  <a:cubicBezTo>
                    <a:pt x="411" y="671"/>
                    <a:pt x="493" y="641"/>
                    <a:pt x="560" y="574"/>
                  </a:cubicBezTo>
                  <a:cubicBezTo>
                    <a:pt x="770" y="364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8" name="Google Shape;8148;p28"/>
            <p:cNvSpPr/>
            <p:nvPr/>
          </p:nvSpPr>
          <p:spPr>
            <a:xfrm rot="5400000">
              <a:off x="6157064" y="-253407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2"/>
                    <a:pt x="169" y="658"/>
                    <a:pt x="342" y="658"/>
                  </a:cubicBezTo>
                  <a:cubicBezTo>
                    <a:pt x="424" y="658"/>
                    <a:pt x="507" y="628"/>
                    <a:pt x="574" y="561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9" name="Google Shape;8149;p28"/>
            <p:cNvSpPr/>
            <p:nvPr/>
          </p:nvSpPr>
          <p:spPr>
            <a:xfrm rot="5400000">
              <a:off x="5710942" y="-74883"/>
              <a:ext cx="44408" cy="37842"/>
            </a:xfrm>
            <a:custGeom>
              <a:avLst/>
              <a:gdLst/>
              <a:ahLst/>
              <a:cxnLst/>
              <a:rect l="l" t="t" r="r" b="b"/>
              <a:pathLst>
                <a:path w="771" h="657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3" y="657"/>
                    <a:pt x="332" y="657"/>
                  </a:cubicBezTo>
                  <a:cubicBezTo>
                    <a:pt x="412" y="657"/>
                    <a:pt x="494" y="627"/>
                    <a:pt x="561" y="560"/>
                  </a:cubicBezTo>
                  <a:cubicBezTo>
                    <a:pt x="771" y="350"/>
                    <a:pt x="631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0" name="Google Shape;8150;p28"/>
            <p:cNvSpPr/>
            <p:nvPr/>
          </p:nvSpPr>
          <p:spPr>
            <a:xfrm rot="5400000">
              <a:off x="5882640" y="25855"/>
              <a:ext cx="44350" cy="37899"/>
            </a:xfrm>
            <a:custGeom>
              <a:avLst/>
              <a:gdLst/>
              <a:ahLst/>
              <a:cxnLst/>
              <a:rect l="l" t="t" r="r" b="b"/>
              <a:pathLst>
                <a:path w="770" h="658" extrusionOk="0">
                  <a:moveTo>
                    <a:pt x="322" y="1"/>
                  </a:moveTo>
                  <a:cubicBezTo>
                    <a:pt x="140" y="1"/>
                    <a:pt x="0" y="140"/>
                    <a:pt x="0" y="322"/>
                  </a:cubicBezTo>
                  <a:cubicBezTo>
                    <a:pt x="0" y="522"/>
                    <a:pt x="162" y="657"/>
                    <a:pt x="331" y="657"/>
                  </a:cubicBezTo>
                  <a:cubicBezTo>
                    <a:pt x="411" y="657"/>
                    <a:pt x="493" y="627"/>
                    <a:pt x="560" y="560"/>
                  </a:cubicBezTo>
                  <a:cubicBezTo>
                    <a:pt x="770" y="350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1" name="Google Shape;8151;p28"/>
            <p:cNvSpPr/>
            <p:nvPr/>
          </p:nvSpPr>
          <p:spPr>
            <a:xfrm rot="5400000">
              <a:off x="6007281" y="65079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32" y="1"/>
                  </a:moveTo>
                  <a:cubicBezTo>
                    <a:pt x="150" y="1"/>
                    <a:pt x="10" y="140"/>
                    <a:pt x="10" y="322"/>
                  </a:cubicBezTo>
                  <a:cubicBezTo>
                    <a:pt x="0" y="522"/>
                    <a:pt x="166" y="657"/>
                    <a:pt x="338" y="657"/>
                  </a:cubicBezTo>
                  <a:cubicBezTo>
                    <a:pt x="419" y="657"/>
                    <a:pt x="502" y="627"/>
                    <a:pt x="570" y="560"/>
                  </a:cubicBezTo>
                  <a:cubicBezTo>
                    <a:pt x="779" y="350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2" name="Google Shape;8152;p28"/>
            <p:cNvSpPr/>
            <p:nvPr/>
          </p:nvSpPr>
          <p:spPr>
            <a:xfrm rot="5400000">
              <a:off x="6163111" y="-54753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23" y="1"/>
                  </a:moveTo>
                  <a:cubicBezTo>
                    <a:pt x="141" y="1"/>
                    <a:pt x="1" y="141"/>
                    <a:pt x="1" y="323"/>
                  </a:cubicBezTo>
                  <a:cubicBezTo>
                    <a:pt x="1" y="523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51"/>
                    <a:pt x="617" y="1"/>
                    <a:pt x="32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3" name="Google Shape;8153;p28"/>
            <p:cNvSpPr/>
            <p:nvPr/>
          </p:nvSpPr>
          <p:spPr>
            <a:xfrm rot="5400000">
              <a:off x="6227160" y="85900"/>
              <a:ext cx="44408" cy="38706"/>
            </a:xfrm>
            <a:custGeom>
              <a:avLst/>
              <a:gdLst/>
              <a:ahLst/>
              <a:cxnLst/>
              <a:rect l="l" t="t" r="r" b="b"/>
              <a:pathLst>
                <a:path w="771" h="672" extrusionOk="0">
                  <a:moveTo>
                    <a:pt x="322" y="0"/>
                  </a:moveTo>
                  <a:cubicBezTo>
                    <a:pt x="141" y="0"/>
                    <a:pt x="1" y="154"/>
                    <a:pt x="1" y="336"/>
                  </a:cubicBezTo>
                  <a:cubicBezTo>
                    <a:pt x="1" y="536"/>
                    <a:pt x="162" y="671"/>
                    <a:pt x="332" y="671"/>
                  </a:cubicBezTo>
                  <a:cubicBezTo>
                    <a:pt x="412" y="671"/>
                    <a:pt x="493" y="641"/>
                    <a:pt x="560" y="574"/>
                  </a:cubicBezTo>
                  <a:cubicBezTo>
                    <a:pt x="770" y="364"/>
                    <a:pt x="616" y="0"/>
                    <a:pt x="32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4" name="Google Shape;8154;p28"/>
            <p:cNvSpPr/>
            <p:nvPr/>
          </p:nvSpPr>
          <p:spPr>
            <a:xfrm rot="5400000">
              <a:off x="6355314" y="-22902"/>
              <a:ext cx="45214" cy="37899"/>
            </a:xfrm>
            <a:custGeom>
              <a:avLst/>
              <a:gdLst/>
              <a:ahLst/>
              <a:cxnLst/>
              <a:rect l="l" t="t" r="r" b="b"/>
              <a:pathLst>
                <a:path w="785" h="658" extrusionOk="0">
                  <a:moveTo>
                    <a:pt x="336" y="0"/>
                  </a:moveTo>
                  <a:cubicBezTo>
                    <a:pt x="154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84" y="350"/>
                    <a:pt x="630" y="0"/>
                    <a:pt x="33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5" name="Google Shape;8155;p28"/>
            <p:cNvSpPr/>
            <p:nvPr/>
          </p:nvSpPr>
          <p:spPr>
            <a:xfrm rot="5400000">
              <a:off x="6754436" y="-96367"/>
              <a:ext cx="44926" cy="37899"/>
            </a:xfrm>
            <a:custGeom>
              <a:avLst/>
              <a:gdLst/>
              <a:ahLst/>
              <a:cxnLst/>
              <a:rect l="l" t="t" r="r" b="b"/>
              <a:pathLst>
                <a:path w="780" h="658" extrusionOk="0">
                  <a:moveTo>
                    <a:pt x="352" y="0"/>
                  </a:moveTo>
                  <a:cubicBezTo>
                    <a:pt x="347" y="0"/>
                    <a:pt x="342" y="0"/>
                    <a:pt x="336" y="1"/>
                  </a:cubicBezTo>
                  <a:cubicBezTo>
                    <a:pt x="154" y="1"/>
                    <a:pt x="14" y="141"/>
                    <a:pt x="0" y="323"/>
                  </a:cubicBezTo>
                  <a:lnTo>
                    <a:pt x="14" y="323"/>
                  </a:lnTo>
                  <a:cubicBezTo>
                    <a:pt x="14" y="522"/>
                    <a:pt x="176" y="658"/>
                    <a:pt x="345" y="658"/>
                  </a:cubicBezTo>
                  <a:cubicBezTo>
                    <a:pt x="425" y="658"/>
                    <a:pt x="507" y="628"/>
                    <a:pt x="574" y="560"/>
                  </a:cubicBezTo>
                  <a:cubicBezTo>
                    <a:pt x="780" y="355"/>
                    <a:pt x="636" y="0"/>
                    <a:pt x="35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6" name="Google Shape;8156;p28"/>
            <p:cNvSpPr/>
            <p:nvPr/>
          </p:nvSpPr>
          <p:spPr>
            <a:xfrm rot="5400000">
              <a:off x="6635036" y="27871"/>
              <a:ext cx="45156" cy="37899"/>
            </a:xfrm>
            <a:custGeom>
              <a:avLst/>
              <a:gdLst/>
              <a:ahLst/>
              <a:cxnLst/>
              <a:rect l="l" t="t" r="r" b="b"/>
              <a:pathLst>
                <a:path w="784" h="658" extrusionOk="0">
                  <a:moveTo>
                    <a:pt x="336" y="1"/>
                  </a:moveTo>
                  <a:cubicBezTo>
                    <a:pt x="154" y="1"/>
                    <a:pt x="14" y="141"/>
                    <a:pt x="0" y="323"/>
                  </a:cubicBezTo>
                  <a:cubicBezTo>
                    <a:pt x="0" y="522"/>
                    <a:pt x="168" y="658"/>
                    <a:pt x="342" y="658"/>
                  </a:cubicBezTo>
                  <a:cubicBezTo>
                    <a:pt x="424" y="658"/>
                    <a:pt x="507" y="628"/>
                    <a:pt x="574" y="560"/>
                  </a:cubicBezTo>
                  <a:cubicBezTo>
                    <a:pt x="784" y="351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7" name="Google Shape;8157;p28"/>
            <p:cNvSpPr/>
            <p:nvPr/>
          </p:nvSpPr>
          <p:spPr>
            <a:xfrm rot="5400000">
              <a:off x="7204457" y="-713581"/>
              <a:ext cx="44350" cy="38706"/>
            </a:xfrm>
            <a:custGeom>
              <a:avLst/>
              <a:gdLst/>
              <a:ahLst/>
              <a:cxnLst/>
              <a:rect l="l" t="t" r="r" b="b"/>
              <a:pathLst>
                <a:path w="770" h="672" extrusionOk="0">
                  <a:moveTo>
                    <a:pt x="322" y="1"/>
                  </a:moveTo>
                  <a:cubicBezTo>
                    <a:pt x="140" y="15"/>
                    <a:pt x="0" y="155"/>
                    <a:pt x="0" y="337"/>
                  </a:cubicBezTo>
                  <a:cubicBezTo>
                    <a:pt x="0" y="536"/>
                    <a:pt x="162" y="672"/>
                    <a:pt x="332" y="672"/>
                  </a:cubicBezTo>
                  <a:cubicBezTo>
                    <a:pt x="411" y="672"/>
                    <a:pt x="493" y="642"/>
                    <a:pt x="560" y="575"/>
                  </a:cubicBezTo>
                  <a:cubicBezTo>
                    <a:pt x="770" y="365"/>
                    <a:pt x="616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8" name="Google Shape;8158;p28"/>
            <p:cNvSpPr/>
            <p:nvPr/>
          </p:nvSpPr>
          <p:spPr>
            <a:xfrm rot="5400000">
              <a:off x="6291784" y="-247647"/>
              <a:ext cx="44984" cy="37899"/>
            </a:xfrm>
            <a:custGeom>
              <a:avLst/>
              <a:gdLst/>
              <a:ahLst/>
              <a:cxnLst/>
              <a:rect l="l" t="t" r="r" b="b"/>
              <a:pathLst>
                <a:path w="781" h="658" extrusionOk="0">
                  <a:moveTo>
                    <a:pt x="332" y="1"/>
                  </a:moveTo>
                  <a:cubicBezTo>
                    <a:pt x="150" y="1"/>
                    <a:pt x="10" y="141"/>
                    <a:pt x="10" y="323"/>
                  </a:cubicBezTo>
                  <a:cubicBezTo>
                    <a:pt x="1" y="523"/>
                    <a:pt x="166" y="658"/>
                    <a:pt x="339" y="658"/>
                  </a:cubicBezTo>
                  <a:cubicBezTo>
                    <a:pt x="420" y="658"/>
                    <a:pt x="503" y="628"/>
                    <a:pt x="570" y="561"/>
                  </a:cubicBezTo>
                  <a:cubicBezTo>
                    <a:pt x="780" y="351"/>
                    <a:pt x="626" y="1"/>
                    <a:pt x="33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9" name="Google Shape;8159;p28"/>
            <p:cNvSpPr/>
            <p:nvPr/>
          </p:nvSpPr>
          <p:spPr>
            <a:xfrm rot="5400000">
              <a:off x="6662827" y="-41663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1"/>
                  </a:moveTo>
                  <a:cubicBezTo>
                    <a:pt x="155" y="1"/>
                    <a:pt x="1" y="141"/>
                    <a:pt x="1" y="323"/>
                  </a:cubicBezTo>
                  <a:cubicBezTo>
                    <a:pt x="1" y="523"/>
                    <a:pt x="163" y="658"/>
                    <a:pt x="332" y="658"/>
                  </a:cubicBezTo>
                  <a:cubicBezTo>
                    <a:pt x="412" y="658"/>
                    <a:pt x="493" y="628"/>
                    <a:pt x="561" y="561"/>
                  </a:cubicBezTo>
                  <a:cubicBezTo>
                    <a:pt x="770" y="351"/>
                    <a:pt x="631" y="1"/>
                    <a:pt x="33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0" name="Google Shape;8160;p28"/>
            <p:cNvSpPr/>
            <p:nvPr/>
          </p:nvSpPr>
          <p:spPr>
            <a:xfrm rot="5400000">
              <a:off x="7294267" y="-858017"/>
              <a:ext cx="44408" cy="38130"/>
            </a:xfrm>
            <a:custGeom>
              <a:avLst/>
              <a:gdLst/>
              <a:ahLst/>
              <a:cxnLst/>
              <a:rect l="l" t="t" r="r" b="b"/>
              <a:pathLst>
                <a:path w="771" h="662" extrusionOk="0">
                  <a:moveTo>
                    <a:pt x="336" y="1"/>
                  </a:moveTo>
                  <a:cubicBezTo>
                    <a:pt x="154" y="1"/>
                    <a:pt x="1" y="155"/>
                    <a:pt x="1" y="337"/>
                  </a:cubicBezTo>
                  <a:cubicBezTo>
                    <a:pt x="1" y="533"/>
                    <a:pt x="157" y="661"/>
                    <a:pt x="324" y="661"/>
                  </a:cubicBezTo>
                  <a:cubicBezTo>
                    <a:pt x="406" y="661"/>
                    <a:pt x="491" y="630"/>
                    <a:pt x="560" y="561"/>
                  </a:cubicBezTo>
                  <a:cubicBezTo>
                    <a:pt x="770" y="365"/>
                    <a:pt x="630" y="1"/>
                    <a:pt x="33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1" name="Google Shape;8161;p28"/>
            <p:cNvSpPr/>
            <p:nvPr/>
          </p:nvSpPr>
          <p:spPr>
            <a:xfrm rot="5400000">
              <a:off x="6965260" y="-544628"/>
              <a:ext cx="44408" cy="37899"/>
            </a:xfrm>
            <a:custGeom>
              <a:avLst/>
              <a:gdLst/>
              <a:ahLst/>
              <a:cxnLst/>
              <a:rect l="l" t="t" r="r" b="b"/>
              <a:pathLst>
                <a:path w="771" h="658" extrusionOk="0">
                  <a:moveTo>
                    <a:pt x="337" y="0"/>
                  </a:moveTo>
                  <a:cubicBezTo>
                    <a:pt x="155" y="0"/>
                    <a:pt x="1" y="140"/>
                    <a:pt x="1" y="322"/>
                  </a:cubicBezTo>
                  <a:cubicBezTo>
                    <a:pt x="1" y="522"/>
                    <a:pt x="162" y="657"/>
                    <a:pt x="332" y="657"/>
                  </a:cubicBezTo>
                  <a:cubicBezTo>
                    <a:pt x="412" y="657"/>
                    <a:pt x="493" y="627"/>
                    <a:pt x="560" y="560"/>
                  </a:cubicBezTo>
                  <a:cubicBezTo>
                    <a:pt x="770" y="350"/>
                    <a:pt x="630" y="0"/>
                    <a:pt x="33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8162" name="Google Shape;8162;p28"/>
          <p:cNvGrpSpPr/>
          <p:nvPr/>
        </p:nvGrpSpPr>
        <p:grpSpPr>
          <a:xfrm rot="1762658">
            <a:off x="10711460" y="408668"/>
            <a:ext cx="1968920" cy="2450280"/>
            <a:chOff x="7664649" y="-868807"/>
            <a:chExt cx="1742209" cy="2168143"/>
          </a:xfrm>
        </p:grpSpPr>
        <p:sp>
          <p:nvSpPr>
            <p:cNvPr id="8163" name="Google Shape;8163;p28"/>
            <p:cNvSpPr/>
            <p:nvPr/>
          </p:nvSpPr>
          <p:spPr>
            <a:xfrm rot="5400000">
              <a:off x="7451683" y="-655841"/>
              <a:ext cx="2168143" cy="1742209"/>
            </a:xfrm>
            <a:custGeom>
              <a:avLst/>
              <a:gdLst/>
              <a:ahLst/>
              <a:cxnLst/>
              <a:rect l="l" t="t" r="r" b="b"/>
              <a:pathLst>
                <a:path w="37643" h="30248" extrusionOk="0">
                  <a:moveTo>
                    <a:pt x="12958" y="5872"/>
                  </a:moveTo>
                  <a:cubicBezTo>
                    <a:pt x="13028" y="5914"/>
                    <a:pt x="13098" y="5970"/>
                    <a:pt x="13182" y="6012"/>
                  </a:cubicBezTo>
                  <a:cubicBezTo>
                    <a:pt x="13112" y="5984"/>
                    <a:pt x="13042" y="5942"/>
                    <a:pt x="12986" y="5914"/>
                  </a:cubicBezTo>
                  <a:lnTo>
                    <a:pt x="12958" y="5886"/>
                  </a:lnTo>
                  <a:lnTo>
                    <a:pt x="12958" y="5872"/>
                  </a:lnTo>
                  <a:close/>
                  <a:moveTo>
                    <a:pt x="37642" y="29366"/>
                  </a:moveTo>
                  <a:cubicBezTo>
                    <a:pt x="37642" y="29369"/>
                    <a:pt x="37641" y="29371"/>
                    <a:pt x="37641" y="29374"/>
                  </a:cubicBezTo>
                  <a:lnTo>
                    <a:pt x="37641" y="29374"/>
                  </a:lnTo>
                  <a:cubicBezTo>
                    <a:pt x="37641" y="29376"/>
                    <a:pt x="37642" y="29378"/>
                    <a:pt x="37642" y="29380"/>
                  </a:cubicBezTo>
                  <a:lnTo>
                    <a:pt x="37642" y="29366"/>
                  </a:lnTo>
                  <a:close/>
                  <a:moveTo>
                    <a:pt x="3236" y="0"/>
                  </a:moveTo>
                  <a:cubicBezTo>
                    <a:pt x="3110" y="0"/>
                    <a:pt x="2992" y="16"/>
                    <a:pt x="2883" y="50"/>
                  </a:cubicBezTo>
                  <a:cubicBezTo>
                    <a:pt x="2184" y="232"/>
                    <a:pt x="1414" y="2205"/>
                    <a:pt x="1414" y="2835"/>
                  </a:cubicBezTo>
                  <a:cubicBezTo>
                    <a:pt x="1008" y="3381"/>
                    <a:pt x="1078" y="4080"/>
                    <a:pt x="882" y="4696"/>
                  </a:cubicBezTo>
                  <a:lnTo>
                    <a:pt x="882" y="4682"/>
                  </a:lnTo>
                  <a:lnTo>
                    <a:pt x="882" y="4682"/>
                  </a:lnTo>
                  <a:cubicBezTo>
                    <a:pt x="1" y="9342"/>
                    <a:pt x="1008" y="14268"/>
                    <a:pt x="3023" y="18564"/>
                  </a:cubicBezTo>
                  <a:cubicBezTo>
                    <a:pt x="3640" y="17491"/>
                    <a:pt x="5734" y="13064"/>
                    <a:pt x="6440" y="13064"/>
                  </a:cubicBezTo>
                  <a:cubicBezTo>
                    <a:pt x="6711" y="13064"/>
                    <a:pt x="6778" y="13715"/>
                    <a:pt x="6479" y="15457"/>
                  </a:cubicBezTo>
                  <a:lnTo>
                    <a:pt x="6479" y="15443"/>
                  </a:lnTo>
                  <a:cubicBezTo>
                    <a:pt x="6144" y="17444"/>
                    <a:pt x="5360" y="19361"/>
                    <a:pt x="4660" y="21250"/>
                  </a:cubicBezTo>
                  <a:cubicBezTo>
                    <a:pt x="6270" y="23531"/>
                    <a:pt x="8872" y="25602"/>
                    <a:pt x="11405" y="26680"/>
                  </a:cubicBezTo>
                  <a:cubicBezTo>
                    <a:pt x="12581" y="27323"/>
                    <a:pt x="13910" y="27673"/>
                    <a:pt x="15155" y="28191"/>
                  </a:cubicBezTo>
                  <a:cubicBezTo>
                    <a:pt x="15631" y="25868"/>
                    <a:pt x="16219" y="23573"/>
                    <a:pt x="16653" y="21236"/>
                  </a:cubicBezTo>
                  <a:lnTo>
                    <a:pt x="16653" y="21236"/>
                  </a:lnTo>
                  <a:cubicBezTo>
                    <a:pt x="16650" y="21241"/>
                    <a:pt x="16648" y="21245"/>
                    <a:pt x="16647" y="21249"/>
                  </a:cubicBezTo>
                  <a:lnTo>
                    <a:pt x="16647" y="21249"/>
                  </a:lnTo>
                  <a:cubicBezTo>
                    <a:pt x="17007" y="18746"/>
                    <a:pt x="17308" y="17776"/>
                    <a:pt x="17551" y="17776"/>
                  </a:cubicBezTo>
                  <a:cubicBezTo>
                    <a:pt x="18313" y="17776"/>
                    <a:pt x="18506" y="27315"/>
                    <a:pt x="18178" y="29031"/>
                  </a:cubicBezTo>
                  <a:cubicBezTo>
                    <a:pt x="20305" y="29380"/>
                    <a:pt x="22446" y="29716"/>
                    <a:pt x="24587" y="30010"/>
                  </a:cubicBezTo>
                  <a:cubicBezTo>
                    <a:pt x="25007" y="28359"/>
                    <a:pt x="24825" y="26470"/>
                    <a:pt x="25356" y="24916"/>
                  </a:cubicBezTo>
                  <a:cubicBezTo>
                    <a:pt x="26406" y="25098"/>
                    <a:pt x="27497" y="29142"/>
                    <a:pt x="27931" y="30234"/>
                  </a:cubicBezTo>
                  <a:cubicBezTo>
                    <a:pt x="28295" y="30243"/>
                    <a:pt x="28661" y="30248"/>
                    <a:pt x="29028" y="30248"/>
                  </a:cubicBezTo>
                  <a:cubicBezTo>
                    <a:pt x="31451" y="30248"/>
                    <a:pt x="33921" y="30057"/>
                    <a:pt x="36327" y="29814"/>
                  </a:cubicBezTo>
                  <a:lnTo>
                    <a:pt x="36313" y="29814"/>
                  </a:lnTo>
                  <a:cubicBezTo>
                    <a:pt x="36731" y="29731"/>
                    <a:pt x="37510" y="29938"/>
                    <a:pt x="37641" y="29374"/>
                  </a:cubicBezTo>
                  <a:lnTo>
                    <a:pt x="37641" y="29374"/>
                  </a:lnTo>
                  <a:cubicBezTo>
                    <a:pt x="36239" y="23920"/>
                    <a:pt x="31680" y="19723"/>
                    <a:pt x="27847" y="15807"/>
                  </a:cubicBezTo>
                  <a:lnTo>
                    <a:pt x="27833" y="15793"/>
                  </a:lnTo>
                  <a:cubicBezTo>
                    <a:pt x="25454" y="13750"/>
                    <a:pt x="23006" y="11763"/>
                    <a:pt x="20529" y="9846"/>
                  </a:cubicBezTo>
                  <a:cubicBezTo>
                    <a:pt x="18164" y="7971"/>
                    <a:pt x="15477" y="6613"/>
                    <a:pt x="12916" y="5004"/>
                  </a:cubicBezTo>
                  <a:cubicBezTo>
                    <a:pt x="10971" y="3843"/>
                    <a:pt x="9054" y="2611"/>
                    <a:pt x="7053" y="1576"/>
                  </a:cubicBezTo>
                  <a:cubicBezTo>
                    <a:pt x="6073" y="1211"/>
                    <a:pt x="4348" y="0"/>
                    <a:pt x="32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4" name="Google Shape;8164;p28"/>
            <p:cNvSpPr/>
            <p:nvPr/>
          </p:nvSpPr>
          <p:spPr>
            <a:xfrm rot="5400000">
              <a:off x="8500447" y="-499665"/>
              <a:ext cx="58" cy="1670"/>
            </a:xfrm>
            <a:custGeom>
              <a:avLst/>
              <a:gdLst/>
              <a:ahLst/>
              <a:cxnLst/>
              <a:rect l="l" t="t" r="r" b="b"/>
              <a:pathLst>
                <a:path w="1" h="29" extrusionOk="0">
                  <a:moveTo>
                    <a:pt x="1" y="29"/>
                  </a:moveTo>
                  <a:cubicBezTo>
                    <a:pt x="1" y="15"/>
                    <a:pt x="1" y="15"/>
                    <a:pt x="1" y="1"/>
                  </a:cubicBezTo>
                  <a:cubicBezTo>
                    <a:pt x="1" y="15"/>
                    <a:pt x="1" y="15"/>
                    <a:pt x="1" y="29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5" name="Google Shape;8165;p28"/>
            <p:cNvSpPr/>
            <p:nvPr/>
          </p:nvSpPr>
          <p:spPr>
            <a:xfrm rot="5400000">
              <a:off x="7730570" y="359143"/>
              <a:ext cx="41931" cy="41067"/>
            </a:xfrm>
            <a:custGeom>
              <a:avLst/>
              <a:gdLst/>
              <a:ahLst/>
              <a:cxnLst/>
              <a:rect l="l" t="t" r="r" b="b"/>
              <a:pathLst>
                <a:path w="728" h="713" extrusionOk="0">
                  <a:moveTo>
                    <a:pt x="372" y="0"/>
                  </a:moveTo>
                  <a:cubicBezTo>
                    <a:pt x="356" y="0"/>
                    <a:pt x="339" y="1"/>
                    <a:pt x="322" y="4"/>
                  </a:cubicBezTo>
                  <a:cubicBezTo>
                    <a:pt x="238" y="4"/>
                    <a:pt x="154" y="60"/>
                    <a:pt x="84" y="130"/>
                  </a:cubicBezTo>
                  <a:cubicBezTo>
                    <a:pt x="28" y="200"/>
                    <a:pt x="0" y="298"/>
                    <a:pt x="14" y="396"/>
                  </a:cubicBezTo>
                  <a:cubicBezTo>
                    <a:pt x="14" y="480"/>
                    <a:pt x="70" y="564"/>
                    <a:pt x="140" y="634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8"/>
                  </a:cubicBezTo>
                  <a:cubicBezTo>
                    <a:pt x="700" y="508"/>
                    <a:pt x="728" y="410"/>
                    <a:pt x="714" y="312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30" y="27"/>
                    <a:pt x="453" y="0"/>
                    <a:pt x="37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6" name="Google Shape;8166;p28"/>
            <p:cNvSpPr/>
            <p:nvPr/>
          </p:nvSpPr>
          <p:spPr>
            <a:xfrm rot="5400000">
              <a:off x="7855470" y="295469"/>
              <a:ext cx="41989" cy="41067"/>
            </a:xfrm>
            <a:custGeom>
              <a:avLst/>
              <a:gdLst/>
              <a:ahLst/>
              <a:cxnLst/>
              <a:rect l="l" t="t" r="r" b="b"/>
              <a:pathLst>
                <a:path w="729" h="713" extrusionOk="0">
                  <a:moveTo>
                    <a:pt x="373" y="0"/>
                  </a:moveTo>
                  <a:cubicBezTo>
                    <a:pt x="356" y="0"/>
                    <a:pt x="340" y="1"/>
                    <a:pt x="323" y="4"/>
                  </a:cubicBezTo>
                  <a:cubicBezTo>
                    <a:pt x="239" y="18"/>
                    <a:pt x="141" y="60"/>
                    <a:pt x="85" y="130"/>
                  </a:cubicBezTo>
                  <a:cubicBezTo>
                    <a:pt x="29" y="200"/>
                    <a:pt x="1" y="298"/>
                    <a:pt x="15" y="396"/>
                  </a:cubicBezTo>
                  <a:cubicBezTo>
                    <a:pt x="15" y="480"/>
                    <a:pt x="57" y="564"/>
                    <a:pt x="141" y="634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8" y="713"/>
                    <a:pt x="572" y="666"/>
                    <a:pt x="645" y="578"/>
                  </a:cubicBezTo>
                  <a:cubicBezTo>
                    <a:pt x="701" y="508"/>
                    <a:pt x="729" y="410"/>
                    <a:pt x="715" y="312"/>
                  </a:cubicBezTo>
                  <a:cubicBezTo>
                    <a:pt x="715" y="228"/>
                    <a:pt x="659" y="144"/>
                    <a:pt x="589" y="74"/>
                  </a:cubicBezTo>
                  <a:cubicBezTo>
                    <a:pt x="531" y="27"/>
                    <a:pt x="453" y="0"/>
                    <a:pt x="37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7" name="Google Shape;8167;p28"/>
            <p:cNvSpPr/>
            <p:nvPr/>
          </p:nvSpPr>
          <p:spPr>
            <a:xfrm rot="5400000">
              <a:off x="7845217" y="233666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73" y="0"/>
                  </a:moveTo>
                  <a:cubicBezTo>
                    <a:pt x="356" y="0"/>
                    <a:pt x="339" y="1"/>
                    <a:pt x="322" y="4"/>
                  </a:cubicBezTo>
                  <a:cubicBezTo>
                    <a:pt x="238" y="4"/>
                    <a:pt x="154" y="60"/>
                    <a:pt x="84" y="130"/>
                  </a:cubicBezTo>
                  <a:cubicBezTo>
                    <a:pt x="28" y="200"/>
                    <a:pt x="0" y="298"/>
                    <a:pt x="14" y="382"/>
                  </a:cubicBezTo>
                  <a:cubicBezTo>
                    <a:pt x="14" y="480"/>
                    <a:pt x="70" y="564"/>
                    <a:pt x="140" y="619"/>
                  </a:cubicBezTo>
                  <a:cubicBezTo>
                    <a:pt x="210" y="676"/>
                    <a:pt x="293" y="705"/>
                    <a:pt x="375" y="705"/>
                  </a:cubicBezTo>
                  <a:cubicBezTo>
                    <a:pt x="476" y="705"/>
                    <a:pt x="575" y="662"/>
                    <a:pt x="644" y="578"/>
                  </a:cubicBezTo>
                  <a:cubicBezTo>
                    <a:pt x="700" y="494"/>
                    <a:pt x="728" y="410"/>
                    <a:pt x="714" y="312"/>
                  </a:cubicBezTo>
                  <a:cubicBezTo>
                    <a:pt x="714" y="214"/>
                    <a:pt x="658" y="130"/>
                    <a:pt x="588" y="74"/>
                  </a:cubicBezTo>
                  <a:cubicBezTo>
                    <a:pt x="530" y="27"/>
                    <a:pt x="453" y="0"/>
                    <a:pt x="37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8" name="Google Shape;8168;p28"/>
            <p:cNvSpPr/>
            <p:nvPr/>
          </p:nvSpPr>
          <p:spPr>
            <a:xfrm rot="5400000">
              <a:off x="8035635" y="254459"/>
              <a:ext cx="41931" cy="40894"/>
            </a:xfrm>
            <a:custGeom>
              <a:avLst/>
              <a:gdLst/>
              <a:ahLst/>
              <a:cxnLst/>
              <a:rect l="l" t="t" r="r" b="b"/>
              <a:pathLst>
                <a:path w="728" h="710" extrusionOk="0">
                  <a:moveTo>
                    <a:pt x="366" y="0"/>
                  </a:moveTo>
                  <a:cubicBezTo>
                    <a:pt x="261" y="0"/>
                    <a:pt x="157" y="47"/>
                    <a:pt x="84" y="135"/>
                  </a:cubicBezTo>
                  <a:cubicBezTo>
                    <a:pt x="28" y="205"/>
                    <a:pt x="0" y="289"/>
                    <a:pt x="14" y="387"/>
                  </a:cubicBezTo>
                  <a:cubicBezTo>
                    <a:pt x="14" y="485"/>
                    <a:pt x="70" y="569"/>
                    <a:pt x="140" y="625"/>
                  </a:cubicBezTo>
                  <a:cubicBezTo>
                    <a:pt x="210" y="681"/>
                    <a:pt x="308" y="709"/>
                    <a:pt x="406" y="709"/>
                  </a:cubicBezTo>
                  <a:cubicBezTo>
                    <a:pt x="490" y="695"/>
                    <a:pt x="574" y="653"/>
                    <a:pt x="644" y="583"/>
                  </a:cubicBezTo>
                  <a:cubicBezTo>
                    <a:pt x="700" y="499"/>
                    <a:pt x="728" y="415"/>
                    <a:pt x="714" y="317"/>
                  </a:cubicBezTo>
                  <a:cubicBezTo>
                    <a:pt x="714" y="219"/>
                    <a:pt x="658" y="135"/>
                    <a:pt x="588" y="79"/>
                  </a:cubicBezTo>
                  <a:cubicBezTo>
                    <a:pt x="522" y="26"/>
                    <a:pt x="444" y="0"/>
                    <a:pt x="36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9" name="Google Shape;8169;p28"/>
            <p:cNvSpPr/>
            <p:nvPr/>
          </p:nvSpPr>
          <p:spPr>
            <a:xfrm rot="5400000">
              <a:off x="8168771" y="232370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54" y="1"/>
                  </a:moveTo>
                  <a:cubicBezTo>
                    <a:pt x="254" y="1"/>
                    <a:pt x="156" y="43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26" y="634"/>
                  </a:cubicBezTo>
                  <a:cubicBezTo>
                    <a:pt x="184" y="681"/>
                    <a:pt x="261" y="708"/>
                    <a:pt x="342" y="708"/>
                  </a:cubicBezTo>
                  <a:cubicBezTo>
                    <a:pt x="359" y="708"/>
                    <a:pt x="375" y="707"/>
                    <a:pt x="392" y="704"/>
                  </a:cubicBezTo>
                  <a:cubicBezTo>
                    <a:pt x="490" y="704"/>
                    <a:pt x="574" y="648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74"/>
                  </a:cubicBezTo>
                  <a:cubicBezTo>
                    <a:pt x="507" y="26"/>
                    <a:pt x="430" y="1"/>
                    <a:pt x="354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0" name="Google Shape;8170;p28"/>
            <p:cNvSpPr/>
            <p:nvPr/>
          </p:nvSpPr>
          <p:spPr>
            <a:xfrm rot="5400000">
              <a:off x="8007441" y="-396767"/>
              <a:ext cx="41989" cy="40894"/>
            </a:xfrm>
            <a:custGeom>
              <a:avLst/>
              <a:gdLst/>
              <a:ahLst/>
              <a:cxnLst/>
              <a:rect l="l" t="t" r="r" b="b"/>
              <a:pathLst>
                <a:path w="729" h="710" extrusionOk="0">
                  <a:moveTo>
                    <a:pt x="368" y="1"/>
                  </a:moveTo>
                  <a:cubicBezTo>
                    <a:pt x="264" y="1"/>
                    <a:pt x="163" y="48"/>
                    <a:pt x="99" y="136"/>
                  </a:cubicBezTo>
                  <a:cubicBezTo>
                    <a:pt x="29" y="206"/>
                    <a:pt x="1" y="290"/>
                    <a:pt x="15" y="388"/>
                  </a:cubicBezTo>
                  <a:cubicBezTo>
                    <a:pt x="15" y="486"/>
                    <a:pt x="71" y="570"/>
                    <a:pt x="141" y="626"/>
                  </a:cubicBezTo>
                  <a:cubicBezTo>
                    <a:pt x="211" y="682"/>
                    <a:pt x="309" y="710"/>
                    <a:pt x="406" y="710"/>
                  </a:cubicBezTo>
                  <a:cubicBezTo>
                    <a:pt x="504" y="696"/>
                    <a:pt x="588" y="654"/>
                    <a:pt x="644" y="584"/>
                  </a:cubicBezTo>
                  <a:cubicBezTo>
                    <a:pt x="700" y="500"/>
                    <a:pt x="728" y="416"/>
                    <a:pt x="728" y="318"/>
                  </a:cubicBezTo>
                  <a:cubicBezTo>
                    <a:pt x="714" y="220"/>
                    <a:pt x="672" y="136"/>
                    <a:pt x="588" y="80"/>
                  </a:cubicBezTo>
                  <a:cubicBezTo>
                    <a:pt x="523" y="27"/>
                    <a:pt x="445" y="1"/>
                    <a:pt x="368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1" name="Google Shape;8171;p28"/>
            <p:cNvSpPr/>
            <p:nvPr/>
          </p:nvSpPr>
          <p:spPr>
            <a:xfrm rot="5400000">
              <a:off x="8109763" y="-535894"/>
              <a:ext cx="41182" cy="41067"/>
            </a:xfrm>
            <a:custGeom>
              <a:avLst/>
              <a:gdLst/>
              <a:ahLst/>
              <a:cxnLst/>
              <a:rect l="l" t="t" r="r" b="b"/>
              <a:pathLst>
                <a:path w="715" h="713" extrusionOk="0">
                  <a:moveTo>
                    <a:pt x="372" y="0"/>
                  </a:moveTo>
                  <a:cubicBezTo>
                    <a:pt x="356" y="0"/>
                    <a:pt x="339" y="2"/>
                    <a:pt x="323" y="4"/>
                  </a:cubicBezTo>
                  <a:cubicBezTo>
                    <a:pt x="225" y="18"/>
                    <a:pt x="141" y="60"/>
                    <a:pt x="85" y="130"/>
                  </a:cubicBezTo>
                  <a:cubicBezTo>
                    <a:pt x="29" y="200"/>
                    <a:pt x="1" y="298"/>
                    <a:pt x="1" y="396"/>
                  </a:cubicBezTo>
                  <a:cubicBezTo>
                    <a:pt x="15" y="480"/>
                    <a:pt x="57" y="564"/>
                    <a:pt x="127" y="634"/>
                  </a:cubicBezTo>
                  <a:cubicBezTo>
                    <a:pt x="192" y="687"/>
                    <a:pt x="270" y="713"/>
                    <a:pt x="348" y="713"/>
                  </a:cubicBezTo>
                  <a:cubicBezTo>
                    <a:pt x="454" y="713"/>
                    <a:pt x="558" y="666"/>
                    <a:pt x="631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9" y="144"/>
                    <a:pt x="589" y="74"/>
                  </a:cubicBezTo>
                  <a:cubicBezTo>
                    <a:pt x="519" y="28"/>
                    <a:pt x="449" y="0"/>
                    <a:pt x="37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2" name="Google Shape;8172;p28"/>
            <p:cNvSpPr/>
            <p:nvPr/>
          </p:nvSpPr>
          <p:spPr>
            <a:xfrm rot="5400000">
              <a:off x="8098502" y="-439159"/>
              <a:ext cx="41125" cy="41067"/>
            </a:xfrm>
            <a:custGeom>
              <a:avLst/>
              <a:gdLst/>
              <a:ahLst/>
              <a:cxnLst/>
              <a:rect l="l" t="t" r="r" b="b"/>
              <a:pathLst>
                <a:path w="714" h="713" extrusionOk="0">
                  <a:moveTo>
                    <a:pt x="365" y="0"/>
                  </a:moveTo>
                  <a:cubicBezTo>
                    <a:pt x="350" y="0"/>
                    <a:pt x="336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14"/>
                    <a:pt x="0" y="298"/>
                    <a:pt x="0" y="396"/>
                  </a:cubicBezTo>
                  <a:cubicBezTo>
                    <a:pt x="14" y="494"/>
                    <a:pt x="56" y="578"/>
                    <a:pt x="126" y="634"/>
                  </a:cubicBezTo>
                  <a:cubicBezTo>
                    <a:pt x="191" y="687"/>
                    <a:pt x="270" y="713"/>
                    <a:pt x="348" y="713"/>
                  </a:cubicBezTo>
                  <a:cubicBezTo>
                    <a:pt x="453" y="713"/>
                    <a:pt x="557" y="666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88"/>
                  </a:cubicBezTo>
                  <a:cubicBezTo>
                    <a:pt x="515" y="30"/>
                    <a:pt x="438" y="0"/>
                    <a:pt x="365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3" name="Google Shape;8173;p28"/>
            <p:cNvSpPr/>
            <p:nvPr/>
          </p:nvSpPr>
          <p:spPr>
            <a:xfrm rot="5400000">
              <a:off x="8389600" y="-481723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70" y="1"/>
                  </a:moveTo>
                  <a:cubicBezTo>
                    <a:pt x="354" y="1"/>
                    <a:pt x="339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40" y="634"/>
                  </a:cubicBezTo>
                  <a:cubicBezTo>
                    <a:pt x="201" y="683"/>
                    <a:pt x="278" y="707"/>
                    <a:pt x="355" y="707"/>
                  </a:cubicBezTo>
                  <a:cubicBezTo>
                    <a:pt x="456" y="707"/>
                    <a:pt x="559" y="665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88" y="88"/>
                  </a:cubicBezTo>
                  <a:cubicBezTo>
                    <a:pt x="518" y="30"/>
                    <a:pt x="448" y="1"/>
                    <a:pt x="370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4" name="Google Shape;8174;p28"/>
            <p:cNvSpPr/>
            <p:nvPr/>
          </p:nvSpPr>
          <p:spPr>
            <a:xfrm rot="5400000">
              <a:off x="8177699" y="-430922"/>
              <a:ext cx="41182" cy="40664"/>
            </a:xfrm>
            <a:custGeom>
              <a:avLst/>
              <a:gdLst/>
              <a:ahLst/>
              <a:cxnLst/>
              <a:rect l="l" t="t" r="r" b="b"/>
              <a:pathLst>
                <a:path w="715" h="706" extrusionOk="0">
                  <a:moveTo>
                    <a:pt x="372" y="1"/>
                  </a:moveTo>
                  <a:cubicBezTo>
                    <a:pt x="356" y="1"/>
                    <a:pt x="340" y="2"/>
                    <a:pt x="323" y="5"/>
                  </a:cubicBezTo>
                  <a:cubicBezTo>
                    <a:pt x="225" y="5"/>
                    <a:pt x="141" y="47"/>
                    <a:pt x="85" y="130"/>
                  </a:cubicBezTo>
                  <a:cubicBezTo>
                    <a:pt x="29" y="200"/>
                    <a:pt x="1" y="284"/>
                    <a:pt x="1" y="382"/>
                  </a:cubicBezTo>
                  <a:cubicBezTo>
                    <a:pt x="15" y="480"/>
                    <a:pt x="57" y="564"/>
                    <a:pt x="127" y="620"/>
                  </a:cubicBezTo>
                  <a:cubicBezTo>
                    <a:pt x="196" y="677"/>
                    <a:pt x="280" y="705"/>
                    <a:pt x="362" y="705"/>
                  </a:cubicBezTo>
                  <a:cubicBezTo>
                    <a:pt x="462" y="705"/>
                    <a:pt x="561" y="663"/>
                    <a:pt x="631" y="578"/>
                  </a:cubicBezTo>
                  <a:cubicBezTo>
                    <a:pt x="687" y="494"/>
                    <a:pt x="715" y="410"/>
                    <a:pt x="715" y="312"/>
                  </a:cubicBezTo>
                  <a:cubicBezTo>
                    <a:pt x="701" y="214"/>
                    <a:pt x="659" y="130"/>
                    <a:pt x="589" y="75"/>
                  </a:cubicBezTo>
                  <a:cubicBezTo>
                    <a:pt x="519" y="28"/>
                    <a:pt x="450" y="1"/>
                    <a:pt x="37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5" name="Google Shape;8175;p28"/>
            <p:cNvSpPr/>
            <p:nvPr/>
          </p:nvSpPr>
          <p:spPr>
            <a:xfrm rot="5400000">
              <a:off x="8097783" y="-323705"/>
              <a:ext cx="41125" cy="40664"/>
            </a:xfrm>
            <a:custGeom>
              <a:avLst/>
              <a:gdLst/>
              <a:ahLst/>
              <a:cxnLst/>
              <a:rect l="l" t="t" r="r" b="b"/>
              <a:pathLst>
                <a:path w="714" h="706" extrusionOk="0">
                  <a:moveTo>
                    <a:pt x="353" y="1"/>
                  </a:moveTo>
                  <a:cubicBezTo>
                    <a:pt x="252" y="1"/>
                    <a:pt x="153" y="43"/>
                    <a:pt x="84" y="128"/>
                  </a:cubicBezTo>
                  <a:cubicBezTo>
                    <a:pt x="28" y="212"/>
                    <a:pt x="0" y="296"/>
                    <a:pt x="0" y="394"/>
                  </a:cubicBezTo>
                  <a:cubicBezTo>
                    <a:pt x="14" y="492"/>
                    <a:pt x="56" y="576"/>
                    <a:pt x="140" y="632"/>
                  </a:cubicBezTo>
                  <a:cubicBezTo>
                    <a:pt x="198" y="678"/>
                    <a:pt x="275" y="705"/>
                    <a:pt x="348" y="705"/>
                  </a:cubicBezTo>
                  <a:cubicBezTo>
                    <a:pt x="363" y="705"/>
                    <a:pt x="377" y="704"/>
                    <a:pt x="392" y="702"/>
                  </a:cubicBezTo>
                  <a:cubicBezTo>
                    <a:pt x="490" y="702"/>
                    <a:pt x="574" y="646"/>
                    <a:pt x="630" y="576"/>
                  </a:cubicBezTo>
                  <a:cubicBezTo>
                    <a:pt x="686" y="506"/>
                    <a:pt x="714" y="408"/>
                    <a:pt x="714" y="324"/>
                  </a:cubicBezTo>
                  <a:cubicBezTo>
                    <a:pt x="700" y="226"/>
                    <a:pt x="658" y="142"/>
                    <a:pt x="588" y="86"/>
                  </a:cubicBezTo>
                  <a:cubicBezTo>
                    <a:pt x="518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6" name="Google Shape;8176;p28"/>
            <p:cNvSpPr/>
            <p:nvPr/>
          </p:nvSpPr>
          <p:spPr>
            <a:xfrm rot="5400000">
              <a:off x="8174646" y="-272760"/>
              <a:ext cx="41989" cy="41125"/>
            </a:xfrm>
            <a:custGeom>
              <a:avLst/>
              <a:gdLst/>
              <a:ahLst/>
              <a:cxnLst/>
              <a:rect l="l" t="t" r="r" b="b"/>
              <a:pathLst>
                <a:path w="729" h="714" extrusionOk="0">
                  <a:moveTo>
                    <a:pt x="373" y="1"/>
                  </a:moveTo>
                  <a:cubicBezTo>
                    <a:pt x="356" y="1"/>
                    <a:pt x="339" y="2"/>
                    <a:pt x="322" y="5"/>
                  </a:cubicBezTo>
                  <a:cubicBezTo>
                    <a:pt x="239" y="19"/>
                    <a:pt x="155" y="60"/>
                    <a:pt x="85" y="130"/>
                  </a:cubicBezTo>
                  <a:cubicBezTo>
                    <a:pt x="29" y="200"/>
                    <a:pt x="1" y="298"/>
                    <a:pt x="15" y="396"/>
                  </a:cubicBezTo>
                  <a:cubicBezTo>
                    <a:pt x="15" y="480"/>
                    <a:pt x="71" y="578"/>
                    <a:pt x="141" y="634"/>
                  </a:cubicBezTo>
                  <a:cubicBezTo>
                    <a:pt x="206" y="688"/>
                    <a:pt x="284" y="714"/>
                    <a:pt x="362" y="714"/>
                  </a:cubicBezTo>
                  <a:cubicBezTo>
                    <a:pt x="467" y="714"/>
                    <a:pt x="572" y="667"/>
                    <a:pt x="644" y="578"/>
                  </a:cubicBezTo>
                  <a:cubicBezTo>
                    <a:pt x="700" y="508"/>
                    <a:pt x="728" y="410"/>
                    <a:pt x="714" y="312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30" y="28"/>
                    <a:pt x="453" y="1"/>
                    <a:pt x="37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7" name="Google Shape;8177;p28"/>
            <p:cNvSpPr/>
            <p:nvPr/>
          </p:nvSpPr>
          <p:spPr>
            <a:xfrm rot="5400000">
              <a:off x="8259516" y="-370013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73" y="1"/>
                  </a:moveTo>
                  <a:cubicBezTo>
                    <a:pt x="356" y="1"/>
                    <a:pt x="339" y="2"/>
                    <a:pt x="322" y="4"/>
                  </a:cubicBezTo>
                  <a:cubicBezTo>
                    <a:pt x="224" y="4"/>
                    <a:pt x="140" y="60"/>
                    <a:pt x="84" y="130"/>
                  </a:cubicBezTo>
                  <a:cubicBezTo>
                    <a:pt x="28" y="200"/>
                    <a:pt x="0" y="298"/>
                    <a:pt x="0" y="382"/>
                  </a:cubicBezTo>
                  <a:cubicBezTo>
                    <a:pt x="14" y="480"/>
                    <a:pt x="56" y="564"/>
                    <a:pt x="140" y="620"/>
                  </a:cubicBezTo>
                  <a:cubicBezTo>
                    <a:pt x="203" y="677"/>
                    <a:pt x="286" y="705"/>
                    <a:pt x="368" y="705"/>
                  </a:cubicBezTo>
                  <a:cubicBezTo>
                    <a:pt x="469" y="705"/>
                    <a:pt x="569" y="663"/>
                    <a:pt x="630" y="578"/>
                  </a:cubicBezTo>
                  <a:cubicBezTo>
                    <a:pt x="700" y="508"/>
                    <a:pt x="728" y="410"/>
                    <a:pt x="714" y="312"/>
                  </a:cubicBezTo>
                  <a:cubicBezTo>
                    <a:pt x="700" y="228"/>
                    <a:pt x="658" y="130"/>
                    <a:pt x="588" y="74"/>
                  </a:cubicBezTo>
                  <a:cubicBezTo>
                    <a:pt x="530" y="28"/>
                    <a:pt x="453" y="1"/>
                    <a:pt x="37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8" name="Google Shape;8178;p28"/>
            <p:cNvSpPr/>
            <p:nvPr/>
          </p:nvSpPr>
          <p:spPr>
            <a:xfrm rot="5400000">
              <a:off x="8354149" y="-336664"/>
              <a:ext cx="41125" cy="40779"/>
            </a:xfrm>
            <a:custGeom>
              <a:avLst/>
              <a:gdLst/>
              <a:ahLst/>
              <a:cxnLst/>
              <a:rect l="l" t="t" r="r" b="b"/>
              <a:pathLst>
                <a:path w="714" h="708" extrusionOk="0">
                  <a:moveTo>
                    <a:pt x="371" y="0"/>
                  </a:moveTo>
                  <a:cubicBezTo>
                    <a:pt x="355" y="0"/>
                    <a:pt x="339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40" y="634"/>
                  </a:cubicBezTo>
                  <a:cubicBezTo>
                    <a:pt x="201" y="682"/>
                    <a:pt x="277" y="707"/>
                    <a:pt x="355" y="707"/>
                  </a:cubicBezTo>
                  <a:cubicBezTo>
                    <a:pt x="456" y="707"/>
                    <a:pt x="559" y="665"/>
                    <a:pt x="630" y="578"/>
                  </a:cubicBezTo>
                  <a:cubicBezTo>
                    <a:pt x="686" y="508"/>
                    <a:pt x="714" y="410"/>
                    <a:pt x="714" y="312"/>
                  </a:cubicBezTo>
                  <a:cubicBezTo>
                    <a:pt x="700" y="228"/>
                    <a:pt x="658" y="144"/>
                    <a:pt x="588" y="74"/>
                  </a:cubicBezTo>
                  <a:cubicBezTo>
                    <a:pt x="518" y="28"/>
                    <a:pt x="449" y="0"/>
                    <a:pt x="371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9" name="Google Shape;8179;p28"/>
            <p:cNvSpPr/>
            <p:nvPr/>
          </p:nvSpPr>
          <p:spPr>
            <a:xfrm rot="5400000">
              <a:off x="8563948" y="-464559"/>
              <a:ext cx="41931" cy="41067"/>
            </a:xfrm>
            <a:custGeom>
              <a:avLst/>
              <a:gdLst/>
              <a:ahLst/>
              <a:cxnLst/>
              <a:rect l="l" t="t" r="r" b="b"/>
              <a:pathLst>
                <a:path w="728" h="713" extrusionOk="0">
                  <a:moveTo>
                    <a:pt x="380" y="0"/>
                  </a:moveTo>
                  <a:cubicBezTo>
                    <a:pt x="365" y="0"/>
                    <a:pt x="350" y="1"/>
                    <a:pt x="336" y="4"/>
                  </a:cubicBezTo>
                  <a:cubicBezTo>
                    <a:pt x="238" y="18"/>
                    <a:pt x="154" y="60"/>
                    <a:pt x="84" y="130"/>
                  </a:cubicBezTo>
                  <a:cubicBezTo>
                    <a:pt x="28" y="200"/>
                    <a:pt x="0" y="298"/>
                    <a:pt x="14" y="396"/>
                  </a:cubicBezTo>
                  <a:cubicBezTo>
                    <a:pt x="14" y="480"/>
                    <a:pt x="70" y="563"/>
                    <a:pt x="140" y="633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7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30" y="27"/>
                    <a:pt x="453" y="0"/>
                    <a:pt x="38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0" name="Google Shape;8180;p28"/>
            <p:cNvSpPr/>
            <p:nvPr/>
          </p:nvSpPr>
          <p:spPr>
            <a:xfrm rot="5400000">
              <a:off x="8632259" y="-419633"/>
              <a:ext cx="41182" cy="40664"/>
            </a:xfrm>
            <a:custGeom>
              <a:avLst/>
              <a:gdLst/>
              <a:ahLst/>
              <a:cxnLst/>
              <a:rect l="l" t="t" r="r" b="b"/>
              <a:pathLst>
                <a:path w="715" h="706" extrusionOk="0">
                  <a:moveTo>
                    <a:pt x="372" y="1"/>
                  </a:moveTo>
                  <a:cubicBezTo>
                    <a:pt x="356" y="1"/>
                    <a:pt x="339" y="2"/>
                    <a:pt x="323" y="4"/>
                  </a:cubicBezTo>
                  <a:cubicBezTo>
                    <a:pt x="225" y="4"/>
                    <a:pt x="141" y="60"/>
                    <a:pt x="85" y="130"/>
                  </a:cubicBezTo>
                  <a:cubicBezTo>
                    <a:pt x="29" y="200"/>
                    <a:pt x="1" y="298"/>
                    <a:pt x="1" y="382"/>
                  </a:cubicBezTo>
                  <a:cubicBezTo>
                    <a:pt x="15" y="480"/>
                    <a:pt x="57" y="564"/>
                    <a:pt x="141" y="620"/>
                  </a:cubicBezTo>
                  <a:cubicBezTo>
                    <a:pt x="204" y="677"/>
                    <a:pt x="284" y="705"/>
                    <a:pt x="364" y="705"/>
                  </a:cubicBezTo>
                  <a:cubicBezTo>
                    <a:pt x="462" y="705"/>
                    <a:pt x="561" y="663"/>
                    <a:pt x="631" y="578"/>
                  </a:cubicBezTo>
                  <a:cubicBezTo>
                    <a:pt x="687" y="508"/>
                    <a:pt x="715" y="410"/>
                    <a:pt x="715" y="312"/>
                  </a:cubicBezTo>
                  <a:cubicBezTo>
                    <a:pt x="701" y="228"/>
                    <a:pt x="659" y="130"/>
                    <a:pt x="589" y="74"/>
                  </a:cubicBezTo>
                  <a:cubicBezTo>
                    <a:pt x="519" y="28"/>
                    <a:pt x="449" y="1"/>
                    <a:pt x="37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1" name="Google Shape;8181;p28"/>
            <p:cNvSpPr/>
            <p:nvPr/>
          </p:nvSpPr>
          <p:spPr>
            <a:xfrm rot="5400000">
              <a:off x="8446679" y="-452061"/>
              <a:ext cx="41125" cy="41067"/>
            </a:xfrm>
            <a:custGeom>
              <a:avLst/>
              <a:gdLst/>
              <a:ahLst/>
              <a:cxnLst/>
              <a:rect l="l" t="t" r="r" b="b"/>
              <a:pathLst>
                <a:path w="714" h="713" extrusionOk="0">
                  <a:moveTo>
                    <a:pt x="370" y="0"/>
                  </a:moveTo>
                  <a:cubicBezTo>
                    <a:pt x="354" y="0"/>
                    <a:pt x="338" y="1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77"/>
                    <a:pt x="140" y="633"/>
                  </a:cubicBezTo>
                  <a:cubicBezTo>
                    <a:pt x="200" y="687"/>
                    <a:pt x="277" y="713"/>
                    <a:pt x="355" y="713"/>
                  </a:cubicBezTo>
                  <a:cubicBezTo>
                    <a:pt x="460" y="713"/>
                    <a:pt x="566" y="666"/>
                    <a:pt x="630" y="577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88" y="88"/>
                  </a:cubicBezTo>
                  <a:cubicBezTo>
                    <a:pt x="518" y="29"/>
                    <a:pt x="448" y="0"/>
                    <a:pt x="37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2" name="Google Shape;8182;p28"/>
            <p:cNvSpPr/>
            <p:nvPr/>
          </p:nvSpPr>
          <p:spPr>
            <a:xfrm rot="5400000">
              <a:off x="8174819" y="-552280"/>
              <a:ext cx="41989" cy="40779"/>
            </a:xfrm>
            <a:custGeom>
              <a:avLst/>
              <a:gdLst/>
              <a:ahLst/>
              <a:cxnLst/>
              <a:rect l="l" t="t" r="r" b="b"/>
              <a:pathLst>
                <a:path w="729" h="708" extrusionOk="0">
                  <a:moveTo>
                    <a:pt x="373" y="1"/>
                  </a:moveTo>
                  <a:cubicBezTo>
                    <a:pt x="356" y="1"/>
                    <a:pt x="340" y="2"/>
                    <a:pt x="323" y="5"/>
                  </a:cubicBezTo>
                  <a:cubicBezTo>
                    <a:pt x="225" y="19"/>
                    <a:pt x="141" y="60"/>
                    <a:pt x="85" y="130"/>
                  </a:cubicBezTo>
                  <a:cubicBezTo>
                    <a:pt x="29" y="200"/>
                    <a:pt x="1" y="298"/>
                    <a:pt x="1" y="396"/>
                  </a:cubicBezTo>
                  <a:cubicBezTo>
                    <a:pt x="15" y="480"/>
                    <a:pt x="57" y="564"/>
                    <a:pt x="141" y="634"/>
                  </a:cubicBezTo>
                  <a:cubicBezTo>
                    <a:pt x="199" y="681"/>
                    <a:pt x="276" y="708"/>
                    <a:pt x="349" y="708"/>
                  </a:cubicBezTo>
                  <a:cubicBezTo>
                    <a:pt x="364" y="708"/>
                    <a:pt x="378" y="707"/>
                    <a:pt x="393" y="704"/>
                  </a:cubicBezTo>
                  <a:cubicBezTo>
                    <a:pt x="491" y="690"/>
                    <a:pt x="575" y="648"/>
                    <a:pt x="631" y="578"/>
                  </a:cubicBezTo>
                  <a:cubicBezTo>
                    <a:pt x="687" y="508"/>
                    <a:pt x="729" y="410"/>
                    <a:pt x="715" y="312"/>
                  </a:cubicBezTo>
                  <a:cubicBezTo>
                    <a:pt x="701" y="228"/>
                    <a:pt x="659" y="144"/>
                    <a:pt x="589" y="74"/>
                  </a:cubicBezTo>
                  <a:cubicBezTo>
                    <a:pt x="531" y="28"/>
                    <a:pt x="454" y="1"/>
                    <a:pt x="37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3" name="Google Shape;8183;p28"/>
            <p:cNvSpPr/>
            <p:nvPr/>
          </p:nvSpPr>
          <p:spPr>
            <a:xfrm rot="5400000">
              <a:off x="8286530" y="-535663"/>
              <a:ext cx="41989" cy="41413"/>
            </a:xfrm>
            <a:custGeom>
              <a:avLst/>
              <a:gdLst/>
              <a:ahLst/>
              <a:cxnLst/>
              <a:rect l="l" t="t" r="r" b="b"/>
              <a:pathLst>
                <a:path w="729" h="719" extrusionOk="0">
                  <a:moveTo>
                    <a:pt x="372" y="1"/>
                  </a:moveTo>
                  <a:cubicBezTo>
                    <a:pt x="355" y="1"/>
                    <a:pt x="339" y="2"/>
                    <a:pt x="323" y="4"/>
                  </a:cubicBezTo>
                  <a:cubicBezTo>
                    <a:pt x="239" y="18"/>
                    <a:pt x="141" y="60"/>
                    <a:pt x="85" y="130"/>
                  </a:cubicBezTo>
                  <a:cubicBezTo>
                    <a:pt x="29" y="214"/>
                    <a:pt x="1" y="298"/>
                    <a:pt x="15" y="396"/>
                  </a:cubicBezTo>
                  <a:cubicBezTo>
                    <a:pt x="15" y="494"/>
                    <a:pt x="57" y="578"/>
                    <a:pt x="141" y="634"/>
                  </a:cubicBezTo>
                  <a:cubicBezTo>
                    <a:pt x="211" y="690"/>
                    <a:pt x="309" y="718"/>
                    <a:pt x="393" y="718"/>
                  </a:cubicBezTo>
                  <a:cubicBezTo>
                    <a:pt x="491" y="704"/>
                    <a:pt x="575" y="662"/>
                    <a:pt x="645" y="578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00" y="228"/>
                    <a:pt x="659" y="144"/>
                    <a:pt x="589" y="88"/>
                  </a:cubicBezTo>
                  <a:cubicBezTo>
                    <a:pt x="530" y="30"/>
                    <a:pt x="452" y="1"/>
                    <a:pt x="37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4" name="Google Shape;8184;p28"/>
            <p:cNvSpPr/>
            <p:nvPr/>
          </p:nvSpPr>
          <p:spPr>
            <a:xfrm rot="5400000">
              <a:off x="8040300" y="-194513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59" y="1"/>
                  </a:moveTo>
                  <a:cubicBezTo>
                    <a:pt x="256" y="1"/>
                    <a:pt x="155" y="47"/>
                    <a:pt x="85" y="133"/>
                  </a:cubicBezTo>
                  <a:cubicBezTo>
                    <a:pt x="29" y="203"/>
                    <a:pt x="1" y="301"/>
                    <a:pt x="15" y="399"/>
                  </a:cubicBezTo>
                  <a:cubicBezTo>
                    <a:pt x="29" y="483"/>
                    <a:pt x="71" y="567"/>
                    <a:pt x="141" y="637"/>
                  </a:cubicBezTo>
                  <a:cubicBezTo>
                    <a:pt x="199" y="683"/>
                    <a:pt x="276" y="711"/>
                    <a:pt x="356" y="711"/>
                  </a:cubicBezTo>
                  <a:cubicBezTo>
                    <a:pt x="373" y="711"/>
                    <a:pt x="390" y="709"/>
                    <a:pt x="407" y="707"/>
                  </a:cubicBezTo>
                  <a:cubicBezTo>
                    <a:pt x="491" y="693"/>
                    <a:pt x="589" y="651"/>
                    <a:pt x="645" y="581"/>
                  </a:cubicBezTo>
                  <a:cubicBezTo>
                    <a:pt x="701" y="511"/>
                    <a:pt x="729" y="413"/>
                    <a:pt x="729" y="329"/>
                  </a:cubicBezTo>
                  <a:cubicBezTo>
                    <a:pt x="715" y="231"/>
                    <a:pt x="673" y="147"/>
                    <a:pt x="589" y="91"/>
                  </a:cubicBezTo>
                  <a:cubicBezTo>
                    <a:pt x="521" y="30"/>
                    <a:pt x="439" y="1"/>
                    <a:pt x="359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5" name="Google Shape;8185;p28"/>
            <p:cNvSpPr/>
            <p:nvPr/>
          </p:nvSpPr>
          <p:spPr>
            <a:xfrm rot="5400000">
              <a:off x="7885824" y="-149242"/>
              <a:ext cx="41989" cy="40721"/>
            </a:xfrm>
            <a:custGeom>
              <a:avLst/>
              <a:gdLst/>
              <a:ahLst/>
              <a:cxnLst/>
              <a:rect l="l" t="t" r="r" b="b"/>
              <a:pathLst>
                <a:path w="729" h="707" extrusionOk="0">
                  <a:moveTo>
                    <a:pt x="367" y="1"/>
                  </a:moveTo>
                  <a:cubicBezTo>
                    <a:pt x="262" y="1"/>
                    <a:pt x="157" y="48"/>
                    <a:pt x="85" y="136"/>
                  </a:cubicBezTo>
                  <a:cubicBezTo>
                    <a:pt x="29" y="206"/>
                    <a:pt x="1" y="304"/>
                    <a:pt x="15" y="388"/>
                  </a:cubicBezTo>
                  <a:cubicBezTo>
                    <a:pt x="15" y="486"/>
                    <a:pt x="71" y="570"/>
                    <a:pt x="141" y="626"/>
                  </a:cubicBezTo>
                  <a:cubicBezTo>
                    <a:pt x="207" y="681"/>
                    <a:pt x="288" y="706"/>
                    <a:pt x="367" y="706"/>
                  </a:cubicBezTo>
                  <a:cubicBezTo>
                    <a:pt x="471" y="706"/>
                    <a:pt x="573" y="663"/>
                    <a:pt x="644" y="584"/>
                  </a:cubicBezTo>
                  <a:cubicBezTo>
                    <a:pt x="700" y="500"/>
                    <a:pt x="728" y="416"/>
                    <a:pt x="714" y="318"/>
                  </a:cubicBezTo>
                  <a:cubicBezTo>
                    <a:pt x="714" y="220"/>
                    <a:pt x="672" y="136"/>
                    <a:pt x="588" y="80"/>
                  </a:cubicBezTo>
                  <a:cubicBezTo>
                    <a:pt x="523" y="26"/>
                    <a:pt x="445" y="1"/>
                    <a:pt x="36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6" name="Google Shape;8186;p28"/>
            <p:cNvSpPr/>
            <p:nvPr/>
          </p:nvSpPr>
          <p:spPr>
            <a:xfrm rot="5400000">
              <a:off x="7937604" y="-313798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54" y="1"/>
                  </a:moveTo>
                  <a:cubicBezTo>
                    <a:pt x="253" y="1"/>
                    <a:pt x="154" y="43"/>
                    <a:pt x="85" y="127"/>
                  </a:cubicBezTo>
                  <a:cubicBezTo>
                    <a:pt x="29" y="211"/>
                    <a:pt x="1" y="295"/>
                    <a:pt x="1" y="393"/>
                  </a:cubicBezTo>
                  <a:cubicBezTo>
                    <a:pt x="15" y="491"/>
                    <a:pt x="57" y="575"/>
                    <a:pt x="141" y="631"/>
                  </a:cubicBezTo>
                  <a:cubicBezTo>
                    <a:pt x="206" y="685"/>
                    <a:pt x="285" y="711"/>
                    <a:pt x="362" y="711"/>
                  </a:cubicBezTo>
                  <a:cubicBezTo>
                    <a:pt x="468" y="711"/>
                    <a:pt x="572" y="664"/>
                    <a:pt x="645" y="575"/>
                  </a:cubicBezTo>
                  <a:cubicBezTo>
                    <a:pt x="701" y="505"/>
                    <a:pt x="729" y="407"/>
                    <a:pt x="715" y="323"/>
                  </a:cubicBezTo>
                  <a:cubicBezTo>
                    <a:pt x="715" y="225"/>
                    <a:pt x="659" y="141"/>
                    <a:pt x="589" y="86"/>
                  </a:cubicBezTo>
                  <a:cubicBezTo>
                    <a:pt x="519" y="29"/>
                    <a:pt x="436" y="1"/>
                    <a:pt x="354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7" name="Google Shape;8187;p28"/>
            <p:cNvSpPr/>
            <p:nvPr/>
          </p:nvSpPr>
          <p:spPr>
            <a:xfrm rot="5400000">
              <a:off x="8265881" y="-266136"/>
              <a:ext cx="41989" cy="40779"/>
            </a:xfrm>
            <a:custGeom>
              <a:avLst/>
              <a:gdLst/>
              <a:ahLst/>
              <a:cxnLst/>
              <a:rect l="l" t="t" r="r" b="b"/>
              <a:pathLst>
                <a:path w="729" h="708" extrusionOk="0">
                  <a:moveTo>
                    <a:pt x="381" y="1"/>
                  </a:moveTo>
                  <a:cubicBezTo>
                    <a:pt x="366" y="1"/>
                    <a:pt x="351" y="2"/>
                    <a:pt x="336" y="4"/>
                  </a:cubicBezTo>
                  <a:cubicBezTo>
                    <a:pt x="238" y="4"/>
                    <a:pt x="154" y="60"/>
                    <a:pt x="99" y="130"/>
                  </a:cubicBezTo>
                  <a:cubicBezTo>
                    <a:pt x="29" y="200"/>
                    <a:pt x="1" y="298"/>
                    <a:pt x="15" y="382"/>
                  </a:cubicBezTo>
                  <a:cubicBezTo>
                    <a:pt x="29" y="480"/>
                    <a:pt x="71" y="564"/>
                    <a:pt x="140" y="634"/>
                  </a:cubicBezTo>
                  <a:cubicBezTo>
                    <a:pt x="207" y="683"/>
                    <a:pt x="287" y="707"/>
                    <a:pt x="367" y="707"/>
                  </a:cubicBezTo>
                  <a:cubicBezTo>
                    <a:pt x="470" y="707"/>
                    <a:pt x="573" y="665"/>
                    <a:pt x="644" y="578"/>
                  </a:cubicBezTo>
                  <a:cubicBezTo>
                    <a:pt x="700" y="508"/>
                    <a:pt x="728" y="410"/>
                    <a:pt x="728" y="312"/>
                  </a:cubicBezTo>
                  <a:cubicBezTo>
                    <a:pt x="714" y="228"/>
                    <a:pt x="672" y="144"/>
                    <a:pt x="588" y="74"/>
                  </a:cubicBezTo>
                  <a:cubicBezTo>
                    <a:pt x="530" y="28"/>
                    <a:pt x="453" y="1"/>
                    <a:pt x="38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8" name="Google Shape;8188;p28"/>
            <p:cNvSpPr/>
            <p:nvPr/>
          </p:nvSpPr>
          <p:spPr>
            <a:xfrm rot="5400000">
              <a:off x="8225966" y="-164188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60" y="0"/>
                  </a:moveTo>
                  <a:cubicBezTo>
                    <a:pt x="259" y="0"/>
                    <a:pt x="156" y="43"/>
                    <a:pt x="85" y="130"/>
                  </a:cubicBezTo>
                  <a:cubicBezTo>
                    <a:pt x="29" y="200"/>
                    <a:pt x="1" y="298"/>
                    <a:pt x="1" y="396"/>
                  </a:cubicBezTo>
                  <a:cubicBezTo>
                    <a:pt x="15" y="480"/>
                    <a:pt x="57" y="564"/>
                    <a:pt x="127" y="634"/>
                  </a:cubicBezTo>
                  <a:cubicBezTo>
                    <a:pt x="196" y="680"/>
                    <a:pt x="266" y="707"/>
                    <a:pt x="343" y="707"/>
                  </a:cubicBezTo>
                  <a:cubicBezTo>
                    <a:pt x="359" y="707"/>
                    <a:pt x="376" y="706"/>
                    <a:pt x="393" y="704"/>
                  </a:cubicBezTo>
                  <a:cubicBezTo>
                    <a:pt x="490" y="690"/>
                    <a:pt x="574" y="648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74"/>
                  </a:cubicBezTo>
                  <a:cubicBezTo>
                    <a:pt x="514" y="25"/>
                    <a:pt x="437" y="0"/>
                    <a:pt x="36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9" name="Google Shape;8189;p28"/>
            <p:cNvSpPr/>
            <p:nvPr/>
          </p:nvSpPr>
          <p:spPr>
            <a:xfrm rot="5400000">
              <a:off x="8462087" y="-222160"/>
              <a:ext cx="41125" cy="40664"/>
            </a:xfrm>
            <a:custGeom>
              <a:avLst/>
              <a:gdLst/>
              <a:ahLst/>
              <a:cxnLst/>
              <a:rect l="l" t="t" r="r" b="b"/>
              <a:pathLst>
                <a:path w="714" h="706" extrusionOk="0">
                  <a:moveTo>
                    <a:pt x="353" y="1"/>
                  </a:moveTo>
                  <a:cubicBezTo>
                    <a:pt x="252" y="1"/>
                    <a:pt x="153" y="43"/>
                    <a:pt x="84" y="128"/>
                  </a:cubicBezTo>
                  <a:cubicBezTo>
                    <a:pt x="28" y="212"/>
                    <a:pt x="0" y="296"/>
                    <a:pt x="0" y="394"/>
                  </a:cubicBezTo>
                  <a:cubicBezTo>
                    <a:pt x="14" y="492"/>
                    <a:pt x="56" y="576"/>
                    <a:pt x="140" y="632"/>
                  </a:cubicBezTo>
                  <a:cubicBezTo>
                    <a:pt x="198" y="678"/>
                    <a:pt x="266" y="705"/>
                    <a:pt x="343" y="705"/>
                  </a:cubicBezTo>
                  <a:cubicBezTo>
                    <a:pt x="359" y="705"/>
                    <a:pt x="375" y="704"/>
                    <a:pt x="392" y="702"/>
                  </a:cubicBezTo>
                  <a:cubicBezTo>
                    <a:pt x="490" y="702"/>
                    <a:pt x="574" y="646"/>
                    <a:pt x="630" y="576"/>
                  </a:cubicBezTo>
                  <a:cubicBezTo>
                    <a:pt x="686" y="506"/>
                    <a:pt x="714" y="408"/>
                    <a:pt x="714" y="324"/>
                  </a:cubicBezTo>
                  <a:cubicBezTo>
                    <a:pt x="700" y="226"/>
                    <a:pt x="658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0" name="Google Shape;8190;p28"/>
            <p:cNvSpPr/>
            <p:nvPr/>
          </p:nvSpPr>
          <p:spPr>
            <a:xfrm rot="5400000">
              <a:off x="8589348" y="-352475"/>
              <a:ext cx="41931" cy="40952"/>
            </a:xfrm>
            <a:custGeom>
              <a:avLst/>
              <a:gdLst/>
              <a:ahLst/>
              <a:cxnLst/>
              <a:rect l="l" t="t" r="r" b="b"/>
              <a:pathLst>
                <a:path w="728" h="711" extrusionOk="0">
                  <a:moveTo>
                    <a:pt x="366" y="1"/>
                  </a:moveTo>
                  <a:cubicBezTo>
                    <a:pt x="261" y="1"/>
                    <a:pt x="157" y="47"/>
                    <a:pt x="84" y="136"/>
                  </a:cubicBezTo>
                  <a:cubicBezTo>
                    <a:pt x="28" y="206"/>
                    <a:pt x="0" y="304"/>
                    <a:pt x="14" y="388"/>
                  </a:cubicBezTo>
                  <a:cubicBezTo>
                    <a:pt x="14" y="486"/>
                    <a:pt x="70" y="570"/>
                    <a:pt x="140" y="626"/>
                  </a:cubicBezTo>
                  <a:cubicBezTo>
                    <a:pt x="209" y="682"/>
                    <a:pt x="293" y="711"/>
                    <a:pt x="375" y="711"/>
                  </a:cubicBezTo>
                  <a:cubicBezTo>
                    <a:pt x="476" y="711"/>
                    <a:pt x="575" y="668"/>
                    <a:pt x="644" y="584"/>
                  </a:cubicBezTo>
                  <a:cubicBezTo>
                    <a:pt x="700" y="514"/>
                    <a:pt x="728" y="416"/>
                    <a:pt x="714" y="318"/>
                  </a:cubicBezTo>
                  <a:cubicBezTo>
                    <a:pt x="714" y="234"/>
                    <a:pt x="658" y="136"/>
                    <a:pt x="588" y="80"/>
                  </a:cubicBezTo>
                  <a:cubicBezTo>
                    <a:pt x="523" y="26"/>
                    <a:pt x="444" y="1"/>
                    <a:pt x="36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1" name="Google Shape;8191;p28"/>
            <p:cNvSpPr/>
            <p:nvPr/>
          </p:nvSpPr>
          <p:spPr>
            <a:xfrm rot="5400000">
              <a:off x="8852886" y="-411310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67" y="1"/>
                  </a:moveTo>
                  <a:cubicBezTo>
                    <a:pt x="262" y="1"/>
                    <a:pt x="157" y="48"/>
                    <a:pt x="85" y="136"/>
                  </a:cubicBezTo>
                  <a:cubicBezTo>
                    <a:pt x="29" y="206"/>
                    <a:pt x="1" y="304"/>
                    <a:pt x="15" y="388"/>
                  </a:cubicBezTo>
                  <a:cubicBezTo>
                    <a:pt x="15" y="486"/>
                    <a:pt x="71" y="570"/>
                    <a:pt x="141" y="626"/>
                  </a:cubicBezTo>
                  <a:cubicBezTo>
                    <a:pt x="210" y="683"/>
                    <a:pt x="293" y="711"/>
                    <a:pt x="376" y="711"/>
                  </a:cubicBezTo>
                  <a:cubicBezTo>
                    <a:pt x="476" y="711"/>
                    <a:pt x="575" y="669"/>
                    <a:pt x="644" y="584"/>
                  </a:cubicBezTo>
                  <a:cubicBezTo>
                    <a:pt x="700" y="514"/>
                    <a:pt x="728" y="416"/>
                    <a:pt x="714" y="318"/>
                  </a:cubicBezTo>
                  <a:cubicBezTo>
                    <a:pt x="714" y="234"/>
                    <a:pt x="658" y="136"/>
                    <a:pt x="588" y="80"/>
                  </a:cubicBezTo>
                  <a:cubicBezTo>
                    <a:pt x="523" y="27"/>
                    <a:pt x="445" y="1"/>
                    <a:pt x="36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2" name="Google Shape;8192;p28"/>
            <p:cNvSpPr/>
            <p:nvPr/>
          </p:nvSpPr>
          <p:spPr>
            <a:xfrm rot="5400000">
              <a:off x="8443972" y="-705317"/>
              <a:ext cx="41931" cy="40606"/>
            </a:xfrm>
            <a:custGeom>
              <a:avLst/>
              <a:gdLst/>
              <a:ahLst/>
              <a:cxnLst/>
              <a:rect l="l" t="t" r="r" b="b"/>
              <a:pathLst>
                <a:path w="728" h="705" extrusionOk="0">
                  <a:moveTo>
                    <a:pt x="353" y="1"/>
                  </a:moveTo>
                  <a:cubicBezTo>
                    <a:pt x="252" y="1"/>
                    <a:pt x="153" y="43"/>
                    <a:pt x="84" y="128"/>
                  </a:cubicBezTo>
                  <a:cubicBezTo>
                    <a:pt x="28" y="212"/>
                    <a:pt x="0" y="296"/>
                    <a:pt x="14" y="394"/>
                  </a:cubicBezTo>
                  <a:cubicBezTo>
                    <a:pt x="14" y="478"/>
                    <a:pt x="70" y="575"/>
                    <a:pt x="140" y="631"/>
                  </a:cubicBezTo>
                  <a:cubicBezTo>
                    <a:pt x="198" y="678"/>
                    <a:pt x="275" y="705"/>
                    <a:pt x="356" y="705"/>
                  </a:cubicBezTo>
                  <a:cubicBezTo>
                    <a:pt x="372" y="705"/>
                    <a:pt x="389" y="704"/>
                    <a:pt x="406" y="701"/>
                  </a:cubicBezTo>
                  <a:cubicBezTo>
                    <a:pt x="490" y="701"/>
                    <a:pt x="588" y="645"/>
                    <a:pt x="644" y="575"/>
                  </a:cubicBezTo>
                  <a:cubicBezTo>
                    <a:pt x="700" y="506"/>
                    <a:pt x="728" y="408"/>
                    <a:pt x="714" y="324"/>
                  </a:cubicBezTo>
                  <a:cubicBezTo>
                    <a:pt x="714" y="226"/>
                    <a:pt x="658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3" name="Google Shape;8193;p28"/>
            <p:cNvSpPr/>
            <p:nvPr/>
          </p:nvSpPr>
          <p:spPr>
            <a:xfrm rot="5400000">
              <a:off x="8552342" y="-776191"/>
              <a:ext cx="41182" cy="41297"/>
            </a:xfrm>
            <a:custGeom>
              <a:avLst/>
              <a:gdLst/>
              <a:ahLst/>
              <a:cxnLst/>
              <a:rect l="l" t="t" r="r" b="b"/>
              <a:pathLst>
                <a:path w="715" h="717" extrusionOk="0">
                  <a:moveTo>
                    <a:pt x="359" y="1"/>
                  </a:moveTo>
                  <a:cubicBezTo>
                    <a:pt x="256" y="1"/>
                    <a:pt x="155" y="48"/>
                    <a:pt x="85" y="134"/>
                  </a:cubicBezTo>
                  <a:cubicBezTo>
                    <a:pt x="29" y="204"/>
                    <a:pt x="1" y="302"/>
                    <a:pt x="1" y="399"/>
                  </a:cubicBezTo>
                  <a:cubicBezTo>
                    <a:pt x="15" y="483"/>
                    <a:pt x="57" y="581"/>
                    <a:pt x="141" y="637"/>
                  </a:cubicBezTo>
                  <a:cubicBezTo>
                    <a:pt x="200" y="691"/>
                    <a:pt x="275" y="717"/>
                    <a:pt x="351" y="717"/>
                  </a:cubicBezTo>
                  <a:cubicBezTo>
                    <a:pt x="454" y="717"/>
                    <a:pt x="558" y="670"/>
                    <a:pt x="631" y="581"/>
                  </a:cubicBezTo>
                  <a:cubicBezTo>
                    <a:pt x="687" y="511"/>
                    <a:pt x="714" y="413"/>
                    <a:pt x="714" y="329"/>
                  </a:cubicBezTo>
                  <a:cubicBezTo>
                    <a:pt x="700" y="232"/>
                    <a:pt x="659" y="148"/>
                    <a:pt x="589" y="92"/>
                  </a:cubicBezTo>
                  <a:cubicBezTo>
                    <a:pt x="521" y="30"/>
                    <a:pt x="439" y="1"/>
                    <a:pt x="359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4" name="Google Shape;8194;p28"/>
            <p:cNvSpPr/>
            <p:nvPr/>
          </p:nvSpPr>
          <p:spPr>
            <a:xfrm rot="5400000">
              <a:off x="8624454" y="-753670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53" y="0"/>
                  </a:moveTo>
                  <a:cubicBezTo>
                    <a:pt x="253" y="0"/>
                    <a:pt x="154" y="43"/>
                    <a:pt x="85" y="127"/>
                  </a:cubicBezTo>
                  <a:cubicBezTo>
                    <a:pt x="29" y="197"/>
                    <a:pt x="1" y="295"/>
                    <a:pt x="15" y="393"/>
                  </a:cubicBezTo>
                  <a:cubicBezTo>
                    <a:pt x="15" y="477"/>
                    <a:pt x="71" y="561"/>
                    <a:pt x="141" y="631"/>
                  </a:cubicBezTo>
                  <a:cubicBezTo>
                    <a:pt x="199" y="677"/>
                    <a:pt x="276" y="704"/>
                    <a:pt x="356" y="704"/>
                  </a:cubicBezTo>
                  <a:cubicBezTo>
                    <a:pt x="373" y="704"/>
                    <a:pt x="390" y="703"/>
                    <a:pt x="406" y="701"/>
                  </a:cubicBezTo>
                  <a:cubicBezTo>
                    <a:pt x="490" y="701"/>
                    <a:pt x="588" y="645"/>
                    <a:pt x="644" y="575"/>
                  </a:cubicBezTo>
                  <a:cubicBezTo>
                    <a:pt x="700" y="505"/>
                    <a:pt x="728" y="407"/>
                    <a:pt x="728" y="323"/>
                  </a:cubicBezTo>
                  <a:cubicBezTo>
                    <a:pt x="714" y="225"/>
                    <a:pt x="672" y="141"/>
                    <a:pt x="588" y="85"/>
                  </a:cubicBezTo>
                  <a:cubicBezTo>
                    <a:pt x="519" y="29"/>
                    <a:pt x="436" y="0"/>
                    <a:pt x="35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5" name="Google Shape;8195;p28"/>
            <p:cNvSpPr/>
            <p:nvPr/>
          </p:nvSpPr>
          <p:spPr>
            <a:xfrm rot="5400000">
              <a:off x="8795807" y="-806084"/>
              <a:ext cx="41931" cy="40664"/>
            </a:xfrm>
            <a:custGeom>
              <a:avLst/>
              <a:gdLst/>
              <a:ahLst/>
              <a:cxnLst/>
              <a:rect l="l" t="t" r="r" b="b"/>
              <a:pathLst>
                <a:path w="728" h="706" extrusionOk="0">
                  <a:moveTo>
                    <a:pt x="366" y="0"/>
                  </a:moveTo>
                  <a:cubicBezTo>
                    <a:pt x="261" y="0"/>
                    <a:pt x="156" y="47"/>
                    <a:pt x="84" y="136"/>
                  </a:cubicBezTo>
                  <a:cubicBezTo>
                    <a:pt x="28" y="206"/>
                    <a:pt x="0" y="290"/>
                    <a:pt x="14" y="387"/>
                  </a:cubicBezTo>
                  <a:cubicBezTo>
                    <a:pt x="14" y="485"/>
                    <a:pt x="70" y="569"/>
                    <a:pt x="140" y="625"/>
                  </a:cubicBezTo>
                  <a:cubicBezTo>
                    <a:pt x="207" y="680"/>
                    <a:pt x="287" y="706"/>
                    <a:pt x="367" y="706"/>
                  </a:cubicBezTo>
                  <a:cubicBezTo>
                    <a:pt x="470" y="706"/>
                    <a:pt x="573" y="662"/>
                    <a:pt x="644" y="583"/>
                  </a:cubicBezTo>
                  <a:cubicBezTo>
                    <a:pt x="700" y="499"/>
                    <a:pt x="728" y="415"/>
                    <a:pt x="714" y="318"/>
                  </a:cubicBezTo>
                  <a:cubicBezTo>
                    <a:pt x="714" y="220"/>
                    <a:pt x="658" y="136"/>
                    <a:pt x="588" y="80"/>
                  </a:cubicBezTo>
                  <a:cubicBezTo>
                    <a:pt x="522" y="26"/>
                    <a:pt x="444" y="0"/>
                    <a:pt x="36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6" name="Google Shape;8196;p28"/>
            <p:cNvSpPr/>
            <p:nvPr/>
          </p:nvSpPr>
          <p:spPr>
            <a:xfrm rot="5400000">
              <a:off x="8893146" y="-801418"/>
              <a:ext cx="41931" cy="41009"/>
            </a:xfrm>
            <a:custGeom>
              <a:avLst/>
              <a:gdLst/>
              <a:ahLst/>
              <a:cxnLst/>
              <a:rect l="l" t="t" r="r" b="b"/>
              <a:pathLst>
                <a:path w="728" h="712" extrusionOk="0">
                  <a:moveTo>
                    <a:pt x="367" y="0"/>
                  </a:moveTo>
                  <a:cubicBezTo>
                    <a:pt x="264" y="0"/>
                    <a:pt x="162" y="47"/>
                    <a:pt x="98" y="135"/>
                  </a:cubicBezTo>
                  <a:cubicBezTo>
                    <a:pt x="28" y="205"/>
                    <a:pt x="0" y="303"/>
                    <a:pt x="14" y="387"/>
                  </a:cubicBezTo>
                  <a:cubicBezTo>
                    <a:pt x="14" y="485"/>
                    <a:pt x="70" y="569"/>
                    <a:pt x="140" y="625"/>
                  </a:cubicBezTo>
                  <a:cubicBezTo>
                    <a:pt x="201" y="674"/>
                    <a:pt x="283" y="712"/>
                    <a:pt x="367" y="712"/>
                  </a:cubicBezTo>
                  <a:cubicBezTo>
                    <a:pt x="380" y="712"/>
                    <a:pt x="393" y="711"/>
                    <a:pt x="406" y="709"/>
                  </a:cubicBezTo>
                  <a:cubicBezTo>
                    <a:pt x="490" y="695"/>
                    <a:pt x="588" y="653"/>
                    <a:pt x="644" y="583"/>
                  </a:cubicBezTo>
                  <a:cubicBezTo>
                    <a:pt x="700" y="499"/>
                    <a:pt x="728" y="415"/>
                    <a:pt x="728" y="317"/>
                  </a:cubicBezTo>
                  <a:cubicBezTo>
                    <a:pt x="714" y="219"/>
                    <a:pt x="672" y="135"/>
                    <a:pt x="588" y="79"/>
                  </a:cubicBezTo>
                  <a:cubicBezTo>
                    <a:pt x="522" y="26"/>
                    <a:pt x="444" y="0"/>
                    <a:pt x="36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7" name="Google Shape;8197;p28"/>
            <p:cNvSpPr/>
            <p:nvPr/>
          </p:nvSpPr>
          <p:spPr>
            <a:xfrm rot="5400000">
              <a:off x="8969175" y="-769567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51" y="0"/>
                  </a:moveTo>
                  <a:cubicBezTo>
                    <a:pt x="249" y="0"/>
                    <a:pt x="147" y="47"/>
                    <a:pt x="85" y="133"/>
                  </a:cubicBezTo>
                  <a:cubicBezTo>
                    <a:pt x="29" y="203"/>
                    <a:pt x="1" y="301"/>
                    <a:pt x="1" y="399"/>
                  </a:cubicBezTo>
                  <a:cubicBezTo>
                    <a:pt x="15" y="483"/>
                    <a:pt x="57" y="567"/>
                    <a:pt x="127" y="637"/>
                  </a:cubicBezTo>
                  <a:cubicBezTo>
                    <a:pt x="185" y="683"/>
                    <a:pt x="262" y="710"/>
                    <a:pt x="342" y="710"/>
                  </a:cubicBezTo>
                  <a:cubicBezTo>
                    <a:pt x="359" y="710"/>
                    <a:pt x="376" y="709"/>
                    <a:pt x="393" y="707"/>
                  </a:cubicBezTo>
                  <a:cubicBezTo>
                    <a:pt x="491" y="707"/>
                    <a:pt x="575" y="651"/>
                    <a:pt x="630" y="581"/>
                  </a:cubicBezTo>
                  <a:cubicBezTo>
                    <a:pt x="686" y="511"/>
                    <a:pt x="714" y="413"/>
                    <a:pt x="714" y="329"/>
                  </a:cubicBezTo>
                  <a:cubicBezTo>
                    <a:pt x="700" y="231"/>
                    <a:pt x="658" y="147"/>
                    <a:pt x="575" y="91"/>
                  </a:cubicBezTo>
                  <a:cubicBezTo>
                    <a:pt x="513" y="29"/>
                    <a:pt x="432" y="0"/>
                    <a:pt x="351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8" name="Google Shape;8198;p28"/>
            <p:cNvSpPr/>
            <p:nvPr/>
          </p:nvSpPr>
          <p:spPr>
            <a:xfrm rot="5400000">
              <a:off x="9058566" y="-811959"/>
              <a:ext cx="41931" cy="41125"/>
            </a:xfrm>
            <a:custGeom>
              <a:avLst/>
              <a:gdLst/>
              <a:ahLst/>
              <a:cxnLst/>
              <a:rect l="l" t="t" r="r" b="b"/>
              <a:pathLst>
                <a:path w="728" h="714" extrusionOk="0">
                  <a:moveTo>
                    <a:pt x="358" y="0"/>
                  </a:moveTo>
                  <a:cubicBezTo>
                    <a:pt x="256" y="0"/>
                    <a:pt x="155" y="46"/>
                    <a:pt x="84" y="140"/>
                  </a:cubicBezTo>
                  <a:cubicBezTo>
                    <a:pt x="28" y="210"/>
                    <a:pt x="0" y="294"/>
                    <a:pt x="0" y="392"/>
                  </a:cubicBezTo>
                  <a:cubicBezTo>
                    <a:pt x="14" y="490"/>
                    <a:pt x="56" y="574"/>
                    <a:pt x="140" y="630"/>
                  </a:cubicBezTo>
                  <a:cubicBezTo>
                    <a:pt x="202" y="685"/>
                    <a:pt x="282" y="713"/>
                    <a:pt x="364" y="713"/>
                  </a:cubicBezTo>
                  <a:cubicBezTo>
                    <a:pt x="468" y="713"/>
                    <a:pt x="573" y="668"/>
                    <a:pt x="644" y="574"/>
                  </a:cubicBezTo>
                  <a:cubicBezTo>
                    <a:pt x="700" y="504"/>
                    <a:pt x="728" y="420"/>
                    <a:pt x="714" y="322"/>
                  </a:cubicBezTo>
                  <a:cubicBezTo>
                    <a:pt x="714" y="224"/>
                    <a:pt x="658" y="140"/>
                    <a:pt x="588" y="84"/>
                  </a:cubicBezTo>
                  <a:cubicBezTo>
                    <a:pt x="520" y="28"/>
                    <a:pt x="439" y="0"/>
                    <a:pt x="358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9" name="Google Shape;8199;p28"/>
            <p:cNvSpPr/>
            <p:nvPr/>
          </p:nvSpPr>
          <p:spPr>
            <a:xfrm rot="5400000">
              <a:off x="9125610" y="-788516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54" y="0"/>
                  </a:moveTo>
                  <a:cubicBezTo>
                    <a:pt x="253" y="0"/>
                    <a:pt x="154" y="43"/>
                    <a:pt x="85" y="127"/>
                  </a:cubicBezTo>
                  <a:cubicBezTo>
                    <a:pt x="29" y="211"/>
                    <a:pt x="1" y="295"/>
                    <a:pt x="15" y="393"/>
                  </a:cubicBezTo>
                  <a:cubicBezTo>
                    <a:pt x="15" y="491"/>
                    <a:pt x="57" y="575"/>
                    <a:pt x="141" y="631"/>
                  </a:cubicBezTo>
                  <a:cubicBezTo>
                    <a:pt x="206" y="685"/>
                    <a:pt x="285" y="710"/>
                    <a:pt x="362" y="710"/>
                  </a:cubicBezTo>
                  <a:cubicBezTo>
                    <a:pt x="468" y="710"/>
                    <a:pt x="572" y="664"/>
                    <a:pt x="645" y="575"/>
                  </a:cubicBezTo>
                  <a:cubicBezTo>
                    <a:pt x="701" y="505"/>
                    <a:pt x="729" y="407"/>
                    <a:pt x="715" y="323"/>
                  </a:cubicBezTo>
                  <a:cubicBezTo>
                    <a:pt x="715" y="225"/>
                    <a:pt x="659" y="141"/>
                    <a:pt x="589" y="85"/>
                  </a:cubicBezTo>
                  <a:cubicBezTo>
                    <a:pt x="519" y="29"/>
                    <a:pt x="436" y="0"/>
                    <a:pt x="354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0" name="Google Shape;8200;p28"/>
            <p:cNvSpPr/>
            <p:nvPr/>
          </p:nvSpPr>
          <p:spPr>
            <a:xfrm rot="5400000">
              <a:off x="9002322" y="-709982"/>
              <a:ext cx="41125" cy="41067"/>
            </a:xfrm>
            <a:custGeom>
              <a:avLst/>
              <a:gdLst/>
              <a:ahLst/>
              <a:cxnLst/>
              <a:rect l="l" t="t" r="r" b="b"/>
              <a:pathLst>
                <a:path w="714" h="713" extrusionOk="0">
                  <a:moveTo>
                    <a:pt x="366" y="0"/>
                  </a:moveTo>
                  <a:cubicBezTo>
                    <a:pt x="261" y="0"/>
                    <a:pt x="157" y="47"/>
                    <a:pt x="84" y="135"/>
                  </a:cubicBezTo>
                  <a:cubicBezTo>
                    <a:pt x="28" y="205"/>
                    <a:pt x="0" y="303"/>
                    <a:pt x="0" y="401"/>
                  </a:cubicBezTo>
                  <a:cubicBezTo>
                    <a:pt x="14" y="485"/>
                    <a:pt x="56" y="583"/>
                    <a:pt x="126" y="639"/>
                  </a:cubicBezTo>
                  <a:cubicBezTo>
                    <a:pt x="184" y="685"/>
                    <a:pt x="261" y="713"/>
                    <a:pt x="342" y="713"/>
                  </a:cubicBezTo>
                  <a:cubicBezTo>
                    <a:pt x="358" y="713"/>
                    <a:pt x="375" y="711"/>
                    <a:pt x="392" y="709"/>
                  </a:cubicBezTo>
                  <a:cubicBezTo>
                    <a:pt x="490" y="709"/>
                    <a:pt x="574" y="653"/>
                    <a:pt x="630" y="583"/>
                  </a:cubicBezTo>
                  <a:cubicBezTo>
                    <a:pt x="686" y="513"/>
                    <a:pt x="714" y="415"/>
                    <a:pt x="714" y="317"/>
                  </a:cubicBezTo>
                  <a:cubicBezTo>
                    <a:pt x="700" y="233"/>
                    <a:pt x="658" y="149"/>
                    <a:pt x="588" y="79"/>
                  </a:cubicBezTo>
                  <a:cubicBezTo>
                    <a:pt x="522" y="26"/>
                    <a:pt x="444" y="0"/>
                    <a:pt x="366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1" name="Google Shape;8201;p28"/>
            <p:cNvSpPr/>
            <p:nvPr/>
          </p:nvSpPr>
          <p:spPr>
            <a:xfrm rot="5400000">
              <a:off x="8818068" y="-702091"/>
              <a:ext cx="41931" cy="40606"/>
            </a:xfrm>
            <a:custGeom>
              <a:avLst/>
              <a:gdLst/>
              <a:ahLst/>
              <a:cxnLst/>
              <a:rect l="l" t="t" r="r" b="b"/>
              <a:pathLst>
                <a:path w="728" h="705" extrusionOk="0">
                  <a:moveTo>
                    <a:pt x="380" y="0"/>
                  </a:moveTo>
                  <a:cubicBezTo>
                    <a:pt x="365" y="0"/>
                    <a:pt x="350" y="1"/>
                    <a:pt x="336" y="4"/>
                  </a:cubicBezTo>
                  <a:cubicBezTo>
                    <a:pt x="238" y="4"/>
                    <a:pt x="154" y="46"/>
                    <a:pt x="98" y="130"/>
                  </a:cubicBezTo>
                  <a:cubicBezTo>
                    <a:pt x="28" y="200"/>
                    <a:pt x="0" y="284"/>
                    <a:pt x="14" y="382"/>
                  </a:cubicBezTo>
                  <a:cubicBezTo>
                    <a:pt x="14" y="480"/>
                    <a:pt x="70" y="564"/>
                    <a:pt x="140" y="620"/>
                  </a:cubicBezTo>
                  <a:cubicBezTo>
                    <a:pt x="209" y="676"/>
                    <a:pt x="293" y="705"/>
                    <a:pt x="375" y="705"/>
                  </a:cubicBezTo>
                  <a:cubicBezTo>
                    <a:pt x="476" y="705"/>
                    <a:pt x="575" y="662"/>
                    <a:pt x="644" y="578"/>
                  </a:cubicBezTo>
                  <a:cubicBezTo>
                    <a:pt x="700" y="494"/>
                    <a:pt x="728" y="410"/>
                    <a:pt x="728" y="312"/>
                  </a:cubicBezTo>
                  <a:cubicBezTo>
                    <a:pt x="714" y="214"/>
                    <a:pt x="672" y="130"/>
                    <a:pt x="588" y="74"/>
                  </a:cubicBezTo>
                  <a:cubicBezTo>
                    <a:pt x="530" y="27"/>
                    <a:pt x="453" y="0"/>
                    <a:pt x="38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2" name="Google Shape;8202;p28"/>
            <p:cNvSpPr/>
            <p:nvPr/>
          </p:nvSpPr>
          <p:spPr>
            <a:xfrm rot="5400000">
              <a:off x="8659301" y="-669059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73" y="1"/>
                  </a:moveTo>
                  <a:cubicBezTo>
                    <a:pt x="356" y="1"/>
                    <a:pt x="340" y="2"/>
                    <a:pt x="323" y="5"/>
                  </a:cubicBezTo>
                  <a:cubicBezTo>
                    <a:pt x="239" y="19"/>
                    <a:pt x="141" y="61"/>
                    <a:pt x="85" y="130"/>
                  </a:cubicBezTo>
                  <a:cubicBezTo>
                    <a:pt x="29" y="200"/>
                    <a:pt x="1" y="284"/>
                    <a:pt x="1" y="382"/>
                  </a:cubicBezTo>
                  <a:cubicBezTo>
                    <a:pt x="1" y="480"/>
                    <a:pt x="57" y="564"/>
                    <a:pt x="127" y="620"/>
                  </a:cubicBezTo>
                  <a:cubicBezTo>
                    <a:pt x="195" y="676"/>
                    <a:pt x="276" y="704"/>
                    <a:pt x="357" y="704"/>
                  </a:cubicBezTo>
                  <a:cubicBezTo>
                    <a:pt x="459" y="704"/>
                    <a:pt x="560" y="658"/>
                    <a:pt x="631" y="564"/>
                  </a:cubicBezTo>
                  <a:lnTo>
                    <a:pt x="631" y="578"/>
                  </a:lnTo>
                  <a:cubicBezTo>
                    <a:pt x="701" y="508"/>
                    <a:pt x="729" y="410"/>
                    <a:pt x="715" y="312"/>
                  </a:cubicBezTo>
                  <a:cubicBezTo>
                    <a:pt x="715" y="228"/>
                    <a:pt x="659" y="144"/>
                    <a:pt x="589" y="74"/>
                  </a:cubicBezTo>
                  <a:cubicBezTo>
                    <a:pt x="531" y="28"/>
                    <a:pt x="454" y="1"/>
                    <a:pt x="37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3" name="Google Shape;8203;p28"/>
            <p:cNvSpPr/>
            <p:nvPr/>
          </p:nvSpPr>
          <p:spPr>
            <a:xfrm rot="5400000">
              <a:off x="8571522" y="-660765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46" y="1"/>
                  </a:moveTo>
                  <a:cubicBezTo>
                    <a:pt x="249" y="1"/>
                    <a:pt x="154" y="43"/>
                    <a:pt x="85" y="128"/>
                  </a:cubicBezTo>
                  <a:cubicBezTo>
                    <a:pt x="29" y="198"/>
                    <a:pt x="1" y="296"/>
                    <a:pt x="1" y="394"/>
                  </a:cubicBezTo>
                  <a:cubicBezTo>
                    <a:pt x="15" y="478"/>
                    <a:pt x="57" y="562"/>
                    <a:pt x="127" y="632"/>
                  </a:cubicBezTo>
                  <a:cubicBezTo>
                    <a:pt x="192" y="685"/>
                    <a:pt x="270" y="711"/>
                    <a:pt x="348" y="711"/>
                  </a:cubicBezTo>
                  <a:cubicBezTo>
                    <a:pt x="454" y="711"/>
                    <a:pt x="558" y="664"/>
                    <a:pt x="631" y="576"/>
                  </a:cubicBezTo>
                  <a:cubicBezTo>
                    <a:pt x="687" y="506"/>
                    <a:pt x="715" y="408"/>
                    <a:pt x="715" y="324"/>
                  </a:cubicBezTo>
                  <a:cubicBezTo>
                    <a:pt x="701" y="226"/>
                    <a:pt x="659" y="142"/>
                    <a:pt x="575" y="86"/>
                  </a:cubicBezTo>
                  <a:cubicBezTo>
                    <a:pt x="505" y="29"/>
                    <a:pt x="425" y="1"/>
                    <a:pt x="34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4" name="Google Shape;8204;p28"/>
            <p:cNvSpPr/>
            <p:nvPr/>
          </p:nvSpPr>
          <p:spPr>
            <a:xfrm rot="5400000">
              <a:off x="8599630" y="-619237"/>
              <a:ext cx="41989" cy="40952"/>
            </a:xfrm>
            <a:custGeom>
              <a:avLst/>
              <a:gdLst/>
              <a:ahLst/>
              <a:cxnLst/>
              <a:rect l="l" t="t" r="r" b="b"/>
              <a:pathLst>
                <a:path w="729" h="711" extrusionOk="0">
                  <a:moveTo>
                    <a:pt x="358" y="0"/>
                  </a:moveTo>
                  <a:cubicBezTo>
                    <a:pt x="256" y="0"/>
                    <a:pt x="155" y="47"/>
                    <a:pt x="84" y="133"/>
                  </a:cubicBezTo>
                  <a:cubicBezTo>
                    <a:pt x="29" y="203"/>
                    <a:pt x="1" y="301"/>
                    <a:pt x="15" y="399"/>
                  </a:cubicBezTo>
                  <a:cubicBezTo>
                    <a:pt x="15" y="483"/>
                    <a:pt x="70" y="567"/>
                    <a:pt x="140" y="637"/>
                  </a:cubicBezTo>
                  <a:cubicBezTo>
                    <a:pt x="198" y="683"/>
                    <a:pt x="276" y="710"/>
                    <a:pt x="356" y="710"/>
                  </a:cubicBezTo>
                  <a:cubicBezTo>
                    <a:pt x="373" y="710"/>
                    <a:pt x="390" y="709"/>
                    <a:pt x="406" y="707"/>
                  </a:cubicBezTo>
                  <a:cubicBezTo>
                    <a:pt x="490" y="707"/>
                    <a:pt x="588" y="651"/>
                    <a:pt x="644" y="581"/>
                  </a:cubicBezTo>
                  <a:cubicBezTo>
                    <a:pt x="700" y="511"/>
                    <a:pt x="728" y="413"/>
                    <a:pt x="728" y="329"/>
                  </a:cubicBezTo>
                  <a:cubicBezTo>
                    <a:pt x="714" y="231"/>
                    <a:pt x="672" y="147"/>
                    <a:pt x="588" y="91"/>
                  </a:cubicBezTo>
                  <a:cubicBezTo>
                    <a:pt x="520" y="29"/>
                    <a:pt x="439" y="0"/>
                    <a:pt x="358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5" name="Google Shape;8205;p28"/>
            <p:cNvSpPr/>
            <p:nvPr/>
          </p:nvSpPr>
          <p:spPr>
            <a:xfrm rot="5400000">
              <a:off x="8921772" y="-631736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67" y="0"/>
                  </a:moveTo>
                  <a:cubicBezTo>
                    <a:pt x="262" y="0"/>
                    <a:pt x="157" y="47"/>
                    <a:pt x="85" y="136"/>
                  </a:cubicBezTo>
                  <a:cubicBezTo>
                    <a:pt x="29" y="206"/>
                    <a:pt x="1" y="304"/>
                    <a:pt x="1" y="388"/>
                  </a:cubicBezTo>
                  <a:cubicBezTo>
                    <a:pt x="15" y="485"/>
                    <a:pt x="57" y="569"/>
                    <a:pt x="127" y="625"/>
                  </a:cubicBezTo>
                  <a:cubicBezTo>
                    <a:pt x="196" y="682"/>
                    <a:pt x="279" y="710"/>
                    <a:pt x="362" y="710"/>
                  </a:cubicBezTo>
                  <a:cubicBezTo>
                    <a:pt x="462" y="710"/>
                    <a:pt x="561" y="668"/>
                    <a:pt x="630" y="583"/>
                  </a:cubicBezTo>
                  <a:cubicBezTo>
                    <a:pt x="686" y="513"/>
                    <a:pt x="714" y="416"/>
                    <a:pt x="714" y="318"/>
                  </a:cubicBezTo>
                  <a:cubicBezTo>
                    <a:pt x="700" y="234"/>
                    <a:pt x="658" y="136"/>
                    <a:pt x="588" y="80"/>
                  </a:cubicBezTo>
                  <a:cubicBezTo>
                    <a:pt x="523" y="26"/>
                    <a:pt x="445" y="0"/>
                    <a:pt x="36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6" name="Google Shape;8206;p28"/>
            <p:cNvSpPr/>
            <p:nvPr/>
          </p:nvSpPr>
          <p:spPr>
            <a:xfrm rot="5400000">
              <a:off x="8997254" y="-608092"/>
              <a:ext cx="41989" cy="41240"/>
            </a:xfrm>
            <a:custGeom>
              <a:avLst/>
              <a:gdLst/>
              <a:ahLst/>
              <a:cxnLst/>
              <a:rect l="l" t="t" r="r" b="b"/>
              <a:pathLst>
                <a:path w="729" h="716" extrusionOk="0">
                  <a:moveTo>
                    <a:pt x="358" y="1"/>
                  </a:moveTo>
                  <a:cubicBezTo>
                    <a:pt x="256" y="1"/>
                    <a:pt x="155" y="46"/>
                    <a:pt x="84" y="140"/>
                  </a:cubicBezTo>
                  <a:cubicBezTo>
                    <a:pt x="28" y="210"/>
                    <a:pt x="0" y="294"/>
                    <a:pt x="14" y="392"/>
                  </a:cubicBezTo>
                  <a:cubicBezTo>
                    <a:pt x="14" y="490"/>
                    <a:pt x="56" y="574"/>
                    <a:pt x="140" y="630"/>
                  </a:cubicBezTo>
                  <a:cubicBezTo>
                    <a:pt x="210" y="687"/>
                    <a:pt x="293" y="715"/>
                    <a:pt x="375" y="715"/>
                  </a:cubicBezTo>
                  <a:cubicBezTo>
                    <a:pt x="476" y="715"/>
                    <a:pt x="575" y="673"/>
                    <a:pt x="644" y="588"/>
                  </a:cubicBezTo>
                  <a:cubicBezTo>
                    <a:pt x="700" y="504"/>
                    <a:pt x="728" y="420"/>
                    <a:pt x="714" y="322"/>
                  </a:cubicBezTo>
                  <a:cubicBezTo>
                    <a:pt x="714" y="224"/>
                    <a:pt x="658" y="140"/>
                    <a:pt x="588" y="84"/>
                  </a:cubicBezTo>
                  <a:cubicBezTo>
                    <a:pt x="520" y="29"/>
                    <a:pt x="439" y="1"/>
                    <a:pt x="358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7" name="Google Shape;8207;p28"/>
            <p:cNvSpPr/>
            <p:nvPr/>
          </p:nvSpPr>
          <p:spPr>
            <a:xfrm rot="5400000">
              <a:off x="9030574" y="-643486"/>
              <a:ext cx="41989" cy="41067"/>
            </a:xfrm>
            <a:custGeom>
              <a:avLst/>
              <a:gdLst/>
              <a:ahLst/>
              <a:cxnLst/>
              <a:rect l="l" t="t" r="r" b="b"/>
              <a:pathLst>
                <a:path w="729" h="713" extrusionOk="0">
                  <a:moveTo>
                    <a:pt x="373" y="0"/>
                  </a:moveTo>
                  <a:cubicBezTo>
                    <a:pt x="356" y="0"/>
                    <a:pt x="339" y="1"/>
                    <a:pt x="323" y="4"/>
                  </a:cubicBezTo>
                  <a:cubicBezTo>
                    <a:pt x="239" y="18"/>
                    <a:pt x="155" y="60"/>
                    <a:pt x="85" y="130"/>
                  </a:cubicBezTo>
                  <a:cubicBezTo>
                    <a:pt x="29" y="200"/>
                    <a:pt x="1" y="297"/>
                    <a:pt x="15" y="395"/>
                  </a:cubicBezTo>
                  <a:cubicBezTo>
                    <a:pt x="15" y="479"/>
                    <a:pt x="71" y="563"/>
                    <a:pt x="141" y="633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7"/>
                  </a:cubicBezTo>
                  <a:cubicBezTo>
                    <a:pt x="700" y="507"/>
                    <a:pt x="728" y="409"/>
                    <a:pt x="714" y="325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30" y="27"/>
                    <a:pt x="453" y="0"/>
                    <a:pt x="37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8" name="Google Shape;8208;p28"/>
            <p:cNvSpPr/>
            <p:nvPr/>
          </p:nvSpPr>
          <p:spPr>
            <a:xfrm rot="5400000">
              <a:off x="9266436" y="-645271"/>
              <a:ext cx="41182" cy="40606"/>
            </a:xfrm>
            <a:custGeom>
              <a:avLst/>
              <a:gdLst/>
              <a:ahLst/>
              <a:cxnLst/>
              <a:rect l="l" t="t" r="r" b="b"/>
              <a:pathLst>
                <a:path w="715" h="705" extrusionOk="0">
                  <a:moveTo>
                    <a:pt x="353" y="1"/>
                  </a:moveTo>
                  <a:cubicBezTo>
                    <a:pt x="253" y="1"/>
                    <a:pt x="154" y="43"/>
                    <a:pt x="85" y="128"/>
                  </a:cubicBezTo>
                  <a:cubicBezTo>
                    <a:pt x="29" y="197"/>
                    <a:pt x="1" y="295"/>
                    <a:pt x="1" y="393"/>
                  </a:cubicBezTo>
                  <a:cubicBezTo>
                    <a:pt x="15" y="477"/>
                    <a:pt x="57" y="575"/>
                    <a:pt x="127" y="631"/>
                  </a:cubicBezTo>
                  <a:cubicBezTo>
                    <a:pt x="196" y="678"/>
                    <a:pt x="266" y="705"/>
                    <a:pt x="343" y="705"/>
                  </a:cubicBezTo>
                  <a:cubicBezTo>
                    <a:pt x="359" y="705"/>
                    <a:pt x="376" y="704"/>
                    <a:pt x="393" y="701"/>
                  </a:cubicBezTo>
                  <a:cubicBezTo>
                    <a:pt x="491" y="701"/>
                    <a:pt x="574" y="645"/>
                    <a:pt x="630" y="575"/>
                  </a:cubicBezTo>
                  <a:cubicBezTo>
                    <a:pt x="686" y="505"/>
                    <a:pt x="714" y="407"/>
                    <a:pt x="714" y="323"/>
                  </a:cubicBezTo>
                  <a:cubicBezTo>
                    <a:pt x="700" y="225"/>
                    <a:pt x="658" y="141"/>
                    <a:pt x="588" y="86"/>
                  </a:cubicBezTo>
                  <a:cubicBezTo>
                    <a:pt x="519" y="29"/>
                    <a:pt x="436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9" name="Google Shape;8209;p28"/>
            <p:cNvSpPr/>
            <p:nvPr/>
          </p:nvSpPr>
          <p:spPr>
            <a:xfrm rot="5400000">
              <a:off x="8740830" y="-656820"/>
              <a:ext cx="41182" cy="41125"/>
            </a:xfrm>
            <a:custGeom>
              <a:avLst/>
              <a:gdLst/>
              <a:ahLst/>
              <a:cxnLst/>
              <a:rect l="l" t="t" r="r" b="b"/>
              <a:pathLst>
                <a:path w="715" h="714" extrusionOk="0">
                  <a:moveTo>
                    <a:pt x="371" y="1"/>
                  </a:moveTo>
                  <a:cubicBezTo>
                    <a:pt x="355" y="1"/>
                    <a:pt x="339" y="2"/>
                    <a:pt x="323" y="4"/>
                  </a:cubicBezTo>
                  <a:cubicBezTo>
                    <a:pt x="225" y="18"/>
                    <a:pt x="141" y="60"/>
                    <a:pt x="85" y="130"/>
                  </a:cubicBezTo>
                  <a:cubicBezTo>
                    <a:pt x="29" y="200"/>
                    <a:pt x="1" y="298"/>
                    <a:pt x="1" y="396"/>
                  </a:cubicBezTo>
                  <a:cubicBezTo>
                    <a:pt x="15" y="480"/>
                    <a:pt x="57" y="578"/>
                    <a:pt x="127" y="634"/>
                  </a:cubicBezTo>
                  <a:cubicBezTo>
                    <a:pt x="192" y="688"/>
                    <a:pt x="270" y="713"/>
                    <a:pt x="348" y="713"/>
                  </a:cubicBezTo>
                  <a:cubicBezTo>
                    <a:pt x="454" y="713"/>
                    <a:pt x="558" y="666"/>
                    <a:pt x="631" y="578"/>
                  </a:cubicBezTo>
                  <a:cubicBezTo>
                    <a:pt x="687" y="508"/>
                    <a:pt x="714" y="410"/>
                    <a:pt x="714" y="326"/>
                  </a:cubicBezTo>
                  <a:cubicBezTo>
                    <a:pt x="700" y="228"/>
                    <a:pt x="659" y="144"/>
                    <a:pt x="589" y="88"/>
                  </a:cubicBezTo>
                  <a:cubicBezTo>
                    <a:pt x="519" y="30"/>
                    <a:pt x="449" y="1"/>
                    <a:pt x="37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0" name="Google Shape;8210;p28"/>
            <p:cNvSpPr/>
            <p:nvPr/>
          </p:nvSpPr>
          <p:spPr>
            <a:xfrm rot="5400000">
              <a:off x="8669409" y="-568062"/>
              <a:ext cx="41125" cy="40952"/>
            </a:xfrm>
            <a:custGeom>
              <a:avLst/>
              <a:gdLst/>
              <a:ahLst/>
              <a:cxnLst/>
              <a:rect l="l" t="t" r="r" b="b"/>
              <a:pathLst>
                <a:path w="714" h="711" extrusionOk="0">
                  <a:moveTo>
                    <a:pt x="358" y="1"/>
                  </a:moveTo>
                  <a:cubicBezTo>
                    <a:pt x="255" y="1"/>
                    <a:pt x="154" y="48"/>
                    <a:pt x="84" y="134"/>
                  </a:cubicBezTo>
                  <a:cubicBezTo>
                    <a:pt x="28" y="204"/>
                    <a:pt x="0" y="301"/>
                    <a:pt x="0" y="399"/>
                  </a:cubicBezTo>
                  <a:cubicBezTo>
                    <a:pt x="14" y="483"/>
                    <a:pt x="56" y="581"/>
                    <a:pt x="140" y="637"/>
                  </a:cubicBezTo>
                  <a:cubicBezTo>
                    <a:pt x="198" y="684"/>
                    <a:pt x="275" y="711"/>
                    <a:pt x="348" y="711"/>
                  </a:cubicBezTo>
                  <a:cubicBezTo>
                    <a:pt x="363" y="711"/>
                    <a:pt x="377" y="710"/>
                    <a:pt x="392" y="707"/>
                  </a:cubicBezTo>
                  <a:cubicBezTo>
                    <a:pt x="490" y="707"/>
                    <a:pt x="574" y="651"/>
                    <a:pt x="630" y="581"/>
                  </a:cubicBezTo>
                  <a:cubicBezTo>
                    <a:pt x="686" y="511"/>
                    <a:pt x="714" y="413"/>
                    <a:pt x="714" y="329"/>
                  </a:cubicBezTo>
                  <a:cubicBezTo>
                    <a:pt x="700" y="232"/>
                    <a:pt x="658" y="148"/>
                    <a:pt x="588" y="92"/>
                  </a:cubicBezTo>
                  <a:cubicBezTo>
                    <a:pt x="520" y="30"/>
                    <a:pt x="438" y="1"/>
                    <a:pt x="358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1" name="Google Shape;8211;p28"/>
            <p:cNvSpPr/>
            <p:nvPr/>
          </p:nvSpPr>
          <p:spPr>
            <a:xfrm rot="5400000">
              <a:off x="8803467" y="-515504"/>
              <a:ext cx="41989" cy="41413"/>
            </a:xfrm>
            <a:custGeom>
              <a:avLst/>
              <a:gdLst/>
              <a:ahLst/>
              <a:cxnLst/>
              <a:rect l="l" t="t" r="r" b="b"/>
              <a:pathLst>
                <a:path w="729" h="719" extrusionOk="0">
                  <a:moveTo>
                    <a:pt x="374" y="0"/>
                  </a:moveTo>
                  <a:cubicBezTo>
                    <a:pt x="269" y="0"/>
                    <a:pt x="163" y="47"/>
                    <a:pt x="99" y="136"/>
                  </a:cubicBezTo>
                  <a:cubicBezTo>
                    <a:pt x="29" y="206"/>
                    <a:pt x="1" y="304"/>
                    <a:pt x="15" y="388"/>
                  </a:cubicBezTo>
                  <a:cubicBezTo>
                    <a:pt x="15" y="486"/>
                    <a:pt x="71" y="569"/>
                    <a:pt x="141" y="639"/>
                  </a:cubicBezTo>
                  <a:cubicBezTo>
                    <a:pt x="206" y="693"/>
                    <a:pt x="284" y="719"/>
                    <a:pt x="362" y="719"/>
                  </a:cubicBezTo>
                  <a:cubicBezTo>
                    <a:pt x="467" y="719"/>
                    <a:pt x="572" y="672"/>
                    <a:pt x="644" y="583"/>
                  </a:cubicBezTo>
                  <a:cubicBezTo>
                    <a:pt x="700" y="513"/>
                    <a:pt x="728" y="416"/>
                    <a:pt x="728" y="318"/>
                  </a:cubicBezTo>
                  <a:cubicBezTo>
                    <a:pt x="714" y="234"/>
                    <a:pt x="672" y="150"/>
                    <a:pt x="588" y="80"/>
                  </a:cubicBezTo>
                  <a:cubicBezTo>
                    <a:pt x="529" y="26"/>
                    <a:pt x="452" y="0"/>
                    <a:pt x="374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2" name="Google Shape;8212;p28"/>
            <p:cNvSpPr/>
            <p:nvPr/>
          </p:nvSpPr>
          <p:spPr>
            <a:xfrm rot="5400000">
              <a:off x="8911606" y="-576126"/>
              <a:ext cx="41125" cy="40952"/>
            </a:xfrm>
            <a:custGeom>
              <a:avLst/>
              <a:gdLst/>
              <a:ahLst/>
              <a:cxnLst/>
              <a:rect l="l" t="t" r="r" b="b"/>
              <a:pathLst>
                <a:path w="714" h="711" extrusionOk="0">
                  <a:moveTo>
                    <a:pt x="322" y="1"/>
                  </a:moveTo>
                  <a:cubicBezTo>
                    <a:pt x="224" y="15"/>
                    <a:pt x="140" y="57"/>
                    <a:pt x="84" y="141"/>
                  </a:cubicBezTo>
                  <a:cubicBezTo>
                    <a:pt x="28" y="211"/>
                    <a:pt x="0" y="308"/>
                    <a:pt x="0" y="392"/>
                  </a:cubicBezTo>
                  <a:cubicBezTo>
                    <a:pt x="14" y="490"/>
                    <a:pt x="56" y="574"/>
                    <a:pt x="140" y="630"/>
                  </a:cubicBezTo>
                  <a:cubicBezTo>
                    <a:pt x="207" y="685"/>
                    <a:pt x="285" y="711"/>
                    <a:pt x="361" y="711"/>
                  </a:cubicBezTo>
                  <a:cubicBezTo>
                    <a:pt x="461" y="711"/>
                    <a:pt x="559" y="667"/>
                    <a:pt x="630" y="588"/>
                  </a:cubicBezTo>
                  <a:cubicBezTo>
                    <a:pt x="686" y="504"/>
                    <a:pt x="714" y="420"/>
                    <a:pt x="714" y="322"/>
                  </a:cubicBezTo>
                  <a:cubicBezTo>
                    <a:pt x="700" y="225"/>
                    <a:pt x="658" y="141"/>
                    <a:pt x="588" y="85"/>
                  </a:cubicBezTo>
                  <a:cubicBezTo>
                    <a:pt x="518" y="29"/>
                    <a:pt x="420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3" name="Google Shape;8213;p28"/>
            <p:cNvSpPr/>
            <p:nvPr/>
          </p:nvSpPr>
          <p:spPr>
            <a:xfrm rot="5400000">
              <a:off x="9051367" y="-543727"/>
              <a:ext cx="41182" cy="40606"/>
            </a:xfrm>
            <a:custGeom>
              <a:avLst/>
              <a:gdLst/>
              <a:ahLst/>
              <a:cxnLst/>
              <a:rect l="l" t="t" r="r" b="b"/>
              <a:pathLst>
                <a:path w="715" h="705" extrusionOk="0">
                  <a:moveTo>
                    <a:pt x="372" y="0"/>
                  </a:moveTo>
                  <a:cubicBezTo>
                    <a:pt x="356" y="0"/>
                    <a:pt x="340" y="1"/>
                    <a:pt x="323" y="4"/>
                  </a:cubicBezTo>
                  <a:cubicBezTo>
                    <a:pt x="225" y="4"/>
                    <a:pt x="141" y="46"/>
                    <a:pt x="85" y="130"/>
                  </a:cubicBezTo>
                  <a:cubicBezTo>
                    <a:pt x="29" y="200"/>
                    <a:pt x="1" y="284"/>
                    <a:pt x="1" y="382"/>
                  </a:cubicBezTo>
                  <a:cubicBezTo>
                    <a:pt x="15" y="480"/>
                    <a:pt x="57" y="564"/>
                    <a:pt x="127" y="619"/>
                  </a:cubicBezTo>
                  <a:cubicBezTo>
                    <a:pt x="196" y="676"/>
                    <a:pt x="280" y="704"/>
                    <a:pt x="362" y="704"/>
                  </a:cubicBezTo>
                  <a:cubicBezTo>
                    <a:pt x="462" y="704"/>
                    <a:pt x="561" y="662"/>
                    <a:pt x="631" y="578"/>
                  </a:cubicBezTo>
                  <a:cubicBezTo>
                    <a:pt x="687" y="494"/>
                    <a:pt x="715" y="410"/>
                    <a:pt x="715" y="312"/>
                  </a:cubicBezTo>
                  <a:cubicBezTo>
                    <a:pt x="701" y="214"/>
                    <a:pt x="659" y="130"/>
                    <a:pt x="589" y="74"/>
                  </a:cubicBezTo>
                  <a:cubicBezTo>
                    <a:pt x="519" y="27"/>
                    <a:pt x="449" y="0"/>
                    <a:pt x="37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4" name="Google Shape;8214;p28"/>
            <p:cNvSpPr/>
            <p:nvPr/>
          </p:nvSpPr>
          <p:spPr>
            <a:xfrm rot="5400000">
              <a:off x="8962062" y="-505684"/>
              <a:ext cx="41989" cy="41125"/>
            </a:xfrm>
            <a:custGeom>
              <a:avLst/>
              <a:gdLst/>
              <a:ahLst/>
              <a:cxnLst/>
              <a:rect l="l" t="t" r="r" b="b"/>
              <a:pathLst>
                <a:path w="729" h="714" extrusionOk="0">
                  <a:moveTo>
                    <a:pt x="371" y="1"/>
                  </a:moveTo>
                  <a:cubicBezTo>
                    <a:pt x="355" y="1"/>
                    <a:pt x="339" y="2"/>
                    <a:pt x="322" y="4"/>
                  </a:cubicBezTo>
                  <a:cubicBezTo>
                    <a:pt x="238" y="18"/>
                    <a:pt x="141" y="60"/>
                    <a:pt x="85" y="130"/>
                  </a:cubicBezTo>
                  <a:cubicBezTo>
                    <a:pt x="29" y="200"/>
                    <a:pt x="1" y="298"/>
                    <a:pt x="15" y="396"/>
                  </a:cubicBezTo>
                  <a:cubicBezTo>
                    <a:pt x="15" y="480"/>
                    <a:pt x="57" y="578"/>
                    <a:pt x="141" y="634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8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14" y="228"/>
                    <a:pt x="658" y="144"/>
                    <a:pt x="588" y="88"/>
                  </a:cubicBezTo>
                  <a:cubicBezTo>
                    <a:pt x="530" y="30"/>
                    <a:pt x="452" y="1"/>
                    <a:pt x="37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5" name="Google Shape;8215;p28"/>
            <p:cNvSpPr/>
            <p:nvPr/>
          </p:nvSpPr>
          <p:spPr>
            <a:xfrm rot="5400000">
              <a:off x="9058624" y="-367191"/>
              <a:ext cx="41182" cy="40606"/>
            </a:xfrm>
            <a:custGeom>
              <a:avLst/>
              <a:gdLst/>
              <a:ahLst/>
              <a:cxnLst/>
              <a:rect l="l" t="t" r="r" b="b"/>
              <a:pathLst>
                <a:path w="715" h="705" extrusionOk="0">
                  <a:moveTo>
                    <a:pt x="372" y="0"/>
                  </a:moveTo>
                  <a:cubicBezTo>
                    <a:pt x="355" y="0"/>
                    <a:pt x="339" y="1"/>
                    <a:pt x="322" y="4"/>
                  </a:cubicBezTo>
                  <a:cubicBezTo>
                    <a:pt x="224" y="4"/>
                    <a:pt x="140" y="60"/>
                    <a:pt x="84" y="130"/>
                  </a:cubicBezTo>
                  <a:cubicBezTo>
                    <a:pt x="28" y="200"/>
                    <a:pt x="0" y="298"/>
                    <a:pt x="0" y="382"/>
                  </a:cubicBezTo>
                  <a:cubicBezTo>
                    <a:pt x="14" y="480"/>
                    <a:pt x="56" y="564"/>
                    <a:pt x="126" y="620"/>
                  </a:cubicBezTo>
                  <a:cubicBezTo>
                    <a:pt x="196" y="676"/>
                    <a:pt x="279" y="705"/>
                    <a:pt x="361" y="705"/>
                  </a:cubicBezTo>
                  <a:cubicBezTo>
                    <a:pt x="462" y="705"/>
                    <a:pt x="561" y="662"/>
                    <a:pt x="630" y="578"/>
                  </a:cubicBezTo>
                  <a:cubicBezTo>
                    <a:pt x="686" y="508"/>
                    <a:pt x="714" y="410"/>
                    <a:pt x="714" y="312"/>
                  </a:cubicBezTo>
                  <a:cubicBezTo>
                    <a:pt x="700" y="228"/>
                    <a:pt x="658" y="130"/>
                    <a:pt x="588" y="74"/>
                  </a:cubicBezTo>
                  <a:cubicBezTo>
                    <a:pt x="519" y="27"/>
                    <a:pt x="449" y="0"/>
                    <a:pt x="37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6" name="Google Shape;8216;p28"/>
            <p:cNvSpPr/>
            <p:nvPr/>
          </p:nvSpPr>
          <p:spPr>
            <a:xfrm rot="5400000">
              <a:off x="8870367" y="-282263"/>
              <a:ext cx="41989" cy="40779"/>
            </a:xfrm>
            <a:custGeom>
              <a:avLst/>
              <a:gdLst/>
              <a:ahLst/>
              <a:cxnLst/>
              <a:rect l="l" t="t" r="r" b="b"/>
              <a:pathLst>
                <a:path w="729" h="708" extrusionOk="0">
                  <a:moveTo>
                    <a:pt x="362" y="1"/>
                  </a:moveTo>
                  <a:cubicBezTo>
                    <a:pt x="259" y="1"/>
                    <a:pt x="156" y="43"/>
                    <a:pt x="85" y="130"/>
                  </a:cubicBezTo>
                  <a:cubicBezTo>
                    <a:pt x="29" y="200"/>
                    <a:pt x="1" y="298"/>
                    <a:pt x="15" y="396"/>
                  </a:cubicBezTo>
                  <a:cubicBezTo>
                    <a:pt x="15" y="480"/>
                    <a:pt x="71" y="564"/>
                    <a:pt x="141" y="634"/>
                  </a:cubicBezTo>
                  <a:cubicBezTo>
                    <a:pt x="207" y="683"/>
                    <a:pt x="287" y="707"/>
                    <a:pt x="367" y="707"/>
                  </a:cubicBezTo>
                  <a:cubicBezTo>
                    <a:pt x="470" y="707"/>
                    <a:pt x="573" y="665"/>
                    <a:pt x="644" y="578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14" y="228"/>
                    <a:pt x="658" y="144"/>
                    <a:pt x="588" y="74"/>
                  </a:cubicBezTo>
                  <a:cubicBezTo>
                    <a:pt x="522" y="26"/>
                    <a:pt x="442" y="1"/>
                    <a:pt x="36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7" name="Google Shape;8217;p28"/>
            <p:cNvSpPr/>
            <p:nvPr/>
          </p:nvSpPr>
          <p:spPr>
            <a:xfrm rot="5400000">
              <a:off x="8631855" y="-153245"/>
              <a:ext cx="41989" cy="40664"/>
            </a:xfrm>
            <a:custGeom>
              <a:avLst/>
              <a:gdLst/>
              <a:ahLst/>
              <a:cxnLst/>
              <a:rect l="l" t="t" r="r" b="b"/>
              <a:pathLst>
                <a:path w="729" h="706" extrusionOk="0">
                  <a:moveTo>
                    <a:pt x="373" y="1"/>
                  </a:moveTo>
                  <a:cubicBezTo>
                    <a:pt x="356" y="1"/>
                    <a:pt x="339" y="2"/>
                    <a:pt x="322" y="4"/>
                  </a:cubicBezTo>
                  <a:cubicBezTo>
                    <a:pt x="239" y="4"/>
                    <a:pt x="141" y="46"/>
                    <a:pt x="85" y="130"/>
                  </a:cubicBezTo>
                  <a:cubicBezTo>
                    <a:pt x="29" y="200"/>
                    <a:pt x="1" y="284"/>
                    <a:pt x="15" y="382"/>
                  </a:cubicBezTo>
                  <a:cubicBezTo>
                    <a:pt x="15" y="480"/>
                    <a:pt x="57" y="564"/>
                    <a:pt x="141" y="620"/>
                  </a:cubicBezTo>
                  <a:cubicBezTo>
                    <a:pt x="210" y="677"/>
                    <a:pt x="293" y="705"/>
                    <a:pt x="376" y="705"/>
                  </a:cubicBezTo>
                  <a:cubicBezTo>
                    <a:pt x="476" y="705"/>
                    <a:pt x="575" y="663"/>
                    <a:pt x="644" y="578"/>
                  </a:cubicBezTo>
                  <a:cubicBezTo>
                    <a:pt x="700" y="494"/>
                    <a:pt x="728" y="410"/>
                    <a:pt x="714" y="312"/>
                  </a:cubicBezTo>
                  <a:cubicBezTo>
                    <a:pt x="714" y="214"/>
                    <a:pt x="658" y="130"/>
                    <a:pt x="588" y="74"/>
                  </a:cubicBezTo>
                  <a:cubicBezTo>
                    <a:pt x="530" y="28"/>
                    <a:pt x="453" y="1"/>
                    <a:pt x="37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8" name="Google Shape;8218;p28"/>
            <p:cNvSpPr/>
            <p:nvPr/>
          </p:nvSpPr>
          <p:spPr>
            <a:xfrm rot="5400000">
              <a:off x="8746532" y="-114712"/>
              <a:ext cx="41931" cy="40952"/>
            </a:xfrm>
            <a:custGeom>
              <a:avLst/>
              <a:gdLst/>
              <a:ahLst/>
              <a:cxnLst/>
              <a:rect l="l" t="t" r="r" b="b"/>
              <a:pathLst>
                <a:path w="728" h="711" extrusionOk="0">
                  <a:moveTo>
                    <a:pt x="366" y="1"/>
                  </a:moveTo>
                  <a:cubicBezTo>
                    <a:pt x="261" y="1"/>
                    <a:pt x="157" y="48"/>
                    <a:pt x="84" y="136"/>
                  </a:cubicBezTo>
                  <a:cubicBezTo>
                    <a:pt x="28" y="206"/>
                    <a:pt x="0" y="290"/>
                    <a:pt x="14" y="388"/>
                  </a:cubicBezTo>
                  <a:cubicBezTo>
                    <a:pt x="14" y="486"/>
                    <a:pt x="70" y="570"/>
                    <a:pt x="140" y="626"/>
                  </a:cubicBezTo>
                  <a:cubicBezTo>
                    <a:pt x="209" y="683"/>
                    <a:pt x="293" y="711"/>
                    <a:pt x="375" y="711"/>
                  </a:cubicBezTo>
                  <a:cubicBezTo>
                    <a:pt x="476" y="711"/>
                    <a:pt x="575" y="669"/>
                    <a:pt x="644" y="584"/>
                  </a:cubicBezTo>
                  <a:cubicBezTo>
                    <a:pt x="700" y="500"/>
                    <a:pt x="728" y="416"/>
                    <a:pt x="714" y="318"/>
                  </a:cubicBezTo>
                  <a:cubicBezTo>
                    <a:pt x="714" y="220"/>
                    <a:pt x="658" y="136"/>
                    <a:pt x="588" y="80"/>
                  </a:cubicBezTo>
                  <a:cubicBezTo>
                    <a:pt x="523" y="27"/>
                    <a:pt x="444" y="1"/>
                    <a:pt x="36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9" name="Google Shape;8219;p28"/>
            <p:cNvSpPr/>
            <p:nvPr/>
          </p:nvSpPr>
          <p:spPr>
            <a:xfrm rot="5400000">
              <a:off x="7900684" y="-53630"/>
              <a:ext cx="41989" cy="41297"/>
            </a:xfrm>
            <a:custGeom>
              <a:avLst/>
              <a:gdLst/>
              <a:ahLst/>
              <a:cxnLst/>
              <a:rect l="l" t="t" r="r" b="b"/>
              <a:pathLst>
                <a:path w="729" h="717" extrusionOk="0">
                  <a:moveTo>
                    <a:pt x="358" y="0"/>
                  </a:moveTo>
                  <a:cubicBezTo>
                    <a:pt x="256" y="0"/>
                    <a:pt x="155" y="47"/>
                    <a:pt x="85" y="133"/>
                  </a:cubicBezTo>
                  <a:cubicBezTo>
                    <a:pt x="29" y="203"/>
                    <a:pt x="1" y="301"/>
                    <a:pt x="15" y="399"/>
                  </a:cubicBezTo>
                  <a:cubicBezTo>
                    <a:pt x="15" y="483"/>
                    <a:pt x="71" y="567"/>
                    <a:pt x="141" y="637"/>
                  </a:cubicBezTo>
                  <a:cubicBezTo>
                    <a:pt x="206" y="691"/>
                    <a:pt x="284" y="716"/>
                    <a:pt x="362" y="716"/>
                  </a:cubicBezTo>
                  <a:cubicBezTo>
                    <a:pt x="467" y="716"/>
                    <a:pt x="572" y="669"/>
                    <a:pt x="644" y="581"/>
                  </a:cubicBezTo>
                  <a:cubicBezTo>
                    <a:pt x="700" y="511"/>
                    <a:pt x="728" y="413"/>
                    <a:pt x="714" y="329"/>
                  </a:cubicBezTo>
                  <a:cubicBezTo>
                    <a:pt x="714" y="231"/>
                    <a:pt x="658" y="147"/>
                    <a:pt x="589" y="91"/>
                  </a:cubicBezTo>
                  <a:cubicBezTo>
                    <a:pt x="521" y="30"/>
                    <a:pt x="439" y="0"/>
                    <a:pt x="358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0" name="Google Shape;8220;p28"/>
            <p:cNvSpPr/>
            <p:nvPr/>
          </p:nvSpPr>
          <p:spPr>
            <a:xfrm rot="5400000">
              <a:off x="8075636" y="-94380"/>
              <a:ext cx="41931" cy="40606"/>
            </a:xfrm>
            <a:custGeom>
              <a:avLst/>
              <a:gdLst/>
              <a:ahLst/>
              <a:cxnLst/>
              <a:rect l="l" t="t" r="r" b="b"/>
              <a:pathLst>
                <a:path w="728" h="705" extrusionOk="0">
                  <a:moveTo>
                    <a:pt x="353" y="1"/>
                  </a:moveTo>
                  <a:cubicBezTo>
                    <a:pt x="252" y="1"/>
                    <a:pt x="153" y="43"/>
                    <a:pt x="84" y="128"/>
                  </a:cubicBezTo>
                  <a:cubicBezTo>
                    <a:pt x="28" y="198"/>
                    <a:pt x="0" y="296"/>
                    <a:pt x="14" y="394"/>
                  </a:cubicBezTo>
                  <a:cubicBezTo>
                    <a:pt x="14" y="477"/>
                    <a:pt x="70" y="575"/>
                    <a:pt x="140" y="631"/>
                  </a:cubicBezTo>
                  <a:cubicBezTo>
                    <a:pt x="198" y="678"/>
                    <a:pt x="275" y="705"/>
                    <a:pt x="356" y="705"/>
                  </a:cubicBezTo>
                  <a:cubicBezTo>
                    <a:pt x="372" y="705"/>
                    <a:pt x="389" y="704"/>
                    <a:pt x="406" y="701"/>
                  </a:cubicBezTo>
                  <a:cubicBezTo>
                    <a:pt x="490" y="701"/>
                    <a:pt x="588" y="645"/>
                    <a:pt x="644" y="575"/>
                  </a:cubicBezTo>
                  <a:cubicBezTo>
                    <a:pt x="700" y="505"/>
                    <a:pt x="728" y="408"/>
                    <a:pt x="714" y="324"/>
                  </a:cubicBezTo>
                  <a:cubicBezTo>
                    <a:pt x="714" y="226"/>
                    <a:pt x="672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1" name="Google Shape;8221;p28"/>
            <p:cNvSpPr/>
            <p:nvPr/>
          </p:nvSpPr>
          <p:spPr>
            <a:xfrm rot="5400000">
              <a:off x="8102650" y="-9424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54" y="0"/>
                  </a:moveTo>
                  <a:cubicBezTo>
                    <a:pt x="254" y="0"/>
                    <a:pt x="156" y="43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26" y="634"/>
                  </a:cubicBezTo>
                  <a:cubicBezTo>
                    <a:pt x="184" y="680"/>
                    <a:pt x="261" y="707"/>
                    <a:pt x="342" y="707"/>
                  </a:cubicBezTo>
                  <a:cubicBezTo>
                    <a:pt x="359" y="707"/>
                    <a:pt x="375" y="706"/>
                    <a:pt x="392" y="704"/>
                  </a:cubicBezTo>
                  <a:cubicBezTo>
                    <a:pt x="490" y="704"/>
                    <a:pt x="574" y="648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74"/>
                  </a:cubicBezTo>
                  <a:cubicBezTo>
                    <a:pt x="507" y="25"/>
                    <a:pt x="430" y="0"/>
                    <a:pt x="354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2" name="Google Shape;8222;p28"/>
            <p:cNvSpPr/>
            <p:nvPr/>
          </p:nvSpPr>
          <p:spPr>
            <a:xfrm rot="5400000">
              <a:off x="7834706" y="716535"/>
              <a:ext cx="41125" cy="41182"/>
            </a:xfrm>
            <a:custGeom>
              <a:avLst/>
              <a:gdLst/>
              <a:ahLst/>
              <a:cxnLst/>
              <a:rect l="l" t="t" r="r" b="b"/>
              <a:pathLst>
                <a:path w="714" h="715" extrusionOk="0">
                  <a:moveTo>
                    <a:pt x="356" y="1"/>
                  </a:moveTo>
                  <a:cubicBezTo>
                    <a:pt x="256" y="1"/>
                    <a:pt x="155" y="47"/>
                    <a:pt x="84" y="141"/>
                  </a:cubicBezTo>
                  <a:cubicBezTo>
                    <a:pt x="28" y="211"/>
                    <a:pt x="0" y="295"/>
                    <a:pt x="0" y="393"/>
                  </a:cubicBezTo>
                  <a:cubicBezTo>
                    <a:pt x="14" y="490"/>
                    <a:pt x="56" y="574"/>
                    <a:pt x="126" y="630"/>
                  </a:cubicBezTo>
                  <a:cubicBezTo>
                    <a:pt x="210" y="686"/>
                    <a:pt x="294" y="714"/>
                    <a:pt x="392" y="714"/>
                  </a:cubicBezTo>
                  <a:cubicBezTo>
                    <a:pt x="490" y="700"/>
                    <a:pt x="574" y="658"/>
                    <a:pt x="630" y="574"/>
                  </a:cubicBezTo>
                  <a:cubicBezTo>
                    <a:pt x="686" y="504"/>
                    <a:pt x="714" y="421"/>
                    <a:pt x="714" y="323"/>
                  </a:cubicBezTo>
                  <a:cubicBezTo>
                    <a:pt x="700" y="225"/>
                    <a:pt x="658" y="141"/>
                    <a:pt x="574" y="85"/>
                  </a:cubicBezTo>
                  <a:cubicBezTo>
                    <a:pt x="512" y="29"/>
                    <a:pt x="435" y="1"/>
                    <a:pt x="356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3" name="Google Shape;8223;p28"/>
            <p:cNvSpPr/>
            <p:nvPr/>
          </p:nvSpPr>
          <p:spPr>
            <a:xfrm rot="5400000">
              <a:off x="7853051" y="813385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67" y="1"/>
                  </a:moveTo>
                  <a:cubicBezTo>
                    <a:pt x="261" y="1"/>
                    <a:pt x="157" y="47"/>
                    <a:pt x="84" y="136"/>
                  </a:cubicBezTo>
                  <a:cubicBezTo>
                    <a:pt x="29" y="206"/>
                    <a:pt x="1" y="290"/>
                    <a:pt x="1" y="388"/>
                  </a:cubicBezTo>
                  <a:cubicBezTo>
                    <a:pt x="15" y="486"/>
                    <a:pt x="56" y="570"/>
                    <a:pt x="140" y="626"/>
                  </a:cubicBezTo>
                  <a:cubicBezTo>
                    <a:pt x="203" y="682"/>
                    <a:pt x="283" y="711"/>
                    <a:pt x="364" y="711"/>
                  </a:cubicBezTo>
                  <a:cubicBezTo>
                    <a:pt x="462" y="711"/>
                    <a:pt x="561" y="668"/>
                    <a:pt x="630" y="584"/>
                  </a:cubicBezTo>
                  <a:cubicBezTo>
                    <a:pt x="686" y="500"/>
                    <a:pt x="714" y="416"/>
                    <a:pt x="714" y="318"/>
                  </a:cubicBezTo>
                  <a:cubicBezTo>
                    <a:pt x="700" y="220"/>
                    <a:pt x="658" y="136"/>
                    <a:pt x="588" y="80"/>
                  </a:cubicBezTo>
                  <a:cubicBezTo>
                    <a:pt x="523" y="26"/>
                    <a:pt x="445" y="1"/>
                    <a:pt x="36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4" name="Google Shape;8224;p28"/>
            <p:cNvSpPr/>
            <p:nvPr/>
          </p:nvSpPr>
          <p:spPr>
            <a:xfrm rot="5400000">
              <a:off x="8063397" y="592096"/>
              <a:ext cx="41989" cy="41067"/>
            </a:xfrm>
            <a:custGeom>
              <a:avLst/>
              <a:gdLst/>
              <a:ahLst/>
              <a:cxnLst/>
              <a:rect l="l" t="t" r="r" b="b"/>
              <a:pathLst>
                <a:path w="729" h="713" extrusionOk="0">
                  <a:moveTo>
                    <a:pt x="380" y="0"/>
                  </a:moveTo>
                  <a:cubicBezTo>
                    <a:pt x="365" y="0"/>
                    <a:pt x="351" y="1"/>
                    <a:pt x="336" y="4"/>
                  </a:cubicBezTo>
                  <a:cubicBezTo>
                    <a:pt x="238" y="4"/>
                    <a:pt x="154" y="60"/>
                    <a:pt x="84" y="130"/>
                  </a:cubicBezTo>
                  <a:cubicBezTo>
                    <a:pt x="28" y="200"/>
                    <a:pt x="0" y="297"/>
                    <a:pt x="14" y="395"/>
                  </a:cubicBezTo>
                  <a:cubicBezTo>
                    <a:pt x="14" y="479"/>
                    <a:pt x="70" y="563"/>
                    <a:pt x="140" y="633"/>
                  </a:cubicBezTo>
                  <a:cubicBezTo>
                    <a:pt x="206" y="687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7"/>
                  </a:cubicBezTo>
                  <a:cubicBezTo>
                    <a:pt x="700" y="507"/>
                    <a:pt x="728" y="409"/>
                    <a:pt x="714" y="311"/>
                  </a:cubicBezTo>
                  <a:cubicBezTo>
                    <a:pt x="714" y="227"/>
                    <a:pt x="672" y="130"/>
                    <a:pt x="588" y="74"/>
                  </a:cubicBezTo>
                  <a:cubicBezTo>
                    <a:pt x="530" y="27"/>
                    <a:pt x="453" y="0"/>
                    <a:pt x="38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5" name="Google Shape;8225;p28"/>
            <p:cNvSpPr/>
            <p:nvPr/>
          </p:nvSpPr>
          <p:spPr>
            <a:xfrm rot="5400000">
              <a:off x="8116847" y="688226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62" y="1"/>
                  </a:moveTo>
                  <a:cubicBezTo>
                    <a:pt x="258" y="1"/>
                    <a:pt x="156" y="43"/>
                    <a:pt x="85" y="130"/>
                  </a:cubicBezTo>
                  <a:cubicBezTo>
                    <a:pt x="29" y="200"/>
                    <a:pt x="1" y="298"/>
                    <a:pt x="1" y="382"/>
                  </a:cubicBezTo>
                  <a:cubicBezTo>
                    <a:pt x="15" y="480"/>
                    <a:pt x="57" y="564"/>
                    <a:pt x="141" y="620"/>
                  </a:cubicBezTo>
                  <a:cubicBezTo>
                    <a:pt x="203" y="676"/>
                    <a:pt x="286" y="705"/>
                    <a:pt x="369" y="705"/>
                  </a:cubicBezTo>
                  <a:cubicBezTo>
                    <a:pt x="469" y="705"/>
                    <a:pt x="569" y="662"/>
                    <a:pt x="630" y="578"/>
                  </a:cubicBezTo>
                  <a:cubicBezTo>
                    <a:pt x="686" y="508"/>
                    <a:pt x="728" y="410"/>
                    <a:pt x="714" y="312"/>
                  </a:cubicBezTo>
                  <a:cubicBezTo>
                    <a:pt x="700" y="228"/>
                    <a:pt x="658" y="130"/>
                    <a:pt x="588" y="74"/>
                  </a:cubicBezTo>
                  <a:cubicBezTo>
                    <a:pt x="521" y="25"/>
                    <a:pt x="442" y="1"/>
                    <a:pt x="36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6" name="Google Shape;8226;p28"/>
            <p:cNvSpPr/>
            <p:nvPr/>
          </p:nvSpPr>
          <p:spPr>
            <a:xfrm rot="5400000">
              <a:off x="7890144" y="918961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67" y="1"/>
                  </a:moveTo>
                  <a:cubicBezTo>
                    <a:pt x="262" y="1"/>
                    <a:pt x="157" y="48"/>
                    <a:pt x="85" y="136"/>
                  </a:cubicBezTo>
                  <a:cubicBezTo>
                    <a:pt x="29" y="206"/>
                    <a:pt x="1" y="290"/>
                    <a:pt x="1" y="388"/>
                  </a:cubicBezTo>
                  <a:cubicBezTo>
                    <a:pt x="15" y="486"/>
                    <a:pt x="57" y="570"/>
                    <a:pt x="141" y="626"/>
                  </a:cubicBezTo>
                  <a:cubicBezTo>
                    <a:pt x="204" y="683"/>
                    <a:pt x="286" y="711"/>
                    <a:pt x="369" y="711"/>
                  </a:cubicBezTo>
                  <a:cubicBezTo>
                    <a:pt x="469" y="711"/>
                    <a:pt x="569" y="669"/>
                    <a:pt x="630" y="584"/>
                  </a:cubicBezTo>
                  <a:cubicBezTo>
                    <a:pt x="686" y="500"/>
                    <a:pt x="714" y="416"/>
                    <a:pt x="714" y="318"/>
                  </a:cubicBezTo>
                  <a:cubicBezTo>
                    <a:pt x="700" y="220"/>
                    <a:pt x="658" y="136"/>
                    <a:pt x="588" y="80"/>
                  </a:cubicBezTo>
                  <a:cubicBezTo>
                    <a:pt x="523" y="27"/>
                    <a:pt x="445" y="1"/>
                    <a:pt x="36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7" name="Google Shape;8227;p28"/>
            <p:cNvSpPr/>
            <p:nvPr/>
          </p:nvSpPr>
          <p:spPr>
            <a:xfrm rot="5400000">
              <a:off x="7677465" y="842962"/>
              <a:ext cx="41931" cy="40606"/>
            </a:xfrm>
            <a:custGeom>
              <a:avLst/>
              <a:gdLst/>
              <a:ahLst/>
              <a:cxnLst/>
              <a:rect l="l" t="t" r="r" b="b"/>
              <a:pathLst>
                <a:path w="728" h="705" extrusionOk="0">
                  <a:moveTo>
                    <a:pt x="353" y="0"/>
                  </a:moveTo>
                  <a:cubicBezTo>
                    <a:pt x="252" y="0"/>
                    <a:pt x="154" y="43"/>
                    <a:pt x="84" y="127"/>
                  </a:cubicBezTo>
                  <a:cubicBezTo>
                    <a:pt x="28" y="197"/>
                    <a:pt x="0" y="295"/>
                    <a:pt x="0" y="393"/>
                  </a:cubicBezTo>
                  <a:cubicBezTo>
                    <a:pt x="14" y="477"/>
                    <a:pt x="56" y="561"/>
                    <a:pt x="140" y="631"/>
                  </a:cubicBezTo>
                  <a:cubicBezTo>
                    <a:pt x="207" y="680"/>
                    <a:pt x="287" y="705"/>
                    <a:pt x="366" y="705"/>
                  </a:cubicBezTo>
                  <a:cubicBezTo>
                    <a:pt x="470" y="705"/>
                    <a:pt x="573" y="662"/>
                    <a:pt x="644" y="575"/>
                  </a:cubicBezTo>
                  <a:cubicBezTo>
                    <a:pt x="700" y="505"/>
                    <a:pt x="728" y="407"/>
                    <a:pt x="714" y="323"/>
                  </a:cubicBezTo>
                  <a:cubicBezTo>
                    <a:pt x="714" y="225"/>
                    <a:pt x="658" y="141"/>
                    <a:pt x="588" y="85"/>
                  </a:cubicBezTo>
                  <a:cubicBezTo>
                    <a:pt x="519" y="29"/>
                    <a:pt x="435" y="0"/>
                    <a:pt x="353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8" name="Google Shape;8228;p28"/>
            <p:cNvSpPr/>
            <p:nvPr/>
          </p:nvSpPr>
          <p:spPr>
            <a:xfrm rot="5400000">
              <a:off x="7754012" y="1046857"/>
              <a:ext cx="41989" cy="40664"/>
            </a:xfrm>
            <a:custGeom>
              <a:avLst/>
              <a:gdLst/>
              <a:ahLst/>
              <a:cxnLst/>
              <a:rect l="l" t="t" r="r" b="b"/>
              <a:pathLst>
                <a:path w="729" h="706" extrusionOk="0">
                  <a:moveTo>
                    <a:pt x="353" y="1"/>
                  </a:moveTo>
                  <a:cubicBezTo>
                    <a:pt x="253" y="1"/>
                    <a:pt x="154" y="43"/>
                    <a:pt x="85" y="128"/>
                  </a:cubicBezTo>
                  <a:cubicBezTo>
                    <a:pt x="29" y="198"/>
                    <a:pt x="1" y="296"/>
                    <a:pt x="1" y="394"/>
                  </a:cubicBezTo>
                  <a:cubicBezTo>
                    <a:pt x="15" y="478"/>
                    <a:pt x="57" y="576"/>
                    <a:pt x="141" y="632"/>
                  </a:cubicBezTo>
                  <a:cubicBezTo>
                    <a:pt x="198" y="678"/>
                    <a:pt x="276" y="705"/>
                    <a:pt x="348" y="705"/>
                  </a:cubicBezTo>
                  <a:cubicBezTo>
                    <a:pt x="363" y="705"/>
                    <a:pt x="378" y="704"/>
                    <a:pt x="392" y="702"/>
                  </a:cubicBezTo>
                  <a:cubicBezTo>
                    <a:pt x="490" y="702"/>
                    <a:pt x="574" y="646"/>
                    <a:pt x="644" y="576"/>
                  </a:cubicBezTo>
                  <a:cubicBezTo>
                    <a:pt x="700" y="506"/>
                    <a:pt x="728" y="408"/>
                    <a:pt x="714" y="324"/>
                  </a:cubicBezTo>
                  <a:cubicBezTo>
                    <a:pt x="714" y="226"/>
                    <a:pt x="658" y="142"/>
                    <a:pt x="588" y="86"/>
                  </a:cubicBezTo>
                  <a:cubicBezTo>
                    <a:pt x="519" y="29"/>
                    <a:pt x="436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9" name="Google Shape;8229;p28"/>
            <p:cNvSpPr/>
            <p:nvPr/>
          </p:nvSpPr>
          <p:spPr>
            <a:xfrm rot="5400000">
              <a:off x="8020717" y="874957"/>
              <a:ext cx="41931" cy="41125"/>
            </a:xfrm>
            <a:custGeom>
              <a:avLst/>
              <a:gdLst/>
              <a:ahLst/>
              <a:cxnLst/>
              <a:rect l="l" t="t" r="r" b="b"/>
              <a:pathLst>
                <a:path w="728" h="714" extrusionOk="0">
                  <a:moveTo>
                    <a:pt x="371" y="1"/>
                  </a:moveTo>
                  <a:cubicBezTo>
                    <a:pt x="355" y="1"/>
                    <a:pt x="338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40" y="634"/>
                  </a:cubicBezTo>
                  <a:cubicBezTo>
                    <a:pt x="199" y="688"/>
                    <a:pt x="277" y="713"/>
                    <a:pt x="356" y="713"/>
                  </a:cubicBezTo>
                  <a:cubicBezTo>
                    <a:pt x="462" y="713"/>
                    <a:pt x="571" y="666"/>
                    <a:pt x="644" y="578"/>
                  </a:cubicBezTo>
                  <a:cubicBezTo>
                    <a:pt x="700" y="508"/>
                    <a:pt x="728" y="410"/>
                    <a:pt x="714" y="326"/>
                  </a:cubicBezTo>
                  <a:cubicBezTo>
                    <a:pt x="714" y="228"/>
                    <a:pt x="658" y="144"/>
                    <a:pt x="588" y="88"/>
                  </a:cubicBezTo>
                  <a:cubicBezTo>
                    <a:pt x="529" y="30"/>
                    <a:pt x="452" y="1"/>
                    <a:pt x="37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0" name="Google Shape;8230;p28"/>
            <p:cNvSpPr/>
            <p:nvPr/>
          </p:nvSpPr>
          <p:spPr>
            <a:xfrm rot="5400000">
              <a:off x="8224526" y="-45077"/>
              <a:ext cx="41182" cy="41125"/>
            </a:xfrm>
            <a:custGeom>
              <a:avLst/>
              <a:gdLst/>
              <a:ahLst/>
              <a:cxnLst/>
              <a:rect l="l" t="t" r="r" b="b"/>
              <a:pathLst>
                <a:path w="715" h="714" extrusionOk="0">
                  <a:moveTo>
                    <a:pt x="367" y="1"/>
                  </a:moveTo>
                  <a:cubicBezTo>
                    <a:pt x="262" y="1"/>
                    <a:pt x="157" y="47"/>
                    <a:pt x="85" y="136"/>
                  </a:cubicBezTo>
                  <a:cubicBezTo>
                    <a:pt x="29" y="206"/>
                    <a:pt x="1" y="304"/>
                    <a:pt x="1" y="388"/>
                  </a:cubicBezTo>
                  <a:cubicBezTo>
                    <a:pt x="15" y="486"/>
                    <a:pt x="57" y="570"/>
                    <a:pt x="127" y="626"/>
                  </a:cubicBezTo>
                  <a:cubicBezTo>
                    <a:pt x="197" y="684"/>
                    <a:pt x="267" y="713"/>
                    <a:pt x="345" y="713"/>
                  </a:cubicBezTo>
                  <a:cubicBezTo>
                    <a:pt x="360" y="713"/>
                    <a:pt x="376" y="712"/>
                    <a:pt x="393" y="710"/>
                  </a:cubicBezTo>
                  <a:cubicBezTo>
                    <a:pt x="490" y="696"/>
                    <a:pt x="574" y="654"/>
                    <a:pt x="630" y="584"/>
                  </a:cubicBezTo>
                  <a:cubicBezTo>
                    <a:pt x="686" y="500"/>
                    <a:pt x="714" y="416"/>
                    <a:pt x="714" y="318"/>
                  </a:cubicBezTo>
                  <a:cubicBezTo>
                    <a:pt x="700" y="220"/>
                    <a:pt x="658" y="136"/>
                    <a:pt x="588" y="80"/>
                  </a:cubicBezTo>
                  <a:cubicBezTo>
                    <a:pt x="523" y="26"/>
                    <a:pt x="445" y="1"/>
                    <a:pt x="36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1" name="Google Shape;8231;p28"/>
            <p:cNvSpPr/>
            <p:nvPr/>
          </p:nvSpPr>
          <p:spPr>
            <a:xfrm rot="5400000">
              <a:off x="8356539" y="-165571"/>
              <a:ext cx="41989" cy="41125"/>
            </a:xfrm>
            <a:custGeom>
              <a:avLst/>
              <a:gdLst/>
              <a:ahLst/>
              <a:cxnLst/>
              <a:rect l="l" t="t" r="r" b="b"/>
              <a:pathLst>
                <a:path w="729" h="714" extrusionOk="0">
                  <a:moveTo>
                    <a:pt x="359" y="0"/>
                  </a:moveTo>
                  <a:cubicBezTo>
                    <a:pt x="256" y="0"/>
                    <a:pt x="155" y="46"/>
                    <a:pt x="85" y="140"/>
                  </a:cubicBezTo>
                  <a:cubicBezTo>
                    <a:pt x="29" y="210"/>
                    <a:pt x="1" y="294"/>
                    <a:pt x="15" y="392"/>
                  </a:cubicBezTo>
                  <a:cubicBezTo>
                    <a:pt x="15" y="490"/>
                    <a:pt x="71" y="574"/>
                    <a:pt x="141" y="630"/>
                  </a:cubicBezTo>
                  <a:cubicBezTo>
                    <a:pt x="211" y="686"/>
                    <a:pt x="309" y="714"/>
                    <a:pt x="407" y="714"/>
                  </a:cubicBezTo>
                  <a:cubicBezTo>
                    <a:pt x="490" y="700"/>
                    <a:pt x="588" y="658"/>
                    <a:pt x="644" y="588"/>
                  </a:cubicBezTo>
                  <a:cubicBezTo>
                    <a:pt x="700" y="504"/>
                    <a:pt x="728" y="420"/>
                    <a:pt x="714" y="322"/>
                  </a:cubicBezTo>
                  <a:cubicBezTo>
                    <a:pt x="714" y="224"/>
                    <a:pt x="672" y="140"/>
                    <a:pt x="588" y="84"/>
                  </a:cubicBezTo>
                  <a:cubicBezTo>
                    <a:pt x="521" y="29"/>
                    <a:pt x="439" y="0"/>
                    <a:pt x="359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2" name="Google Shape;8232;p28"/>
            <p:cNvSpPr/>
            <p:nvPr/>
          </p:nvSpPr>
          <p:spPr>
            <a:xfrm rot="5400000">
              <a:off x="8426261" y="46763"/>
              <a:ext cx="41182" cy="41182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9" y="1"/>
                  </a:moveTo>
                  <a:cubicBezTo>
                    <a:pt x="257" y="1"/>
                    <a:pt x="155" y="47"/>
                    <a:pt x="85" y="141"/>
                  </a:cubicBezTo>
                  <a:cubicBezTo>
                    <a:pt x="29" y="211"/>
                    <a:pt x="1" y="294"/>
                    <a:pt x="1" y="392"/>
                  </a:cubicBezTo>
                  <a:cubicBezTo>
                    <a:pt x="15" y="490"/>
                    <a:pt x="57" y="574"/>
                    <a:pt x="141" y="630"/>
                  </a:cubicBezTo>
                  <a:cubicBezTo>
                    <a:pt x="211" y="686"/>
                    <a:pt x="309" y="714"/>
                    <a:pt x="393" y="714"/>
                  </a:cubicBezTo>
                  <a:cubicBezTo>
                    <a:pt x="491" y="700"/>
                    <a:pt x="575" y="658"/>
                    <a:pt x="631" y="588"/>
                  </a:cubicBezTo>
                  <a:cubicBezTo>
                    <a:pt x="687" y="504"/>
                    <a:pt x="715" y="420"/>
                    <a:pt x="715" y="322"/>
                  </a:cubicBezTo>
                  <a:cubicBezTo>
                    <a:pt x="701" y="224"/>
                    <a:pt x="659" y="141"/>
                    <a:pt x="589" y="85"/>
                  </a:cubicBezTo>
                  <a:cubicBezTo>
                    <a:pt x="521" y="29"/>
                    <a:pt x="440" y="1"/>
                    <a:pt x="359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3" name="Google Shape;8233;p28"/>
            <p:cNvSpPr/>
            <p:nvPr/>
          </p:nvSpPr>
          <p:spPr>
            <a:xfrm rot="5400000">
              <a:off x="8458890" y="231564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54" y="0"/>
                  </a:moveTo>
                  <a:cubicBezTo>
                    <a:pt x="254" y="0"/>
                    <a:pt x="156" y="43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64"/>
                    <a:pt x="126" y="634"/>
                  </a:cubicBezTo>
                  <a:cubicBezTo>
                    <a:pt x="184" y="680"/>
                    <a:pt x="261" y="707"/>
                    <a:pt x="342" y="707"/>
                  </a:cubicBezTo>
                  <a:cubicBezTo>
                    <a:pt x="359" y="707"/>
                    <a:pt x="375" y="706"/>
                    <a:pt x="392" y="704"/>
                  </a:cubicBezTo>
                  <a:cubicBezTo>
                    <a:pt x="490" y="690"/>
                    <a:pt x="574" y="648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74"/>
                  </a:cubicBezTo>
                  <a:cubicBezTo>
                    <a:pt x="507" y="25"/>
                    <a:pt x="430" y="0"/>
                    <a:pt x="354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4" name="Google Shape;8234;p28"/>
            <p:cNvSpPr/>
            <p:nvPr/>
          </p:nvSpPr>
          <p:spPr>
            <a:xfrm rot="5400000">
              <a:off x="8322816" y="299155"/>
              <a:ext cx="41182" cy="40952"/>
            </a:xfrm>
            <a:custGeom>
              <a:avLst/>
              <a:gdLst/>
              <a:ahLst/>
              <a:cxnLst/>
              <a:rect l="l" t="t" r="r" b="b"/>
              <a:pathLst>
                <a:path w="715" h="711" extrusionOk="0">
                  <a:moveTo>
                    <a:pt x="351" y="1"/>
                  </a:moveTo>
                  <a:cubicBezTo>
                    <a:pt x="249" y="1"/>
                    <a:pt x="147" y="48"/>
                    <a:pt x="85" y="134"/>
                  </a:cubicBezTo>
                  <a:cubicBezTo>
                    <a:pt x="29" y="204"/>
                    <a:pt x="1" y="302"/>
                    <a:pt x="1" y="400"/>
                  </a:cubicBezTo>
                  <a:cubicBezTo>
                    <a:pt x="15" y="484"/>
                    <a:pt x="57" y="567"/>
                    <a:pt x="127" y="637"/>
                  </a:cubicBezTo>
                  <a:cubicBezTo>
                    <a:pt x="194" y="686"/>
                    <a:pt x="274" y="711"/>
                    <a:pt x="353" y="711"/>
                  </a:cubicBezTo>
                  <a:cubicBezTo>
                    <a:pt x="457" y="711"/>
                    <a:pt x="559" y="669"/>
                    <a:pt x="631" y="581"/>
                  </a:cubicBezTo>
                  <a:cubicBezTo>
                    <a:pt x="686" y="512"/>
                    <a:pt x="714" y="414"/>
                    <a:pt x="714" y="330"/>
                  </a:cubicBezTo>
                  <a:cubicBezTo>
                    <a:pt x="700" y="232"/>
                    <a:pt x="659" y="148"/>
                    <a:pt x="575" y="92"/>
                  </a:cubicBezTo>
                  <a:cubicBezTo>
                    <a:pt x="513" y="30"/>
                    <a:pt x="432" y="1"/>
                    <a:pt x="351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5" name="Google Shape;8235;p28"/>
            <p:cNvSpPr/>
            <p:nvPr/>
          </p:nvSpPr>
          <p:spPr>
            <a:xfrm rot="5400000">
              <a:off x="8068033" y="377631"/>
              <a:ext cx="41931" cy="41182"/>
            </a:xfrm>
            <a:custGeom>
              <a:avLst/>
              <a:gdLst/>
              <a:ahLst/>
              <a:cxnLst/>
              <a:rect l="l" t="t" r="r" b="b"/>
              <a:pathLst>
                <a:path w="728" h="715" extrusionOk="0">
                  <a:moveTo>
                    <a:pt x="365" y="1"/>
                  </a:moveTo>
                  <a:cubicBezTo>
                    <a:pt x="263" y="1"/>
                    <a:pt x="161" y="47"/>
                    <a:pt x="98" y="141"/>
                  </a:cubicBezTo>
                  <a:cubicBezTo>
                    <a:pt x="28" y="211"/>
                    <a:pt x="0" y="294"/>
                    <a:pt x="14" y="392"/>
                  </a:cubicBezTo>
                  <a:cubicBezTo>
                    <a:pt x="28" y="490"/>
                    <a:pt x="70" y="574"/>
                    <a:pt x="140" y="630"/>
                  </a:cubicBezTo>
                  <a:cubicBezTo>
                    <a:pt x="210" y="686"/>
                    <a:pt x="308" y="714"/>
                    <a:pt x="406" y="714"/>
                  </a:cubicBezTo>
                  <a:cubicBezTo>
                    <a:pt x="504" y="700"/>
                    <a:pt x="588" y="658"/>
                    <a:pt x="644" y="574"/>
                  </a:cubicBezTo>
                  <a:cubicBezTo>
                    <a:pt x="700" y="504"/>
                    <a:pt x="728" y="420"/>
                    <a:pt x="728" y="322"/>
                  </a:cubicBezTo>
                  <a:cubicBezTo>
                    <a:pt x="714" y="225"/>
                    <a:pt x="672" y="141"/>
                    <a:pt x="588" y="85"/>
                  </a:cubicBezTo>
                  <a:cubicBezTo>
                    <a:pt x="526" y="29"/>
                    <a:pt x="446" y="1"/>
                    <a:pt x="365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6" name="Google Shape;8236;p28"/>
            <p:cNvSpPr/>
            <p:nvPr/>
          </p:nvSpPr>
          <p:spPr>
            <a:xfrm rot="5400000">
              <a:off x="7752457" y="439549"/>
              <a:ext cx="41989" cy="41470"/>
            </a:xfrm>
            <a:custGeom>
              <a:avLst/>
              <a:gdLst/>
              <a:ahLst/>
              <a:cxnLst/>
              <a:rect l="l" t="t" r="r" b="b"/>
              <a:pathLst>
                <a:path w="729" h="720" extrusionOk="0">
                  <a:moveTo>
                    <a:pt x="367" y="1"/>
                  </a:moveTo>
                  <a:cubicBezTo>
                    <a:pt x="262" y="1"/>
                    <a:pt x="157" y="48"/>
                    <a:pt x="85" y="136"/>
                  </a:cubicBezTo>
                  <a:cubicBezTo>
                    <a:pt x="29" y="206"/>
                    <a:pt x="1" y="304"/>
                    <a:pt x="15" y="402"/>
                  </a:cubicBezTo>
                  <a:cubicBezTo>
                    <a:pt x="15" y="486"/>
                    <a:pt x="71" y="570"/>
                    <a:pt x="141" y="640"/>
                  </a:cubicBezTo>
                  <a:cubicBezTo>
                    <a:pt x="206" y="693"/>
                    <a:pt x="284" y="719"/>
                    <a:pt x="362" y="719"/>
                  </a:cubicBezTo>
                  <a:cubicBezTo>
                    <a:pt x="467" y="719"/>
                    <a:pt x="572" y="672"/>
                    <a:pt x="644" y="584"/>
                  </a:cubicBezTo>
                  <a:cubicBezTo>
                    <a:pt x="700" y="514"/>
                    <a:pt x="728" y="416"/>
                    <a:pt x="728" y="332"/>
                  </a:cubicBezTo>
                  <a:cubicBezTo>
                    <a:pt x="714" y="234"/>
                    <a:pt x="672" y="150"/>
                    <a:pt x="588" y="80"/>
                  </a:cubicBezTo>
                  <a:cubicBezTo>
                    <a:pt x="523" y="26"/>
                    <a:pt x="445" y="1"/>
                    <a:pt x="367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7" name="Google Shape;8237;p28"/>
            <p:cNvSpPr/>
            <p:nvPr/>
          </p:nvSpPr>
          <p:spPr>
            <a:xfrm rot="5400000">
              <a:off x="7995317" y="495735"/>
              <a:ext cx="41125" cy="41125"/>
            </a:xfrm>
            <a:custGeom>
              <a:avLst/>
              <a:gdLst/>
              <a:ahLst/>
              <a:cxnLst/>
              <a:rect l="l" t="t" r="r" b="b"/>
              <a:pathLst>
                <a:path w="714" h="714" extrusionOk="0">
                  <a:moveTo>
                    <a:pt x="365" y="1"/>
                  </a:moveTo>
                  <a:cubicBezTo>
                    <a:pt x="350" y="1"/>
                    <a:pt x="336" y="2"/>
                    <a:pt x="322" y="4"/>
                  </a:cubicBezTo>
                  <a:cubicBezTo>
                    <a:pt x="224" y="18"/>
                    <a:pt x="140" y="60"/>
                    <a:pt x="84" y="130"/>
                  </a:cubicBezTo>
                  <a:cubicBezTo>
                    <a:pt x="28" y="200"/>
                    <a:pt x="0" y="298"/>
                    <a:pt x="0" y="396"/>
                  </a:cubicBezTo>
                  <a:cubicBezTo>
                    <a:pt x="14" y="480"/>
                    <a:pt x="56" y="578"/>
                    <a:pt x="126" y="634"/>
                  </a:cubicBezTo>
                  <a:cubicBezTo>
                    <a:pt x="192" y="687"/>
                    <a:pt x="270" y="713"/>
                    <a:pt x="348" y="713"/>
                  </a:cubicBezTo>
                  <a:cubicBezTo>
                    <a:pt x="453" y="713"/>
                    <a:pt x="558" y="666"/>
                    <a:pt x="630" y="578"/>
                  </a:cubicBezTo>
                  <a:cubicBezTo>
                    <a:pt x="686" y="508"/>
                    <a:pt x="714" y="410"/>
                    <a:pt x="714" y="326"/>
                  </a:cubicBezTo>
                  <a:cubicBezTo>
                    <a:pt x="700" y="228"/>
                    <a:pt x="658" y="144"/>
                    <a:pt x="574" y="88"/>
                  </a:cubicBezTo>
                  <a:cubicBezTo>
                    <a:pt x="516" y="30"/>
                    <a:pt x="438" y="1"/>
                    <a:pt x="365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8" name="Google Shape;8238;p28"/>
            <p:cNvSpPr/>
            <p:nvPr/>
          </p:nvSpPr>
          <p:spPr>
            <a:xfrm rot="5400000">
              <a:off x="7878595" y="449167"/>
              <a:ext cx="41182" cy="40779"/>
            </a:xfrm>
            <a:custGeom>
              <a:avLst/>
              <a:gdLst/>
              <a:ahLst/>
              <a:cxnLst/>
              <a:rect l="l" t="t" r="r" b="b"/>
              <a:pathLst>
                <a:path w="715" h="708" extrusionOk="0">
                  <a:moveTo>
                    <a:pt x="372" y="0"/>
                  </a:moveTo>
                  <a:cubicBezTo>
                    <a:pt x="356" y="0"/>
                    <a:pt x="339" y="2"/>
                    <a:pt x="322" y="4"/>
                  </a:cubicBezTo>
                  <a:cubicBezTo>
                    <a:pt x="224" y="4"/>
                    <a:pt x="141" y="60"/>
                    <a:pt x="85" y="130"/>
                  </a:cubicBezTo>
                  <a:cubicBezTo>
                    <a:pt x="29" y="200"/>
                    <a:pt x="1" y="298"/>
                    <a:pt x="1" y="382"/>
                  </a:cubicBezTo>
                  <a:cubicBezTo>
                    <a:pt x="15" y="480"/>
                    <a:pt x="57" y="564"/>
                    <a:pt x="127" y="634"/>
                  </a:cubicBezTo>
                  <a:cubicBezTo>
                    <a:pt x="193" y="682"/>
                    <a:pt x="273" y="707"/>
                    <a:pt x="353" y="707"/>
                  </a:cubicBezTo>
                  <a:cubicBezTo>
                    <a:pt x="456" y="707"/>
                    <a:pt x="559" y="665"/>
                    <a:pt x="630" y="578"/>
                  </a:cubicBezTo>
                  <a:cubicBezTo>
                    <a:pt x="686" y="508"/>
                    <a:pt x="714" y="410"/>
                    <a:pt x="714" y="312"/>
                  </a:cubicBezTo>
                  <a:cubicBezTo>
                    <a:pt x="700" y="228"/>
                    <a:pt x="658" y="144"/>
                    <a:pt x="588" y="74"/>
                  </a:cubicBezTo>
                  <a:cubicBezTo>
                    <a:pt x="519" y="28"/>
                    <a:pt x="449" y="0"/>
                    <a:pt x="372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9" name="Google Shape;8239;p28"/>
            <p:cNvSpPr/>
            <p:nvPr/>
          </p:nvSpPr>
          <p:spPr>
            <a:xfrm rot="5400000">
              <a:off x="7828773" y="1099098"/>
              <a:ext cx="41931" cy="40952"/>
            </a:xfrm>
            <a:custGeom>
              <a:avLst/>
              <a:gdLst/>
              <a:ahLst/>
              <a:cxnLst/>
              <a:rect l="l" t="t" r="r" b="b"/>
              <a:pathLst>
                <a:path w="728" h="711" extrusionOk="0">
                  <a:moveTo>
                    <a:pt x="322" y="1"/>
                  </a:moveTo>
                  <a:cubicBezTo>
                    <a:pt x="238" y="15"/>
                    <a:pt x="140" y="57"/>
                    <a:pt x="84" y="141"/>
                  </a:cubicBezTo>
                  <a:cubicBezTo>
                    <a:pt x="28" y="211"/>
                    <a:pt x="0" y="295"/>
                    <a:pt x="14" y="392"/>
                  </a:cubicBezTo>
                  <a:cubicBezTo>
                    <a:pt x="14" y="490"/>
                    <a:pt x="56" y="574"/>
                    <a:pt x="140" y="630"/>
                  </a:cubicBezTo>
                  <a:cubicBezTo>
                    <a:pt x="207" y="685"/>
                    <a:pt x="287" y="711"/>
                    <a:pt x="367" y="711"/>
                  </a:cubicBezTo>
                  <a:cubicBezTo>
                    <a:pt x="470" y="711"/>
                    <a:pt x="573" y="667"/>
                    <a:pt x="644" y="588"/>
                  </a:cubicBezTo>
                  <a:cubicBezTo>
                    <a:pt x="700" y="504"/>
                    <a:pt x="728" y="420"/>
                    <a:pt x="714" y="323"/>
                  </a:cubicBezTo>
                  <a:cubicBezTo>
                    <a:pt x="714" y="225"/>
                    <a:pt x="658" y="141"/>
                    <a:pt x="588" y="85"/>
                  </a:cubicBezTo>
                  <a:cubicBezTo>
                    <a:pt x="518" y="29"/>
                    <a:pt x="420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0" name="Google Shape;8240;p28"/>
            <p:cNvSpPr/>
            <p:nvPr/>
          </p:nvSpPr>
          <p:spPr>
            <a:xfrm rot="5400000">
              <a:off x="7707703" y="1156177"/>
              <a:ext cx="41989" cy="41240"/>
            </a:xfrm>
            <a:custGeom>
              <a:avLst/>
              <a:gdLst/>
              <a:ahLst/>
              <a:cxnLst/>
              <a:rect l="l" t="t" r="r" b="b"/>
              <a:pathLst>
                <a:path w="729" h="716" extrusionOk="0">
                  <a:moveTo>
                    <a:pt x="322" y="1"/>
                  </a:moveTo>
                  <a:cubicBezTo>
                    <a:pt x="239" y="15"/>
                    <a:pt x="141" y="57"/>
                    <a:pt x="85" y="141"/>
                  </a:cubicBezTo>
                  <a:cubicBezTo>
                    <a:pt x="29" y="211"/>
                    <a:pt x="1" y="295"/>
                    <a:pt x="1" y="392"/>
                  </a:cubicBezTo>
                  <a:cubicBezTo>
                    <a:pt x="15" y="490"/>
                    <a:pt x="57" y="574"/>
                    <a:pt x="141" y="630"/>
                  </a:cubicBezTo>
                  <a:cubicBezTo>
                    <a:pt x="204" y="687"/>
                    <a:pt x="286" y="715"/>
                    <a:pt x="370" y="715"/>
                  </a:cubicBezTo>
                  <a:cubicBezTo>
                    <a:pt x="472" y="715"/>
                    <a:pt x="575" y="673"/>
                    <a:pt x="644" y="588"/>
                  </a:cubicBezTo>
                  <a:cubicBezTo>
                    <a:pt x="700" y="504"/>
                    <a:pt x="728" y="420"/>
                    <a:pt x="714" y="322"/>
                  </a:cubicBezTo>
                  <a:cubicBezTo>
                    <a:pt x="714" y="225"/>
                    <a:pt x="658" y="141"/>
                    <a:pt x="588" y="85"/>
                  </a:cubicBezTo>
                  <a:cubicBezTo>
                    <a:pt x="518" y="29"/>
                    <a:pt x="420" y="1"/>
                    <a:pt x="322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1" name="Google Shape;8241;p28"/>
            <p:cNvSpPr/>
            <p:nvPr/>
          </p:nvSpPr>
          <p:spPr>
            <a:xfrm rot="5400000">
              <a:off x="7797584" y="908364"/>
              <a:ext cx="41182" cy="41182"/>
            </a:xfrm>
            <a:custGeom>
              <a:avLst/>
              <a:gdLst/>
              <a:ahLst/>
              <a:cxnLst/>
              <a:rect l="l" t="t" r="r" b="b"/>
              <a:pathLst>
                <a:path w="715" h="715" extrusionOk="0">
                  <a:moveTo>
                    <a:pt x="359" y="1"/>
                  </a:moveTo>
                  <a:cubicBezTo>
                    <a:pt x="256" y="1"/>
                    <a:pt x="155" y="46"/>
                    <a:pt x="85" y="140"/>
                  </a:cubicBezTo>
                  <a:cubicBezTo>
                    <a:pt x="29" y="210"/>
                    <a:pt x="1" y="294"/>
                    <a:pt x="1" y="392"/>
                  </a:cubicBezTo>
                  <a:cubicBezTo>
                    <a:pt x="15" y="490"/>
                    <a:pt x="57" y="574"/>
                    <a:pt x="141" y="630"/>
                  </a:cubicBezTo>
                  <a:cubicBezTo>
                    <a:pt x="211" y="686"/>
                    <a:pt x="295" y="714"/>
                    <a:pt x="393" y="714"/>
                  </a:cubicBezTo>
                  <a:cubicBezTo>
                    <a:pt x="490" y="700"/>
                    <a:pt x="574" y="658"/>
                    <a:pt x="630" y="574"/>
                  </a:cubicBezTo>
                  <a:cubicBezTo>
                    <a:pt x="686" y="504"/>
                    <a:pt x="714" y="420"/>
                    <a:pt x="714" y="322"/>
                  </a:cubicBezTo>
                  <a:cubicBezTo>
                    <a:pt x="700" y="224"/>
                    <a:pt x="658" y="140"/>
                    <a:pt x="588" y="84"/>
                  </a:cubicBezTo>
                  <a:cubicBezTo>
                    <a:pt x="521" y="29"/>
                    <a:pt x="439" y="1"/>
                    <a:pt x="359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2" name="Google Shape;8242;p28"/>
            <p:cNvSpPr/>
            <p:nvPr/>
          </p:nvSpPr>
          <p:spPr>
            <a:xfrm rot="5400000">
              <a:off x="7915429" y="653322"/>
              <a:ext cx="41989" cy="41067"/>
            </a:xfrm>
            <a:custGeom>
              <a:avLst/>
              <a:gdLst/>
              <a:ahLst/>
              <a:cxnLst/>
              <a:rect l="l" t="t" r="r" b="b"/>
              <a:pathLst>
                <a:path w="729" h="713" extrusionOk="0">
                  <a:moveTo>
                    <a:pt x="367" y="0"/>
                  </a:moveTo>
                  <a:cubicBezTo>
                    <a:pt x="262" y="0"/>
                    <a:pt x="157" y="47"/>
                    <a:pt x="85" y="135"/>
                  </a:cubicBezTo>
                  <a:cubicBezTo>
                    <a:pt x="29" y="205"/>
                    <a:pt x="1" y="303"/>
                    <a:pt x="15" y="401"/>
                  </a:cubicBezTo>
                  <a:cubicBezTo>
                    <a:pt x="15" y="485"/>
                    <a:pt x="71" y="569"/>
                    <a:pt x="141" y="639"/>
                  </a:cubicBezTo>
                  <a:cubicBezTo>
                    <a:pt x="199" y="685"/>
                    <a:pt x="276" y="713"/>
                    <a:pt x="356" y="713"/>
                  </a:cubicBezTo>
                  <a:cubicBezTo>
                    <a:pt x="373" y="713"/>
                    <a:pt x="390" y="711"/>
                    <a:pt x="407" y="709"/>
                  </a:cubicBezTo>
                  <a:cubicBezTo>
                    <a:pt x="491" y="695"/>
                    <a:pt x="589" y="653"/>
                    <a:pt x="645" y="583"/>
                  </a:cubicBezTo>
                  <a:cubicBezTo>
                    <a:pt x="701" y="513"/>
                    <a:pt x="729" y="415"/>
                    <a:pt x="729" y="317"/>
                  </a:cubicBezTo>
                  <a:cubicBezTo>
                    <a:pt x="715" y="233"/>
                    <a:pt x="673" y="149"/>
                    <a:pt x="589" y="79"/>
                  </a:cubicBezTo>
                  <a:cubicBezTo>
                    <a:pt x="523" y="26"/>
                    <a:pt x="445" y="0"/>
                    <a:pt x="36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3" name="Google Shape;8243;p28"/>
            <p:cNvSpPr/>
            <p:nvPr/>
          </p:nvSpPr>
          <p:spPr>
            <a:xfrm rot="5400000">
              <a:off x="7728554" y="230297"/>
              <a:ext cx="41989" cy="40894"/>
            </a:xfrm>
            <a:custGeom>
              <a:avLst/>
              <a:gdLst/>
              <a:ahLst/>
              <a:cxnLst/>
              <a:rect l="l" t="t" r="r" b="b"/>
              <a:pathLst>
                <a:path w="729" h="710" extrusionOk="0">
                  <a:moveTo>
                    <a:pt x="367" y="0"/>
                  </a:moveTo>
                  <a:cubicBezTo>
                    <a:pt x="261" y="0"/>
                    <a:pt x="157" y="47"/>
                    <a:pt x="84" y="136"/>
                  </a:cubicBezTo>
                  <a:cubicBezTo>
                    <a:pt x="28" y="206"/>
                    <a:pt x="0" y="290"/>
                    <a:pt x="14" y="388"/>
                  </a:cubicBezTo>
                  <a:cubicBezTo>
                    <a:pt x="14" y="486"/>
                    <a:pt x="70" y="570"/>
                    <a:pt x="140" y="626"/>
                  </a:cubicBezTo>
                  <a:cubicBezTo>
                    <a:pt x="210" y="681"/>
                    <a:pt x="308" y="709"/>
                    <a:pt x="406" y="709"/>
                  </a:cubicBezTo>
                  <a:cubicBezTo>
                    <a:pt x="490" y="695"/>
                    <a:pt x="588" y="654"/>
                    <a:pt x="644" y="584"/>
                  </a:cubicBezTo>
                  <a:cubicBezTo>
                    <a:pt x="700" y="500"/>
                    <a:pt x="728" y="416"/>
                    <a:pt x="728" y="318"/>
                  </a:cubicBezTo>
                  <a:cubicBezTo>
                    <a:pt x="714" y="220"/>
                    <a:pt x="672" y="136"/>
                    <a:pt x="588" y="80"/>
                  </a:cubicBezTo>
                  <a:cubicBezTo>
                    <a:pt x="523" y="26"/>
                    <a:pt x="444" y="0"/>
                    <a:pt x="367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4" name="Google Shape;8244;p28"/>
            <p:cNvSpPr/>
            <p:nvPr/>
          </p:nvSpPr>
          <p:spPr>
            <a:xfrm rot="5400000">
              <a:off x="8026333" y="192283"/>
              <a:ext cx="41989" cy="41125"/>
            </a:xfrm>
            <a:custGeom>
              <a:avLst/>
              <a:gdLst/>
              <a:ahLst/>
              <a:cxnLst/>
              <a:rect l="l" t="t" r="r" b="b"/>
              <a:pathLst>
                <a:path w="729" h="714" extrusionOk="0">
                  <a:moveTo>
                    <a:pt x="380" y="1"/>
                  </a:moveTo>
                  <a:cubicBezTo>
                    <a:pt x="365" y="1"/>
                    <a:pt x="351" y="2"/>
                    <a:pt x="337" y="4"/>
                  </a:cubicBezTo>
                  <a:cubicBezTo>
                    <a:pt x="239" y="18"/>
                    <a:pt x="155" y="60"/>
                    <a:pt x="85" y="130"/>
                  </a:cubicBezTo>
                  <a:cubicBezTo>
                    <a:pt x="29" y="214"/>
                    <a:pt x="1" y="298"/>
                    <a:pt x="15" y="396"/>
                  </a:cubicBezTo>
                  <a:cubicBezTo>
                    <a:pt x="29" y="480"/>
                    <a:pt x="71" y="578"/>
                    <a:pt x="141" y="634"/>
                  </a:cubicBezTo>
                  <a:cubicBezTo>
                    <a:pt x="206" y="688"/>
                    <a:pt x="284" y="713"/>
                    <a:pt x="362" y="713"/>
                  </a:cubicBezTo>
                  <a:cubicBezTo>
                    <a:pt x="467" y="713"/>
                    <a:pt x="572" y="666"/>
                    <a:pt x="644" y="578"/>
                  </a:cubicBezTo>
                  <a:cubicBezTo>
                    <a:pt x="700" y="508"/>
                    <a:pt x="728" y="410"/>
                    <a:pt x="728" y="326"/>
                  </a:cubicBezTo>
                  <a:cubicBezTo>
                    <a:pt x="714" y="228"/>
                    <a:pt x="672" y="144"/>
                    <a:pt x="588" y="88"/>
                  </a:cubicBezTo>
                  <a:cubicBezTo>
                    <a:pt x="530" y="30"/>
                    <a:pt x="452" y="1"/>
                    <a:pt x="380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5" name="Google Shape;8245;p28"/>
            <p:cNvSpPr/>
            <p:nvPr/>
          </p:nvSpPr>
          <p:spPr>
            <a:xfrm rot="5400000">
              <a:off x="8459668" y="-355153"/>
              <a:ext cx="41125" cy="40664"/>
            </a:xfrm>
            <a:custGeom>
              <a:avLst/>
              <a:gdLst/>
              <a:ahLst/>
              <a:cxnLst/>
              <a:rect l="l" t="t" r="r" b="b"/>
              <a:pathLst>
                <a:path w="714" h="706" extrusionOk="0">
                  <a:moveTo>
                    <a:pt x="353" y="1"/>
                  </a:moveTo>
                  <a:cubicBezTo>
                    <a:pt x="252" y="1"/>
                    <a:pt x="154" y="43"/>
                    <a:pt x="84" y="128"/>
                  </a:cubicBezTo>
                  <a:cubicBezTo>
                    <a:pt x="28" y="198"/>
                    <a:pt x="0" y="296"/>
                    <a:pt x="0" y="394"/>
                  </a:cubicBezTo>
                  <a:cubicBezTo>
                    <a:pt x="14" y="478"/>
                    <a:pt x="56" y="576"/>
                    <a:pt x="140" y="632"/>
                  </a:cubicBezTo>
                  <a:cubicBezTo>
                    <a:pt x="198" y="678"/>
                    <a:pt x="266" y="705"/>
                    <a:pt x="343" y="705"/>
                  </a:cubicBezTo>
                  <a:cubicBezTo>
                    <a:pt x="359" y="705"/>
                    <a:pt x="375" y="704"/>
                    <a:pt x="392" y="702"/>
                  </a:cubicBezTo>
                  <a:cubicBezTo>
                    <a:pt x="490" y="702"/>
                    <a:pt x="574" y="646"/>
                    <a:pt x="630" y="576"/>
                  </a:cubicBezTo>
                  <a:cubicBezTo>
                    <a:pt x="686" y="506"/>
                    <a:pt x="714" y="408"/>
                    <a:pt x="714" y="324"/>
                  </a:cubicBezTo>
                  <a:cubicBezTo>
                    <a:pt x="700" y="226"/>
                    <a:pt x="658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6" name="Google Shape;8246;p28"/>
            <p:cNvSpPr/>
            <p:nvPr/>
          </p:nvSpPr>
          <p:spPr>
            <a:xfrm rot="5400000">
              <a:off x="8710706" y="-366816"/>
              <a:ext cx="41989" cy="40664"/>
            </a:xfrm>
            <a:custGeom>
              <a:avLst/>
              <a:gdLst/>
              <a:ahLst/>
              <a:cxnLst/>
              <a:rect l="l" t="t" r="r" b="b"/>
              <a:pathLst>
                <a:path w="729" h="706" extrusionOk="0">
                  <a:moveTo>
                    <a:pt x="353" y="1"/>
                  </a:moveTo>
                  <a:cubicBezTo>
                    <a:pt x="253" y="1"/>
                    <a:pt x="154" y="43"/>
                    <a:pt x="84" y="128"/>
                  </a:cubicBezTo>
                  <a:cubicBezTo>
                    <a:pt x="28" y="198"/>
                    <a:pt x="0" y="296"/>
                    <a:pt x="0" y="394"/>
                  </a:cubicBezTo>
                  <a:cubicBezTo>
                    <a:pt x="14" y="478"/>
                    <a:pt x="56" y="562"/>
                    <a:pt x="140" y="632"/>
                  </a:cubicBezTo>
                  <a:cubicBezTo>
                    <a:pt x="207" y="680"/>
                    <a:pt x="287" y="705"/>
                    <a:pt x="367" y="705"/>
                  </a:cubicBezTo>
                  <a:cubicBezTo>
                    <a:pt x="470" y="705"/>
                    <a:pt x="573" y="663"/>
                    <a:pt x="644" y="576"/>
                  </a:cubicBezTo>
                  <a:cubicBezTo>
                    <a:pt x="700" y="506"/>
                    <a:pt x="728" y="408"/>
                    <a:pt x="714" y="324"/>
                  </a:cubicBezTo>
                  <a:cubicBezTo>
                    <a:pt x="714" y="226"/>
                    <a:pt x="658" y="142"/>
                    <a:pt x="588" y="86"/>
                  </a:cubicBezTo>
                  <a:cubicBezTo>
                    <a:pt x="519" y="29"/>
                    <a:pt x="435" y="1"/>
                    <a:pt x="353" y="1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7" name="Google Shape;8247;p28"/>
            <p:cNvSpPr/>
            <p:nvPr/>
          </p:nvSpPr>
          <p:spPr>
            <a:xfrm rot="5400000">
              <a:off x="8742932" y="-511069"/>
              <a:ext cx="41989" cy="40606"/>
            </a:xfrm>
            <a:custGeom>
              <a:avLst/>
              <a:gdLst/>
              <a:ahLst/>
              <a:cxnLst/>
              <a:rect l="l" t="t" r="r" b="b"/>
              <a:pathLst>
                <a:path w="729" h="705" extrusionOk="0">
                  <a:moveTo>
                    <a:pt x="360" y="0"/>
                  </a:moveTo>
                  <a:cubicBezTo>
                    <a:pt x="260" y="0"/>
                    <a:pt x="160" y="43"/>
                    <a:pt x="99" y="127"/>
                  </a:cubicBezTo>
                  <a:cubicBezTo>
                    <a:pt x="29" y="197"/>
                    <a:pt x="1" y="295"/>
                    <a:pt x="15" y="393"/>
                  </a:cubicBezTo>
                  <a:cubicBezTo>
                    <a:pt x="29" y="477"/>
                    <a:pt x="71" y="575"/>
                    <a:pt x="141" y="631"/>
                  </a:cubicBezTo>
                  <a:cubicBezTo>
                    <a:pt x="199" y="677"/>
                    <a:pt x="276" y="704"/>
                    <a:pt x="356" y="704"/>
                  </a:cubicBezTo>
                  <a:cubicBezTo>
                    <a:pt x="373" y="704"/>
                    <a:pt x="390" y="703"/>
                    <a:pt x="406" y="701"/>
                  </a:cubicBezTo>
                  <a:cubicBezTo>
                    <a:pt x="504" y="701"/>
                    <a:pt x="588" y="645"/>
                    <a:pt x="644" y="575"/>
                  </a:cubicBezTo>
                  <a:cubicBezTo>
                    <a:pt x="700" y="505"/>
                    <a:pt x="728" y="407"/>
                    <a:pt x="728" y="323"/>
                  </a:cubicBezTo>
                  <a:cubicBezTo>
                    <a:pt x="714" y="225"/>
                    <a:pt x="672" y="141"/>
                    <a:pt x="588" y="85"/>
                  </a:cubicBezTo>
                  <a:cubicBezTo>
                    <a:pt x="525" y="29"/>
                    <a:pt x="443" y="0"/>
                    <a:pt x="360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8" name="Google Shape;8248;p28"/>
            <p:cNvSpPr/>
            <p:nvPr/>
          </p:nvSpPr>
          <p:spPr>
            <a:xfrm rot="5400000">
              <a:off x="9067292" y="-702725"/>
              <a:ext cx="41125" cy="41067"/>
            </a:xfrm>
            <a:custGeom>
              <a:avLst/>
              <a:gdLst/>
              <a:ahLst/>
              <a:cxnLst/>
              <a:rect l="l" t="t" r="r" b="b"/>
              <a:pathLst>
                <a:path w="714" h="713" extrusionOk="0">
                  <a:moveTo>
                    <a:pt x="371" y="0"/>
                  </a:moveTo>
                  <a:cubicBezTo>
                    <a:pt x="355" y="0"/>
                    <a:pt x="339" y="2"/>
                    <a:pt x="322" y="4"/>
                  </a:cubicBezTo>
                  <a:cubicBezTo>
                    <a:pt x="224" y="4"/>
                    <a:pt x="140" y="60"/>
                    <a:pt x="84" y="130"/>
                  </a:cubicBezTo>
                  <a:cubicBezTo>
                    <a:pt x="28" y="200"/>
                    <a:pt x="0" y="298"/>
                    <a:pt x="0" y="382"/>
                  </a:cubicBezTo>
                  <a:cubicBezTo>
                    <a:pt x="14" y="480"/>
                    <a:pt x="56" y="564"/>
                    <a:pt x="140" y="634"/>
                  </a:cubicBezTo>
                  <a:cubicBezTo>
                    <a:pt x="200" y="687"/>
                    <a:pt x="274" y="713"/>
                    <a:pt x="350" y="713"/>
                  </a:cubicBezTo>
                  <a:cubicBezTo>
                    <a:pt x="453" y="713"/>
                    <a:pt x="558" y="666"/>
                    <a:pt x="630" y="578"/>
                  </a:cubicBezTo>
                  <a:cubicBezTo>
                    <a:pt x="686" y="508"/>
                    <a:pt x="714" y="410"/>
                    <a:pt x="714" y="312"/>
                  </a:cubicBezTo>
                  <a:cubicBezTo>
                    <a:pt x="700" y="228"/>
                    <a:pt x="658" y="144"/>
                    <a:pt x="588" y="74"/>
                  </a:cubicBezTo>
                  <a:cubicBezTo>
                    <a:pt x="518" y="28"/>
                    <a:pt x="449" y="0"/>
                    <a:pt x="371" y="0"/>
                  </a:cubicBezTo>
                  <a:close/>
                </a:path>
              </a:pathLst>
            </a:custGeom>
            <a:solidFill>
              <a:srgbClr val="262626">
                <a:alpha val="67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2791328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8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33" name="Google Shape;8933;p30"/>
          <p:cNvGrpSpPr/>
          <p:nvPr/>
        </p:nvGrpSpPr>
        <p:grpSpPr>
          <a:xfrm>
            <a:off x="-1218374" y="-953143"/>
            <a:ext cx="14628748" cy="9663531"/>
            <a:chOff x="-873065" y="-714857"/>
            <a:chExt cx="10971561" cy="7247648"/>
          </a:xfrm>
        </p:grpSpPr>
        <p:grpSp>
          <p:nvGrpSpPr>
            <p:cNvPr id="8934" name="Google Shape;8934;p30"/>
            <p:cNvGrpSpPr/>
            <p:nvPr/>
          </p:nvGrpSpPr>
          <p:grpSpPr>
            <a:xfrm rot="-10610898" flipH="1">
              <a:off x="7671171" y="-662301"/>
              <a:ext cx="1966023" cy="1970026"/>
              <a:chOff x="5309200" y="-1666533"/>
              <a:chExt cx="2319567" cy="2324290"/>
            </a:xfrm>
          </p:grpSpPr>
          <p:sp>
            <p:nvSpPr>
              <p:cNvPr id="8935" name="Google Shape;8935;p30"/>
              <p:cNvSpPr/>
              <p:nvPr/>
            </p:nvSpPr>
            <p:spPr>
              <a:xfrm rot="5400000">
                <a:off x="5306838" y="-1664171"/>
                <a:ext cx="2324290" cy="2319567"/>
              </a:xfrm>
              <a:custGeom>
                <a:avLst/>
                <a:gdLst/>
                <a:ahLst/>
                <a:cxnLst/>
                <a:rect l="l" t="t" r="r" b="b"/>
                <a:pathLst>
                  <a:path w="40354" h="40272" extrusionOk="0">
                    <a:moveTo>
                      <a:pt x="813" y="1"/>
                    </a:moveTo>
                    <a:cubicBezTo>
                      <a:pt x="0" y="1"/>
                      <a:pt x="1721" y="3208"/>
                      <a:pt x="1830" y="3645"/>
                    </a:cubicBezTo>
                    <a:cubicBezTo>
                      <a:pt x="2670" y="5338"/>
                      <a:pt x="3286" y="7171"/>
                      <a:pt x="4237" y="8822"/>
                    </a:cubicBezTo>
                    <a:cubicBezTo>
                      <a:pt x="8197" y="15483"/>
                      <a:pt x="12955" y="21528"/>
                      <a:pt x="18664" y="26776"/>
                    </a:cubicBezTo>
                    <a:cubicBezTo>
                      <a:pt x="21827" y="29728"/>
                      <a:pt x="25255" y="32387"/>
                      <a:pt x="28921" y="34710"/>
                    </a:cubicBezTo>
                    <a:cubicBezTo>
                      <a:pt x="31496" y="36319"/>
                      <a:pt x="33987" y="37999"/>
                      <a:pt x="36758" y="39286"/>
                    </a:cubicBezTo>
                    <a:cubicBezTo>
                      <a:pt x="37394" y="39479"/>
                      <a:pt x="38730" y="40271"/>
                      <a:pt x="39562" y="40271"/>
                    </a:cubicBezTo>
                    <a:cubicBezTo>
                      <a:pt x="39756" y="40271"/>
                      <a:pt x="39922" y="40228"/>
                      <a:pt x="40046" y="40126"/>
                    </a:cubicBezTo>
                    <a:cubicBezTo>
                      <a:pt x="40354" y="39496"/>
                      <a:pt x="39850" y="38740"/>
                      <a:pt x="39794" y="38082"/>
                    </a:cubicBezTo>
                    <a:cubicBezTo>
                      <a:pt x="39528" y="36963"/>
                      <a:pt x="39430" y="35830"/>
                      <a:pt x="39010" y="34766"/>
                    </a:cubicBezTo>
                    <a:cubicBezTo>
                      <a:pt x="37432" y="33415"/>
                      <a:pt x="32811" y="31084"/>
                      <a:pt x="36366" y="31084"/>
                    </a:cubicBezTo>
                    <a:cubicBezTo>
                      <a:pt x="36751" y="31084"/>
                      <a:pt x="37231" y="31111"/>
                      <a:pt x="37821" y="31170"/>
                    </a:cubicBezTo>
                    <a:cubicBezTo>
                      <a:pt x="37429" y="29295"/>
                      <a:pt x="36590" y="27657"/>
                      <a:pt x="35848" y="25908"/>
                    </a:cubicBezTo>
                    <a:cubicBezTo>
                      <a:pt x="35344" y="24859"/>
                      <a:pt x="34938" y="23543"/>
                      <a:pt x="34239" y="22564"/>
                    </a:cubicBezTo>
                    <a:cubicBezTo>
                      <a:pt x="32392" y="21221"/>
                      <a:pt x="30363" y="20143"/>
                      <a:pt x="28222" y="19373"/>
                    </a:cubicBezTo>
                    <a:cubicBezTo>
                      <a:pt x="23057" y="17720"/>
                      <a:pt x="24024" y="17133"/>
                      <a:pt x="26364" y="17133"/>
                    </a:cubicBezTo>
                    <a:cubicBezTo>
                      <a:pt x="28043" y="17133"/>
                      <a:pt x="30429" y="17435"/>
                      <a:pt x="31762" y="17862"/>
                    </a:cubicBezTo>
                    <a:cubicBezTo>
                      <a:pt x="31048" y="16533"/>
                      <a:pt x="30069" y="15371"/>
                      <a:pt x="29117" y="14210"/>
                    </a:cubicBezTo>
                    <a:cubicBezTo>
                      <a:pt x="28292" y="13328"/>
                      <a:pt x="27662" y="12083"/>
                      <a:pt x="26612" y="11495"/>
                    </a:cubicBezTo>
                    <a:cubicBezTo>
                      <a:pt x="23744" y="10180"/>
                      <a:pt x="20553" y="10250"/>
                      <a:pt x="17699" y="9186"/>
                    </a:cubicBezTo>
                    <a:cubicBezTo>
                      <a:pt x="16006" y="7913"/>
                      <a:pt x="20889" y="7115"/>
                      <a:pt x="21631" y="6961"/>
                    </a:cubicBezTo>
                    <a:cubicBezTo>
                      <a:pt x="15558" y="2344"/>
                      <a:pt x="8449" y="119"/>
                      <a:pt x="879" y="7"/>
                    </a:cubicBezTo>
                    <a:cubicBezTo>
                      <a:pt x="855" y="3"/>
                      <a:pt x="833" y="1"/>
                      <a:pt x="81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36" name="Google Shape;8936;p30"/>
              <p:cNvSpPr/>
              <p:nvPr/>
            </p:nvSpPr>
            <p:spPr>
              <a:xfrm rot="5400000">
                <a:off x="6108480" y="-193189"/>
                <a:ext cx="45214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5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36"/>
                    </a:cubicBezTo>
                    <a:cubicBezTo>
                      <a:pt x="1" y="536"/>
                      <a:pt x="170" y="665"/>
                      <a:pt x="343" y="665"/>
                    </a:cubicBezTo>
                    <a:cubicBezTo>
                      <a:pt x="425" y="665"/>
                      <a:pt x="508" y="637"/>
                      <a:pt x="575" y="574"/>
                    </a:cubicBezTo>
                    <a:cubicBezTo>
                      <a:pt x="785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37" name="Google Shape;8937;p30"/>
              <p:cNvSpPr/>
              <p:nvPr/>
            </p:nvSpPr>
            <p:spPr>
              <a:xfrm rot="5400000">
                <a:off x="5991413" y="-5717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38" name="Google Shape;8938;p30"/>
              <p:cNvSpPr/>
              <p:nvPr/>
            </p:nvSpPr>
            <p:spPr>
              <a:xfrm rot="5400000">
                <a:off x="5895974" y="-147773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1" y="1"/>
                    </a:moveTo>
                    <a:cubicBezTo>
                      <a:pt x="150" y="1"/>
                      <a:pt x="10" y="155"/>
                      <a:pt x="10" y="336"/>
                    </a:cubicBezTo>
                    <a:cubicBezTo>
                      <a:pt x="0" y="533"/>
                      <a:pt x="160" y="661"/>
                      <a:pt x="330" y="661"/>
                    </a:cubicBezTo>
                    <a:cubicBezTo>
                      <a:pt x="414" y="661"/>
                      <a:pt x="500" y="630"/>
                      <a:pt x="569" y="560"/>
                    </a:cubicBezTo>
                    <a:cubicBezTo>
                      <a:pt x="779" y="364"/>
                      <a:pt x="625" y="1"/>
                      <a:pt x="33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39" name="Google Shape;8939;p30"/>
              <p:cNvSpPr/>
              <p:nvPr/>
            </p:nvSpPr>
            <p:spPr>
              <a:xfrm rot="5400000">
                <a:off x="5785099" y="6211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2"/>
                      <a:pt x="163" y="658"/>
                      <a:pt x="332" y="658"/>
                    </a:cubicBezTo>
                    <a:cubicBezTo>
                      <a:pt x="412" y="658"/>
                      <a:pt x="493" y="628"/>
                      <a:pt x="561" y="560"/>
                    </a:cubicBezTo>
                    <a:cubicBezTo>
                      <a:pt x="770" y="351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40" name="Google Shape;8940;p30"/>
              <p:cNvSpPr/>
              <p:nvPr/>
            </p:nvSpPr>
            <p:spPr>
              <a:xfrm rot="5400000">
                <a:off x="5610895" y="190987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3"/>
                      <a:pt x="158" y="661"/>
                      <a:pt x="324" y="661"/>
                    </a:cubicBezTo>
                    <a:cubicBezTo>
                      <a:pt x="406" y="661"/>
                      <a:pt x="491" y="629"/>
                      <a:pt x="560" y="560"/>
                    </a:cubicBezTo>
                    <a:cubicBezTo>
                      <a:pt x="770" y="364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41" name="Google Shape;8941;p30"/>
              <p:cNvSpPr/>
              <p:nvPr/>
            </p:nvSpPr>
            <p:spPr>
              <a:xfrm rot="5400000">
                <a:off x="5490833" y="357011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36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29"/>
                      <a:pt x="560" y="560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42" name="Google Shape;8942;p30"/>
              <p:cNvSpPr/>
              <p:nvPr/>
            </p:nvSpPr>
            <p:spPr>
              <a:xfrm rot="5400000">
                <a:off x="7321307" y="-710093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3"/>
                      <a:pt x="157" y="660"/>
                      <a:pt x="324" y="660"/>
                    </a:cubicBezTo>
                    <a:cubicBezTo>
                      <a:pt x="406" y="660"/>
                      <a:pt x="491" y="629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43" name="Google Shape;8943;p30"/>
              <p:cNvSpPr/>
              <p:nvPr/>
            </p:nvSpPr>
            <p:spPr>
              <a:xfrm rot="5400000">
                <a:off x="6663749" y="-186767"/>
                <a:ext cx="44926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1" extrusionOk="0">
                    <a:moveTo>
                      <a:pt x="332" y="0"/>
                    </a:moveTo>
                    <a:cubicBezTo>
                      <a:pt x="150" y="14"/>
                      <a:pt x="10" y="154"/>
                      <a:pt x="10" y="336"/>
                    </a:cubicBezTo>
                    <a:cubicBezTo>
                      <a:pt x="0" y="536"/>
                      <a:pt x="166" y="671"/>
                      <a:pt x="338" y="671"/>
                    </a:cubicBezTo>
                    <a:cubicBezTo>
                      <a:pt x="420" y="671"/>
                      <a:pt x="502" y="641"/>
                      <a:pt x="570" y="574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44" name="Google Shape;8944;p30"/>
              <p:cNvSpPr/>
              <p:nvPr/>
            </p:nvSpPr>
            <p:spPr>
              <a:xfrm rot="5400000">
                <a:off x="6786156" y="-463054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1" y="533"/>
                      <a:pt x="160" y="660"/>
                      <a:pt x="330" y="660"/>
                    </a:cubicBezTo>
                    <a:cubicBezTo>
                      <a:pt x="414" y="660"/>
                      <a:pt x="500" y="629"/>
                      <a:pt x="570" y="560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45" name="Google Shape;8945;p30"/>
              <p:cNvSpPr/>
              <p:nvPr/>
            </p:nvSpPr>
            <p:spPr>
              <a:xfrm rot="5400000">
                <a:off x="7405951" y="-865689"/>
                <a:ext cx="44350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3"/>
                      <a:pt x="163" y="661"/>
                      <a:pt x="334" y="661"/>
                    </a:cubicBezTo>
                    <a:cubicBezTo>
                      <a:pt x="418" y="661"/>
                      <a:pt x="504" y="630"/>
                      <a:pt x="574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46" name="Google Shape;8946;p30"/>
              <p:cNvSpPr/>
              <p:nvPr/>
            </p:nvSpPr>
            <p:spPr>
              <a:xfrm rot="5400000">
                <a:off x="6817534" y="-310256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47" name="Google Shape;8947;p30"/>
              <p:cNvSpPr/>
              <p:nvPr/>
            </p:nvSpPr>
            <p:spPr>
              <a:xfrm rot="5400000">
                <a:off x="6548784" y="-351726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14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48" name="Google Shape;8948;p30"/>
              <p:cNvSpPr/>
              <p:nvPr/>
            </p:nvSpPr>
            <p:spPr>
              <a:xfrm rot="5400000">
                <a:off x="6158014" y="-387868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1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0" y="522"/>
                      <a:pt x="165" y="658"/>
                      <a:pt x="338" y="658"/>
                    </a:cubicBezTo>
                    <a:cubicBezTo>
                      <a:pt x="419" y="658"/>
                      <a:pt x="502" y="628"/>
                      <a:pt x="569" y="561"/>
                    </a:cubicBezTo>
                    <a:cubicBezTo>
                      <a:pt x="779" y="351"/>
                      <a:pt x="625" y="1"/>
                      <a:pt x="33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49" name="Google Shape;8949;p30"/>
              <p:cNvSpPr/>
              <p:nvPr/>
            </p:nvSpPr>
            <p:spPr>
              <a:xfrm rot="5400000">
                <a:off x="5953572" y="-199784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50" name="Google Shape;8950;p30"/>
              <p:cNvSpPr/>
              <p:nvPr/>
            </p:nvSpPr>
            <p:spPr>
              <a:xfrm rot="5400000">
                <a:off x="6030522" y="-141380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6" y="1"/>
                    </a:moveTo>
                    <a:cubicBezTo>
                      <a:pt x="154" y="1"/>
                      <a:pt x="15" y="141"/>
                      <a:pt x="1" y="323"/>
                    </a:cubicBezTo>
                    <a:cubicBezTo>
                      <a:pt x="1" y="522"/>
                      <a:pt x="169" y="658"/>
                      <a:pt x="342" y="658"/>
                    </a:cubicBezTo>
                    <a:cubicBezTo>
                      <a:pt x="424" y="658"/>
                      <a:pt x="507" y="628"/>
                      <a:pt x="574" y="560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51" name="Google Shape;8951;p30"/>
              <p:cNvSpPr/>
              <p:nvPr/>
            </p:nvSpPr>
            <p:spPr>
              <a:xfrm rot="5400000">
                <a:off x="6389988" y="-394463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22"/>
                      <a:pt x="169" y="658"/>
                      <a:pt x="343" y="658"/>
                    </a:cubicBezTo>
                    <a:cubicBezTo>
                      <a:pt x="424" y="658"/>
                      <a:pt x="507" y="628"/>
                      <a:pt x="574" y="560"/>
                    </a:cubicBezTo>
                    <a:cubicBezTo>
                      <a:pt x="784" y="351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52" name="Google Shape;8952;p30"/>
              <p:cNvSpPr/>
              <p:nvPr/>
            </p:nvSpPr>
            <p:spPr>
              <a:xfrm rot="5400000">
                <a:off x="6418614" y="-283646"/>
                <a:ext cx="4521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2" extrusionOk="0">
                    <a:moveTo>
                      <a:pt x="337" y="1"/>
                    </a:moveTo>
                    <a:cubicBezTo>
                      <a:pt x="155" y="15"/>
                      <a:pt x="1" y="155"/>
                      <a:pt x="1" y="337"/>
                    </a:cubicBezTo>
                    <a:cubicBezTo>
                      <a:pt x="1" y="537"/>
                      <a:pt x="169" y="672"/>
                      <a:pt x="343" y="672"/>
                    </a:cubicBezTo>
                    <a:cubicBezTo>
                      <a:pt x="424" y="672"/>
                      <a:pt x="507" y="642"/>
                      <a:pt x="574" y="575"/>
                    </a:cubicBezTo>
                    <a:cubicBezTo>
                      <a:pt x="784" y="365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53" name="Google Shape;8953;p30"/>
              <p:cNvSpPr/>
              <p:nvPr/>
            </p:nvSpPr>
            <p:spPr>
              <a:xfrm rot="5400000">
                <a:off x="6450408" y="-175247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23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3" y="641"/>
                      <a:pt x="561" y="574"/>
                    </a:cubicBezTo>
                    <a:cubicBezTo>
                      <a:pt x="770" y="364"/>
                      <a:pt x="631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54" name="Google Shape;8954;p30"/>
              <p:cNvSpPr/>
              <p:nvPr/>
            </p:nvSpPr>
            <p:spPr>
              <a:xfrm rot="5400000">
                <a:off x="6742369" y="-279844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6"/>
                    </a:cubicBezTo>
                    <a:cubicBezTo>
                      <a:pt x="1" y="537"/>
                      <a:pt x="163" y="665"/>
                      <a:pt x="333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55" name="Google Shape;8955;p30"/>
              <p:cNvSpPr/>
              <p:nvPr/>
            </p:nvSpPr>
            <p:spPr>
              <a:xfrm rot="5400000">
                <a:off x="6966683" y="-354577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0"/>
                      <a:pt x="0" y="322"/>
                    </a:cubicBezTo>
                    <a:cubicBezTo>
                      <a:pt x="0" y="522"/>
                      <a:pt x="169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56" name="Google Shape;8956;p30"/>
              <p:cNvSpPr/>
              <p:nvPr/>
            </p:nvSpPr>
            <p:spPr>
              <a:xfrm rot="5400000">
                <a:off x="6856643" y="-175247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23" y="1"/>
                    </a:moveTo>
                    <a:cubicBezTo>
                      <a:pt x="155" y="1"/>
                      <a:pt x="1" y="155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3" y="641"/>
                      <a:pt x="561" y="574"/>
                    </a:cubicBezTo>
                    <a:cubicBezTo>
                      <a:pt x="770" y="364"/>
                      <a:pt x="631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57" name="Google Shape;8957;p30"/>
              <p:cNvSpPr/>
              <p:nvPr/>
            </p:nvSpPr>
            <p:spPr>
              <a:xfrm rot="5400000">
                <a:off x="6889301" y="-264293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1" y="141"/>
                      <a:pt x="1" y="323"/>
                    </a:cubicBezTo>
                    <a:cubicBezTo>
                      <a:pt x="1" y="523"/>
                      <a:pt x="169" y="658"/>
                      <a:pt x="343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58" name="Google Shape;8958;p30"/>
              <p:cNvSpPr/>
              <p:nvPr/>
            </p:nvSpPr>
            <p:spPr>
              <a:xfrm rot="5400000">
                <a:off x="6101770" y="145859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36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0" y="629"/>
                      <a:pt x="560" y="560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59" name="Google Shape;8959;p30"/>
              <p:cNvSpPr/>
              <p:nvPr/>
            </p:nvSpPr>
            <p:spPr>
              <a:xfrm rot="5400000">
                <a:off x="5977331" y="161670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1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60" name="Google Shape;8960;p30"/>
              <p:cNvSpPr/>
              <p:nvPr/>
            </p:nvSpPr>
            <p:spPr>
              <a:xfrm rot="5400000">
                <a:off x="5715780" y="217712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6" y="0"/>
                    </a:moveTo>
                    <a:cubicBezTo>
                      <a:pt x="154" y="0"/>
                      <a:pt x="15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61" name="Google Shape;8961;p30"/>
              <p:cNvSpPr/>
              <p:nvPr/>
            </p:nvSpPr>
            <p:spPr>
              <a:xfrm rot="5400000">
                <a:off x="5603955" y="400843"/>
                <a:ext cx="45156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65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6"/>
                      <a:pt x="169" y="665"/>
                      <a:pt x="342" y="665"/>
                    </a:cubicBezTo>
                    <a:cubicBezTo>
                      <a:pt x="424" y="665"/>
                      <a:pt x="507" y="637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62" name="Google Shape;8962;p30"/>
              <p:cNvSpPr/>
              <p:nvPr/>
            </p:nvSpPr>
            <p:spPr>
              <a:xfrm rot="5400000">
                <a:off x="5747229" y="10534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63" name="Google Shape;8963;p30"/>
              <p:cNvSpPr/>
              <p:nvPr/>
            </p:nvSpPr>
            <p:spPr>
              <a:xfrm rot="5400000">
                <a:off x="6362744" y="67526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7" y="1"/>
                    </a:moveTo>
                    <a:cubicBezTo>
                      <a:pt x="155" y="1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3" y="665"/>
                    </a:cubicBezTo>
                    <a:cubicBezTo>
                      <a:pt x="412" y="665"/>
                      <a:pt x="494" y="637"/>
                      <a:pt x="561" y="574"/>
                    </a:cubicBezTo>
                    <a:cubicBezTo>
                      <a:pt x="770" y="364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64" name="Google Shape;8964;p30"/>
              <p:cNvSpPr/>
              <p:nvPr/>
            </p:nvSpPr>
            <p:spPr>
              <a:xfrm rot="5400000">
                <a:off x="6141368" y="250715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1"/>
                    </a:moveTo>
                    <a:cubicBezTo>
                      <a:pt x="140" y="1"/>
                      <a:pt x="0" y="141"/>
                      <a:pt x="0" y="323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8"/>
                      <a:pt x="560" y="560"/>
                    </a:cubicBezTo>
                    <a:cubicBezTo>
                      <a:pt x="770" y="364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65" name="Google Shape;8965;p30"/>
              <p:cNvSpPr/>
              <p:nvPr/>
            </p:nvSpPr>
            <p:spPr>
              <a:xfrm rot="5400000">
                <a:off x="5921835" y="351194"/>
                <a:ext cx="4498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3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66" name="Google Shape;8966;p30"/>
              <p:cNvSpPr/>
              <p:nvPr/>
            </p:nvSpPr>
            <p:spPr>
              <a:xfrm rot="5400000">
                <a:off x="6262957" y="166796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23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3"/>
                      <a:pt x="158" y="661"/>
                      <a:pt x="324" y="661"/>
                    </a:cubicBezTo>
                    <a:cubicBezTo>
                      <a:pt x="407" y="661"/>
                      <a:pt x="491" y="630"/>
                      <a:pt x="561" y="560"/>
                    </a:cubicBezTo>
                    <a:cubicBezTo>
                      <a:pt x="771" y="365"/>
                      <a:pt x="631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67" name="Google Shape;8967;p30"/>
              <p:cNvSpPr/>
              <p:nvPr/>
            </p:nvSpPr>
            <p:spPr>
              <a:xfrm rot="5400000">
                <a:off x="6229982" y="-165167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68" name="Google Shape;8968;p30"/>
              <p:cNvSpPr/>
              <p:nvPr/>
            </p:nvSpPr>
            <p:spPr>
              <a:xfrm rot="5400000">
                <a:off x="6359749" y="-16919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69" name="Google Shape;8969;p30"/>
              <p:cNvSpPr/>
              <p:nvPr/>
            </p:nvSpPr>
            <p:spPr>
              <a:xfrm rot="5400000">
                <a:off x="6266268" y="-36099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2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0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70" name="Google Shape;8970;p30"/>
              <p:cNvSpPr/>
              <p:nvPr/>
            </p:nvSpPr>
            <p:spPr>
              <a:xfrm rot="5400000">
                <a:off x="7242100" y="-566918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71" name="Google Shape;8971;p30"/>
              <p:cNvSpPr/>
              <p:nvPr/>
            </p:nvSpPr>
            <p:spPr>
              <a:xfrm rot="5400000">
                <a:off x="6157064" y="-253407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6" y="1"/>
                    </a:moveTo>
                    <a:cubicBezTo>
                      <a:pt x="154" y="1"/>
                      <a:pt x="14" y="141"/>
                      <a:pt x="0" y="323"/>
                    </a:cubicBezTo>
                    <a:cubicBezTo>
                      <a:pt x="0" y="522"/>
                      <a:pt x="169" y="658"/>
                      <a:pt x="342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72" name="Google Shape;8972;p30"/>
              <p:cNvSpPr/>
              <p:nvPr/>
            </p:nvSpPr>
            <p:spPr>
              <a:xfrm rot="5400000">
                <a:off x="5710942" y="-74883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73" name="Google Shape;8973;p30"/>
              <p:cNvSpPr/>
              <p:nvPr/>
            </p:nvSpPr>
            <p:spPr>
              <a:xfrm rot="5400000">
                <a:off x="5882640" y="25855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1"/>
                    </a:moveTo>
                    <a:cubicBezTo>
                      <a:pt x="140" y="1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74" name="Google Shape;8974;p30"/>
              <p:cNvSpPr/>
              <p:nvPr/>
            </p:nvSpPr>
            <p:spPr>
              <a:xfrm rot="5400000">
                <a:off x="6007281" y="65079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0"/>
                      <a:pt x="10" y="322"/>
                    </a:cubicBezTo>
                    <a:cubicBezTo>
                      <a:pt x="0" y="522"/>
                      <a:pt x="166" y="657"/>
                      <a:pt x="338" y="657"/>
                    </a:cubicBezTo>
                    <a:cubicBezTo>
                      <a:pt x="419" y="657"/>
                      <a:pt x="502" y="627"/>
                      <a:pt x="570" y="560"/>
                    </a:cubicBezTo>
                    <a:cubicBezTo>
                      <a:pt x="779" y="350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75" name="Google Shape;8975;p30"/>
              <p:cNvSpPr/>
              <p:nvPr/>
            </p:nvSpPr>
            <p:spPr>
              <a:xfrm rot="5400000">
                <a:off x="6163111" y="-54753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3" y="1"/>
                    </a:moveTo>
                    <a:cubicBezTo>
                      <a:pt x="141" y="1"/>
                      <a:pt x="1" y="141"/>
                      <a:pt x="1" y="323"/>
                    </a:cubicBezTo>
                    <a:cubicBezTo>
                      <a:pt x="1" y="523"/>
                      <a:pt x="163" y="658"/>
                      <a:pt x="332" y="658"/>
                    </a:cubicBezTo>
                    <a:cubicBezTo>
                      <a:pt x="412" y="658"/>
                      <a:pt x="493" y="628"/>
                      <a:pt x="561" y="561"/>
                    </a:cubicBezTo>
                    <a:cubicBezTo>
                      <a:pt x="770" y="351"/>
                      <a:pt x="617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76" name="Google Shape;8976;p30"/>
              <p:cNvSpPr/>
              <p:nvPr/>
            </p:nvSpPr>
            <p:spPr>
              <a:xfrm rot="5400000">
                <a:off x="6227160" y="85900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22" y="0"/>
                    </a:moveTo>
                    <a:cubicBezTo>
                      <a:pt x="141" y="0"/>
                      <a:pt x="1" y="154"/>
                      <a:pt x="1" y="336"/>
                    </a:cubicBezTo>
                    <a:cubicBezTo>
                      <a:pt x="1" y="536"/>
                      <a:pt x="162" y="671"/>
                      <a:pt x="332" y="671"/>
                    </a:cubicBezTo>
                    <a:cubicBezTo>
                      <a:pt x="412" y="671"/>
                      <a:pt x="493" y="641"/>
                      <a:pt x="560" y="574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77" name="Google Shape;8977;p30"/>
              <p:cNvSpPr/>
              <p:nvPr/>
            </p:nvSpPr>
            <p:spPr>
              <a:xfrm rot="5400000">
                <a:off x="6355314" y="-22902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84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78" name="Google Shape;8978;p30"/>
              <p:cNvSpPr/>
              <p:nvPr/>
            </p:nvSpPr>
            <p:spPr>
              <a:xfrm rot="5400000">
                <a:off x="6754436" y="-96367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52" y="0"/>
                    </a:moveTo>
                    <a:cubicBezTo>
                      <a:pt x="347" y="0"/>
                      <a:pt x="342" y="0"/>
                      <a:pt x="336" y="1"/>
                    </a:cubicBezTo>
                    <a:cubicBezTo>
                      <a:pt x="154" y="1"/>
                      <a:pt x="14" y="141"/>
                      <a:pt x="0" y="323"/>
                    </a:cubicBezTo>
                    <a:lnTo>
                      <a:pt x="14" y="323"/>
                    </a:lnTo>
                    <a:cubicBezTo>
                      <a:pt x="14" y="522"/>
                      <a:pt x="176" y="658"/>
                      <a:pt x="345" y="658"/>
                    </a:cubicBezTo>
                    <a:cubicBezTo>
                      <a:pt x="425" y="658"/>
                      <a:pt x="507" y="628"/>
                      <a:pt x="574" y="560"/>
                    </a:cubicBezTo>
                    <a:cubicBezTo>
                      <a:pt x="780" y="355"/>
                      <a:pt x="636" y="0"/>
                      <a:pt x="35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79" name="Google Shape;8979;p30"/>
              <p:cNvSpPr/>
              <p:nvPr/>
            </p:nvSpPr>
            <p:spPr>
              <a:xfrm rot="5400000">
                <a:off x="6635036" y="27871"/>
                <a:ext cx="4515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8" extrusionOk="0">
                    <a:moveTo>
                      <a:pt x="336" y="1"/>
                    </a:moveTo>
                    <a:cubicBezTo>
                      <a:pt x="154" y="1"/>
                      <a:pt x="14" y="141"/>
                      <a:pt x="0" y="323"/>
                    </a:cubicBezTo>
                    <a:cubicBezTo>
                      <a:pt x="0" y="522"/>
                      <a:pt x="168" y="658"/>
                      <a:pt x="342" y="658"/>
                    </a:cubicBezTo>
                    <a:cubicBezTo>
                      <a:pt x="424" y="658"/>
                      <a:pt x="507" y="628"/>
                      <a:pt x="574" y="560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80" name="Google Shape;8980;p30"/>
              <p:cNvSpPr/>
              <p:nvPr/>
            </p:nvSpPr>
            <p:spPr>
              <a:xfrm rot="5400000">
                <a:off x="7204457" y="-713581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22" y="1"/>
                    </a:moveTo>
                    <a:cubicBezTo>
                      <a:pt x="140" y="15"/>
                      <a:pt x="0" y="155"/>
                      <a:pt x="0" y="337"/>
                    </a:cubicBezTo>
                    <a:cubicBezTo>
                      <a:pt x="0" y="536"/>
                      <a:pt x="162" y="672"/>
                      <a:pt x="332" y="672"/>
                    </a:cubicBezTo>
                    <a:cubicBezTo>
                      <a:pt x="411" y="672"/>
                      <a:pt x="493" y="642"/>
                      <a:pt x="560" y="575"/>
                    </a:cubicBezTo>
                    <a:cubicBezTo>
                      <a:pt x="770" y="365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81" name="Google Shape;8981;p30"/>
              <p:cNvSpPr/>
              <p:nvPr/>
            </p:nvSpPr>
            <p:spPr>
              <a:xfrm rot="5400000">
                <a:off x="6291784" y="-247647"/>
                <a:ext cx="4498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3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82" name="Google Shape;8982;p30"/>
              <p:cNvSpPr/>
              <p:nvPr/>
            </p:nvSpPr>
            <p:spPr>
              <a:xfrm rot="5400000">
                <a:off x="6662827" y="-416638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3"/>
                      <a:pt x="163" y="658"/>
                      <a:pt x="332" y="658"/>
                    </a:cubicBezTo>
                    <a:cubicBezTo>
                      <a:pt x="412" y="658"/>
                      <a:pt x="493" y="628"/>
                      <a:pt x="561" y="561"/>
                    </a:cubicBezTo>
                    <a:cubicBezTo>
                      <a:pt x="770" y="351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83" name="Google Shape;8983;p30"/>
              <p:cNvSpPr/>
              <p:nvPr/>
            </p:nvSpPr>
            <p:spPr>
              <a:xfrm rot="5400000">
                <a:off x="7294267" y="-858017"/>
                <a:ext cx="44408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2" extrusionOk="0">
                    <a:moveTo>
                      <a:pt x="336" y="1"/>
                    </a:moveTo>
                    <a:cubicBezTo>
                      <a:pt x="154" y="1"/>
                      <a:pt x="1" y="155"/>
                      <a:pt x="1" y="337"/>
                    </a:cubicBezTo>
                    <a:cubicBezTo>
                      <a:pt x="1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84" name="Google Shape;8984;p30"/>
              <p:cNvSpPr/>
              <p:nvPr/>
            </p:nvSpPr>
            <p:spPr>
              <a:xfrm rot="5400000">
                <a:off x="6965260" y="-544628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8985" name="Google Shape;8985;p30"/>
            <p:cNvGrpSpPr/>
            <p:nvPr/>
          </p:nvGrpSpPr>
          <p:grpSpPr>
            <a:xfrm rot="3625168" flipH="1">
              <a:off x="119988" y="4085420"/>
              <a:ext cx="1399854" cy="2070417"/>
              <a:chOff x="4306024" y="4449861"/>
              <a:chExt cx="1651608" cy="2442768"/>
            </a:xfrm>
          </p:grpSpPr>
          <p:sp>
            <p:nvSpPr>
              <p:cNvPr id="8986" name="Google Shape;8986;p30"/>
              <p:cNvSpPr/>
              <p:nvPr/>
            </p:nvSpPr>
            <p:spPr>
              <a:xfrm rot="5400000">
                <a:off x="3910444" y="4845441"/>
                <a:ext cx="2442768" cy="1651608"/>
              </a:xfrm>
              <a:custGeom>
                <a:avLst/>
                <a:gdLst/>
                <a:ahLst/>
                <a:cxnLst/>
                <a:rect l="l" t="t" r="r" b="b"/>
                <a:pathLst>
                  <a:path w="42411" h="28675" extrusionOk="0">
                    <a:moveTo>
                      <a:pt x="39481" y="0"/>
                    </a:moveTo>
                    <a:cubicBezTo>
                      <a:pt x="35011" y="0"/>
                      <a:pt x="30572" y="1251"/>
                      <a:pt x="26503" y="2995"/>
                    </a:cubicBezTo>
                    <a:cubicBezTo>
                      <a:pt x="25090" y="3597"/>
                      <a:pt x="23733" y="4311"/>
                      <a:pt x="22445" y="5164"/>
                    </a:cubicBezTo>
                    <a:cubicBezTo>
                      <a:pt x="20248" y="6368"/>
                      <a:pt x="18317" y="7459"/>
                      <a:pt x="16218" y="8971"/>
                    </a:cubicBezTo>
                    <a:cubicBezTo>
                      <a:pt x="13448" y="10776"/>
                      <a:pt x="10887" y="12889"/>
                      <a:pt x="8578" y="15268"/>
                    </a:cubicBezTo>
                    <a:cubicBezTo>
                      <a:pt x="7011" y="17129"/>
                      <a:pt x="5387" y="18976"/>
                      <a:pt x="3862" y="20879"/>
                    </a:cubicBezTo>
                    <a:cubicBezTo>
                      <a:pt x="2953" y="21956"/>
                      <a:pt x="2085" y="23090"/>
                      <a:pt x="1245" y="24237"/>
                    </a:cubicBezTo>
                    <a:cubicBezTo>
                      <a:pt x="392" y="25511"/>
                      <a:pt x="0" y="26588"/>
                      <a:pt x="1945" y="26882"/>
                    </a:cubicBezTo>
                    <a:cubicBezTo>
                      <a:pt x="5010" y="27666"/>
                      <a:pt x="8228" y="28337"/>
                      <a:pt x="11391" y="28659"/>
                    </a:cubicBezTo>
                    <a:cubicBezTo>
                      <a:pt x="11760" y="28669"/>
                      <a:pt x="12131" y="28674"/>
                      <a:pt x="12502" y="28674"/>
                    </a:cubicBezTo>
                    <a:cubicBezTo>
                      <a:pt x="17243" y="28674"/>
                      <a:pt x="22071" y="27834"/>
                      <a:pt x="26405" y="25874"/>
                    </a:cubicBezTo>
                    <a:cubicBezTo>
                      <a:pt x="28924" y="24909"/>
                      <a:pt x="31177" y="23384"/>
                      <a:pt x="33262" y="21704"/>
                    </a:cubicBezTo>
                    <a:cubicBezTo>
                      <a:pt x="35767" y="19494"/>
                      <a:pt x="37754" y="16723"/>
                      <a:pt x="39307" y="13784"/>
                    </a:cubicBezTo>
                    <a:cubicBezTo>
                      <a:pt x="40147" y="12077"/>
                      <a:pt x="40664" y="10174"/>
                      <a:pt x="41042" y="8313"/>
                    </a:cubicBezTo>
                    <a:cubicBezTo>
                      <a:pt x="41602" y="5794"/>
                      <a:pt x="42120" y="3289"/>
                      <a:pt x="42008" y="700"/>
                    </a:cubicBezTo>
                    <a:cubicBezTo>
                      <a:pt x="42411" y="639"/>
                      <a:pt x="42366" y="88"/>
                      <a:pt x="42041" y="88"/>
                    </a:cubicBezTo>
                    <a:cubicBezTo>
                      <a:pt x="41994" y="88"/>
                      <a:pt x="41941" y="100"/>
                      <a:pt x="41882" y="127"/>
                    </a:cubicBezTo>
                    <a:cubicBezTo>
                      <a:pt x="41833" y="99"/>
                      <a:pt x="41777" y="85"/>
                      <a:pt x="41719" y="85"/>
                    </a:cubicBezTo>
                    <a:cubicBezTo>
                      <a:pt x="41661" y="85"/>
                      <a:pt x="41602" y="99"/>
                      <a:pt x="41546" y="127"/>
                    </a:cubicBezTo>
                    <a:cubicBezTo>
                      <a:pt x="40916" y="71"/>
                      <a:pt x="40273" y="1"/>
                      <a:pt x="39629" y="1"/>
                    </a:cubicBezTo>
                    <a:cubicBezTo>
                      <a:pt x="39580" y="1"/>
                      <a:pt x="39530" y="0"/>
                      <a:pt x="3948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87" name="Google Shape;8987;p30"/>
              <p:cNvSpPr/>
              <p:nvPr/>
            </p:nvSpPr>
            <p:spPr>
              <a:xfrm rot="5400000">
                <a:off x="5586658" y="6279410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1"/>
                    </a:moveTo>
                    <a:cubicBezTo>
                      <a:pt x="155" y="1"/>
                      <a:pt x="1" y="154"/>
                      <a:pt x="1" y="336"/>
                    </a:cubicBezTo>
                    <a:cubicBezTo>
                      <a:pt x="1" y="536"/>
                      <a:pt x="162" y="671"/>
                      <a:pt x="332" y="671"/>
                    </a:cubicBezTo>
                    <a:cubicBezTo>
                      <a:pt x="412" y="671"/>
                      <a:pt x="493" y="641"/>
                      <a:pt x="560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88" name="Google Shape;8988;p30"/>
              <p:cNvSpPr/>
              <p:nvPr/>
            </p:nvSpPr>
            <p:spPr>
              <a:xfrm rot="5400000">
                <a:off x="5220996" y="613063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8"/>
                      <a:pt x="561" y="560"/>
                    </a:cubicBezTo>
                    <a:cubicBezTo>
                      <a:pt x="770" y="350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89" name="Google Shape;8989;p30"/>
              <p:cNvSpPr/>
              <p:nvPr/>
            </p:nvSpPr>
            <p:spPr>
              <a:xfrm rot="5400000">
                <a:off x="5314634" y="5588486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8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90" name="Google Shape;8990;p30"/>
              <p:cNvSpPr/>
              <p:nvPr/>
            </p:nvSpPr>
            <p:spPr>
              <a:xfrm rot="5400000">
                <a:off x="5577145" y="5763767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91" name="Google Shape;8991;p30"/>
              <p:cNvSpPr/>
              <p:nvPr/>
            </p:nvSpPr>
            <p:spPr>
              <a:xfrm rot="5400000">
                <a:off x="5737234" y="6293326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1" y="1"/>
                    </a:moveTo>
                    <a:cubicBezTo>
                      <a:pt x="150" y="1"/>
                      <a:pt x="10" y="141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69" y="560"/>
                    </a:cubicBezTo>
                    <a:cubicBezTo>
                      <a:pt x="779" y="350"/>
                      <a:pt x="625" y="1"/>
                      <a:pt x="33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92" name="Google Shape;8992;p30"/>
              <p:cNvSpPr/>
              <p:nvPr/>
            </p:nvSpPr>
            <p:spPr>
              <a:xfrm rot="5400000">
                <a:off x="5813400" y="6550485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6"/>
                      <a:pt x="162" y="672"/>
                      <a:pt x="331" y="672"/>
                    </a:cubicBezTo>
                    <a:cubicBezTo>
                      <a:pt x="411" y="672"/>
                      <a:pt x="493" y="642"/>
                      <a:pt x="560" y="574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93" name="Google Shape;8993;p30"/>
              <p:cNvSpPr/>
              <p:nvPr/>
            </p:nvSpPr>
            <p:spPr>
              <a:xfrm rot="5400000">
                <a:off x="5501555" y="6577307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94" name="Google Shape;8994;p30"/>
              <p:cNvSpPr/>
              <p:nvPr/>
            </p:nvSpPr>
            <p:spPr>
              <a:xfrm rot="5400000">
                <a:off x="5285777" y="6442504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3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95" name="Google Shape;8995;p30"/>
              <p:cNvSpPr/>
              <p:nvPr/>
            </p:nvSpPr>
            <p:spPr>
              <a:xfrm rot="5400000">
                <a:off x="5399652" y="5938559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6"/>
                    </a:cubicBezTo>
                    <a:cubicBezTo>
                      <a:pt x="1" y="536"/>
                      <a:pt x="166" y="671"/>
                      <a:pt x="339" y="671"/>
                    </a:cubicBezTo>
                    <a:cubicBezTo>
                      <a:pt x="420" y="671"/>
                      <a:pt x="503" y="641"/>
                      <a:pt x="570" y="574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96" name="Google Shape;8996;p30"/>
              <p:cNvSpPr/>
              <p:nvPr/>
            </p:nvSpPr>
            <p:spPr>
              <a:xfrm rot="5400000">
                <a:off x="4895539" y="6239450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6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3"/>
                      <a:pt x="157" y="661"/>
                      <a:pt x="324" y="661"/>
                    </a:cubicBezTo>
                    <a:cubicBezTo>
                      <a:pt x="406" y="661"/>
                      <a:pt x="491" y="629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97" name="Google Shape;8997;p30"/>
              <p:cNvSpPr/>
              <p:nvPr/>
            </p:nvSpPr>
            <p:spPr>
              <a:xfrm rot="5400000">
                <a:off x="5155669" y="6455901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22"/>
                    </a:cubicBezTo>
                    <a:cubicBezTo>
                      <a:pt x="0" y="529"/>
                      <a:pt x="165" y="660"/>
                      <a:pt x="336" y="660"/>
                    </a:cubicBezTo>
                    <a:cubicBezTo>
                      <a:pt x="420" y="660"/>
                      <a:pt x="505" y="629"/>
                      <a:pt x="574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98" name="Google Shape;8998;p30"/>
              <p:cNvSpPr/>
              <p:nvPr/>
            </p:nvSpPr>
            <p:spPr>
              <a:xfrm rot="5400000">
                <a:off x="4997682" y="5656593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6"/>
                    </a:cubicBezTo>
                    <a:cubicBezTo>
                      <a:pt x="1" y="533"/>
                      <a:pt x="161" y="661"/>
                      <a:pt x="330" y="661"/>
                    </a:cubicBezTo>
                    <a:cubicBezTo>
                      <a:pt x="414" y="661"/>
                      <a:pt x="500" y="630"/>
                      <a:pt x="570" y="560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8999" name="Google Shape;8999;p30"/>
              <p:cNvSpPr/>
              <p:nvPr/>
            </p:nvSpPr>
            <p:spPr>
              <a:xfrm rot="5400000">
                <a:off x="5064018" y="5561376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72"/>
                      <a:pt x="331" y="672"/>
                    </a:cubicBezTo>
                    <a:cubicBezTo>
                      <a:pt x="411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00" name="Google Shape;9000;p30"/>
              <p:cNvSpPr/>
              <p:nvPr/>
            </p:nvSpPr>
            <p:spPr>
              <a:xfrm rot="5400000">
                <a:off x="5118738" y="5427638"/>
                <a:ext cx="45214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7" extrusionOk="0">
                    <a:moveTo>
                      <a:pt x="336" y="0"/>
                    </a:moveTo>
                    <a:cubicBezTo>
                      <a:pt x="154" y="0"/>
                      <a:pt x="14" y="140"/>
                      <a:pt x="0" y="322"/>
                    </a:cubicBezTo>
                    <a:cubicBezTo>
                      <a:pt x="0" y="522"/>
                      <a:pt x="169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01" name="Google Shape;9001;p30"/>
              <p:cNvSpPr/>
              <p:nvPr/>
            </p:nvSpPr>
            <p:spPr>
              <a:xfrm rot="5400000">
                <a:off x="5100661" y="5157260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1" y="0"/>
                    </a:moveTo>
                    <a:cubicBezTo>
                      <a:pt x="149" y="0"/>
                      <a:pt x="9" y="154"/>
                      <a:pt x="9" y="336"/>
                    </a:cubicBezTo>
                    <a:cubicBezTo>
                      <a:pt x="0" y="533"/>
                      <a:pt x="160" y="660"/>
                      <a:pt x="330" y="660"/>
                    </a:cubicBezTo>
                    <a:cubicBezTo>
                      <a:pt x="414" y="660"/>
                      <a:pt x="500" y="629"/>
                      <a:pt x="569" y="560"/>
                    </a:cubicBezTo>
                    <a:cubicBezTo>
                      <a:pt x="779" y="364"/>
                      <a:pt x="625" y="0"/>
                      <a:pt x="33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02" name="Google Shape;9002;p30"/>
              <p:cNvSpPr/>
              <p:nvPr/>
            </p:nvSpPr>
            <p:spPr>
              <a:xfrm rot="5400000">
                <a:off x="4969257" y="4921884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71" y="350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03" name="Google Shape;9003;p30"/>
              <p:cNvSpPr/>
              <p:nvPr/>
            </p:nvSpPr>
            <p:spPr>
              <a:xfrm rot="5400000">
                <a:off x="4727491" y="530689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5" y="657"/>
                      <a:pt x="508" y="627"/>
                      <a:pt x="575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04" name="Google Shape;9004;p30"/>
              <p:cNvSpPr/>
              <p:nvPr/>
            </p:nvSpPr>
            <p:spPr>
              <a:xfrm rot="5400000">
                <a:off x="5007368" y="5709719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23" y="1"/>
                    </a:moveTo>
                    <a:cubicBezTo>
                      <a:pt x="141" y="1"/>
                      <a:pt x="1" y="155"/>
                      <a:pt x="1" y="337"/>
                    </a:cubicBezTo>
                    <a:cubicBezTo>
                      <a:pt x="1" y="537"/>
                      <a:pt x="163" y="665"/>
                      <a:pt x="333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16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05" name="Google Shape;9005;p30"/>
              <p:cNvSpPr/>
              <p:nvPr/>
            </p:nvSpPr>
            <p:spPr>
              <a:xfrm rot="5400000">
                <a:off x="4745827" y="5884885"/>
                <a:ext cx="44408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2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5"/>
                      <a:pt x="168" y="662"/>
                      <a:pt x="340" y="662"/>
                    </a:cubicBezTo>
                    <a:cubicBezTo>
                      <a:pt x="417" y="662"/>
                      <a:pt x="495" y="635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06" name="Google Shape;9006;p30"/>
              <p:cNvSpPr/>
              <p:nvPr/>
            </p:nvSpPr>
            <p:spPr>
              <a:xfrm rot="5400000">
                <a:off x="4904850" y="5253423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22"/>
                    </a:cubicBezTo>
                    <a:cubicBezTo>
                      <a:pt x="0" y="529"/>
                      <a:pt x="158" y="660"/>
                      <a:pt x="325" y="660"/>
                    </a:cubicBezTo>
                    <a:cubicBezTo>
                      <a:pt x="407" y="660"/>
                      <a:pt x="491" y="629"/>
                      <a:pt x="560" y="560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07" name="Google Shape;9007;p30"/>
              <p:cNvSpPr/>
              <p:nvPr/>
            </p:nvSpPr>
            <p:spPr>
              <a:xfrm rot="5400000">
                <a:off x="4791235" y="5360683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0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70" y="560"/>
                    </a:cubicBezTo>
                    <a:cubicBezTo>
                      <a:pt x="779" y="350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08" name="Google Shape;9008;p30"/>
              <p:cNvSpPr/>
              <p:nvPr/>
            </p:nvSpPr>
            <p:spPr>
              <a:xfrm rot="5400000">
                <a:off x="4922956" y="5628532"/>
                <a:ext cx="45156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65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6"/>
                      <a:pt x="169" y="665"/>
                      <a:pt x="342" y="665"/>
                    </a:cubicBezTo>
                    <a:cubicBezTo>
                      <a:pt x="424" y="665"/>
                      <a:pt x="507" y="637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09" name="Google Shape;9009;p30"/>
              <p:cNvSpPr/>
              <p:nvPr/>
            </p:nvSpPr>
            <p:spPr>
              <a:xfrm rot="5400000">
                <a:off x="5110088" y="5871776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10" name="Google Shape;9010;p30"/>
              <p:cNvSpPr/>
              <p:nvPr/>
            </p:nvSpPr>
            <p:spPr>
              <a:xfrm rot="5400000">
                <a:off x="5257870" y="5911074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72"/>
                      <a:pt x="332" y="672"/>
                    </a:cubicBezTo>
                    <a:cubicBezTo>
                      <a:pt x="411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11" name="Google Shape;9011;p30"/>
              <p:cNvSpPr/>
              <p:nvPr/>
            </p:nvSpPr>
            <p:spPr>
              <a:xfrm rot="5400000">
                <a:off x="5362173" y="6157400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70" y="560"/>
                    </a:cubicBezTo>
                    <a:cubicBezTo>
                      <a:pt x="779" y="350"/>
                      <a:pt x="625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12" name="Google Shape;9012;p30"/>
              <p:cNvSpPr/>
              <p:nvPr/>
            </p:nvSpPr>
            <p:spPr>
              <a:xfrm rot="5400000">
                <a:off x="5437619" y="6103726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23"/>
                      <a:pt x="169" y="658"/>
                      <a:pt x="343" y="658"/>
                    </a:cubicBezTo>
                    <a:cubicBezTo>
                      <a:pt x="425" y="658"/>
                      <a:pt x="507" y="628"/>
                      <a:pt x="575" y="561"/>
                    </a:cubicBezTo>
                    <a:cubicBezTo>
                      <a:pt x="784" y="351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13" name="Google Shape;9013;p30"/>
              <p:cNvSpPr/>
              <p:nvPr/>
            </p:nvSpPr>
            <p:spPr>
              <a:xfrm rot="5400000">
                <a:off x="5680757" y="5898138"/>
                <a:ext cx="44408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2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5"/>
                      <a:pt x="168" y="661"/>
                      <a:pt x="340" y="661"/>
                    </a:cubicBezTo>
                    <a:cubicBezTo>
                      <a:pt x="417" y="661"/>
                      <a:pt x="495" y="634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14" name="Google Shape;9014;p30"/>
              <p:cNvSpPr/>
              <p:nvPr/>
            </p:nvSpPr>
            <p:spPr>
              <a:xfrm rot="5400000">
                <a:off x="5352919" y="5319744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4" y="641"/>
                      <a:pt x="561" y="574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15" name="Google Shape;9015;p30"/>
              <p:cNvSpPr/>
              <p:nvPr/>
            </p:nvSpPr>
            <p:spPr>
              <a:xfrm rot="5400000">
                <a:off x="5165269" y="5198199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0"/>
                    </a:moveTo>
                    <a:cubicBezTo>
                      <a:pt x="154" y="14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16" name="Google Shape;9016;p30"/>
              <p:cNvSpPr/>
              <p:nvPr/>
            </p:nvSpPr>
            <p:spPr>
              <a:xfrm rot="5400000">
                <a:off x="5343002" y="5440862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0"/>
                    </a:moveTo>
                    <a:cubicBezTo>
                      <a:pt x="154" y="14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17" name="Google Shape;9017;p30"/>
              <p:cNvSpPr/>
              <p:nvPr/>
            </p:nvSpPr>
            <p:spPr>
              <a:xfrm rot="5400000">
                <a:off x="5381229" y="5574888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3"/>
                      <a:pt x="157" y="661"/>
                      <a:pt x="323" y="661"/>
                    </a:cubicBezTo>
                    <a:cubicBezTo>
                      <a:pt x="406" y="661"/>
                      <a:pt x="490" y="630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18" name="Google Shape;9018;p30"/>
              <p:cNvSpPr/>
              <p:nvPr/>
            </p:nvSpPr>
            <p:spPr>
              <a:xfrm rot="5400000">
                <a:off x="5305034" y="6075521"/>
                <a:ext cx="45214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1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22"/>
                    </a:cubicBezTo>
                    <a:cubicBezTo>
                      <a:pt x="1" y="532"/>
                      <a:pt x="170" y="670"/>
                      <a:pt x="345" y="670"/>
                    </a:cubicBezTo>
                    <a:cubicBezTo>
                      <a:pt x="426" y="670"/>
                      <a:pt x="508" y="640"/>
                      <a:pt x="575" y="574"/>
                    </a:cubicBezTo>
                    <a:cubicBezTo>
                      <a:pt x="785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19" name="Google Shape;9019;p30"/>
              <p:cNvSpPr/>
              <p:nvPr/>
            </p:nvSpPr>
            <p:spPr>
              <a:xfrm rot="5400000">
                <a:off x="5539551" y="579107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20" name="Google Shape;9020;p30"/>
              <p:cNvSpPr/>
              <p:nvPr/>
            </p:nvSpPr>
            <p:spPr>
              <a:xfrm rot="5400000">
                <a:off x="5689954" y="6225507"/>
                <a:ext cx="45214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1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36"/>
                    </a:cubicBezTo>
                    <a:cubicBezTo>
                      <a:pt x="1" y="536"/>
                      <a:pt x="169" y="671"/>
                      <a:pt x="343" y="671"/>
                    </a:cubicBezTo>
                    <a:cubicBezTo>
                      <a:pt x="424" y="671"/>
                      <a:pt x="507" y="641"/>
                      <a:pt x="574" y="574"/>
                    </a:cubicBezTo>
                    <a:cubicBezTo>
                      <a:pt x="784" y="364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21" name="Google Shape;9021;p30"/>
              <p:cNvSpPr/>
              <p:nvPr/>
            </p:nvSpPr>
            <p:spPr>
              <a:xfrm rot="5400000">
                <a:off x="5764968" y="6387765"/>
                <a:ext cx="44926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6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1" y="537"/>
                      <a:pt x="166" y="665"/>
                      <a:pt x="339" y="665"/>
                    </a:cubicBezTo>
                    <a:cubicBezTo>
                      <a:pt x="420" y="665"/>
                      <a:pt x="503" y="637"/>
                      <a:pt x="570" y="575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22" name="Google Shape;9022;p30"/>
              <p:cNvSpPr/>
              <p:nvPr/>
            </p:nvSpPr>
            <p:spPr>
              <a:xfrm rot="5400000">
                <a:off x="5783822" y="6523230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5"/>
                      <a:pt x="10" y="155"/>
                      <a:pt x="10" y="337"/>
                    </a:cubicBezTo>
                    <a:cubicBezTo>
                      <a:pt x="1" y="537"/>
                      <a:pt x="166" y="672"/>
                      <a:pt x="338" y="672"/>
                    </a:cubicBezTo>
                    <a:cubicBezTo>
                      <a:pt x="420" y="672"/>
                      <a:pt x="503" y="642"/>
                      <a:pt x="570" y="575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23" name="Google Shape;9023;p30"/>
              <p:cNvSpPr/>
              <p:nvPr/>
            </p:nvSpPr>
            <p:spPr>
              <a:xfrm rot="5400000">
                <a:off x="5643106" y="6697907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7"/>
                      <a:pt x="163" y="672"/>
                      <a:pt x="332" y="672"/>
                    </a:cubicBezTo>
                    <a:cubicBezTo>
                      <a:pt x="412" y="672"/>
                      <a:pt x="493" y="642"/>
                      <a:pt x="561" y="575"/>
                    </a:cubicBezTo>
                    <a:cubicBezTo>
                      <a:pt x="770" y="365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24" name="Google Shape;9024;p30"/>
              <p:cNvSpPr/>
              <p:nvPr/>
            </p:nvSpPr>
            <p:spPr>
              <a:xfrm rot="5400000">
                <a:off x="5548748" y="6644694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22"/>
                    </a:cubicBezTo>
                    <a:cubicBezTo>
                      <a:pt x="1" y="529"/>
                      <a:pt x="159" y="660"/>
                      <a:pt x="326" y="660"/>
                    </a:cubicBezTo>
                    <a:cubicBezTo>
                      <a:pt x="408" y="660"/>
                      <a:pt x="492" y="629"/>
                      <a:pt x="561" y="560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25" name="Google Shape;9025;p30"/>
              <p:cNvSpPr/>
              <p:nvPr/>
            </p:nvSpPr>
            <p:spPr>
              <a:xfrm rot="5400000">
                <a:off x="5662248" y="6537434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8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26" name="Google Shape;9026;p30"/>
              <p:cNvSpPr/>
              <p:nvPr/>
            </p:nvSpPr>
            <p:spPr>
              <a:xfrm rot="5400000">
                <a:off x="5409568" y="6630865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5"/>
                      <a:pt x="10" y="155"/>
                      <a:pt x="10" y="336"/>
                    </a:cubicBezTo>
                    <a:cubicBezTo>
                      <a:pt x="0" y="536"/>
                      <a:pt x="166" y="671"/>
                      <a:pt x="338" y="671"/>
                    </a:cubicBezTo>
                    <a:cubicBezTo>
                      <a:pt x="420" y="671"/>
                      <a:pt x="503" y="642"/>
                      <a:pt x="570" y="574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27" name="Google Shape;9027;p30"/>
              <p:cNvSpPr/>
              <p:nvPr/>
            </p:nvSpPr>
            <p:spPr>
              <a:xfrm rot="5400000">
                <a:off x="4877059" y="5346941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6" y="657"/>
                      <a:pt x="338" y="657"/>
                    </a:cubicBezTo>
                    <a:cubicBezTo>
                      <a:pt x="419" y="657"/>
                      <a:pt x="502" y="627"/>
                      <a:pt x="570" y="560"/>
                    </a:cubicBezTo>
                    <a:cubicBezTo>
                      <a:pt x="779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28" name="Google Shape;9028;p30"/>
              <p:cNvSpPr/>
              <p:nvPr/>
            </p:nvSpPr>
            <p:spPr>
              <a:xfrm rot="5400000">
                <a:off x="4867891" y="5013098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1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29" name="Google Shape;9029;p30"/>
              <p:cNvSpPr/>
              <p:nvPr/>
            </p:nvSpPr>
            <p:spPr>
              <a:xfrm rot="5400000">
                <a:off x="4755082" y="5026668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30" name="Google Shape;9030;p30"/>
              <p:cNvSpPr/>
              <p:nvPr/>
            </p:nvSpPr>
            <p:spPr>
              <a:xfrm rot="5400000">
                <a:off x="4718179" y="5130380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22" y="0"/>
                    </a:moveTo>
                    <a:cubicBezTo>
                      <a:pt x="141" y="0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2" y="665"/>
                    </a:cubicBezTo>
                    <a:cubicBezTo>
                      <a:pt x="412" y="665"/>
                      <a:pt x="493" y="636"/>
                      <a:pt x="560" y="574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31" name="Google Shape;9031;p30"/>
              <p:cNvSpPr/>
              <p:nvPr/>
            </p:nvSpPr>
            <p:spPr>
              <a:xfrm rot="5400000">
                <a:off x="4502661" y="5615135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8"/>
                      <a:pt x="560" y="560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32" name="Google Shape;9032;p30"/>
              <p:cNvSpPr/>
              <p:nvPr/>
            </p:nvSpPr>
            <p:spPr>
              <a:xfrm rot="5400000">
                <a:off x="4848835" y="5965986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7"/>
                      <a:pt x="162" y="666"/>
                      <a:pt x="332" y="666"/>
                    </a:cubicBezTo>
                    <a:cubicBezTo>
                      <a:pt x="412" y="666"/>
                      <a:pt x="493" y="637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33" name="Google Shape;9033;p30"/>
              <p:cNvSpPr/>
              <p:nvPr/>
            </p:nvSpPr>
            <p:spPr>
              <a:xfrm rot="5400000">
                <a:off x="4886371" y="4803847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34" name="Google Shape;9034;p30"/>
              <p:cNvSpPr/>
              <p:nvPr/>
            </p:nvSpPr>
            <p:spPr>
              <a:xfrm rot="5400000">
                <a:off x="5793797" y="6143686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22"/>
                    </a:cubicBezTo>
                    <a:cubicBezTo>
                      <a:pt x="1" y="532"/>
                      <a:pt x="164" y="664"/>
                      <a:pt x="335" y="664"/>
                    </a:cubicBezTo>
                    <a:cubicBezTo>
                      <a:pt x="414" y="664"/>
                      <a:pt x="494" y="636"/>
                      <a:pt x="561" y="574"/>
                    </a:cubicBezTo>
                    <a:cubicBezTo>
                      <a:pt x="770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35" name="Google Shape;9035;p30"/>
              <p:cNvSpPr/>
              <p:nvPr/>
            </p:nvSpPr>
            <p:spPr>
              <a:xfrm rot="5400000">
                <a:off x="5633218" y="5925075"/>
                <a:ext cx="4515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8" extrusionOk="0">
                    <a:moveTo>
                      <a:pt x="336" y="1"/>
                    </a:moveTo>
                    <a:cubicBezTo>
                      <a:pt x="154" y="1"/>
                      <a:pt x="14" y="141"/>
                      <a:pt x="0" y="323"/>
                    </a:cubicBezTo>
                    <a:cubicBezTo>
                      <a:pt x="0" y="522"/>
                      <a:pt x="169" y="658"/>
                      <a:pt x="342" y="658"/>
                    </a:cubicBezTo>
                    <a:cubicBezTo>
                      <a:pt x="424" y="658"/>
                      <a:pt x="507" y="628"/>
                      <a:pt x="574" y="560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36" name="Google Shape;9036;p30"/>
              <p:cNvSpPr/>
              <p:nvPr/>
            </p:nvSpPr>
            <p:spPr>
              <a:xfrm rot="5400000">
                <a:off x="5447133" y="5534841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37" name="Google Shape;9037;p30"/>
              <p:cNvSpPr/>
              <p:nvPr/>
            </p:nvSpPr>
            <p:spPr>
              <a:xfrm rot="5400000">
                <a:off x="5822884" y="6751321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5" y="657"/>
                      <a:pt x="507" y="627"/>
                      <a:pt x="575" y="560"/>
                    </a:cubicBezTo>
                    <a:cubicBezTo>
                      <a:pt x="770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38" name="Google Shape;9038;p30"/>
              <p:cNvSpPr/>
              <p:nvPr/>
            </p:nvSpPr>
            <p:spPr>
              <a:xfrm rot="5400000">
                <a:off x="5755541" y="6184855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6"/>
                    </a:cubicBezTo>
                    <a:cubicBezTo>
                      <a:pt x="0" y="533"/>
                      <a:pt x="160" y="661"/>
                      <a:pt x="330" y="661"/>
                    </a:cubicBezTo>
                    <a:cubicBezTo>
                      <a:pt x="414" y="661"/>
                      <a:pt x="500" y="630"/>
                      <a:pt x="570" y="560"/>
                    </a:cubicBezTo>
                    <a:cubicBezTo>
                      <a:pt x="779" y="364"/>
                      <a:pt x="625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39" name="Google Shape;9039;p30"/>
              <p:cNvSpPr/>
              <p:nvPr/>
            </p:nvSpPr>
            <p:spPr>
              <a:xfrm rot="5400000">
                <a:off x="5529779" y="5979296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1" y="536"/>
                      <a:pt x="166" y="671"/>
                      <a:pt x="339" y="671"/>
                    </a:cubicBezTo>
                    <a:cubicBezTo>
                      <a:pt x="420" y="671"/>
                      <a:pt x="503" y="641"/>
                      <a:pt x="570" y="574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40" name="Google Shape;9040;p30"/>
              <p:cNvSpPr/>
              <p:nvPr/>
            </p:nvSpPr>
            <p:spPr>
              <a:xfrm rot="5400000">
                <a:off x="5520524" y="5670191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3" y="0"/>
                    </a:moveTo>
                    <a:cubicBezTo>
                      <a:pt x="141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71" y="350"/>
                      <a:pt x="617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41" name="Google Shape;9041;p30"/>
              <p:cNvSpPr/>
              <p:nvPr/>
            </p:nvSpPr>
            <p:spPr>
              <a:xfrm rot="5400000">
                <a:off x="5390397" y="573645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1"/>
                    </a:moveTo>
                    <a:cubicBezTo>
                      <a:pt x="141" y="1"/>
                      <a:pt x="1" y="141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42" name="Google Shape;9042;p30"/>
              <p:cNvSpPr/>
              <p:nvPr/>
            </p:nvSpPr>
            <p:spPr>
              <a:xfrm rot="5400000">
                <a:off x="5492214" y="6266330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1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69" y="560"/>
                    </a:cubicBezTo>
                    <a:cubicBezTo>
                      <a:pt x="779" y="350"/>
                      <a:pt x="625" y="0"/>
                      <a:pt x="33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43" name="Google Shape;9043;p30"/>
              <p:cNvSpPr/>
              <p:nvPr/>
            </p:nvSpPr>
            <p:spPr>
              <a:xfrm rot="5400000">
                <a:off x="5614508" y="6496293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3"/>
                      <a:pt x="157" y="661"/>
                      <a:pt x="323" y="661"/>
                    </a:cubicBezTo>
                    <a:cubicBezTo>
                      <a:pt x="406" y="661"/>
                      <a:pt x="490" y="630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44" name="Google Shape;9044;p30"/>
              <p:cNvSpPr/>
              <p:nvPr/>
            </p:nvSpPr>
            <p:spPr>
              <a:xfrm rot="5400000">
                <a:off x="5044703" y="5481168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2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45" name="Google Shape;9045;p30"/>
              <p:cNvSpPr/>
              <p:nvPr/>
            </p:nvSpPr>
            <p:spPr>
              <a:xfrm rot="5400000">
                <a:off x="5026511" y="5117099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23" y="1"/>
                    </a:moveTo>
                    <a:cubicBezTo>
                      <a:pt x="141" y="1"/>
                      <a:pt x="1" y="155"/>
                      <a:pt x="1" y="337"/>
                    </a:cubicBezTo>
                    <a:cubicBezTo>
                      <a:pt x="1" y="537"/>
                      <a:pt x="163" y="665"/>
                      <a:pt x="333" y="665"/>
                    </a:cubicBezTo>
                    <a:cubicBezTo>
                      <a:pt x="412" y="665"/>
                      <a:pt x="493" y="637"/>
                      <a:pt x="561" y="574"/>
                    </a:cubicBezTo>
                    <a:cubicBezTo>
                      <a:pt x="770" y="365"/>
                      <a:pt x="616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46" name="Google Shape;9046;p30"/>
              <p:cNvSpPr/>
              <p:nvPr/>
            </p:nvSpPr>
            <p:spPr>
              <a:xfrm rot="5400000">
                <a:off x="5832081" y="6737982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6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47" name="Google Shape;9047;p30"/>
              <p:cNvSpPr/>
              <p:nvPr/>
            </p:nvSpPr>
            <p:spPr>
              <a:xfrm rot="5400000">
                <a:off x="5127963" y="5508134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9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48" name="Google Shape;9048;p30"/>
              <p:cNvSpPr/>
              <p:nvPr/>
            </p:nvSpPr>
            <p:spPr>
              <a:xfrm rot="5400000">
                <a:off x="4951065" y="5039863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49" name="Google Shape;9049;p30"/>
              <p:cNvSpPr/>
              <p:nvPr/>
            </p:nvSpPr>
            <p:spPr>
              <a:xfrm rot="5400000">
                <a:off x="4810233" y="4857117"/>
                <a:ext cx="4498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8" extrusionOk="0">
                    <a:moveTo>
                      <a:pt x="353" y="0"/>
                    </a:moveTo>
                    <a:cubicBezTo>
                      <a:pt x="347" y="0"/>
                      <a:pt x="342" y="0"/>
                      <a:pt x="336" y="1"/>
                    </a:cubicBezTo>
                    <a:cubicBezTo>
                      <a:pt x="154" y="1"/>
                      <a:pt x="14" y="141"/>
                      <a:pt x="0" y="323"/>
                    </a:cubicBezTo>
                    <a:lnTo>
                      <a:pt x="14" y="323"/>
                    </a:lnTo>
                    <a:cubicBezTo>
                      <a:pt x="5" y="522"/>
                      <a:pt x="170" y="657"/>
                      <a:pt x="343" y="657"/>
                    </a:cubicBezTo>
                    <a:cubicBezTo>
                      <a:pt x="424" y="657"/>
                      <a:pt x="507" y="628"/>
                      <a:pt x="574" y="560"/>
                    </a:cubicBezTo>
                    <a:cubicBezTo>
                      <a:pt x="780" y="354"/>
                      <a:pt x="636" y="0"/>
                      <a:pt x="35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50" name="Google Shape;9050;p30"/>
              <p:cNvSpPr/>
              <p:nvPr/>
            </p:nvSpPr>
            <p:spPr>
              <a:xfrm rot="5400000">
                <a:off x="4800605" y="4948389"/>
                <a:ext cx="4521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2" extrusionOk="0">
                    <a:moveTo>
                      <a:pt x="336" y="1"/>
                    </a:moveTo>
                    <a:cubicBezTo>
                      <a:pt x="155" y="1"/>
                      <a:pt x="1" y="155"/>
                      <a:pt x="1" y="336"/>
                    </a:cubicBezTo>
                    <a:cubicBezTo>
                      <a:pt x="1" y="536"/>
                      <a:pt x="169" y="671"/>
                      <a:pt x="343" y="671"/>
                    </a:cubicBezTo>
                    <a:cubicBezTo>
                      <a:pt x="424" y="671"/>
                      <a:pt x="507" y="642"/>
                      <a:pt x="574" y="574"/>
                    </a:cubicBezTo>
                    <a:cubicBezTo>
                      <a:pt x="784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51" name="Google Shape;9051;p30"/>
              <p:cNvSpPr/>
              <p:nvPr/>
            </p:nvSpPr>
            <p:spPr>
              <a:xfrm rot="5400000">
                <a:off x="4839206" y="5185119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3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52" name="Google Shape;9052;p30"/>
              <p:cNvSpPr/>
              <p:nvPr/>
            </p:nvSpPr>
            <p:spPr>
              <a:xfrm rot="5400000">
                <a:off x="5035592" y="5293383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0" y="522"/>
                      <a:pt x="166" y="658"/>
                      <a:pt x="338" y="658"/>
                    </a:cubicBezTo>
                    <a:cubicBezTo>
                      <a:pt x="420" y="658"/>
                      <a:pt x="503" y="628"/>
                      <a:pt x="570" y="560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53" name="Google Shape;9053;p30"/>
              <p:cNvSpPr/>
              <p:nvPr/>
            </p:nvSpPr>
            <p:spPr>
              <a:xfrm rot="5400000">
                <a:off x="5267585" y="5373965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7" y="1"/>
                    </a:moveTo>
                    <a:cubicBezTo>
                      <a:pt x="155" y="1"/>
                      <a:pt x="15" y="155"/>
                      <a:pt x="1" y="323"/>
                    </a:cubicBezTo>
                    <a:cubicBezTo>
                      <a:pt x="1" y="533"/>
                      <a:pt x="164" y="665"/>
                      <a:pt x="334" y="665"/>
                    </a:cubicBezTo>
                    <a:cubicBezTo>
                      <a:pt x="413" y="665"/>
                      <a:pt x="494" y="637"/>
                      <a:pt x="560" y="575"/>
                    </a:cubicBezTo>
                    <a:cubicBezTo>
                      <a:pt x="770" y="365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54" name="Google Shape;9054;p30"/>
              <p:cNvSpPr/>
              <p:nvPr/>
            </p:nvSpPr>
            <p:spPr>
              <a:xfrm rot="5400000">
                <a:off x="5136930" y="5750111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6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55" name="Google Shape;9055;p30"/>
              <p:cNvSpPr/>
              <p:nvPr/>
            </p:nvSpPr>
            <p:spPr>
              <a:xfrm rot="5400000">
                <a:off x="5211886" y="5818160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56" name="Google Shape;9056;p30"/>
              <p:cNvSpPr/>
              <p:nvPr/>
            </p:nvSpPr>
            <p:spPr>
              <a:xfrm rot="5400000">
                <a:off x="5295262" y="5804217"/>
                <a:ext cx="4498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72" extrusionOk="0">
                    <a:moveTo>
                      <a:pt x="332" y="1"/>
                    </a:moveTo>
                    <a:cubicBezTo>
                      <a:pt x="150" y="15"/>
                      <a:pt x="11" y="155"/>
                      <a:pt x="11" y="337"/>
                    </a:cubicBezTo>
                    <a:cubicBezTo>
                      <a:pt x="1" y="537"/>
                      <a:pt x="166" y="672"/>
                      <a:pt x="339" y="672"/>
                    </a:cubicBezTo>
                    <a:cubicBezTo>
                      <a:pt x="420" y="672"/>
                      <a:pt x="503" y="642"/>
                      <a:pt x="570" y="575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57" name="Google Shape;9057;p30"/>
              <p:cNvSpPr/>
              <p:nvPr/>
            </p:nvSpPr>
            <p:spPr>
              <a:xfrm rot="5400000">
                <a:off x="5323918" y="6211764"/>
                <a:ext cx="44926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5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0" y="536"/>
                      <a:pt x="166" y="665"/>
                      <a:pt x="339" y="665"/>
                    </a:cubicBezTo>
                    <a:cubicBezTo>
                      <a:pt x="420" y="665"/>
                      <a:pt x="502" y="636"/>
                      <a:pt x="569" y="574"/>
                    </a:cubicBezTo>
                    <a:cubicBezTo>
                      <a:pt x="779" y="364"/>
                      <a:pt x="625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58" name="Google Shape;9058;p30"/>
              <p:cNvSpPr/>
              <p:nvPr/>
            </p:nvSpPr>
            <p:spPr>
              <a:xfrm rot="5400000">
                <a:off x="5276926" y="633391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3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59" name="Google Shape;9059;p30"/>
              <p:cNvSpPr/>
              <p:nvPr/>
            </p:nvSpPr>
            <p:spPr>
              <a:xfrm rot="5400000">
                <a:off x="5016680" y="6033632"/>
                <a:ext cx="44926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6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0" y="537"/>
                      <a:pt x="166" y="665"/>
                      <a:pt x="339" y="665"/>
                    </a:cubicBezTo>
                    <a:cubicBezTo>
                      <a:pt x="420" y="665"/>
                      <a:pt x="503" y="637"/>
                      <a:pt x="570" y="574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60" name="Google Shape;9060;p30"/>
              <p:cNvSpPr/>
              <p:nvPr/>
            </p:nvSpPr>
            <p:spPr>
              <a:xfrm rot="5400000">
                <a:off x="4696186" y="5521243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61" name="Google Shape;9061;p30"/>
              <p:cNvSpPr/>
              <p:nvPr/>
            </p:nvSpPr>
            <p:spPr>
              <a:xfrm rot="5400000">
                <a:off x="4590183" y="5548296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9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62" name="Google Shape;9062;p30"/>
              <p:cNvSpPr/>
              <p:nvPr/>
            </p:nvSpPr>
            <p:spPr>
              <a:xfrm rot="5400000">
                <a:off x="4648417" y="6061635"/>
                <a:ext cx="45214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5" extrusionOk="0">
                    <a:moveTo>
                      <a:pt x="337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33"/>
                      <a:pt x="171" y="665"/>
                      <a:pt x="345" y="665"/>
                    </a:cubicBezTo>
                    <a:cubicBezTo>
                      <a:pt x="426" y="665"/>
                      <a:pt x="508" y="636"/>
                      <a:pt x="575" y="574"/>
                    </a:cubicBezTo>
                    <a:cubicBezTo>
                      <a:pt x="785" y="364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063" name="Google Shape;9063;p30"/>
            <p:cNvGrpSpPr/>
            <p:nvPr/>
          </p:nvGrpSpPr>
          <p:grpSpPr>
            <a:xfrm rot="158659" flipH="1">
              <a:off x="-594231" y="4181973"/>
              <a:ext cx="1794843" cy="1506889"/>
              <a:chOff x="2759819" y="5185669"/>
              <a:chExt cx="2117802" cy="1778035"/>
            </a:xfrm>
          </p:grpSpPr>
          <p:sp>
            <p:nvSpPr>
              <p:cNvPr id="9064" name="Google Shape;9064;p30"/>
              <p:cNvSpPr/>
              <p:nvPr/>
            </p:nvSpPr>
            <p:spPr>
              <a:xfrm rot="5400000">
                <a:off x="3055899" y="5816678"/>
                <a:ext cx="45214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704" extrusionOk="0">
                    <a:moveTo>
                      <a:pt x="434" y="0"/>
                    </a:moveTo>
                    <a:cubicBezTo>
                      <a:pt x="350" y="0"/>
                      <a:pt x="253" y="28"/>
                      <a:pt x="183" y="84"/>
                    </a:cubicBezTo>
                    <a:cubicBezTo>
                      <a:pt x="29" y="196"/>
                      <a:pt x="1" y="420"/>
                      <a:pt x="127" y="574"/>
                    </a:cubicBezTo>
                    <a:cubicBezTo>
                      <a:pt x="183" y="644"/>
                      <a:pt x="266" y="700"/>
                      <a:pt x="364" y="700"/>
                    </a:cubicBezTo>
                    <a:cubicBezTo>
                      <a:pt x="381" y="702"/>
                      <a:pt x="398" y="703"/>
                      <a:pt x="414" y="703"/>
                    </a:cubicBezTo>
                    <a:cubicBezTo>
                      <a:pt x="491" y="703"/>
                      <a:pt x="561" y="676"/>
                      <a:pt x="630" y="630"/>
                    </a:cubicBezTo>
                    <a:cubicBezTo>
                      <a:pt x="700" y="574"/>
                      <a:pt x="742" y="476"/>
                      <a:pt x="756" y="392"/>
                    </a:cubicBezTo>
                    <a:cubicBezTo>
                      <a:pt x="784" y="196"/>
                      <a:pt x="630" y="14"/>
                      <a:pt x="434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65" name="Google Shape;9065;p30"/>
              <p:cNvSpPr/>
              <p:nvPr/>
            </p:nvSpPr>
            <p:spPr>
              <a:xfrm rot="5400000">
                <a:off x="2872278" y="595139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1" y="141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66" name="Google Shape;9066;p30"/>
              <p:cNvSpPr/>
              <p:nvPr/>
            </p:nvSpPr>
            <p:spPr>
              <a:xfrm rot="5400000">
                <a:off x="2929703" y="5015785"/>
                <a:ext cx="1778035" cy="2117802"/>
              </a:xfrm>
              <a:custGeom>
                <a:avLst/>
                <a:gdLst/>
                <a:ahLst/>
                <a:cxnLst/>
                <a:rect l="l" t="t" r="r" b="b"/>
                <a:pathLst>
                  <a:path w="30870" h="36769" extrusionOk="0">
                    <a:moveTo>
                      <a:pt x="24503" y="24251"/>
                    </a:moveTo>
                    <a:cubicBezTo>
                      <a:pt x="24545" y="24321"/>
                      <a:pt x="24601" y="24405"/>
                      <a:pt x="24643" y="24475"/>
                    </a:cubicBezTo>
                    <a:lnTo>
                      <a:pt x="24629" y="24475"/>
                    </a:lnTo>
                    <a:lnTo>
                      <a:pt x="24601" y="24433"/>
                    </a:lnTo>
                    <a:lnTo>
                      <a:pt x="24601" y="24447"/>
                    </a:lnTo>
                    <a:cubicBezTo>
                      <a:pt x="24559" y="24377"/>
                      <a:pt x="24531" y="24321"/>
                      <a:pt x="24503" y="24251"/>
                    </a:cubicBezTo>
                    <a:close/>
                    <a:moveTo>
                      <a:pt x="952" y="1"/>
                    </a:moveTo>
                    <a:cubicBezTo>
                      <a:pt x="379" y="113"/>
                      <a:pt x="589" y="882"/>
                      <a:pt x="505" y="1316"/>
                    </a:cubicBezTo>
                    <a:lnTo>
                      <a:pt x="505" y="1302"/>
                    </a:lnTo>
                    <a:cubicBezTo>
                      <a:pt x="211" y="4045"/>
                      <a:pt x="1" y="6872"/>
                      <a:pt x="85" y="9628"/>
                    </a:cubicBezTo>
                    <a:cubicBezTo>
                      <a:pt x="1176" y="10062"/>
                      <a:pt x="5234" y="11126"/>
                      <a:pt x="5444" y="12175"/>
                    </a:cubicBezTo>
                    <a:cubicBezTo>
                      <a:pt x="3863" y="12707"/>
                      <a:pt x="1974" y="12525"/>
                      <a:pt x="309" y="12945"/>
                    </a:cubicBezTo>
                    <a:cubicBezTo>
                      <a:pt x="589" y="15058"/>
                      <a:pt x="938" y="17185"/>
                      <a:pt x="1288" y="19298"/>
                    </a:cubicBezTo>
                    <a:cubicBezTo>
                      <a:pt x="1825" y="19200"/>
                      <a:pt x="3112" y="19150"/>
                      <a:pt x="4635" y="19150"/>
                    </a:cubicBezTo>
                    <a:cubicBezTo>
                      <a:pt x="9628" y="19150"/>
                      <a:pt x="17156" y="19686"/>
                      <a:pt x="9083" y="20823"/>
                    </a:cubicBezTo>
                    <a:lnTo>
                      <a:pt x="9152" y="20809"/>
                    </a:lnTo>
                    <a:lnTo>
                      <a:pt x="9152" y="20809"/>
                    </a:lnTo>
                    <a:cubicBezTo>
                      <a:pt x="6802" y="21243"/>
                      <a:pt x="4479" y="21816"/>
                      <a:pt x="2142" y="22306"/>
                    </a:cubicBezTo>
                    <a:cubicBezTo>
                      <a:pt x="2660" y="23524"/>
                      <a:pt x="3009" y="24853"/>
                      <a:pt x="3667" y="26014"/>
                    </a:cubicBezTo>
                    <a:cubicBezTo>
                      <a:pt x="4745" y="28519"/>
                      <a:pt x="6872" y="31136"/>
                      <a:pt x="9138" y="32703"/>
                    </a:cubicBezTo>
                    <a:cubicBezTo>
                      <a:pt x="11056" y="32004"/>
                      <a:pt x="12987" y="31234"/>
                      <a:pt x="15002" y="30912"/>
                    </a:cubicBezTo>
                    <a:lnTo>
                      <a:pt x="14988" y="30912"/>
                    </a:lnTo>
                    <a:cubicBezTo>
                      <a:pt x="15789" y="30776"/>
                      <a:pt x="16361" y="30715"/>
                      <a:pt x="16746" y="30715"/>
                    </a:cubicBezTo>
                    <a:cubicBezTo>
                      <a:pt x="19399" y="30715"/>
                      <a:pt x="13161" y="33593"/>
                      <a:pt x="11853" y="34326"/>
                    </a:cubicBezTo>
                    <a:cubicBezTo>
                      <a:pt x="15119" y="35833"/>
                      <a:pt x="18734" y="36769"/>
                      <a:pt x="22328" y="36769"/>
                    </a:cubicBezTo>
                    <a:cubicBezTo>
                      <a:pt x="23508" y="36769"/>
                      <a:pt x="24685" y="36668"/>
                      <a:pt x="25846" y="36453"/>
                    </a:cubicBezTo>
                    <a:lnTo>
                      <a:pt x="25818" y="36453"/>
                    </a:lnTo>
                    <a:cubicBezTo>
                      <a:pt x="26448" y="36258"/>
                      <a:pt x="27148" y="36328"/>
                      <a:pt x="27708" y="35936"/>
                    </a:cubicBezTo>
                    <a:cubicBezTo>
                      <a:pt x="28337" y="35936"/>
                      <a:pt x="30324" y="35180"/>
                      <a:pt x="30520" y="34480"/>
                    </a:cubicBezTo>
                    <a:cubicBezTo>
                      <a:pt x="30870" y="33431"/>
                      <a:pt x="29373" y="31416"/>
                      <a:pt x="28967" y="30338"/>
                    </a:cubicBezTo>
                    <a:cubicBezTo>
                      <a:pt x="27917" y="28351"/>
                      <a:pt x="26672" y="26462"/>
                      <a:pt x="25525" y="24531"/>
                    </a:cubicBezTo>
                    <a:cubicBezTo>
                      <a:pt x="23887" y="21984"/>
                      <a:pt x="22530" y="19312"/>
                      <a:pt x="20641" y="16961"/>
                    </a:cubicBezTo>
                    <a:cubicBezTo>
                      <a:pt x="18696" y="14512"/>
                      <a:pt x="16695" y="12091"/>
                      <a:pt x="14652" y="9726"/>
                    </a:cubicBezTo>
                    <a:lnTo>
                      <a:pt x="14624" y="9712"/>
                    </a:lnTo>
                    <a:cubicBezTo>
                      <a:pt x="10664" y="5906"/>
                      <a:pt x="6410" y="1372"/>
                      <a:pt x="95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67" name="Google Shape;9067;p30"/>
              <p:cNvSpPr/>
              <p:nvPr/>
            </p:nvSpPr>
            <p:spPr>
              <a:xfrm rot="5400000">
                <a:off x="3255075" y="6041453"/>
                <a:ext cx="1670" cy="58"/>
              </a:xfrm>
              <a:custGeom>
                <a:avLst/>
                <a:gdLst/>
                <a:ahLst/>
                <a:cxnLst/>
                <a:rect l="l" t="t" r="r" b="b"/>
                <a:pathLst>
                  <a:path w="29" h="1" extrusionOk="0">
                    <a:moveTo>
                      <a:pt x="1" y="0"/>
                    </a:moveTo>
                    <a:lnTo>
                      <a:pt x="29" y="0"/>
                    </a:ln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68" name="Google Shape;9068;p30"/>
              <p:cNvSpPr/>
              <p:nvPr/>
            </p:nvSpPr>
            <p:spPr>
              <a:xfrm rot="5400000">
                <a:off x="4327737" y="5355139"/>
                <a:ext cx="44350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08" extrusionOk="0">
                    <a:moveTo>
                      <a:pt x="385" y="1"/>
                    </a:moveTo>
                    <a:cubicBezTo>
                      <a:pt x="307" y="1"/>
                      <a:pt x="238" y="28"/>
                      <a:pt x="168" y="74"/>
                    </a:cubicBezTo>
                    <a:cubicBezTo>
                      <a:pt x="14" y="200"/>
                      <a:pt x="0" y="424"/>
                      <a:pt x="126" y="578"/>
                    </a:cubicBezTo>
                    <a:cubicBezTo>
                      <a:pt x="182" y="648"/>
                      <a:pt x="266" y="690"/>
                      <a:pt x="364" y="704"/>
                    </a:cubicBezTo>
                    <a:cubicBezTo>
                      <a:pt x="381" y="707"/>
                      <a:pt x="397" y="708"/>
                      <a:pt x="413" y="708"/>
                    </a:cubicBezTo>
                    <a:cubicBezTo>
                      <a:pt x="491" y="708"/>
                      <a:pt x="560" y="681"/>
                      <a:pt x="630" y="634"/>
                    </a:cubicBezTo>
                    <a:cubicBezTo>
                      <a:pt x="700" y="564"/>
                      <a:pt x="742" y="480"/>
                      <a:pt x="756" y="396"/>
                    </a:cubicBezTo>
                    <a:cubicBezTo>
                      <a:pt x="770" y="200"/>
                      <a:pt x="630" y="18"/>
                      <a:pt x="434" y="4"/>
                    </a:cubicBezTo>
                    <a:cubicBezTo>
                      <a:pt x="417" y="2"/>
                      <a:pt x="401" y="1"/>
                      <a:pt x="385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69" name="Google Shape;9069;p30"/>
              <p:cNvSpPr/>
              <p:nvPr/>
            </p:nvSpPr>
            <p:spPr>
              <a:xfrm rot="5400000">
                <a:off x="3989888" y="5332410"/>
                <a:ext cx="41931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5" extrusionOk="0">
                    <a:moveTo>
                      <a:pt x="356" y="1"/>
                    </a:moveTo>
                    <a:cubicBezTo>
                      <a:pt x="275" y="1"/>
                      <a:pt x="198" y="28"/>
                      <a:pt x="140" y="74"/>
                    </a:cubicBezTo>
                    <a:cubicBezTo>
                      <a:pt x="70" y="130"/>
                      <a:pt x="14" y="214"/>
                      <a:pt x="14" y="312"/>
                    </a:cubicBezTo>
                    <a:cubicBezTo>
                      <a:pt x="0" y="410"/>
                      <a:pt x="28" y="494"/>
                      <a:pt x="84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420" y="704"/>
                      <a:pt x="518" y="676"/>
                      <a:pt x="588" y="620"/>
                    </a:cubicBezTo>
                    <a:cubicBezTo>
                      <a:pt x="658" y="564"/>
                      <a:pt x="714" y="480"/>
                      <a:pt x="728" y="382"/>
                    </a:cubicBezTo>
                    <a:cubicBezTo>
                      <a:pt x="728" y="284"/>
                      <a:pt x="700" y="200"/>
                      <a:pt x="644" y="130"/>
                    </a:cubicBezTo>
                    <a:cubicBezTo>
                      <a:pt x="588" y="46"/>
                      <a:pt x="490" y="4"/>
                      <a:pt x="406" y="4"/>
                    </a:cubicBezTo>
                    <a:cubicBezTo>
                      <a:pt x="389" y="2"/>
                      <a:pt x="373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70" name="Google Shape;9070;p30"/>
              <p:cNvSpPr/>
              <p:nvPr/>
            </p:nvSpPr>
            <p:spPr>
              <a:xfrm rot="5400000">
                <a:off x="3994110" y="5466025"/>
                <a:ext cx="41989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4" extrusionOk="0">
                    <a:moveTo>
                      <a:pt x="407" y="0"/>
                    </a:moveTo>
                    <a:cubicBezTo>
                      <a:pt x="309" y="0"/>
                      <a:pt x="211" y="28"/>
                      <a:pt x="141" y="84"/>
                    </a:cubicBezTo>
                    <a:cubicBezTo>
                      <a:pt x="71" y="140"/>
                      <a:pt x="15" y="224"/>
                      <a:pt x="15" y="322"/>
                    </a:cubicBezTo>
                    <a:cubicBezTo>
                      <a:pt x="1" y="420"/>
                      <a:pt x="29" y="504"/>
                      <a:pt x="85" y="588"/>
                    </a:cubicBezTo>
                    <a:cubicBezTo>
                      <a:pt x="141" y="658"/>
                      <a:pt x="239" y="700"/>
                      <a:pt x="323" y="714"/>
                    </a:cubicBezTo>
                    <a:cubicBezTo>
                      <a:pt x="421" y="714"/>
                      <a:pt x="519" y="686"/>
                      <a:pt x="589" y="630"/>
                    </a:cubicBezTo>
                    <a:cubicBezTo>
                      <a:pt x="658" y="574"/>
                      <a:pt x="714" y="490"/>
                      <a:pt x="714" y="392"/>
                    </a:cubicBezTo>
                    <a:cubicBezTo>
                      <a:pt x="728" y="294"/>
                      <a:pt x="700" y="210"/>
                      <a:pt x="644" y="140"/>
                    </a:cubicBezTo>
                    <a:cubicBezTo>
                      <a:pt x="575" y="56"/>
                      <a:pt x="491" y="14"/>
                      <a:pt x="40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71" name="Google Shape;9071;p30"/>
              <p:cNvSpPr/>
              <p:nvPr/>
            </p:nvSpPr>
            <p:spPr>
              <a:xfrm rot="5400000">
                <a:off x="3919799" y="5572292"/>
                <a:ext cx="43601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04" extrusionOk="0">
                    <a:moveTo>
                      <a:pt x="348" y="0"/>
                    </a:moveTo>
                    <a:cubicBezTo>
                      <a:pt x="276" y="0"/>
                      <a:pt x="199" y="27"/>
                      <a:pt x="141" y="74"/>
                    </a:cubicBezTo>
                    <a:cubicBezTo>
                      <a:pt x="57" y="130"/>
                      <a:pt x="15" y="214"/>
                      <a:pt x="1" y="311"/>
                    </a:cubicBezTo>
                    <a:cubicBezTo>
                      <a:pt x="1" y="409"/>
                      <a:pt x="29" y="493"/>
                      <a:pt x="85" y="577"/>
                    </a:cubicBezTo>
                    <a:cubicBezTo>
                      <a:pt x="141" y="647"/>
                      <a:pt x="225" y="689"/>
                      <a:pt x="323" y="703"/>
                    </a:cubicBezTo>
                    <a:cubicBezTo>
                      <a:pt x="421" y="703"/>
                      <a:pt x="504" y="675"/>
                      <a:pt x="588" y="619"/>
                    </a:cubicBezTo>
                    <a:cubicBezTo>
                      <a:pt x="742" y="493"/>
                      <a:pt x="756" y="269"/>
                      <a:pt x="630" y="130"/>
                    </a:cubicBezTo>
                    <a:cubicBezTo>
                      <a:pt x="574" y="46"/>
                      <a:pt x="490" y="4"/>
                      <a:pt x="393" y="4"/>
                    </a:cubicBezTo>
                    <a:cubicBezTo>
                      <a:pt x="378" y="1"/>
                      <a:pt x="363" y="0"/>
                      <a:pt x="348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72" name="Google Shape;9072;p30"/>
              <p:cNvSpPr/>
              <p:nvPr/>
            </p:nvSpPr>
            <p:spPr>
              <a:xfrm rot="5400000">
                <a:off x="3773454" y="5840725"/>
                <a:ext cx="44408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5" extrusionOk="0">
                    <a:moveTo>
                      <a:pt x="435" y="1"/>
                    </a:moveTo>
                    <a:cubicBezTo>
                      <a:pt x="337" y="1"/>
                      <a:pt x="253" y="29"/>
                      <a:pt x="169" y="85"/>
                    </a:cubicBezTo>
                    <a:lnTo>
                      <a:pt x="183" y="85"/>
                    </a:lnTo>
                    <a:cubicBezTo>
                      <a:pt x="29" y="197"/>
                      <a:pt x="1" y="421"/>
                      <a:pt x="127" y="575"/>
                    </a:cubicBezTo>
                    <a:cubicBezTo>
                      <a:pt x="183" y="645"/>
                      <a:pt x="267" y="701"/>
                      <a:pt x="365" y="701"/>
                    </a:cubicBezTo>
                    <a:cubicBezTo>
                      <a:pt x="381" y="703"/>
                      <a:pt x="398" y="704"/>
                      <a:pt x="414" y="704"/>
                    </a:cubicBezTo>
                    <a:cubicBezTo>
                      <a:pt x="491" y="704"/>
                      <a:pt x="561" y="677"/>
                      <a:pt x="630" y="631"/>
                    </a:cubicBezTo>
                    <a:cubicBezTo>
                      <a:pt x="700" y="575"/>
                      <a:pt x="742" y="491"/>
                      <a:pt x="756" y="393"/>
                    </a:cubicBezTo>
                    <a:cubicBezTo>
                      <a:pt x="770" y="197"/>
                      <a:pt x="630" y="15"/>
                      <a:pt x="435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73" name="Google Shape;9073;p30"/>
              <p:cNvSpPr/>
              <p:nvPr/>
            </p:nvSpPr>
            <p:spPr>
              <a:xfrm rot="5400000">
                <a:off x="3285899" y="5910591"/>
                <a:ext cx="44408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7" extrusionOk="0">
                    <a:moveTo>
                      <a:pt x="400" y="0"/>
                    </a:moveTo>
                    <a:cubicBezTo>
                      <a:pt x="319" y="0"/>
                      <a:pt x="241" y="29"/>
                      <a:pt x="183" y="88"/>
                    </a:cubicBezTo>
                    <a:cubicBezTo>
                      <a:pt x="29" y="199"/>
                      <a:pt x="1" y="423"/>
                      <a:pt x="127" y="577"/>
                    </a:cubicBezTo>
                    <a:cubicBezTo>
                      <a:pt x="197" y="647"/>
                      <a:pt x="281" y="703"/>
                      <a:pt x="379" y="703"/>
                    </a:cubicBezTo>
                    <a:cubicBezTo>
                      <a:pt x="393" y="706"/>
                      <a:pt x="408" y="707"/>
                      <a:pt x="423" y="707"/>
                    </a:cubicBezTo>
                    <a:cubicBezTo>
                      <a:pt x="495" y="707"/>
                      <a:pt x="572" y="680"/>
                      <a:pt x="630" y="633"/>
                    </a:cubicBezTo>
                    <a:cubicBezTo>
                      <a:pt x="700" y="563"/>
                      <a:pt x="756" y="479"/>
                      <a:pt x="770" y="395"/>
                    </a:cubicBezTo>
                    <a:cubicBezTo>
                      <a:pt x="770" y="297"/>
                      <a:pt x="742" y="199"/>
                      <a:pt x="686" y="130"/>
                    </a:cubicBezTo>
                    <a:cubicBezTo>
                      <a:pt x="630" y="60"/>
                      <a:pt x="533" y="4"/>
                      <a:pt x="449" y="4"/>
                    </a:cubicBezTo>
                    <a:cubicBezTo>
                      <a:pt x="432" y="1"/>
                      <a:pt x="416" y="0"/>
                      <a:pt x="40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74" name="Google Shape;9074;p30"/>
              <p:cNvSpPr/>
              <p:nvPr/>
            </p:nvSpPr>
            <p:spPr>
              <a:xfrm rot="5400000">
                <a:off x="3340120" y="5798247"/>
                <a:ext cx="44408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8" extrusionOk="0">
                    <a:moveTo>
                      <a:pt x="356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71" y="144"/>
                      <a:pt x="15" y="228"/>
                      <a:pt x="15" y="326"/>
                    </a:cubicBezTo>
                    <a:cubicBezTo>
                      <a:pt x="1" y="410"/>
                      <a:pt x="29" y="508"/>
                      <a:pt x="85" y="578"/>
                    </a:cubicBezTo>
                    <a:cubicBezTo>
                      <a:pt x="141" y="648"/>
                      <a:pt x="239" y="704"/>
                      <a:pt x="323" y="704"/>
                    </a:cubicBezTo>
                    <a:cubicBezTo>
                      <a:pt x="339" y="707"/>
                      <a:pt x="356" y="708"/>
                      <a:pt x="373" y="708"/>
                    </a:cubicBezTo>
                    <a:cubicBezTo>
                      <a:pt x="453" y="708"/>
                      <a:pt x="531" y="681"/>
                      <a:pt x="589" y="634"/>
                    </a:cubicBezTo>
                    <a:cubicBezTo>
                      <a:pt x="742" y="508"/>
                      <a:pt x="770" y="284"/>
                      <a:pt x="645" y="130"/>
                    </a:cubicBezTo>
                    <a:cubicBezTo>
                      <a:pt x="575" y="60"/>
                      <a:pt x="491" y="4"/>
                      <a:pt x="407" y="4"/>
                    </a:cubicBezTo>
                    <a:cubicBezTo>
                      <a:pt x="390" y="2"/>
                      <a:pt x="373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75" name="Google Shape;9075;p30"/>
              <p:cNvSpPr/>
              <p:nvPr/>
            </p:nvSpPr>
            <p:spPr>
              <a:xfrm rot="5400000">
                <a:off x="3323721" y="5692950"/>
                <a:ext cx="42795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4" extrusionOk="0">
                    <a:moveTo>
                      <a:pt x="357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71" y="130"/>
                      <a:pt x="15" y="228"/>
                      <a:pt x="15" y="312"/>
                    </a:cubicBezTo>
                    <a:cubicBezTo>
                      <a:pt x="1" y="410"/>
                      <a:pt x="29" y="508"/>
                      <a:pt x="85" y="578"/>
                    </a:cubicBezTo>
                    <a:cubicBezTo>
                      <a:pt x="155" y="648"/>
                      <a:pt x="239" y="690"/>
                      <a:pt x="337" y="704"/>
                    </a:cubicBezTo>
                    <a:cubicBezTo>
                      <a:pt x="421" y="704"/>
                      <a:pt x="519" y="676"/>
                      <a:pt x="589" y="620"/>
                    </a:cubicBezTo>
                    <a:cubicBezTo>
                      <a:pt x="659" y="564"/>
                      <a:pt x="715" y="480"/>
                      <a:pt x="715" y="382"/>
                    </a:cubicBezTo>
                    <a:cubicBezTo>
                      <a:pt x="743" y="186"/>
                      <a:pt x="603" y="18"/>
                      <a:pt x="407" y="4"/>
                    </a:cubicBezTo>
                    <a:cubicBezTo>
                      <a:pt x="390" y="2"/>
                      <a:pt x="373" y="1"/>
                      <a:pt x="35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76" name="Google Shape;9076;p30"/>
              <p:cNvSpPr/>
              <p:nvPr/>
            </p:nvSpPr>
            <p:spPr>
              <a:xfrm rot="5400000">
                <a:off x="3467816" y="5819270"/>
                <a:ext cx="44408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14" extrusionOk="0">
                    <a:moveTo>
                      <a:pt x="449" y="0"/>
                    </a:moveTo>
                    <a:cubicBezTo>
                      <a:pt x="351" y="0"/>
                      <a:pt x="253" y="28"/>
                      <a:pt x="183" y="84"/>
                    </a:cubicBezTo>
                    <a:cubicBezTo>
                      <a:pt x="29" y="210"/>
                      <a:pt x="1" y="434"/>
                      <a:pt x="127" y="574"/>
                    </a:cubicBezTo>
                    <a:cubicBezTo>
                      <a:pt x="183" y="658"/>
                      <a:pt x="281" y="700"/>
                      <a:pt x="365" y="714"/>
                    </a:cubicBezTo>
                    <a:cubicBezTo>
                      <a:pt x="463" y="714"/>
                      <a:pt x="561" y="686"/>
                      <a:pt x="630" y="630"/>
                    </a:cubicBezTo>
                    <a:cubicBezTo>
                      <a:pt x="700" y="574"/>
                      <a:pt x="756" y="490"/>
                      <a:pt x="756" y="392"/>
                    </a:cubicBezTo>
                    <a:cubicBezTo>
                      <a:pt x="770" y="294"/>
                      <a:pt x="742" y="210"/>
                      <a:pt x="686" y="140"/>
                    </a:cubicBezTo>
                    <a:cubicBezTo>
                      <a:pt x="617" y="56"/>
                      <a:pt x="533" y="14"/>
                      <a:pt x="449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77" name="Google Shape;9077;p30"/>
              <p:cNvSpPr/>
              <p:nvPr/>
            </p:nvSpPr>
            <p:spPr>
              <a:xfrm rot="5400000">
                <a:off x="3576113" y="5759628"/>
                <a:ext cx="41931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4" extrusionOk="0">
                    <a:moveTo>
                      <a:pt x="406" y="0"/>
                    </a:moveTo>
                    <a:cubicBezTo>
                      <a:pt x="308" y="0"/>
                      <a:pt x="210" y="28"/>
                      <a:pt x="140" y="84"/>
                    </a:cubicBezTo>
                    <a:cubicBezTo>
                      <a:pt x="70" y="140"/>
                      <a:pt x="14" y="224"/>
                      <a:pt x="14" y="322"/>
                    </a:cubicBezTo>
                    <a:cubicBezTo>
                      <a:pt x="0" y="406"/>
                      <a:pt x="28" y="504"/>
                      <a:pt x="84" y="574"/>
                    </a:cubicBezTo>
                    <a:cubicBezTo>
                      <a:pt x="154" y="644"/>
                      <a:pt x="238" y="700"/>
                      <a:pt x="336" y="700"/>
                    </a:cubicBezTo>
                    <a:cubicBezTo>
                      <a:pt x="350" y="702"/>
                      <a:pt x="365" y="703"/>
                      <a:pt x="380" y="703"/>
                    </a:cubicBezTo>
                    <a:cubicBezTo>
                      <a:pt x="453" y="703"/>
                      <a:pt x="530" y="676"/>
                      <a:pt x="588" y="630"/>
                    </a:cubicBezTo>
                    <a:cubicBezTo>
                      <a:pt x="658" y="574"/>
                      <a:pt x="714" y="490"/>
                      <a:pt x="728" y="392"/>
                    </a:cubicBezTo>
                    <a:cubicBezTo>
                      <a:pt x="728" y="294"/>
                      <a:pt x="700" y="210"/>
                      <a:pt x="644" y="126"/>
                    </a:cubicBezTo>
                    <a:cubicBezTo>
                      <a:pt x="588" y="56"/>
                      <a:pt x="490" y="14"/>
                      <a:pt x="40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78" name="Google Shape;9078;p30"/>
              <p:cNvSpPr/>
              <p:nvPr/>
            </p:nvSpPr>
            <p:spPr>
              <a:xfrm rot="5400000">
                <a:off x="3412558" y="6063685"/>
                <a:ext cx="45156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04" extrusionOk="0">
                    <a:moveTo>
                      <a:pt x="371" y="1"/>
                    </a:moveTo>
                    <a:cubicBezTo>
                      <a:pt x="293" y="1"/>
                      <a:pt x="224" y="28"/>
                      <a:pt x="154" y="74"/>
                    </a:cubicBezTo>
                    <a:cubicBezTo>
                      <a:pt x="84" y="130"/>
                      <a:pt x="42" y="214"/>
                      <a:pt x="28" y="312"/>
                    </a:cubicBezTo>
                    <a:cubicBezTo>
                      <a:pt x="0" y="508"/>
                      <a:pt x="154" y="690"/>
                      <a:pt x="350" y="704"/>
                    </a:cubicBezTo>
                    <a:cubicBezTo>
                      <a:pt x="434" y="704"/>
                      <a:pt x="532" y="676"/>
                      <a:pt x="602" y="620"/>
                    </a:cubicBezTo>
                    <a:cubicBezTo>
                      <a:pt x="756" y="494"/>
                      <a:pt x="784" y="270"/>
                      <a:pt x="658" y="130"/>
                    </a:cubicBezTo>
                    <a:cubicBezTo>
                      <a:pt x="602" y="46"/>
                      <a:pt x="518" y="4"/>
                      <a:pt x="420" y="4"/>
                    </a:cubicBezTo>
                    <a:cubicBezTo>
                      <a:pt x="403" y="2"/>
                      <a:pt x="387" y="1"/>
                      <a:pt x="37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79" name="Google Shape;9079;p30"/>
              <p:cNvSpPr/>
              <p:nvPr/>
            </p:nvSpPr>
            <p:spPr>
              <a:xfrm rot="5400000">
                <a:off x="3503560" y="6085716"/>
                <a:ext cx="45963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98" h="715" extrusionOk="0">
                    <a:moveTo>
                      <a:pt x="434" y="1"/>
                    </a:moveTo>
                    <a:cubicBezTo>
                      <a:pt x="336" y="1"/>
                      <a:pt x="252" y="29"/>
                      <a:pt x="182" y="85"/>
                    </a:cubicBezTo>
                    <a:cubicBezTo>
                      <a:pt x="28" y="211"/>
                      <a:pt x="0" y="434"/>
                      <a:pt x="126" y="588"/>
                    </a:cubicBezTo>
                    <a:cubicBezTo>
                      <a:pt x="182" y="658"/>
                      <a:pt x="266" y="700"/>
                      <a:pt x="364" y="714"/>
                    </a:cubicBezTo>
                    <a:cubicBezTo>
                      <a:pt x="462" y="714"/>
                      <a:pt x="546" y="686"/>
                      <a:pt x="630" y="630"/>
                    </a:cubicBezTo>
                    <a:cubicBezTo>
                      <a:pt x="784" y="504"/>
                      <a:pt x="798" y="281"/>
                      <a:pt x="672" y="141"/>
                    </a:cubicBezTo>
                    <a:cubicBezTo>
                      <a:pt x="616" y="57"/>
                      <a:pt x="532" y="15"/>
                      <a:pt x="434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80" name="Google Shape;9080;p30"/>
              <p:cNvSpPr/>
              <p:nvPr/>
            </p:nvSpPr>
            <p:spPr>
              <a:xfrm rot="5400000">
                <a:off x="2824823" y="6170644"/>
                <a:ext cx="42737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42" h="708" extrusionOk="0">
                    <a:moveTo>
                      <a:pt x="349" y="1"/>
                    </a:moveTo>
                    <a:cubicBezTo>
                      <a:pt x="276" y="1"/>
                      <a:pt x="199" y="30"/>
                      <a:pt x="140" y="88"/>
                    </a:cubicBezTo>
                    <a:cubicBezTo>
                      <a:pt x="56" y="144"/>
                      <a:pt x="14" y="228"/>
                      <a:pt x="0" y="326"/>
                    </a:cubicBezTo>
                    <a:cubicBezTo>
                      <a:pt x="0" y="410"/>
                      <a:pt x="28" y="508"/>
                      <a:pt x="84" y="578"/>
                    </a:cubicBezTo>
                    <a:cubicBezTo>
                      <a:pt x="140" y="648"/>
                      <a:pt x="224" y="704"/>
                      <a:pt x="322" y="704"/>
                    </a:cubicBezTo>
                    <a:cubicBezTo>
                      <a:pt x="339" y="706"/>
                      <a:pt x="355" y="707"/>
                      <a:pt x="371" y="707"/>
                    </a:cubicBezTo>
                    <a:cubicBezTo>
                      <a:pt x="449" y="707"/>
                      <a:pt x="519" y="680"/>
                      <a:pt x="588" y="634"/>
                    </a:cubicBezTo>
                    <a:cubicBezTo>
                      <a:pt x="658" y="564"/>
                      <a:pt x="700" y="480"/>
                      <a:pt x="714" y="396"/>
                    </a:cubicBezTo>
                    <a:cubicBezTo>
                      <a:pt x="742" y="200"/>
                      <a:pt x="588" y="18"/>
                      <a:pt x="392" y="4"/>
                    </a:cubicBezTo>
                    <a:cubicBezTo>
                      <a:pt x="378" y="2"/>
                      <a:pt x="364" y="1"/>
                      <a:pt x="349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81" name="Google Shape;9081;p30"/>
              <p:cNvSpPr/>
              <p:nvPr/>
            </p:nvSpPr>
            <p:spPr>
              <a:xfrm rot="5400000">
                <a:off x="2895187" y="6271296"/>
                <a:ext cx="41989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4" extrusionOk="0">
                    <a:moveTo>
                      <a:pt x="356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71" y="130"/>
                      <a:pt x="29" y="214"/>
                      <a:pt x="15" y="312"/>
                    </a:cubicBezTo>
                    <a:cubicBezTo>
                      <a:pt x="1" y="410"/>
                      <a:pt x="29" y="494"/>
                      <a:pt x="85" y="578"/>
                    </a:cubicBezTo>
                    <a:cubicBezTo>
                      <a:pt x="155" y="648"/>
                      <a:pt x="239" y="690"/>
                      <a:pt x="337" y="704"/>
                    </a:cubicBezTo>
                    <a:cubicBezTo>
                      <a:pt x="421" y="704"/>
                      <a:pt x="519" y="676"/>
                      <a:pt x="588" y="620"/>
                    </a:cubicBezTo>
                    <a:cubicBezTo>
                      <a:pt x="658" y="564"/>
                      <a:pt x="714" y="480"/>
                      <a:pt x="728" y="382"/>
                    </a:cubicBezTo>
                    <a:cubicBezTo>
                      <a:pt x="728" y="298"/>
                      <a:pt x="700" y="200"/>
                      <a:pt x="644" y="130"/>
                    </a:cubicBezTo>
                    <a:cubicBezTo>
                      <a:pt x="588" y="46"/>
                      <a:pt x="491" y="4"/>
                      <a:pt x="407" y="4"/>
                    </a:cubicBezTo>
                    <a:cubicBezTo>
                      <a:pt x="390" y="2"/>
                      <a:pt x="373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82" name="Google Shape;9082;p30"/>
              <p:cNvSpPr/>
              <p:nvPr/>
            </p:nvSpPr>
            <p:spPr>
              <a:xfrm rot="5400000">
                <a:off x="2789165" y="6487977"/>
                <a:ext cx="41931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5" extrusionOk="0">
                    <a:moveTo>
                      <a:pt x="406" y="1"/>
                    </a:moveTo>
                    <a:cubicBezTo>
                      <a:pt x="308" y="1"/>
                      <a:pt x="210" y="29"/>
                      <a:pt x="140" y="85"/>
                    </a:cubicBezTo>
                    <a:cubicBezTo>
                      <a:pt x="70" y="141"/>
                      <a:pt x="28" y="225"/>
                      <a:pt x="14" y="323"/>
                    </a:cubicBezTo>
                    <a:cubicBezTo>
                      <a:pt x="0" y="407"/>
                      <a:pt x="28" y="505"/>
                      <a:pt x="98" y="575"/>
                    </a:cubicBezTo>
                    <a:cubicBezTo>
                      <a:pt x="154" y="645"/>
                      <a:pt x="238" y="701"/>
                      <a:pt x="336" y="701"/>
                    </a:cubicBezTo>
                    <a:cubicBezTo>
                      <a:pt x="351" y="703"/>
                      <a:pt x="365" y="704"/>
                      <a:pt x="380" y="704"/>
                    </a:cubicBezTo>
                    <a:cubicBezTo>
                      <a:pt x="453" y="704"/>
                      <a:pt x="530" y="677"/>
                      <a:pt x="588" y="631"/>
                    </a:cubicBezTo>
                    <a:cubicBezTo>
                      <a:pt x="672" y="561"/>
                      <a:pt x="714" y="477"/>
                      <a:pt x="728" y="393"/>
                    </a:cubicBezTo>
                    <a:cubicBezTo>
                      <a:pt x="728" y="295"/>
                      <a:pt x="700" y="197"/>
                      <a:pt x="644" y="127"/>
                    </a:cubicBezTo>
                    <a:cubicBezTo>
                      <a:pt x="588" y="57"/>
                      <a:pt x="490" y="15"/>
                      <a:pt x="40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83" name="Google Shape;9083;p30"/>
              <p:cNvSpPr/>
              <p:nvPr/>
            </p:nvSpPr>
            <p:spPr>
              <a:xfrm rot="5400000">
                <a:off x="2842320" y="6646198"/>
                <a:ext cx="44408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14" extrusionOk="0">
                    <a:moveTo>
                      <a:pt x="407" y="0"/>
                    </a:moveTo>
                    <a:cubicBezTo>
                      <a:pt x="309" y="0"/>
                      <a:pt x="211" y="28"/>
                      <a:pt x="141" y="84"/>
                    </a:cubicBezTo>
                    <a:cubicBezTo>
                      <a:pt x="71" y="140"/>
                      <a:pt x="15" y="224"/>
                      <a:pt x="15" y="322"/>
                    </a:cubicBezTo>
                    <a:cubicBezTo>
                      <a:pt x="1" y="406"/>
                      <a:pt x="29" y="504"/>
                      <a:pt x="85" y="574"/>
                    </a:cubicBezTo>
                    <a:cubicBezTo>
                      <a:pt x="141" y="658"/>
                      <a:pt x="239" y="700"/>
                      <a:pt x="323" y="714"/>
                    </a:cubicBezTo>
                    <a:cubicBezTo>
                      <a:pt x="421" y="714"/>
                      <a:pt x="519" y="686"/>
                      <a:pt x="589" y="630"/>
                    </a:cubicBezTo>
                    <a:cubicBezTo>
                      <a:pt x="742" y="504"/>
                      <a:pt x="770" y="280"/>
                      <a:pt x="645" y="126"/>
                    </a:cubicBezTo>
                    <a:cubicBezTo>
                      <a:pt x="575" y="56"/>
                      <a:pt x="491" y="14"/>
                      <a:pt x="40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84" name="Google Shape;9084;p30"/>
              <p:cNvSpPr/>
              <p:nvPr/>
            </p:nvSpPr>
            <p:spPr>
              <a:xfrm rot="5400000">
                <a:off x="2964919" y="6751860"/>
                <a:ext cx="41931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4" extrusionOk="0">
                    <a:moveTo>
                      <a:pt x="356" y="0"/>
                    </a:moveTo>
                    <a:cubicBezTo>
                      <a:pt x="275" y="0"/>
                      <a:pt x="198" y="27"/>
                      <a:pt x="140" y="74"/>
                    </a:cubicBezTo>
                    <a:cubicBezTo>
                      <a:pt x="70" y="130"/>
                      <a:pt x="14" y="213"/>
                      <a:pt x="14" y="311"/>
                    </a:cubicBezTo>
                    <a:cubicBezTo>
                      <a:pt x="0" y="409"/>
                      <a:pt x="28" y="493"/>
                      <a:pt x="84" y="577"/>
                    </a:cubicBezTo>
                    <a:cubicBezTo>
                      <a:pt x="154" y="647"/>
                      <a:pt x="238" y="689"/>
                      <a:pt x="336" y="703"/>
                    </a:cubicBezTo>
                    <a:cubicBezTo>
                      <a:pt x="420" y="703"/>
                      <a:pt x="518" y="675"/>
                      <a:pt x="588" y="619"/>
                    </a:cubicBezTo>
                    <a:cubicBezTo>
                      <a:pt x="658" y="563"/>
                      <a:pt x="714" y="479"/>
                      <a:pt x="714" y="381"/>
                    </a:cubicBezTo>
                    <a:cubicBezTo>
                      <a:pt x="728" y="297"/>
                      <a:pt x="700" y="199"/>
                      <a:pt x="644" y="130"/>
                    </a:cubicBezTo>
                    <a:cubicBezTo>
                      <a:pt x="574" y="46"/>
                      <a:pt x="490" y="4"/>
                      <a:pt x="406" y="4"/>
                    </a:cubicBezTo>
                    <a:cubicBezTo>
                      <a:pt x="389" y="1"/>
                      <a:pt x="372" y="0"/>
                      <a:pt x="35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85" name="Google Shape;9085;p30"/>
              <p:cNvSpPr/>
              <p:nvPr/>
            </p:nvSpPr>
            <p:spPr>
              <a:xfrm rot="5400000">
                <a:off x="2913261" y="6506610"/>
                <a:ext cx="41931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8" extrusionOk="0">
                    <a:moveTo>
                      <a:pt x="356" y="1"/>
                    </a:moveTo>
                    <a:cubicBezTo>
                      <a:pt x="275" y="1"/>
                      <a:pt x="198" y="28"/>
                      <a:pt x="140" y="74"/>
                    </a:cubicBezTo>
                    <a:cubicBezTo>
                      <a:pt x="70" y="130"/>
                      <a:pt x="14" y="228"/>
                      <a:pt x="14" y="312"/>
                    </a:cubicBezTo>
                    <a:cubicBezTo>
                      <a:pt x="0" y="410"/>
                      <a:pt x="28" y="508"/>
                      <a:pt x="84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350" y="706"/>
                      <a:pt x="364" y="708"/>
                      <a:pt x="379" y="708"/>
                    </a:cubicBezTo>
                    <a:cubicBezTo>
                      <a:pt x="452" y="708"/>
                      <a:pt x="530" y="678"/>
                      <a:pt x="588" y="620"/>
                    </a:cubicBezTo>
                    <a:cubicBezTo>
                      <a:pt x="658" y="564"/>
                      <a:pt x="714" y="480"/>
                      <a:pt x="728" y="382"/>
                    </a:cubicBezTo>
                    <a:cubicBezTo>
                      <a:pt x="728" y="298"/>
                      <a:pt x="700" y="200"/>
                      <a:pt x="644" y="130"/>
                    </a:cubicBezTo>
                    <a:cubicBezTo>
                      <a:pt x="588" y="60"/>
                      <a:pt x="490" y="4"/>
                      <a:pt x="406" y="4"/>
                    </a:cubicBezTo>
                    <a:cubicBezTo>
                      <a:pt x="389" y="2"/>
                      <a:pt x="372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86" name="Google Shape;9086;p30"/>
              <p:cNvSpPr/>
              <p:nvPr/>
            </p:nvSpPr>
            <p:spPr>
              <a:xfrm rot="5400000">
                <a:off x="2899559" y="6080891"/>
                <a:ext cx="44408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8" extrusionOk="0">
                    <a:moveTo>
                      <a:pt x="359" y="0"/>
                    </a:moveTo>
                    <a:cubicBezTo>
                      <a:pt x="281" y="0"/>
                      <a:pt x="211" y="29"/>
                      <a:pt x="141" y="88"/>
                    </a:cubicBezTo>
                    <a:cubicBezTo>
                      <a:pt x="71" y="144"/>
                      <a:pt x="29" y="228"/>
                      <a:pt x="15" y="326"/>
                    </a:cubicBezTo>
                    <a:cubicBezTo>
                      <a:pt x="1" y="410"/>
                      <a:pt x="29" y="508"/>
                      <a:pt x="99" y="578"/>
                    </a:cubicBezTo>
                    <a:cubicBezTo>
                      <a:pt x="155" y="648"/>
                      <a:pt x="239" y="704"/>
                      <a:pt x="337" y="704"/>
                    </a:cubicBezTo>
                    <a:cubicBezTo>
                      <a:pt x="354" y="706"/>
                      <a:pt x="370" y="707"/>
                      <a:pt x="386" y="707"/>
                    </a:cubicBezTo>
                    <a:cubicBezTo>
                      <a:pt x="464" y="707"/>
                      <a:pt x="533" y="680"/>
                      <a:pt x="603" y="634"/>
                    </a:cubicBezTo>
                    <a:cubicBezTo>
                      <a:pt x="757" y="508"/>
                      <a:pt x="771" y="284"/>
                      <a:pt x="645" y="130"/>
                    </a:cubicBezTo>
                    <a:cubicBezTo>
                      <a:pt x="589" y="60"/>
                      <a:pt x="505" y="18"/>
                      <a:pt x="407" y="4"/>
                    </a:cubicBezTo>
                    <a:cubicBezTo>
                      <a:pt x="390" y="2"/>
                      <a:pt x="374" y="0"/>
                      <a:pt x="359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87" name="Google Shape;9087;p30"/>
              <p:cNvSpPr/>
              <p:nvPr/>
            </p:nvSpPr>
            <p:spPr>
              <a:xfrm rot="5400000">
                <a:off x="3163411" y="6251396"/>
                <a:ext cx="43601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15" extrusionOk="0">
                    <a:moveTo>
                      <a:pt x="435" y="0"/>
                    </a:moveTo>
                    <a:cubicBezTo>
                      <a:pt x="337" y="0"/>
                      <a:pt x="239" y="28"/>
                      <a:pt x="169" y="84"/>
                    </a:cubicBezTo>
                    <a:cubicBezTo>
                      <a:pt x="15" y="210"/>
                      <a:pt x="1" y="434"/>
                      <a:pt x="127" y="588"/>
                    </a:cubicBezTo>
                    <a:cubicBezTo>
                      <a:pt x="183" y="658"/>
                      <a:pt x="267" y="700"/>
                      <a:pt x="365" y="714"/>
                    </a:cubicBezTo>
                    <a:cubicBezTo>
                      <a:pt x="449" y="714"/>
                      <a:pt x="547" y="686"/>
                      <a:pt x="617" y="630"/>
                    </a:cubicBezTo>
                    <a:cubicBezTo>
                      <a:pt x="701" y="574"/>
                      <a:pt x="743" y="490"/>
                      <a:pt x="757" y="392"/>
                    </a:cubicBezTo>
                    <a:cubicBezTo>
                      <a:pt x="757" y="294"/>
                      <a:pt x="729" y="210"/>
                      <a:pt x="673" y="140"/>
                    </a:cubicBezTo>
                    <a:cubicBezTo>
                      <a:pt x="617" y="56"/>
                      <a:pt x="533" y="14"/>
                      <a:pt x="435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88" name="Google Shape;9088;p30"/>
              <p:cNvSpPr/>
              <p:nvPr/>
            </p:nvSpPr>
            <p:spPr>
              <a:xfrm rot="5400000">
                <a:off x="4412982" y="5267911"/>
                <a:ext cx="42737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42" h="704" extrusionOk="0">
                    <a:moveTo>
                      <a:pt x="356" y="1"/>
                    </a:moveTo>
                    <a:cubicBezTo>
                      <a:pt x="275" y="1"/>
                      <a:pt x="198" y="28"/>
                      <a:pt x="140" y="74"/>
                    </a:cubicBezTo>
                    <a:cubicBezTo>
                      <a:pt x="56" y="130"/>
                      <a:pt x="14" y="214"/>
                      <a:pt x="0" y="312"/>
                    </a:cubicBezTo>
                    <a:cubicBezTo>
                      <a:pt x="0" y="410"/>
                      <a:pt x="28" y="494"/>
                      <a:pt x="84" y="578"/>
                    </a:cubicBezTo>
                    <a:cubicBezTo>
                      <a:pt x="140" y="648"/>
                      <a:pt x="224" y="690"/>
                      <a:pt x="322" y="704"/>
                    </a:cubicBezTo>
                    <a:cubicBezTo>
                      <a:pt x="420" y="704"/>
                      <a:pt x="504" y="676"/>
                      <a:pt x="588" y="620"/>
                    </a:cubicBezTo>
                    <a:cubicBezTo>
                      <a:pt x="658" y="564"/>
                      <a:pt x="714" y="480"/>
                      <a:pt x="728" y="396"/>
                    </a:cubicBezTo>
                    <a:cubicBezTo>
                      <a:pt x="742" y="186"/>
                      <a:pt x="602" y="18"/>
                      <a:pt x="406" y="4"/>
                    </a:cubicBezTo>
                    <a:cubicBezTo>
                      <a:pt x="389" y="2"/>
                      <a:pt x="372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89" name="Google Shape;9089;p30"/>
              <p:cNvSpPr/>
              <p:nvPr/>
            </p:nvSpPr>
            <p:spPr>
              <a:xfrm rot="5400000">
                <a:off x="3235695" y="5587261"/>
                <a:ext cx="44350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07" extrusionOk="0">
                    <a:moveTo>
                      <a:pt x="385" y="0"/>
                    </a:moveTo>
                    <a:cubicBezTo>
                      <a:pt x="307" y="0"/>
                      <a:pt x="238" y="27"/>
                      <a:pt x="168" y="74"/>
                    </a:cubicBezTo>
                    <a:cubicBezTo>
                      <a:pt x="14" y="200"/>
                      <a:pt x="0" y="423"/>
                      <a:pt x="126" y="577"/>
                    </a:cubicBezTo>
                    <a:cubicBezTo>
                      <a:pt x="182" y="647"/>
                      <a:pt x="266" y="689"/>
                      <a:pt x="364" y="703"/>
                    </a:cubicBezTo>
                    <a:cubicBezTo>
                      <a:pt x="381" y="706"/>
                      <a:pt x="397" y="707"/>
                      <a:pt x="413" y="707"/>
                    </a:cubicBezTo>
                    <a:cubicBezTo>
                      <a:pt x="491" y="707"/>
                      <a:pt x="560" y="680"/>
                      <a:pt x="630" y="633"/>
                    </a:cubicBezTo>
                    <a:cubicBezTo>
                      <a:pt x="700" y="563"/>
                      <a:pt x="742" y="479"/>
                      <a:pt x="756" y="395"/>
                    </a:cubicBezTo>
                    <a:cubicBezTo>
                      <a:pt x="770" y="297"/>
                      <a:pt x="742" y="200"/>
                      <a:pt x="672" y="130"/>
                    </a:cubicBezTo>
                    <a:cubicBezTo>
                      <a:pt x="616" y="60"/>
                      <a:pt x="532" y="4"/>
                      <a:pt x="434" y="4"/>
                    </a:cubicBezTo>
                    <a:cubicBezTo>
                      <a:pt x="417" y="1"/>
                      <a:pt x="401" y="0"/>
                      <a:pt x="385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90" name="Google Shape;9090;p30"/>
              <p:cNvSpPr/>
              <p:nvPr/>
            </p:nvSpPr>
            <p:spPr>
              <a:xfrm rot="5400000">
                <a:off x="3072871" y="6398816"/>
                <a:ext cx="42795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4" extrusionOk="0">
                    <a:moveTo>
                      <a:pt x="407" y="0"/>
                    </a:moveTo>
                    <a:cubicBezTo>
                      <a:pt x="309" y="0"/>
                      <a:pt x="225" y="28"/>
                      <a:pt x="141" y="84"/>
                    </a:cubicBezTo>
                    <a:cubicBezTo>
                      <a:pt x="71" y="140"/>
                      <a:pt x="29" y="224"/>
                      <a:pt x="15" y="322"/>
                    </a:cubicBezTo>
                    <a:cubicBezTo>
                      <a:pt x="1" y="406"/>
                      <a:pt x="29" y="504"/>
                      <a:pt x="99" y="574"/>
                    </a:cubicBezTo>
                    <a:cubicBezTo>
                      <a:pt x="155" y="644"/>
                      <a:pt x="239" y="700"/>
                      <a:pt x="337" y="700"/>
                    </a:cubicBezTo>
                    <a:cubicBezTo>
                      <a:pt x="353" y="702"/>
                      <a:pt x="370" y="703"/>
                      <a:pt x="386" y="703"/>
                    </a:cubicBezTo>
                    <a:cubicBezTo>
                      <a:pt x="463" y="703"/>
                      <a:pt x="533" y="676"/>
                      <a:pt x="602" y="630"/>
                    </a:cubicBezTo>
                    <a:cubicBezTo>
                      <a:pt x="672" y="574"/>
                      <a:pt x="714" y="490"/>
                      <a:pt x="728" y="392"/>
                    </a:cubicBezTo>
                    <a:cubicBezTo>
                      <a:pt x="742" y="196"/>
                      <a:pt x="602" y="14"/>
                      <a:pt x="40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91" name="Google Shape;9091;p30"/>
              <p:cNvSpPr/>
              <p:nvPr/>
            </p:nvSpPr>
            <p:spPr>
              <a:xfrm rot="5400000">
                <a:off x="3216998" y="6356770"/>
                <a:ext cx="45214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708" extrusionOk="0">
                    <a:moveTo>
                      <a:pt x="391" y="0"/>
                    </a:moveTo>
                    <a:cubicBezTo>
                      <a:pt x="318" y="0"/>
                      <a:pt x="241" y="30"/>
                      <a:pt x="182" y="88"/>
                    </a:cubicBezTo>
                    <a:cubicBezTo>
                      <a:pt x="28" y="200"/>
                      <a:pt x="0" y="424"/>
                      <a:pt x="126" y="578"/>
                    </a:cubicBezTo>
                    <a:cubicBezTo>
                      <a:pt x="182" y="648"/>
                      <a:pt x="280" y="704"/>
                      <a:pt x="364" y="704"/>
                    </a:cubicBezTo>
                    <a:cubicBezTo>
                      <a:pt x="381" y="706"/>
                      <a:pt x="398" y="707"/>
                      <a:pt x="415" y="707"/>
                    </a:cubicBezTo>
                    <a:cubicBezTo>
                      <a:pt x="495" y="707"/>
                      <a:pt x="572" y="680"/>
                      <a:pt x="630" y="634"/>
                    </a:cubicBezTo>
                    <a:cubicBezTo>
                      <a:pt x="700" y="564"/>
                      <a:pt x="742" y="480"/>
                      <a:pt x="756" y="396"/>
                    </a:cubicBezTo>
                    <a:cubicBezTo>
                      <a:pt x="784" y="200"/>
                      <a:pt x="630" y="18"/>
                      <a:pt x="434" y="4"/>
                    </a:cubicBezTo>
                    <a:cubicBezTo>
                      <a:pt x="420" y="2"/>
                      <a:pt x="406" y="0"/>
                      <a:pt x="39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92" name="Google Shape;9092;p30"/>
              <p:cNvSpPr/>
              <p:nvPr/>
            </p:nvSpPr>
            <p:spPr>
              <a:xfrm rot="5400000">
                <a:off x="2842338" y="6315474"/>
                <a:ext cx="44350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14" extrusionOk="0">
                    <a:moveTo>
                      <a:pt x="406" y="0"/>
                    </a:moveTo>
                    <a:cubicBezTo>
                      <a:pt x="308" y="0"/>
                      <a:pt x="224" y="28"/>
                      <a:pt x="140" y="84"/>
                    </a:cubicBezTo>
                    <a:cubicBezTo>
                      <a:pt x="70" y="140"/>
                      <a:pt x="28" y="224"/>
                      <a:pt x="14" y="322"/>
                    </a:cubicBezTo>
                    <a:cubicBezTo>
                      <a:pt x="0" y="420"/>
                      <a:pt x="28" y="504"/>
                      <a:pt x="98" y="574"/>
                    </a:cubicBezTo>
                    <a:cubicBezTo>
                      <a:pt x="154" y="658"/>
                      <a:pt x="238" y="700"/>
                      <a:pt x="336" y="714"/>
                    </a:cubicBezTo>
                    <a:cubicBezTo>
                      <a:pt x="420" y="714"/>
                      <a:pt x="518" y="686"/>
                      <a:pt x="588" y="630"/>
                    </a:cubicBezTo>
                    <a:cubicBezTo>
                      <a:pt x="742" y="504"/>
                      <a:pt x="770" y="280"/>
                      <a:pt x="644" y="126"/>
                    </a:cubicBezTo>
                    <a:cubicBezTo>
                      <a:pt x="588" y="56"/>
                      <a:pt x="504" y="14"/>
                      <a:pt x="40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93" name="Google Shape;9093;p30"/>
              <p:cNvSpPr/>
              <p:nvPr/>
            </p:nvSpPr>
            <p:spPr>
              <a:xfrm rot="5400000">
                <a:off x="3194318" y="5978903"/>
                <a:ext cx="44408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7" extrusionOk="0">
                    <a:moveTo>
                      <a:pt x="396" y="1"/>
                    </a:moveTo>
                    <a:cubicBezTo>
                      <a:pt x="311" y="1"/>
                      <a:pt x="229" y="39"/>
                      <a:pt x="169" y="88"/>
                    </a:cubicBezTo>
                    <a:cubicBezTo>
                      <a:pt x="15" y="199"/>
                      <a:pt x="1" y="423"/>
                      <a:pt x="127" y="577"/>
                    </a:cubicBezTo>
                    <a:cubicBezTo>
                      <a:pt x="183" y="647"/>
                      <a:pt x="267" y="703"/>
                      <a:pt x="365" y="703"/>
                    </a:cubicBezTo>
                    <a:cubicBezTo>
                      <a:pt x="379" y="706"/>
                      <a:pt x="394" y="707"/>
                      <a:pt x="409" y="707"/>
                    </a:cubicBezTo>
                    <a:cubicBezTo>
                      <a:pt x="481" y="707"/>
                      <a:pt x="558" y="680"/>
                      <a:pt x="616" y="633"/>
                    </a:cubicBezTo>
                    <a:cubicBezTo>
                      <a:pt x="686" y="577"/>
                      <a:pt x="742" y="479"/>
                      <a:pt x="756" y="395"/>
                    </a:cubicBezTo>
                    <a:cubicBezTo>
                      <a:pt x="770" y="199"/>
                      <a:pt x="630" y="18"/>
                      <a:pt x="435" y="4"/>
                    </a:cubicBezTo>
                    <a:cubicBezTo>
                      <a:pt x="422" y="2"/>
                      <a:pt x="409" y="1"/>
                      <a:pt x="39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94" name="Google Shape;9094;p30"/>
              <p:cNvSpPr/>
              <p:nvPr/>
            </p:nvSpPr>
            <p:spPr>
              <a:xfrm rot="5400000">
                <a:off x="3516862" y="5400408"/>
                <a:ext cx="42795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4" extrusionOk="0">
                    <a:moveTo>
                      <a:pt x="356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71" y="130"/>
                      <a:pt x="15" y="228"/>
                      <a:pt x="15" y="312"/>
                    </a:cubicBezTo>
                    <a:cubicBezTo>
                      <a:pt x="1" y="410"/>
                      <a:pt x="29" y="508"/>
                      <a:pt x="85" y="578"/>
                    </a:cubicBezTo>
                    <a:cubicBezTo>
                      <a:pt x="155" y="648"/>
                      <a:pt x="239" y="690"/>
                      <a:pt x="337" y="704"/>
                    </a:cubicBezTo>
                    <a:cubicBezTo>
                      <a:pt x="421" y="704"/>
                      <a:pt x="519" y="676"/>
                      <a:pt x="589" y="620"/>
                    </a:cubicBezTo>
                    <a:cubicBezTo>
                      <a:pt x="659" y="564"/>
                      <a:pt x="715" y="480"/>
                      <a:pt x="715" y="382"/>
                    </a:cubicBezTo>
                    <a:cubicBezTo>
                      <a:pt x="743" y="186"/>
                      <a:pt x="603" y="18"/>
                      <a:pt x="407" y="4"/>
                    </a:cubicBezTo>
                    <a:cubicBezTo>
                      <a:pt x="390" y="2"/>
                      <a:pt x="373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95" name="Google Shape;9095;p30"/>
              <p:cNvSpPr/>
              <p:nvPr/>
            </p:nvSpPr>
            <p:spPr>
              <a:xfrm rot="5400000">
                <a:off x="3418327" y="5551096"/>
                <a:ext cx="45156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04" extrusionOk="0">
                    <a:moveTo>
                      <a:pt x="370" y="0"/>
                    </a:moveTo>
                    <a:cubicBezTo>
                      <a:pt x="289" y="0"/>
                      <a:pt x="212" y="28"/>
                      <a:pt x="154" y="74"/>
                    </a:cubicBezTo>
                    <a:cubicBezTo>
                      <a:pt x="84" y="130"/>
                      <a:pt x="28" y="214"/>
                      <a:pt x="28" y="312"/>
                    </a:cubicBezTo>
                    <a:cubicBezTo>
                      <a:pt x="0" y="508"/>
                      <a:pt x="154" y="690"/>
                      <a:pt x="350" y="704"/>
                    </a:cubicBezTo>
                    <a:cubicBezTo>
                      <a:pt x="434" y="704"/>
                      <a:pt x="532" y="676"/>
                      <a:pt x="602" y="620"/>
                    </a:cubicBezTo>
                    <a:cubicBezTo>
                      <a:pt x="756" y="494"/>
                      <a:pt x="784" y="270"/>
                      <a:pt x="658" y="130"/>
                    </a:cubicBezTo>
                    <a:cubicBezTo>
                      <a:pt x="602" y="46"/>
                      <a:pt x="504" y="4"/>
                      <a:pt x="420" y="4"/>
                    </a:cubicBezTo>
                    <a:cubicBezTo>
                      <a:pt x="403" y="2"/>
                      <a:pt x="387" y="0"/>
                      <a:pt x="37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96" name="Google Shape;9096;p30"/>
              <p:cNvSpPr/>
              <p:nvPr/>
            </p:nvSpPr>
            <p:spPr>
              <a:xfrm rot="5400000">
                <a:off x="4101975" y="5529382"/>
                <a:ext cx="44408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08" extrusionOk="0">
                    <a:moveTo>
                      <a:pt x="358" y="1"/>
                    </a:moveTo>
                    <a:cubicBezTo>
                      <a:pt x="277" y="1"/>
                      <a:pt x="199" y="30"/>
                      <a:pt x="141" y="88"/>
                    </a:cubicBezTo>
                    <a:cubicBezTo>
                      <a:pt x="71" y="144"/>
                      <a:pt x="15" y="228"/>
                      <a:pt x="15" y="326"/>
                    </a:cubicBezTo>
                    <a:cubicBezTo>
                      <a:pt x="1" y="410"/>
                      <a:pt x="29" y="508"/>
                      <a:pt x="85" y="578"/>
                    </a:cubicBezTo>
                    <a:cubicBezTo>
                      <a:pt x="141" y="648"/>
                      <a:pt x="239" y="704"/>
                      <a:pt x="323" y="704"/>
                    </a:cubicBezTo>
                    <a:cubicBezTo>
                      <a:pt x="340" y="706"/>
                      <a:pt x="356" y="707"/>
                      <a:pt x="373" y="707"/>
                    </a:cubicBezTo>
                    <a:cubicBezTo>
                      <a:pt x="454" y="707"/>
                      <a:pt x="531" y="680"/>
                      <a:pt x="589" y="634"/>
                    </a:cubicBezTo>
                    <a:cubicBezTo>
                      <a:pt x="743" y="508"/>
                      <a:pt x="771" y="284"/>
                      <a:pt x="645" y="130"/>
                    </a:cubicBezTo>
                    <a:cubicBezTo>
                      <a:pt x="575" y="60"/>
                      <a:pt x="491" y="18"/>
                      <a:pt x="407" y="4"/>
                    </a:cubicBezTo>
                    <a:cubicBezTo>
                      <a:pt x="390" y="2"/>
                      <a:pt x="374" y="1"/>
                      <a:pt x="358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97" name="Google Shape;9097;p30"/>
              <p:cNvSpPr/>
              <p:nvPr/>
            </p:nvSpPr>
            <p:spPr>
              <a:xfrm rot="5400000">
                <a:off x="3939492" y="5749570"/>
                <a:ext cx="44408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715" extrusionOk="0">
                    <a:moveTo>
                      <a:pt x="435" y="1"/>
                    </a:moveTo>
                    <a:cubicBezTo>
                      <a:pt x="337" y="1"/>
                      <a:pt x="253" y="29"/>
                      <a:pt x="183" y="85"/>
                    </a:cubicBezTo>
                    <a:cubicBezTo>
                      <a:pt x="29" y="211"/>
                      <a:pt x="1" y="435"/>
                      <a:pt x="127" y="574"/>
                    </a:cubicBezTo>
                    <a:cubicBezTo>
                      <a:pt x="183" y="658"/>
                      <a:pt x="267" y="700"/>
                      <a:pt x="365" y="714"/>
                    </a:cubicBezTo>
                    <a:cubicBezTo>
                      <a:pt x="463" y="714"/>
                      <a:pt x="547" y="686"/>
                      <a:pt x="631" y="630"/>
                    </a:cubicBezTo>
                    <a:cubicBezTo>
                      <a:pt x="701" y="574"/>
                      <a:pt x="743" y="491"/>
                      <a:pt x="757" y="393"/>
                    </a:cubicBezTo>
                    <a:cubicBezTo>
                      <a:pt x="771" y="295"/>
                      <a:pt x="743" y="211"/>
                      <a:pt x="673" y="141"/>
                    </a:cubicBezTo>
                    <a:cubicBezTo>
                      <a:pt x="617" y="57"/>
                      <a:pt x="533" y="15"/>
                      <a:pt x="435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98" name="Google Shape;9098;p30"/>
              <p:cNvSpPr/>
              <p:nvPr/>
            </p:nvSpPr>
            <p:spPr>
              <a:xfrm rot="5400000">
                <a:off x="3847241" y="5390709"/>
                <a:ext cx="41989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5" extrusionOk="0">
                    <a:moveTo>
                      <a:pt x="407" y="1"/>
                    </a:moveTo>
                    <a:cubicBezTo>
                      <a:pt x="309" y="1"/>
                      <a:pt x="211" y="29"/>
                      <a:pt x="141" y="85"/>
                    </a:cubicBezTo>
                    <a:cubicBezTo>
                      <a:pt x="71" y="140"/>
                      <a:pt x="29" y="224"/>
                      <a:pt x="15" y="322"/>
                    </a:cubicBezTo>
                    <a:cubicBezTo>
                      <a:pt x="1" y="420"/>
                      <a:pt x="29" y="504"/>
                      <a:pt x="99" y="588"/>
                    </a:cubicBezTo>
                    <a:cubicBezTo>
                      <a:pt x="155" y="658"/>
                      <a:pt x="239" y="700"/>
                      <a:pt x="337" y="714"/>
                    </a:cubicBezTo>
                    <a:cubicBezTo>
                      <a:pt x="421" y="714"/>
                      <a:pt x="519" y="686"/>
                      <a:pt x="589" y="630"/>
                    </a:cubicBezTo>
                    <a:cubicBezTo>
                      <a:pt x="659" y="574"/>
                      <a:pt x="715" y="490"/>
                      <a:pt x="729" y="392"/>
                    </a:cubicBezTo>
                    <a:cubicBezTo>
                      <a:pt x="729" y="294"/>
                      <a:pt x="701" y="210"/>
                      <a:pt x="645" y="140"/>
                    </a:cubicBezTo>
                    <a:cubicBezTo>
                      <a:pt x="589" y="57"/>
                      <a:pt x="491" y="15"/>
                      <a:pt x="40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099" name="Google Shape;9099;p30"/>
              <p:cNvSpPr/>
              <p:nvPr/>
            </p:nvSpPr>
            <p:spPr>
              <a:xfrm rot="5400000">
                <a:off x="4175911" y="5592192"/>
                <a:ext cx="42795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7" extrusionOk="0">
                    <a:moveTo>
                      <a:pt x="359" y="1"/>
                    </a:moveTo>
                    <a:cubicBezTo>
                      <a:pt x="283" y="1"/>
                      <a:pt x="201" y="39"/>
                      <a:pt x="140" y="87"/>
                    </a:cubicBezTo>
                    <a:cubicBezTo>
                      <a:pt x="70" y="143"/>
                      <a:pt x="14" y="227"/>
                      <a:pt x="14" y="325"/>
                    </a:cubicBezTo>
                    <a:cubicBezTo>
                      <a:pt x="0" y="409"/>
                      <a:pt x="28" y="507"/>
                      <a:pt x="84" y="577"/>
                    </a:cubicBezTo>
                    <a:cubicBezTo>
                      <a:pt x="140" y="647"/>
                      <a:pt x="238" y="703"/>
                      <a:pt x="322" y="703"/>
                    </a:cubicBezTo>
                    <a:cubicBezTo>
                      <a:pt x="339" y="705"/>
                      <a:pt x="356" y="707"/>
                      <a:pt x="373" y="707"/>
                    </a:cubicBezTo>
                    <a:cubicBezTo>
                      <a:pt x="453" y="707"/>
                      <a:pt x="530" y="679"/>
                      <a:pt x="588" y="633"/>
                    </a:cubicBezTo>
                    <a:cubicBezTo>
                      <a:pt x="658" y="577"/>
                      <a:pt x="700" y="479"/>
                      <a:pt x="714" y="395"/>
                    </a:cubicBezTo>
                    <a:cubicBezTo>
                      <a:pt x="742" y="199"/>
                      <a:pt x="588" y="17"/>
                      <a:pt x="392" y="3"/>
                    </a:cubicBezTo>
                    <a:cubicBezTo>
                      <a:pt x="381" y="2"/>
                      <a:pt x="370" y="1"/>
                      <a:pt x="359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00" name="Google Shape;9100;p30"/>
              <p:cNvSpPr/>
              <p:nvPr/>
            </p:nvSpPr>
            <p:spPr>
              <a:xfrm rot="5400000">
                <a:off x="3554670" y="5887207"/>
                <a:ext cx="48382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840" h="714" extrusionOk="0">
                    <a:moveTo>
                      <a:pt x="518" y="0"/>
                    </a:moveTo>
                    <a:cubicBezTo>
                      <a:pt x="420" y="0"/>
                      <a:pt x="322" y="28"/>
                      <a:pt x="252" y="84"/>
                    </a:cubicBezTo>
                    <a:cubicBezTo>
                      <a:pt x="0" y="280"/>
                      <a:pt x="126" y="686"/>
                      <a:pt x="448" y="714"/>
                    </a:cubicBezTo>
                    <a:cubicBezTo>
                      <a:pt x="532" y="714"/>
                      <a:pt x="630" y="686"/>
                      <a:pt x="700" y="630"/>
                    </a:cubicBezTo>
                    <a:cubicBezTo>
                      <a:pt x="784" y="574"/>
                      <a:pt x="826" y="490"/>
                      <a:pt x="840" y="392"/>
                    </a:cubicBezTo>
                    <a:cubicBezTo>
                      <a:pt x="840" y="294"/>
                      <a:pt x="812" y="210"/>
                      <a:pt x="756" y="140"/>
                    </a:cubicBezTo>
                    <a:cubicBezTo>
                      <a:pt x="700" y="56"/>
                      <a:pt x="602" y="14"/>
                      <a:pt x="518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01" name="Google Shape;9101;p30"/>
              <p:cNvSpPr/>
              <p:nvPr/>
            </p:nvSpPr>
            <p:spPr>
              <a:xfrm rot="5400000">
                <a:off x="3522929" y="6230632"/>
                <a:ext cx="44350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715" extrusionOk="0">
                    <a:moveTo>
                      <a:pt x="434" y="1"/>
                    </a:moveTo>
                    <a:cubicBezTo>
                      <a:pt x="336" y="1"/>
                      <a:pt x="252" y="29"/>
                      <a:pt x="182" y="85"/>
                    </a:cubicBezTo>
                    <a:cubicBezTo>
                      <a:pt x="28" y="211"/>
                      <a:pt x="0" y="435"/>
                      <a:pt x="126" y="588"/>
                    </a:cubicBezTo>
                    <a:cubicBezTo>
                      <a:pt x="182" y="658"/>
                      <a:pt x="266" y="700"/>
                      <a:pt x="364" y="714"/>
                    </a:cubicBezTo>
                    <a:cubicBezTo>
                      <a:pt x="462" y="714"/>
                      <a:pt x="546" y="686"/>
                      <a:pt x="630" y="630"/>
                    </a:cubicBezTo>
                    <a:cubicBezTo>
                      <a:pt x="700" y="574"/>
                      <a:pt x="742" y="491"/>
                      <a:pt x="756" y="393"/>
                    </a:cubicBezTo>
                    <a:cubicBezTo>
                      <a:pt x="770" y="197"/>
                      <a:pt x="630" y="29"/>
                      <a:pt x="434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02" name="Google Shape;9102;p30"/>
              <p:cNvSpPr/>
              <p:nvPr/>
            </p:nvSpPr>
            <p:spPr>
              <a:xfrm rot="5400000">
                <a:off x="3756273" y="5973430"/>
                <a:ext cx="42795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43" h="705" extrusionOk="0">
                    <a:moveTo>
                      <a:pt x="406" y="1"/>
                    </a:moveTo>
                    <a:cubicBezTo>
                      <a:pt x="308" y="1"/>
                      <a:pt x="210" y="29"/>
                      <a:pt x="140" y="85"/>
                    </a:cubicBezTo>
                    <a:cubicBezTo>
                      <a:pt x="70" y="141"/>
                      <a:pt x="14" y="225"/>
                      <a:pt x="14" y="323"/>
                    </a:cubicBezTo>
                    <a:cubicBezTo>
                      <a:pt x="0" y="407"/>
                      <a:pt x="28" y="505"/>
                      <a:pt x="84" y="575"/>
                    </a:cubicBezTo>
                    <a:cubicBezTo>
                      <a:pt x="140" y="645"/>
                      <a:pt x="238" y="701"/>
                      <a:pt x="322" y="701"/>
                    </a:cubicBezTo>
                    <a:cubicBezTo>
                      <a:pt x="339" y="703"/>
                      <a:pt x="356" y="704"/>
                      <a:pt x="373" y="704"/>
                    </a:cubicBezTo>
                    <a:cubicBezTo>
                      <a:pt x="453" y="704"/>
                      <a:pt x="530" y="677"/>
                      <a:pt x="588" y="631"/>
                    </a:cubicBezTo>
                    <a:cubicBezTo>
                      <a:pt x="658" y="575"/>
                      <a:pt x="714" y="477"/>
                      <a:pt x="714" y="393"/>
                    </a:cubicBezTo>
                    <a:cubicBezTo>
                      <a:pt x="742" y="197"/>
                      <a:pt x="588" y="15"/>
                      <a:pt x="40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03" name="Google Shape;9103;p30"/>
              <p:cNvSpPr/>
              <p:nvPr/>
            </p:nvSpPr>
            <p:spPr>
              <a:xfrm rot="5400000">
                <a:off x="3588769" y="5962867"/>
                <a:ext cx="41931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8" extrusionOk="0">
                    <a:moveTo>
                      <a:pt x="349" y="0"/>
                    </a:moveTo>
                    <a:cubicBezTo>
                      <a:pt x="276" y="0"/>
                      <a:pt x="198" y="29"/>
                      <a:pt x="140" y="88"/>
                    </a:cubicBezTo>
                    <a:cubicBezTo>
                      <a:pt x="70" y="144"/>
                      <a:pt x="14" y="228"/>
                      <a:pt x="14" y="326"/>
                    </a:cubicBezTo>
                    <a:cubicBezTo>
                      <a:pt x="0" y="410"/>
                      <a:pt x="28" y="508"/>
                      <a:pt x="84" y="578"/>
                    </a:cubicBezTo>
                    <a:cubicBezTo>
                      <a:pt x="140" y="648"/>
                      <a:pt x="238" y="703"/>
                      <a:pt x="322" y="703"/>
                    </a:cubicBezTo>
                    <a:cubicBezTo>
                      <a:pt x="339" y="706"/>
                      <a:pt x="356" y="707"/>
                      <a:pt x="372" y="707"/>
                    </a:cubicBezTo>
                    <a:cubicBezTo>
                      <a:pt x="453" y="707"/>
                      <a:pt x="530" y="680"/>
                      <a:pt x="588" y="634"/>
                    </a:cubicBezTo>
                    <a:cubicBezTo>
                      <a:pt x="658" y="564"/>
                      <a:pt x="700" y="480"/>
                      <a:pt x="714" y="396"/>
                    </a:cubicBezTo>
                    <a:cubicBezTo>
                      <a:pt x="728" y="298"/>
                      <a:pt x="700" y="200"/>
                      <a:pt x="644" y="130"/>
                    </a:cubicBezTo>
                    <a:cubicBezTo>
                      <a:pt x="574" y="60"/>
                      <a:pt x="490" y="4"/>
                      <a:pt x="392" y="4"/>
                    </a:cubicBezTo>
                    <a:cubicBezTo>
                      <a:pt x="378" y="1"/>
                      <a:pt x="364" y="0"/>
                      <a:pt x="349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04" name="Google Shape;9104;p30"/>
              <p:cNvSpPr/>
              <p:nvPr/>
            </p:nvSpPr>
            <p:spPr>
              <a:xfrm rot="5400000">
                <a:off x="3973387" y="5863016"/>
                <a:ext cx="46769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812" h="708" extrusionOk="0">
                    <a:moveTo>
                      <a:pt x="399" y="0"/>
                    </a:moveTo>
                    <a:cubicBezTo>
                      <a:pt x="318" y="0"/>
                      <a:pt x="241" y="30"/>
                      <a:pt x="182" y="88"/>
                    </a:cubicBezTo>
                    <a:cubicBezTo>
                      <a:pt x="28" y="200"/>
                      <a:pt x="0" y="424"/>
                      <a:pt x="126" y="578"/>
                    </a:cubicBezTo>
                    <a:cubicBezTo>
                      <a:pt x="182" y="648"/>
                      <a:pt x="280" y="704"/>
                      <a:pt x="364" y="704"/>
                    </a:cubicBezTo>
                    <a:cubicBezTo>
                      <a:pt x="381" y="706"/>
                      <a:pt x="398" y="707"/>
                      <a:pt x="414" y="707"/>
                    </a:cubicBezTo>
                    <a:cubicBezTo>
                      <a:pt x="495" y="707"/>
                      <a:pt x="572" y="680"/>
                      <a:pt x="630" y="634"/>
                    </a:cubicBezTo>
                    <a:cubicBezTo>
                      <a:pt x="784" y="508"/>
                      <a:pt x="812" y="284"/>
                      <a:pt x="686" y="130"/>
                    </a:cubicBezTo>
                    <a:cubicBezTo>
                      <a:pt x="616" y="60"/>
                      <a:pt x="532" y="18"/>
                      <a:pt x="448" y="4"/>
                    </a:cubicBezTo>
                    <a:cubicBezTo>
                      <a:pt x="432" y="2"/>
                      <a:pt x="415" y="0"/>
                      <a:pt x="399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05" name="Google Shape;9105;p30"/>
              <p:cNvSpPr/>
              <p:nvPr/>
            </p:nvSpPr>
            <p:spPr>
              <a:xfrm rot="5400000">
                <a:off x="4081540" y="5251849"/>
                <a:ext cx="49188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854" h="704" extrusionOk="0">
                    <a:moveTo>
                      <a:pt x="357" y="1"/>
                    </a:moveTo>
                    <a:cubicBezTo>
                      <a:pt x="280" y="1"/>
                      <a:pt x="212" y="28"/>
                      <a:pt x="154" y="74"/>
                    </a:cubicBezTo>
                    <a:cubicBezTo>
                      <a:pt x="70" y="130"/>
                      <a:pt x="28" y="228"/>
                      <a:pt x="14" y="312"/>
                    </a:cubicBezTo>
                    <a:cubicBezTo>
                      <a:pt x="0" y="508"/>
                      <a:pt x="140" y="690"/>
                      <a:pt x="336" y="704"/>
                    </a:cubicBezTo>
                    <a:cubicBezTo>
                      <a:pt x="434" y="704"/>
                      <a:pt x="518" y="676"/>
                      <a:pt x="602" y="620"/>
                    </a:cubicBezTo>
                    <a:cubicBezTo>
                      <a:pt x="854" y="424"/>
                      <a:pt x="728" y="18"/>
                      <a:pt x="406" y="4"/>
                    </a:cubicBezTo>
                    <a:cubicBezTo>
                      <a:pt x="389" y="2"/>
                      <a:pt x="373" y="1"/>
                      <a:pt x="35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06" name="Google Shape;9106;p30"/>
              <p:cNvSpPr/>
              <p:nvPr/>
            </p:nvSpPr>
            <p:spPr>
              <a:xfrm rot="5400000">
                <a:off x="3791124" y="5550981"/>
                <a:ext cx="45214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708" extrusionOk="0">
                    <a:moveTo>
                      <a:pt x="372" y="1"/>
                    </a:moveTo>
                    <a:cubicBezTo>
                      <a:pt x="291" y="1"/>
                      <a:pt x="213" y="30"/>
                      <a:pt x="155" y="88"/>
                    </a:cubicBezTo>
                    <a:cubicBezTo>
                      <a:pt x="85" y="144"/>
                      <a:pt x="43" y="228"/>
                      <a:pt x="29" y="326"/>
                    </a:cubicBezTo>
                    <a:cubicBezTo>
                      <a:pt x="1" y="522"/>
                      <a:pt x="155" y="690"/>
                      <a:pt x="351" y="704"/>
                    </a:cubicBezTo>
                    <a:cubicBezTo>
                      <a:pt x="365" y="706"/>
                      <a:pt x="380" y="707"/>
                      <a:pt x="395" y="707"/>
                    </a:cubicBezTo>
                    <a:cubicBezTo>
                      <a:pt x="467" y="707"/>
                      <a:pt x="545" y="680"/>
                      <a:pt x="603" y="634"/>
                    </a:cubicBezTo>
                    <a:cubicBezTo>
                      <a:pt x="756" y="508"/>
                      <a:pt x="784" y="284"/>
                      <a:pt x="658" y="130"/>
                    </a:cubicBezTo>
                    <a:cubicBezTo>
                      <a:pt x="603" y="60"/>
                      <a:pt x="505" y="18"/>
                      <a:pt x="421" y="4"/>
                    </a:cubicBezTo>
                    <a:cubicBezTo>
                      <a:pt x="404" y="2"/>
                      <a:pt x="388" y="1"/>
                      <a:pt x="37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07" name="Google Shape;9107;p30"/>
              <p:cNvSpPr/>
              <p:nvPr/>
            </p:nvSpPr>
            <p:spPr>
              <a:xfrm rot="5400000">
                <a:off x="3141616" y="5753130"/>
                <a:ext cx="43544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56" h="715" extrusionOk="0">
                    <a:moveTo>
                      <a:pt x="392" y="1"/>
                    </a:moveTo>
                    <a:cubicBezTo>
                      <a:pt x="294" y="1"/>
                      <a:pt x="210" y="29"/>
                      <a:pt x="140" y="85"/>
                    </a:cubicBezTo>
                    <a:cubicBezTo>
                      <a:pt x="56" y="141"/>
                      <a:pt x="14" y="225"/>
                      <a:pt x="0" y="322"/>
                    </a:cubicBezTo>
                    <a:cubicBezTo>
                      <a:pt x="0" y="420"/>
                      <a:pt x="28" y="504"/>
                      <a:pt x="84" y="588"/>
                    </a:cubicBezTo>
                    <a:cubicBezTo>
                      <a:pt x="140" y="658"/>
                      <a:pt x="224" y="700"/>
                      <a:pt x="322" y="714"/>
                    </a:cubicBezTo>
                    <a:cubicBezTo>
                      <a:pt x="420" y="714"/>
                      <a:pt x="504" y="686"/>
                      <a:pt x="588" y="630"/>
                    </a:cubicBezTo>
                    <a:cubicBezTo>
                      <a:pt x="742" y="504"/>
                      <a:pt x="756" y="280"/>
                      <a:pt x="630" y="141"/>
                    </a:cubicBezTo>
                    <a:cubicBezTo>
                      <a:pt x="574" y="57"/>
                      <a:pt x="490" y="15"/>
                      <a:pt x="39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08" name="Google Shape;9108;p30"/>
              <p:cNvSpPr/>
              <p:nvPr/>
            </p:nvSpPr>
            <p:spPr>
              <a:xfrm rot="5400000">
                <a:off x="4058155" y="5692944"/>
                <a:ext cx="41989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4" extrusionOk="0">
                    <a:moveTo>
                      <a:pt x="357" y="1"/>
                    </a:moveTo>
                    <a:cubicBezTo>
                      <a:pt x="280" y="1"/>
                      <a:pt x="210" y="28"/>
                      <a:pt x="140" y="74"/>
                    </a:cubicBezTo>
                    <a:cubicBezTo>
                      <a:pt x="71" y="144"/>
                      <a:pt x="29" y="228"/>
                      <a:pt x="15" y="312"/>
                    </a:cubicBezTo>
                    <a:cubicBezTo>
                      <a:pt x="1" y="410"/>
                      <a:pt x="29" y="508"/>
                      <a:pt x="99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434" y="704"/>
                      <a:pt x="518" y="690"/>
                      <a:pt x="602" y="634"/>
                    </a:cubicBezTo>
                    <a:cubicBezTo>
                      <a:pt x="672" y="564"/>
                      <a:pt x="714" y="480"/>
                      <a:pt x="728" y="396"/>
                    </a:cubicBezTo>
                    <a:cubicBezTo>
                      <a:pt x="728" y="298"/>
                      <a:pt x="700" y="200"/>
                      <a:pt x="644" y="130"/>
                    </a:cubicBezTo>
                    <a:cubicBezTo>
                      <a:pt x="588" y="60"/>
                      <a:pt x="504" y="4"/>
                      <a:pt x="406" y="4"/>
                    </a:cubicBezTo>
                    <a:cubicBezTo>
                      <a:pt x="390" y="2"/>
                      <a:pt x="373" y="1"/>
                      <a:pt x="35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09" name="Google Shape;9109;p30"/>
              <p:cNvSpPr/>
              <p:nvPr/>
            </p:nvSpPr>
            <p:spPr>
              <a:xfrm rot="5400000">
                <a:off x="3055352" y="5639365"/>
                <a:ext cx="45156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04" extrusionOk="0">
                    <a:moveTo>
                      <a:pt x="370" y="1"/>
                    </a:moveTo>
                    <a:cubicBezTo>
                      <a:pt x="289" y="1"/>
                      <a:pt x="212" y="28"/>
                      <a:pt x="154" y="74"/>
                    </a:cubicBezTo>
                    <a:cubicBezTo>
                      <a:pt x="84" y="130"/>
                      <a:pt x="42" y="214"/>
                      <a:pt x="28" y="312"/>
                    </a:cubicBezTo>
                    <a:cubicBezTo>
                      <a:pt x="0" y="508"/>
                      <a:pt x="154" y="690"/>
                      <a:pt x="350" y="704"/>
                    </a:cubicBezTo>
                    <a:cubicBezTo>
                      <a:pt x="434" y="704"/>
                      <a:pt x="532" y="676"/>
                      <a:pt x="602" y="620"/>
                    </a:cubicBezTo>
                    <a:cubicBezTo>
                      <a:pt x="756" y="494"/>
                      <a:pt x="784" y="270"/>
                      <a:pt x="658" y="130"/>
                    </a:cubicBezTo>
                    <a:cubicBezTo>
                      <a:pt x="602" y="46"/>
                      <a:pt x="504" y="4"/>
                      <a:pt x="420" y="4"/>
                    </a:cubicBezTo>
                    <a:cubicBezTo>
                      <a:pt x="403" y="2"/>
                      <a:pt x="386" y="1"/>
                      <a:pt x="370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10" name="Google Shape;9110;p30"/>
              <p:cNvSpPr/>
              <p:nvPr/>
            </p:nvSpPr>
            <p:spPr>
              <a:xfrm rot="5400000">
                <a:off x="3054545" y="5757036"/>
                <a:ext cx="41931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4" extrusionOk="0">
                    <a:moveTo>
                      <a:pt x="356" y="1"/>
                    </a:moveTo>
                    <a:cubicBezTo>
                      <a:pt x="275" y="1"/>
                      <a:pt x="198" y="28"/>
                      <a:pt x="140" y="74"/>
                    </a:cubicBezTo>
                    <a:cubicBezTo>
                      <a:pt x="70" y="130"/>
                      <a:pt x="28" y="214"/>
                      <a:pt x="14" y="312"/>
                    </a:cubicBezTo>
                    <a:cubicBezTo>
                      <a:pt x="0" y="410"/>
                      <a:pt x="28" y="494"/>
                      <a:pt x="98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420" y="704"/>
                      <a:pt x="518" y="676"/>
                      <a:pt x="588" y="620"/>
                    </a:cubicBezTo>
                    <a:cubicBezTo>
                      <a:pt x="658" y="564"/>
                      <a:pt x="714" y="480"/>
                      <a:pt x="728" y="382"/>
                    </a:cubicBezTo>
                    <a:cubicBezTo>
                      <a:pt x="728" y="284"/>
                      <a:pt x="700" y="200"/>
                      <a:pt x="644" y="130"/>
                    </a:cubicBezTo>
                    <a:cubicBezTo>
                      <a:pt x="588" y="46"/>
                      <a:pt x="490" y="4"/>
                      <a:pt x="406" y="4"/>
                    </a:cubicBezTo>
                    <a:cubicBezTo>
                      <a:pt x="389" y="2"/>
                      <a:pt x="372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11" name="Google Shape;9111;p30"/>
              <p:cNvSpPr/>
              <p:nvPr/>
            </p:nvSpPr>
            <p:spPr>
              <a:xfrm rot="5400000">
                <a:off x="3151108" y="5626376"/>
                <a:ext cx="45156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84" h="707" extrusionOk="0">
                    <a:moveTo>
                      <a:pt x="400" y="0"/>
                    </a:moveTo>
                    <a:cubicBezTo>
                      <a:pt x="325" y="0"/>
                      <a:pt x="243" y="38"/>
                      <a:pt x="182" y="87"/>
                    </a:cubicBezTo>
                    <a:cubicBezTo>
                      <a:pt x="28" y="199"/>
                      <a:pt x="0" y="423"/>
                      <a:pt x="126" y="577"/>
                    </a:cubicBezTo>
                    <a:cubicBezTo>
                      <a:pt x="182" y="647"/>
                      <a:pt x="280" y="703"/>
                      <a:pt x="364" y="703"/>
                    </a:cubicBezTo>
                    <a:cubicBezTo>
                      <a:pt x="381" y="705"/>
                      <a:pt x="398" y="706"/>
                      <a:pt x="414" y="706"/>
                    </a:cubicBezTo>
                    <a:cubicBezTo>
                      <a:pt x="495" y="706"/>
                      <a:pt x="572" y="679"/>
                      <a:pt x="630" y="633"/>
                    </a:cubicBezTo>
                    <a:cubicBezTo>
                      <a:pt x="700" y="577"/>
                      <a:pt x="742" y="479"/>
                      <a:pt x="756" y="395"/>
                    </a:cubicBezTo>
                    <a:cubicBezTo>
                      <a:pt x="784" y="199"/>
                      <a:pt x="630" y="17"/>
                      <a:pt x="434" y="3"/>
                    </a:cubicBezTo>
                    <a:cubicBezTo>
                      <a:pt x="423" y="1"/>
                      <a:pt x="412" y="0"/>
                      <a:pt x="40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12" name="Google Shape;9112;p30"/>
              <p:cNvSpPr/>
              <p:nvPr/>
            </p:nvSpPr>
            <p:spPr>
              <a:xfrm rot="5400000">
                <a:off x="3160899" y="5707070"/>
                <a:ext cx="41989" cy="4054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4" extrusionOk="0">
                    <a:moveTo>
                      <a:pt x="357" y="0"/>
                    </a:moveTo>
                    <a:cubicBezTo>
                      <a:pt x="280" y="0"/>
                      <a:pt x="210" y="28"/>
                      <a:pt x="140" y="74"/>
                    </a:cubicBezTo>
                    <a:cubicBezTo>
                      <a:pt x="70" y="130"/>
                      <a:pt x="29" y="214"/>
                      <a:pt x="15" y="312"/>
                    </a:cubicBezTo>
                    <a:cubicBezTo>
                      <a:pt x="1" y="410"/>
                      <a:pt x="29" y="494"/>
                      <a:pt x="98" y="578"/>
                    </a:cubicBezTo>
                    <a:cubicBezTo>
                      <a:pt x="154" y="648"/>
                      <a:pt x="238" y="690"/>
                      <a:pt x="336" y="704"/>
                    </a:cubicBezTo>
                    <a:cubicBezTo>
                      <a:pt x="434" y="704"/>
                      <a:pt x="518" y="676"/>
                      <a:pt x="602" y="620"/>
                    </a:cubicBezTo>
                    <a:cubicBezTo>
                      <a:pt x="672" y="564"/>
                      <a:pt x="714" y="480"/>
                      <a:pt x="728" y="382"/>
                    </a:cubicBezTo>
                    <a:cubicBezTo>
                      <a:pt x="728" y="284"/>
                      <a:pt x="700" y="200"/>
                      <a:pt x="644" y="130"/>
                    </a:cubicBezTo>
                    <a:cubicBezTo>
                      <a:pt x="588" y="46"/>
                      <a:pt x="504" y="4"/>
                      <a:pt x="406" y="4"/>
                    </a:cubicBezTo>
                    <a:cubicBezTo>
                      <a:pt x="390" y="2"/>
                      <a:pt x="373" y="0"/>
                      <a:pt x="35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13" name="Google Shape;9113;p30"/>
              <p:cNvSpPr/>
              <p:nvPr/>
            </p:nvSpPr>
            <p:spPr>
              <a:xfrm rot="5400000">
                <a:off x="3103676" y="5696559"/>
                <a:ext cx="41989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5" extrusionOk="0">
                    <a:moveTo>
                      <a:pt x="348" y="1"/>
                    </a:moveTo>
                    <a:cubicBezTo>
                      <a:pt x="276" y="1"/>
                      <a:pt x="199" y="28"/>
                      <a:pt x="141" y="74"/>
                    </a:cubicBezTo>
                    <a:cubicBezTo>
                      <a:pt x="57" y="130"/>
                      <a:pt x="15" y="214"/>
                      <a:pt x="1" y="312"/>
                    </a:cubicBezTo>
                    <a:cubicBezTo>
                      <a:pt x="1" y="410"/>
                      <a:pt x="29" y="494"/>
                      <a:pt x="85" y="578"/>
                    </a:cubicBezTo>
                    <a:cubicBezTo>
                      <a:pt x="141" y="648"/>
                      <a:pt x="225" y="690"/>
                      <a:pt x="322" y="704"/>
                    </a:cubicBezTo>
                    <a:cubicBezTo>
                      <a:pt x="420" y="704"/>
                      <a:pt x="504" y="676"/>
                      <a:pt x="588" y="620"/>
                    </a:cubicBezTo>
                    <a:cubicBezTo>
                      <a:pt x="658" y="564"/>
                      <a:pt x="700" y="480"/>
                      <a:pt x="714" y="382"/>
                    </a:cubicBezTo>
                    <a:cubicBezTo>
                      <a:pt x="728" y="284"/>
                      <a:pt x="700" y="200"/>
                      <a:pt x="630" y="130"/>
                    </a:cubicBezTo>
                    <a:cubicBezTo>
                      <a:pt x="574" y="46"/>
                      <a:pt x="490" y="5"/>
                      <a:pt x="392" y="5"/>
                    </a:cubicBezTo>
                    <a:cubicBezTo>
                      <a:pt x="378" y="2"/>
                      <a:pt x="363" y="1"/>
                      <a:pt x="348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14" name="Google Shape;9114;p30"/>
              <p:cNvSpPr/>
              <p:nvPr/>
            </p:nvSpPr>
            <p:spPr>
              <a:xfrm rot="5400000">
                <a:off x="3039512" y="5703528"/>
                <a:ext cx="43601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57" h="715" extrusionOk="0">
                    <a:moveTo>
                      <a:pt x="420" y="1"/>
                    </a:moveTo>
                    <a:cubicBezTo>
                      <a:pt x="322" y="1"/>
                      <a:pt x="238" y="29"/>
                      <a:pt x="168" y="85"/>
                    </a:cubicBezTo>
                    <a:lnTo>
                      <a:pt x="182" y="85"/>
                    </a:lnTo>
                    <a:cubicBezTo>
                      <a:pt x="29" y="197"/>
                      <a:pt x="1" y="421"/>
                      <a:pt x="127" y="575"/>
                    </a:cubicBezTo>
                    <a:cubicBezTo>
                      <a:pt x="182" y="645"/>
                      <a:pt x="266" y="701"/>
                      <a:pt x="350" y="715"/>
                    </a:cubicBezTo>
                    <a:cubicBezTo>
                      <a:pt x="448" y="715"/>
                      <a:pt x="532" y="687"/>
                      <a:pt x="616" y="631"/>
                    </a:cubicBezTo>
                    <a:cubicBezTo>
                      <a:pt x="686" y="575"/>
                      <a:pt x="728" y="491"/>
                      <a:pt x="742" y="393"/>
                    </a:cubicBezTo>
                    <a:cubicBezTo>
                      <a:pt x="756" y="197"/>
                      <a:pt x="616" y="15"/>
                      <a:pt x="420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15" name="Google Shape;9115;p30"/>
              <p:cNvSpPr/>
              <p:nvPr/>
            </p:nvSpPr>
            <p:spPr>
              <a:xfrm rot="5400000">
                <a:off x="3114447" y="5601177"/>
                <a:ext cx="41989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5" extrusionOk="0">
                    <a:moveTo>
                      <a:pt x="406" y="1"/>
                    </a:moveTo>
                    <a:cubicBezTo>
                      <a:pt x="308" y="1"/>
                      <a:pt x="224" y="29"/>
                      <a:pt x="140" y="85"/>
                    </a:cubicBezTo>
                    <a:cubicBezTo>
                      <a:pt x="70" y="141"/>
                      <a:pt x="28" y="224"/>
                      <a:pt x="14" y="322"/>
                    </a:cubicBezTo>
                    <a:cubicBezTo>
                      <a:pt x="0" y="420"/>
                      <a:pt x="28" y="504"/>
                      <a:pt x="98" y="574"/>
                    </a:cubicBezTo>
                    <a:cubicBezTo>
                      <a:pt x="154" y="658"/>
                      <a:pt x="238" y="700"/>
                      <a:pt x="336" y="714"/>
                    </a:cubicBezTo>
                    <a:cubicBezTo>
                      <a:pt x="420" y="714"/>
                      <a:pt x="518" y="686"/>
                      <a:pt x="602" y="630"/>
                    </a:cubicBezTo>
                    <a:cubicBezTo>
                      <a:pt x="672" y="574"/>
                      <a:pt x="714" y="490"/>
                      <a:pt x="728" y="392"/>
                    </a:cubicBezTo>
                    <a:cubicBezTo>
                      <a:pt x="728" y="294"/>
                      <a:pt x="700" y="211"/>
                      <a:pt x="644" y="141"/>
                    </a:cubicBezTo>
                    <a:cubicBezTo>
                      <a:pt x="588" y="57"/>
                      <a:pt x="504" y="15"/>
                      <a:pt x="40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116" name="Google Shape;9116;p30"/>
            <p:cNvGrpSpPr/>
            <p:nvPr/>
          </p:nvGrpSpPr>
          <p:grpSpPr>
            <a:xfrm rot="-6797881" flipH="1">
              <a:off x="7107128" y="-40284"/>
              <a:ext cx="2297538" cy="1607305"/>
              <a:chOff x="6485916" y="4789168"/>
              <a:chExt cx="2710942" cy="1896513"/>
            </a:xfrm>
          </p:grpSpPr>
          <p:sp>
            <p:nvSpPr>
              <p:cNvPr id="9117" name="Google Shape;9117;p30"/>
              <p:cNvSpPr/>
              <p:nvPr/>
            </p:nvSpPr>
            <p:spPr>
              <a:xfrm rot="5400000">
                <a:off x="6893131" y="4381954"/>
                <a:ext cx="1896513" cy="2710942"/>
              </a:xfrm>
              <a:custGeom>
                <a:avLst/>
                <a:gdLst/>
                <a:ahLst/>
                <a:cxnLst/>
                <a:rect l="l" t="t" r="r" b="b"/>
                <a:pathLst>
                  <a:path w="32927" h="47067" extrusionOk="0">
                    <a:moveTo>
                      <a:pt x="28952" y="21284"/>
                    </a:moveTo>
                    <a:cubicBezTo>
                      <a:pt x="28952" y="21368"/>
                      <a:pt x="28938" y="21438"/>
                      <a:pt x="28938" y="21522"/>
                    </a:cubicBezTo>
                    <a:cubicBezTo>
                      <a:pt x="28938" y="21438"/>
                      <a:pt x="28938" y="21368"/>
                      <a:pt x="28952" y="21284"/>
                    </a:cubicBezTo>
                    <a:close/>
                    <a:moveTo>
                      <a:pt x="30883" y="1"/>
                    </a:moveTo>
                    <a:cubicBezTo>
                      <a:pt x="29918" y="43"/>
                      <a:pt x="28728" y="2673"/>
                      <a:pt x="27861" y="3457"/>
                    </a:cubicBezTo>
                    <a:cubicBezTo>
                      <a:pt x="25594" y="6158"/>
                      <a:pt x="23019" y="8607"/>
                      <a:pt x="20584" y="11167"/>
                    </a:cubicBezTo>
                    <a:cubicBezTo>
                      <a:pt x="19535" y="12343"/>
                      <a:pt x="18429" y="13490"/>
                      <a:pt x="17170" y="14442"/>
                    </a:cubicBezTo>
                    <a:cubicBezTo>
                      <a:pt x="16719" y="14685"/>
                      <a:pt x="16555" y="15343"/>
                      <a:pt x="17046" y="15343"/>
                    </a:cubicBezTo>
                    <a:cubicBezTo>
                      <a:pt x="17119" y="15343"/>
                      <a:pt x="17207" y="15328"/>
                      <a:pt x="17310" y="15295"/>
                    </a:cubicBezTo>
                    <a:cubicBezTo>
                      <a:pt x="18275" y="14918"/>
                      <a:pt x="19283" y="14680"/>
                      <a:pt x="20304" y="14596"/>
                    </a:cubicBezTo>
                    <a:cubicBezTo>
                      <a:pt x="20692" y="14545"/>
                      <a:pt x="21079" y="14523"/>
                      <a:pt x="21465" y="14523"/>
                    </a:cubicBezTo>
                    <a:cubicBezTo>
                      <a:pt x="22251" y="14523"/>
                      <a:pt x="23033" y="14614"/>
                      <a:pt x="23803" y="14736"/>
                    </a:cubicBezTo>
                    <a:cubicBezTo>
                      <a:pt x="23649" y="14974"/>
                      <a:pt x="23299" y="14918"/>
                      <a:pt x="23061" y="14987"/>
                    </a:cubicBezTo>
                    <a:cubicBezTo>
                      <a:pt x="22208" y="15183"/>
                      <a:pt x="21354" y="15337"/>
                      <a:pt x="20514" y="15617"/>
                    </a:cubicBezTo>
                    <a:cubicBezTo>
                      <a:pt x="14735" y="17394"/>
                      <a:pt x="9390" y="20641"/>
                      <a:pt x="5612" y="25413"/>
                    </a:cubicBezTo>
                    <a:lnTo>
                      <a:pt x="5639" y="25385"/>
                    </a:lnTo>
                    <a:lnTo>
                      <a:pt x="5639" y="25385"/>
                    </a:lnTo>
                    <a:cubicBezTo>
                      <a:pt x="4767" y="26404"/>
                      <a:pt x="3583" y="27654"/>
                      <a:pt x="4739" y="27654"/>
                    </a:cubicBezTo>
                    <a:cubicBezTo>
                      <a:pt x="5010" y="27654"/>
                      <a:pt x="5411" y="27585"/>
                      <a:pt x="5975" y="27428"/>
                    </a:cubicBezTo>
                    <a:cubicBezTo>
                      <a:pt x="7286" y="27259"/>
                      <a:pt x="8653" y="26953"/>
                      <a:pt x="9988" y="26953"/>
                    </a:cubicBezTo>
                    <a:cubicBezTo>
                      <a:pt x="10649" y="26953"/>
                      <a:pt x="11302" y="27028"/>
                      <a:pt x="11936" y="27232"/>
                    </a:cubicBezTo>
                    <a:cubicBezTo>
                      <a:pt x="8998" y="28491"/>
                      <a:pt x="5598" y="28785"/>
                      <a:pt x="3093" y="30968"/>
                    </a:cubicBezTo>
                    <a:cubicBezTo>
                      <a:pt x="1036" y="32647"/>
                      <a:pt x="448" y="34424"/>
                      <a:pt x="252" y="36985"/>
                    </a:cubicBezTo>
                    <a:cubicBezTo>
                      <a:pt x="0" y="38944"/>
                      <a:pt x="140" y="41043"/>
                      <a:pt x="1106" y="42792"/>
                    </a:cubicBezTo>
                    <a:cubicBezTo>
                      <a:pt x="1497" y="43618"/>
                      <a:pt x="2197" y="44220"/>
                      <a:pt x="2771" y="44891"/>
                    </a:cubicBezTo>
                    <a:cubicBezTo>
                      <a:pt x="3303" y="45689"/>
                      <a:pt x="4184" y="46179"/>
                      <a:pt x="5038" y="46542"/>
                    </a:cubicBezTo>
                    <a:cubicBezTo>
                      <a:pt x="5643" y="46908"/>
                      <a:pt x="6220" y="47067"/>
                      <a:pt x="6763" y="47067"/>
                    </a:cubicBezTo>
                    <a:cubicBezTo>
                      <a:pt x="8627" y="47067"/>
                      <a:pt x="10090" y="45198"/>
                      <a:pt x="10957" y="43464"/>
                    </a:cubicBezTo>
                    <a:cubicBezTo>
                      <a:pt x="12020" y="41743"/>
                      <a:pt x="12888" y="39952"/>
                      <a:pt x="13882" y="38216"/>
                    </a:cubicBezTo>
                    <a:lnTo>
                      <a:pt x="13882" y="38216"/>
                    </a:lnTo>
                    <a:cubicBezTo>
                      <a:pt x="13993" y="39770"/>
                      <a:pt x="13518" y="41337"/>
                      <a:pt x="13070" y="42848"/>
                    </a:cubicBezTo>
                    <a:cubicBezTo>
                      <a:pt x="12818" y="43716"/>
                      <a:pt x="12566" y="44471"/>
                      <a:pt x="12258" y="45297"/>
                    </a:cubicBezTo>
                    <a:cubicBezTo>
                      <a:pt x="11987" y="45817"/>
                      <a:pt x="11761" y="46814"/>
                      <a:pt x="12313" y="46814"/>
                    </a:cubicBezTo>
                    <a:cubicBezTo>
                      <a:pt x="12444" y="46814"/>
                      <a:pt x="12618" y="46758"/>
                      <a:pt x="12846" y="46626"/>
                    </a:cubicBezTo>
                    <a:cubicBezTo>
                      <a:pt x="18135" y="44443"/>
                      <a:pt x="21298" y="37741"/>
                      <a:pt x="23131" y="32633"/>
                    </a:cubicBezTo>
                    <a:lnTo>
                      <a:pt x="23131" y="32633"/>
                    </a:lnTo>
                    <a:cubicBezTo>
                      <a:pt x="22879" y="34284"/>
                      <a:pt x="22683" y="35949"/>
                      <a:pt x="22208" y="37545"/>
                    </a:cubicBezTo>
                    <a:cubicBezTo>
                      <a:pt x="22068" y="38286"/>
                      <a:pt x="21564" y="39028"/>
                      <a:pt x="21648" y="39770"/>
                    </a:cubicBezTo>
                    <a:cubicBezTo>
                      <a:pt x="21742" y="39874"/>
                      <a:pt x="21842" y="39919"/>
                      <a:pt x="21947" y="39919"/>
                    </a:cubicBezTo>
                    <a:cubicBezTo>
                      <a:pt x="22542" y="39919"/>
                      <a:pt x="23262" y="38454"/>
                      <a:pt x="23607" y="38132"/>
                    </a:cubicBezTo>
                    <a:cubicBezTo>
                      <a:pt x="25566" y="35502"/>
                      <a:pt x="27021" y="32437"/>
                      <a:pt x="28127" y="29345"/>
                    </a:cubicBezTo>
                    <a:cubicBezTo>
                      <a:pt x="29722" y="25287"/>
                      <a:pt x="30058" y="20753"/>
                      <a:pt x="29610" y="16471"/>
                    </a:cubicBezTo>
                    <a:lnTo>
                      <a:pt x="29610" y="16471"/>
                    </a:lnTo>
                    <a:cubicBezTo>
                      <a:pt x="30268" y="18150"/>
                      <a:pt x="30799" y="19941"/>
                      <a:pt x="30841" y="21788"/>
                    </a:cubicBezTo>
                    <a:cubicBezTo>
                      <a:pt x="30959" y="22234"/>
                      <a:pt x="30598" y="23428"/>
                      <a:pt x="31219" y="23428"/>
                    </a:cubicBezTo>
                    <a:cubicBezTo>
                      <a:pt x="31261" y="23428"/>
                      <a:pt x="31308" y="23423"/>
                      <a:pt x="31359" y="23411"/>
                    </a:cubicBezTo>
                    <a:cubicBezTo>
                      <a:pt x="31555" y="23328"/>
                      <a:pt x="31555" y="23104"/>
                      <a:pt x="31597" y="22936"/>
                    </a:cubicBezTo>
                    <a:cubicBezTo>
                      <a:pt x="31905" y="21690"/>
                      <a:pt x="32115" y="20417"/>
                      <a:pt x="32241" y="19144"/>
                    </a:cubicBezTo>
                    <a:cubicBezTo>
                      <a:pt x="32772" y="15337"/>
                      <a:pt x="32926" y="11489"/>
                      <a:pt x="32688" y="7655"/>
                    </a:cubicBezTo>
                    <a:cubicBezTo>
                      <a:pt x="32437" y="6130"/>
                      <a:pt x="32618" y="183"/>
                      <a:pt x="3089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18" name="Google Shape;9118;p30"/>
              <p:cNvSpPr/>
              <p:nvPr/>
            </p:nvSpPr>
            <p:spPr>
              <a:xfrm rot="5400000">
                <a:off x="7088794" y="5342820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2"/>
                      <a:pt x="163" y="658"/>
                      <a:pt x="332" y="658"/>
                    </a:cubicBezTo>
                    <a:cubicBezTo>
                      <a:pt x="412" y="658"/>
                      <a:pt x="493" y="628"/>
                      <a:pt x="561" y="560"/>
                    </a:cubicBezTo>
                    <a:cubicBezTo>
                      <a:pt x="770" y="351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19" name="Google Shape;9119;p30"/>
              <p:cNvSpPr/>
              <p:nvPr/>
            </p:nvSpPr>
            <p:spPr>
              <a:xfrm rot="5400000">
                <a:off x="7510538" y="5746088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5" y="1"/>
                      <a:pt x="15" y="141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8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20" name="Google Shape;9120;p30"/>
              <p:cNvSpPr/>
              <p:nvPr/>
            </p:nvSpPr>
            <p:spPr>
              <a:xfrm rot="5400000">
                <a:off x="7950019" y="5709299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3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21" name="Google Shape;9121;p30"/>
              <p:cNvSpPr/>
              <p:nvPr/>
            </p:nvSpPr>
            <p:spPr>
              <a:xfrm rot="5400000">
                <a:off x="7545209" y="5959974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1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8"/>
                      <a:pt x="569" y="560"/>
                    </a:cubicBezTo>
                    <a:cubicBezTo>
                      <a:pt x="779" y="351"/>
                      <a:pt x="625" y="1"/>
                      <a:pt x="33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22" name="Google Shape;9122;p30"/>
              <p:cNvSpPr/>
              <p:nvPr/>
            </p:nvSpPr>
            <p:spPr>
              <a:xfrm rot="5400000">
                <a:off x="7844128" y="5955213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2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1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23" name="Google Shape;9123;p30"/>
              <p:cNvSpPr/>
              <p:nvPr/>
            </p:nvSpPr>
            <p:spPr>
              <a:xfrm rot="5400000">
                <a:off x="7276124" y="501724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3" y="1"/>
                    </a:moveTo>
                    <a:cubicBezTo>
                      <a:pt x="141" y="1"/>
                      <a:pt x="1" y="141"/>
                      <a:pt x="1" y="323"/>
                    </a:cubicBezTo>
                    <a:cubicBezTo>
                      <a:pt x="1" y="523"/>
                      <a:pt x="163" y="658"/>
                      <a:pt x="332" y="658"/>
                    </a:cubicBezTo>
                    <a:cubicBezTo>
                      <a:pt x="412" y="658"/>
                      <a:pt x="493" y="628"/>
                      <a:pt x="561" y="561"/>
                    </a:cubicBezTo>
                    <a:cubicBezTo>
                      <a:pt x="770" y="351"/>
                      <a:pt x="617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24" name="Google Shape;9124;p30"/>
              <p:cNvSpPr/>
              <p:nvPr/>
            </p:nvSpPr>
            <p:spPr>
              <a:xfrm rot="5400000">
                <a:off x="8457202" y="5983873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0"/>
                    </a:moveTo>
                    <a:cubicBezTo>
                      <a:pt x="141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25" name="Google Shape;9125;p30"/>
              <p:cNvSpPr/>
              <p:nvPr/>
            </p:nvSpPr>
            <p:spPr>
              <a:xfrm rot="5400000">
                <a:off x="7440219" y="543784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26" name="Google Shape;9126;p30"/>
              <p:cNvSpPr/>
              <p:nvPr/>
            </p:nvSpPr>
            <p:spPr>
              <a:xfrm rot="5400000">
                <a:off x="6983747" y="4984384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8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27" name="Google Shape;9127;p30"/>
              <p:cNvSpPr/>
              <p:nvPr/>
            </p:nvSpPr>
            <p:spPr>
              <a:xfrm rot="5400000">
                <a:off x="6701663" y="5056112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8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28" name="Google Shape;9128;p30"/>
              <p:cNvSpPr/>
              <p:nvPr/>
            </p:nvSpPr>
            <p:spPr>
              <a:xfrm rot="5400000">
                <a:off x="7899893" y="5423145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1" y="536"/>
                      <a:pt x="166" y="672"/>
                      <a:pt x="339" y="672"/>
                    </a:cubicBezTo>
                    <a:cubicBezTo>
                      <a:pt x="420" y="672"/>
                      <a:pt x="503" y="642"/>
                      <a:pt x="570" y="574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29" name="Google Shape;9129;p30"/>
              <p:cNvSpPr/>
              <p:nvPr/>
            </p:nvSpPr>
            <p:spPr>
              <a:xfrm rot="5400000">
                <a:off x="7689942" y="5209546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30" name="Google Shape;9130;p30"/>
              <p:cNvSpPr/>
              <p:nvPr/>
            </p:nvSpPr>
            <p:spPr>
              <a:xfrm rot="5400000">
                <a:off x="8674473" y="6458169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6" y="657"/>
                      <a:pt x="338" y="657"/>
                    </a:cubicBezTo>
                    <a:cubicBezTo>
                      <a:pt x="419" y="657"/>
                      <a:pt x="502" y="627"/>
                      <a:pt x="570" y="560"/>
                    </a:cubicBezTo>
                    <a:cubicBezTo>
                      <a:pt x="779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31" name="Google Shape;9131;p30"/>
              <p:cNvSpPr/>
              <p:nvPr/>
            </p:nvSpPr>
            <p:spPr>
              <a:xfrm rot="5400000">
                <a:off x="7825392" y="5571824"/>
                <a:ext cx="45214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5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36"/>
                    </a:cubicBezTo>
                    <a:cubicBezTo>
                      <a:pt x="1" y="536"/>
                      <a:pt x="170" y="665"/>
                      <a:pt x="343" y="665"/>
                    </a:cubicBezTo>
                    <a:cubicBezTo>
                      <a:pt x="425" y="665"/>
                      <a:pt x="508" y="637"/>
                      <a:pt x="575" y="574"/>
                    </a:cubicBezTo>
                    <a:cubicBezTo>
                      <a:pt x="785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32" name="Google Shape;9132;p30"/>
              <p:cNvSpPr/>
              <p:nvPr/>
            </p:nvSpPr>
            <p:spPr>
              <a:xfrm rot="5400000">
                <a:off x="8809491" y="6271416"/>
                <a:ext cx="4498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1" y="522"/>
                      <a:pt x="166" y="657"/>
                      <a:pt x="339" y="657"/>
                    </a:cubicBezTo>
                    <a:cubicBezTo>
                      <a:pt x="420" y="657"/>
                      <a:pt x="503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33" name="Google Shape;9133;p30"/>
              <p:cNvSpPr/>
              <p:nvPr/>
            </p:nvSpPr>
            <p:spPr>
              <a:xfrm rot="5400000">
                <a:off x="8492160" y="6295316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34" name="Google Shape;9134;p30"/>
              <p:cNvSpPr/>
              <p:nvPr/>
            </p:nvSpPr>
            <p:spPr>
              <a:xfrm rot="5400000">
                <a:off x="7755591" y="5912232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9" y="665"/>
                      <a:pt x="343" y="665"/>
                    </a:cubicBezTo>
                    <a:cubicBezTo>
                      <a:pt x="425" y="665"/>
                      <a:pt x="508" y="636"/>
                      <a:pt x="575" y="574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35" name="Google Shape;9135;p30"/>
              <p:cNvSpPr/>
              <p:nvPr/>
            </p:nvSpPr>
            <p:spPr>
              <a:xfrm rot="5400000">
                <a:off x="8106987" y="5674648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3" y="0"/>
                    </a:moveTo>
                    <a:cubicBezTo>
                      <a:pt x="141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50"/>
                      <a:pt x="617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36" name="Google Shape;9136;p30"/>
              <p:cNvSpPr/>
              <p:nvPr/>
            </p:nvSpPr>
            <p:spPr>
              <a:xfrm rot="5400000">
                <a:off x="8071683" y="5555611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37" name="Google Shape;9137;p30"/>
              <p:cNvSpPr/>
              <p:nvPr/>
            </p:nvSpPr>
            <p:spPr>
              <a:xfrm rot="5400000">
                <a:off x="7405347" y="5199538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38" name="Google Shape;9138;p30"/>
              <p:cNvSpPr/>
              <p:nvPr/>
            </p:nvSpPr>
            <p:spPr>
              <a:xfrm rot="5400000">
                <a:off x="7018676" y="5104717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5" y="657"/>
                      <a:pt x="338" y="657"/>
                    </a:cubicBezTo>
                    <a:cubicBezTo>
                      <a:pt x="419" y="657"/>
                      <a:pt x="502" y="627"/>
                      <a:pt x="569" y="560"/>
                    </a:cubicBezTo>
                    <a:cubicBezTo>
                      <a:pt x="779" y="350"/>
                      <a:pt x="625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39" name="Google Shape;9139;p30"/>
              <p:cNvSpPr/>
              <p:nvPr/>
            </p:nvSpPr>
            <p:spPr>
              <a:xfrm rot="5400000">
                <a:off x="6736966" y="4936787"/>
                <a:ext cx="44408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2" extrusionOk="0">
                    <a:moveTo>
                      <a:pt x="322" y="1"/>
                    </a:moveTo>
                    <a:cubicBezTo>
                      <a:pt x="140" y="1"/>
                      <a:pt x="1" y="155"/>
                      <a:pt x="1" y="337"/>
                    </a:cubicBezTo>
                    <a:cubicBezTo>
                      <a:pt x="1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1"/>
                    </a:cubicBezTo>
                    <a:cubicBezTo>
                      <a:pt x="770" y="365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40" name="Google Shape;9140;p30"/>
              <p:cNvSpPr/>
              <p:nvPr/>
            </p:nvSpPr>
            <p:spPr>
              <a:xfrm rot="5400000">
                <a:off x="6772011" y="5246703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0"/>
                    </a:moveTo>
                    <a:cubicBezTo>
                      <a:pt x="141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41" name="Google Shape;9141;p30"/>
              <p:cNvSpPr/>
              <p:nvPr/>
            </p:nvSpPr>
            <p:spPr>
              <a:xfrm rot="5400000">
                <a:off x="7829890" y="537606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42" name="Google Shape;9142;p30"/>
              <p:cNvSpPr/>
              <p:nvPr/>
            </p:nvSpPr>
            <p:spPr>
              <a:xfrm rot="5400000">
                <a:off x="6853882" y="4898222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1"/>
                    </a:moveTo>
                    <a:cubicBezTo>
                      <a:pt x="140" y="1"/>
                      <a:pt x="0" y="141"/>
                      <a:pt x="0" y="323"/>
                    </a:cubicBezTo>
                    <a:cubicBezTo>
                      <a:pt x="0" y="523"/>
                      <a:pt x="162" y="658"/>
                      <a:pt x="331" y="658"/>
                    </a:cubicBezTo>
                    <a:cubicBezTo>
                      <a:pt x="411" y="658"/>
                      <a:pt x="493" y="628"/>
                      <a:pt x="560" y="561"/>
                    </a:cubicBezTo>
                    <a:cubicBezTo>
                      <a:pt x="770" y="351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43" name="Google Shape;9143;p30"/>
              <p:cNvSpPr/>
              <p:nvPr/>
            </p:nvSpPr>
            <p:spPr>
              <a:xfrm rot="5400000">
                <a:off x="8427750" y="6074423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2"/>
                      <a:pt x="163" y="657"/>
                      <a:pt x="337" y="657"/>
                    </a:cubicBezTo>
                    <a:cubicBezTo>
                      <a:pt x="418" y="657"/>
                      <a:pt x="503" y="628"/>
                      <a:pt x="575" y="560"/>
                    </a:cubicBezTo>
                    <a:cubicBezTo>
                      <a:pt x="784" y="351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44" name="Google Shape;9144;p30"/>
              <p:cNvSpPr/>
              <p:nvPr/>
            </p:nvSpPr>
            <p:spPr>
              <a:xfrm rot="5400000">
                <a:off x="8141657" y="6174926"/>
                <a:ext cx="44984" cy="37957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59" extrusionOk="0">
                    <a:moveTo>
                      <a:pt x="353" y="1"/>
                    </a:moveTo>
                    <a:cubicBezTo>
                      <a:pt x="348" y="1"/>
                      <a:pt x="342" y="1"/>
                      <a:pt x="337" y="1"/>
                    </a:cubicBez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3"/>
                      <a:pt x="163" y="658"/>
                      <a:pt x="332" y="658"/>
                    </a:cubicBezTo>
                    <a:cubicBezTo>
                      <a:pt x="412" y="658"/>
                      <a:pt x="493" y="628"/>
                      <a:pt x="561" y="561"/>
                    </a:cubicBezTo>
                    <a:cubicBezTo>
                      <a:pt x="780" y="355"/>
                      <a:pt x="636" y="1"/>
                      <a:pt x="35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45" name="Google Shape;9145;p30"/>
              <p:cNvSpPr/>
              <p:nvPr/>
            </p:nvSpPr>
            <p:spPr>
              <a:xfrm rot="5400000">
                <a:off x="8000961" y="5864721"/>
                <a:ext cx="44926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6" extrusionOk="0">
                    <a:moveTo>
                      <a:pt x="346" y="1"/>
                    </a:moveTo>
                    <a:cubicBezTo>
                      <a:pt x="164" y="1"/>
                      <a:pt x="10" y="155"/>
                      <a:pt x="10" y="337"/>
                    </a:cubicBezTo>
                    <a:cubicBezTo>
                      <a:pt x="1" y="537"/>
                      <a:pt x="166" y="665"/>
                      <a:pt x="339" y="665"/>
                    </a:cubicBezTo>
                    <a:cubicBezTo>
                      <a:pt x="420" y="665"/>
                      <a:pt x="503" y="637"/>
                      <a:pt x="570" y="575"/>
                    </a:cubicBezTo>
                    <a:cubicBezTo>
                      <a:pt x="780" y="365"/>
                      <a:pt x="640" y="1"/>
                      <a:pt x="34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46" name="Google Shape;9146;p30"/>
              <p:cNvSpPr/>
              <p:nvPr/>
            </p:nvSpPr>
            <p:spPr>
              <a:xfrm rot="5400000">
                <a:off x="7685358" y="5395352"/>
                <a:ext cx="44926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7" extrusionOk="0">
                    <a:moveTo>
                      <a:pt x="332" y="0"/>
                    </a:moveTo>
                    <a:cubicBezTo>
                      <a:pt x="150" y="0"/>
                      <a:pt x="10" y="140"/>
                      <a:pt x="10" y="322"/>
                    </a:cubicBezTo>
                    <a:cubicBezTo>
                      <a:pt x="0" y="522"/>
                      <a:pt x="166" y="657"/>
                      <a:pt x="338" y="657"/>
                    </a:cubicBezTo>
                    <a:cubicBezTo>
                      <a:pt x="420" y="657"/>
                      <a:pt x="502" y="627"/>
                      <a:pt x="570" y="560"/>
                    </a:cubicBezTo>
                    <a:cubicBezTo>
                      <a:pt x="780" y="350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47" name="Google Shape;9147;p30"/>
              <p:cNvSpPr/>
              <p:nvPr/>
            </p:nvSpPr>
            <p:spPr>
              <a:xfrm rot="5400000">
                <a:off x="7598767" y="5516605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22" y="1"/>
                    </a:moveTo>
                    <a:cubicBezTo>
                      <a:pt x="140" y="15"/>
                      <a:pt x="0" y="155"/>
                      <a:pt x="0" y="337"/>
                    </a:cubicBezTo>
                    <a:cubicBezTo>
                      <a:pt x="0" y="537"/>
                      <a:pt x="162" y="672"/>
                      <a:pt x="331" y="672"/>
                    </a:cubicBezTo>
                    <a:cubicBezTo>
                      <a:pt x="411" y="672"/>
                      <a:pt x="493" y="642"/>
                      <a:pt x="560" y="575"/>
                    </a:cubicBezTo>
                    <a:cubicBezTo>
                      <a:pt x="770" y="365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48" name="Google Shape;9148;p30"/>
              <p:cNvSpPr/>
              <p:nvPr/>
            </p:nvSpPr>
            <p:spPr>
              <a:xfrm rot="5400000">
                <a:off x="7475379" y="5366230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6" y="1"/>
                    </a:moveTo>
                    <a:cubicBezTo>
                      <a:pt x="154" y="1"/>
                      <a:pt x="1" y="155"/>
                      <a:pt x="1" y="336"/>
                    </a:cubicBezTo>
                    <a:cubicBezTo>
                      <a:pt x="1" y="536"/>
                      <a:pt x="163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49" name="Google Shape;9149;p30"/>
              <p:cNvSpPr/>
              <p:nvPr/>
            </p:nvSpPr>
            <p:spPr>
              <a:xfrm rot="5400000">
                <a:off x="7650717" y="5722447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3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50" name="Google Shape;9150;p30"/>
              <p:cNvSpPr/>
              <p:nvPr/>
            </p:nvSpPr>
            <p:spPr>
              <a:xfrm rot="5400000">
                <a:off x="8036379" y="6055313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51" name="Google Shape;9151;p30"/>
              <p:cNvSpPr/>
              <p:nvPr/>
            </p:nvSpPr>
            <p:spPr>
              <a:xfrm rot="5400000">
                <a:off x="8176903" y="6007514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8"/>
                      <a:pt x="560" y="560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52" name="Google Shape;9152;p30"/>
              <p:cNvSpPr/>
              <p:nvPr/>
            </p:nvSpPr>
            <p:spPr>
              <a:xfrm rot="5400000">
                <a:off x="8640054" y="6300547"/>
                <a:ext cx="44350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53" name="Google Shape;9153;p30"/>
              <p:cNvSpPr/>
              <p:nvPr/>
            </p:nvSpPr>
            <p:spPr>
              <a:xfrm rot="5400000">
                <a:off x="8880473" y="6581880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54" name="Google Shape;9154;p30"/>
              <p:cNvSpPr/>
              <p:nvPr/>
            </p:nvSpPr>
            <p:spPr>
              <a:xfrm rot="5400000">
                <a:off x="8393253" y="6314023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1"/>
                    </a:moveTo>
                    <a:cubicBezTo>
                      <a:pt x="140" y="1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55" name="Google Shape;9155;p30"/>
              <p:cNvSpPr/>
              <p:nvPr/>
            </p:nvSpPr>
            <p:spPr>
              <a:xfrm rot="5400000">
                <a:off x="7720518" y="6103054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56" name="Google Shape;9156;p30"/>
              <p:cNvSpPr/>
              <p:nvPr/>
            </p:nvSpPr>
            <p:spPr>
              <a:xfrm rot="5400000">
                <a:off x="7762689" y="5717139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2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0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57" name="Google Shape;9157;p30"/>
              <p:cNvSpPr/>
              <p:nvPr/>
            </p:nvSpPr>
            <p:spPr>
              <a:xfrm rot="5400000">
                <a:off x="7335200" y="5579223"/>
                <a:ext cx="44350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58" name="Google Shape;9158;p30"/>
              <p:cNvSpPr/>
              <p:nvPr/>
            </p:nvSpPr>
            <p:spPr>
              <a:xfrm rot="5400000">
                <a:off x="7299090" y="5270372"/>
                <a:ext cx="45214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1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2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59" name="Google Shape;9159;p30"/>
              <p:cNvSpPr/>
              <p:nvPr/>
            </p:nvSpPr>
            <p:spPr>
              <a:xfrm rot="5400000">
                <a:off x="7193697" y="5008169"/>
                <a:ext cx="44926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1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1" y="536"/>
                      <a:pt x="166" y="671"/>
                      <a:pt x="338" y="671"/>
                    </a:cubicBezTo>
                    <a:cubicBezTo>
                      <a:pt x="420" y="671"/>
                      <a:pt x="503" y="641"/>
                      <a:pt x="570" y="574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60" name="Google Shape;9160;p30"/>
              <p:cNvSpPr/>
              <p:nvPr/>
            </p:nvSpPr>
            <p:spPr>
              <a:xfrm rot="5400000">
                <a:off x="7053606" y="4913002"/>
                <a:ext cx="4492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58" extrusionOk="0">
                    <a:moveTo>
                      <a:pt x="332" y="1"/>
                    </a:moveTo>
                    <a:cubicBezTo>
                      <a:pt x="150" y="1"/>
                      <a:pt x="10" y="141"/>
                      <a:pt x="10" y="323"/>
                    </a:cubicBezTo>
                    <a:cubicBezTo>
                      <a:pt x="1" y="522"/>
                      <a:pt x="166" y="658"/>
                      <a:pt x="339" y="658"/>
                    </a:cubicBezTo>
                    <a:cubicBezTo>
                      <a:pt x="420" y="658"/>
                      <a:pt x="503" y="628"/>
                      <a:pt x="570" y="560"/>
                    </a:cubicBezTo>
                    <a:cubicBezTo>
                      <a:pt x="780" y="351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61" name="Google Shape;9161;p30"/>
              <p:cNvSpPr/>
              <p:nvPr/>
            </p:nvSpPr>
            <p:spPr>
              <a:xfrm rot="5400000">
                <a:off x="6631574" y="5080328"/>
                <a:ext cx="45214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1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36"/>
                    </a:cubicBezTo>
                    <a:cubicBezTo>
                      <a:pt x="1" y="533"/>
                      <a:pt x="164" y="661"/>
                      <a:pt x="335" y="661"/>
                    </a:cubicBezTo>
                    <a:cubicBezTo>
                      <a:pt x="419" y="661"/>
                      <a:pt x="505" y="629"/>
                      <a:pt x="575" y="560"/>
                    </a:cubicBezTo>
                    <a:cubicBezTo>
                      <a:pt x="784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62" name="Google Shape;9162;p30"/>
              <p:cNvSpPr/>
              <p:nvPr/>
            </p:nvSpPr>
            <p:spPr>
              <a:xfrm rot="5400000">
                <a:off x="7247860" y="5128645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23" y="0"/>
                    </a:moveTo>
                    <a:cubicBezTo>
                      <a:pt x="141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63" name="Google Shape;9163;p30"/>
              <p:cNvSpPr/>
              <p:nvPr/>
            </p:nvSpPr>
            <p:spPr>
              <a:xfrm rot="5400000">
                <a:off x="7634214" y="5613585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1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0" y="536"/>
                      <a:pt x="165" y="671"/>
                      <a:pt x="338" y="671"/>
                    </a:cubicBezTo>
                    <a:cubicBezTo>
                      <a:pt x="419" y="671"/>
                      <a:pt x="502" y="641"/>
                      <a:pt x="569" y="574"/>
                    </a:cubicBezTo>
                    <a:cubicBezTo>
                      <a:pt x="779" y="364"/>
                      <a:pt x="625" y="0"/>
                      <a:pt x="33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64" name="Google Shape;9164;p30"/>
              <p:cNvSpPr/>
              <p:nvPr/>
            </p:nvSpPr>
            <p:spPr>
              <a:xfrm rot="5400000">
                <a:off x="8056275" y="5757069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8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65" name="Google Shape;9165;p30"/>
              <p:cNvSpPr/>
              <p:nvPr/>
            </p:nvSpPr>
            <p:spPr>
              <a:xfrm rot="5400000">
                <a:off x="8592833" y="6129469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66" name="Google Shape;9166;p30"/>
              <p:cNvSpPr/>
              <p:nvPr/>
            </p:nvSpPr>
            <p:spPr>
              <a:xfrm rot="5400000">
                <a:off x="8118114" y="5885483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1" y="533"/>
                      <a:pt x="161" y="661"/>
                      <a:pt x="330" y="661"/>
                    </a:cubicBezTo>
                    <a:cubicBezTo>
                      <a:pt x="414" y="661"/>
                      <a:pt x="500" y="630"/>
                      <a:pt x="570" y="560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67" name="Google Shape;9167;p30"/>
              <p:cNvSpPr/>
              <p:nvPr/>
            </p:nvSpPr>
            <p:spPr>
              <a:xfrm rot="5400000">
                <a:off x="8985779" y="6438022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23" y="0"/>
                    </a:moveTo>
                    <a:cubicBezTo>
                      <a:pt x="141" y="0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3" y="665"/>
                    </a:cubicBezTo>
                    <a:cubicBezTo>
                      <a:pt x="412" y="665"/>
                      <a:pt x="494" y="636"/>
                      <a:pt x="561" y="574"/>
                    </a:cubicBezTo>
                    <a:cubicBezTo>
                      <a:pt x="771" y="364"/>
                      <a:pt x="617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68" name="Google Shape;9168;p30"/>
              <p:cNvSpPr/>
              <p:nvPr/>
            </p:nvSpPr>
            <p:spPr>
              <a:xfrm rot="5400000">
                <a:off x="9056473" y="6557865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6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7"/>
                      <a:pt x="169" y="672"/>
                      <a:pt x="343" y="672"/>
                    </a:cubicBezTo>
                    <a:cubicBezTo>
                      <a:pt x="424" y="672"/>
                      <a:pt x="507" y="642"/>
                      <a:pt x="574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69" name="Google Shape;9169;p30"/>
              <p:cNvSpPr/>
              <p:nvPr/>
            </p:nvSpPr>
            <p:spPr>
              <a:xfrm rot="5400000">
                <a:off x="8838885" y="6414122"/>
                <a:ext cx="4515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61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3"/>
                      <a:pt x="163" y="661"/>
                      <a:pt x="334" y="661"/>
                    </a:cubicBezTo>
                    <a:cubicBezTo>
                      <a:pt x="418" y="661"/>
                      <a:pt x="504" y="630"/>
                      <a:pt x="574" y="560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170" name="Google Shape;9170;p30"/>
            <p:cNvGrpSpPr/>
            <p:nvPr/>
          </p:nvGrpSpPr>
          <p:grpSpPr>
            <a:xfrm rot="5024515" flipH="1">
              <a:off x="-617530" y="-596209"/>
              <a:ext cx="1476786" cy="1837829"/>
              <a:chOff x="7664649" y="-868807"/>
              <a:chExt cx="1742209" cy="2168143"/>
            </a:xfrm>
          </p:grpSpPr>
          <p:sp>
            <p:nvSpPr>
              <p:cNvPr id="9171" name="Google Shape;9171;p30"/>
              <p:cNvSpPr/>
              <p:nvPr/>
            </p:nvSpPr>
            <p:spPr>
              <a:xfrm rot="5400000">
                <a:off x="7451683" y="-655841"/>
                <a:ext cx="2168143" cy="1742209"/>
              </a:xfrm>
              <a:custGeom>
                <a:avLst/>
                <a:gdLst/>
                <a:ahLst/>
                <a:cxnLst/>
                <a:rect l="l" t="t" r="r" b="b"/>
                <a:pathLst>
                  <a:path w="37643" h="30248" extrusionOk="0">
                    <a:moveTo>
                      <a:pt x="12958" y="5872"/>
                    </a:moveTo>
                    <a:cubicBezTo>
                      <a:pt x="13028" y="5914"/>
                      <a:pt x="13098" y="5970"/>
                      <a:pt x="13182" y="6012"/>
                    </a:cubicBezTo>
                    <a:cubicBezTo>
                      <a:pt x="13112" y="5984"/>
                      <a:pt x="13042" y="5942"/>
                      <a:pt x="12986" y="5914"/>
                    </a:cubicBezTo>
                    <a:lnTo>
                      <a:pt x="12958" y="5886"/>
                    </a:lnTo>
                    <a:lnTo>
                      <a:pt x="12958" y="5872"/>
                    </a:lnTo>
                    <a:close/>
                    <a:moveTo>
                      <a:pt x="37642" y="29366"/>
                    </a:moveTo>
                    <a:cubicBezTo>
                      <a:pt x="37642" y="29369"/>
                      <a:pt x="37641" y="29371"/>
                      <a:pt x="37641" y="29374"/>
                    </a:cubicBezTo>
                    <a:lnTo>
                      <a:pt x="37641" y="29374"/>
                    </a:lnTo>
                    <a:cubicBezTo>
                      <a:pt x="37641" y="29376"/>
                      <a:pt x="37642" y="29378"/>
                      <a:pt x="37642" y="29380"/>
                    </a:cubicBezTo>
                    <a:lnTo>
                      <a:pt x="37642" y="29366"/>
                    </a:lnTo>
                    <a:close/>
                    <a:moveTo>
                      <a:pt x="3236" y="0"/>
                    </a:moveTo>
                    <a:cubicBezTo>
                      <a:pt x="3110" y="0"/>
                      <a:pt x="2992" y="16"/>
                      <a:pt x="2883" y="50"/>
                    </a:cubicBezTo>
                    <a:cubicBezTo>
                      <a:pt x="2184" y="232"/>
                      <a:pt x="1414" y="2205"/>
                      <a:pt x="1414" y="2835"/>
                    </a:cubicBezTo>
                    <a:cubicBezTo>
                      <a:pt x="1008" y="3381"/>
                      <a:pt x="1078" y="4080"/>
                      <a:pt x="882" y="4696"/>
                    </a:cubicBezTo>
                    <a:lnTo>
                      <a:pt x="882" y="4682"/>
                    </a:lnTo>
                    <a:lnTo>
                      <a:pt x="882" y="4682"/>
                    </a:lnTo>
                    <a:cubicBezTo>
                      <a:pt x="1" y="9342"/>
                      <a:pt x="1008" y="14268"/>
                      <a:pt x="3023" y="18564"/>
                    </a:cubicBezTo>
                    <a:cubicBezTo>
                      <a:pt x="3640" y="17491"/>
                      <a:pt x="5734" y="13064"/>
                      <a:pt x="6440" y="13064"/>
                    </a:cubicBezTo>
                    <a:cubicBezTo>
                      <a:pt x="6711" y="13064"/>
                      <a:pt x="6778" y="13715"/>
                      <a:pt x="6479" y="15457"/>
                    </a:cubicBezTo>
                    <a:lnTo>
                      <a:pt x="6479" y="15443"/>
                    </a:lnTo>
                    <a:cubicBezTo>
                      <a:pt x="6144" y="17444"/>
                      <a:pt x="5360" y="19361"/>
                      <a:pt x="4660" y="21250"/>
                    </a:cubicBezTo>
                    <a:cubicBezTo>
                      <a:pt x="6270" y="23531"/>
                      <a:pt x="8872" y="25602"/>
                      <a:pt x="11405" y="26680"/>
                    </a:cubicBezTo>
                    <a:cubicBezTo>
                      <a:pt x="12581" y="27323"/>
                      <a:pt x="13910" y="27673"/>
                      <a:pt x="15155" y="28191"/>
                    </a:cubicBezTo>
                    <a:cubicBezTo>
                      <a:pt x="15631" y="25868"/>
                      <a:pt x="16219" y="23573"/>
                      <a:pt x="16653" y="21236"/>
                    </a:cubicBezTo>
                    <a:lnTo>
                      <a:pt x="16653" y="21236"/>
                    </a:lnTo>
                    <a:cubicBezTo>
                      <a:pt x="16650" y="21241"/>
                      <a:pt x="16648" y="21245"/>
                      <a:pt x="16647" y="21249"/>
                    </a:cubicBezTo>
                    <a:lnTo>
                      <a:pt x="16647" y="21249"/>
                    </a:lnTo>
                    <a:cubicBezTo>
                      <a:pt x="17007" y="18746"/>
                      <a:pt x="17308" y="17776"/>
                      <a:pt x="17551" y="17776"/>
                    </a:cubicBezTo>
                    <a:cubicBezTo>
                      <a:pt x="18313" y="17776"/>
                      <a:pt x="18506" y="27315"/>
                      <a:pt x="18178" y="29031"/>
                    </a:cubicBezTo>
                    <a:cubicBezTo>
                      <a:pt x="20305" y="29380"/>
                      <a:pt x="22446" y="29716"/>
                      <a:pt x="24587" y="30010"/>
                    </a:cubicBezTo>
                    <a:cubicBezTo>
                      <a:pt x="25007" y="28359"/>
                      <a:pt x="24825" y="26470"/>
                      <a:pt x="25356" y="24916"/>
                    </a:cubicBezTo>
                    <a:cubicBezTo>
                      <a:pt x="26406" y="25098"/>
                      <a:pt x="27497" y="29142"/>
                      <a:pt x="27931" y="30234"/>
                    </a:cubicBezTo>
                    <a:cubicBezTo>
                      <a:pt x="28295" y="30243"/>
                      <a:pt x="28661" y="30248"/>
                      <a:pt x="29028" y="30248"/>
                    </a:cubicBezTo>
                    <a:cubicBezTo>
                      <a:pt x="31451" y="30248"/>
                      <a:pt x="33921" y="30057"/>
                      <a:pt x="36327" y="29814"/>
                    </a:cubicBezTo>
                    <a:lnTo>
                      <a:pt x="36313" y="29814"/>
                    </a:lnTo>
                    <a:cubicBezTo>
                      <a:pt x="36731" y="29731"/>
                      <a:pt x="37510" y="29938"/>
                      <a:pt x="37641" y="29374"/>
                    </a:cubicBezTo>
                    <a:lnTo>
                      <a:pt x="37641" y="29374"/>
                    </a:lnTo>
                    <a:cubicBezTo>
                      <a:pt x="36239" y="23920"/>
                      <a:pt x="31680" y="19723"/>
                      <a:pt x="27847" y="15807"/>
                    </a:cubicBezTo>
                    <a:lnTo>
                      <a:pt x="27833" y="15793"/>
                    </a:lnTo>
                    <a:cubicBezTo>
                      <a:pt x="25454" y="13750"/>
                      <a:pt x="23006" y="11763"/>
                      <a:pt x="20529" y="9846"/>
                    </a:cubicBezTo>
                    <a:cubicBezTo>
                      <a:pt x="18164" y="7971"/>
                      <a:pt x="15477" y="6613"/>
                      <a:pt x="12916" y="5004"/>
                    </a:cubicBezTo>
                    <a:cubicBezTo>
                      <a:pt x="10971" y="3843"/>
                      <a:pt x="9054" y="2611"/>
                      <a:pt x="7053" y="1576"/>
                    </a:cubicBezTo>
                    <a:cubicBezTo>
                      <a:pt x="6073" y="1211"/>
                      <a:pt x="4348" y="0"/>
                      <a:pt x="323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72" name="Google Shape;9172;p30"/>
              <p:cNvSpPr/>
              <p:nvPr/>
            </p:nvSpPr>
            <p:spPr>
              <a:xfrm rot="5400000">
                <a:off x="8500447" y="-499665"/>
                <a:ext cx="58" cy="1670"/>
              </a:xfrm>
              <a:custGeom>
                <a:avLst/>
                <a:gdLst/>
                <a:ahLst/>
                <a:cxnLst/>
                <a:rect l="l" t="t" r="r" b="b"/>
                <a:pathLst>
                  <a:path w="1" h="29" extrusionOk="0">
                    <a:moveTo>
                      <a:pt x="1" y="29"/>
                    </a:moveTo>
                    <a:cubicBezTo>
                      <a:pt x="1" y="15"/>
                      <a:pt x="1" y="15"/>
                      <a:pt x="1" y="1"/>
                    </a:cubicBezTo>
                    <a:cubicBezTo>
                      <a:pt x="1" y="15"/>
                      <a:pt x="1" y="15"/>
                      <a:pt x="1" y="29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73" name="Google Shape;9173;p30"/>
              <p:cNvSpPr/>
              <p:nvPr/>
            </p:nvSpPr>
            <p:spPr>
              <a:xfrm rot="5400000">
                <a:off x="7730570" y="359143"/>
                <a:ext cx="41931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13" extrusionOk="0">
                    <a:moveTo>
                      <a:pt x="372" y="0"/>
                    </a:moveTo>
                    <a:cubicBezTo>
                      <a:pt x="356" y="0"/>
                      <a:pt x="339" y="1"/>
                      <a:pt x="322" y="4"/>
                    </a:cubicBezTo>
                    <a:cubicBezTo>
                      <a:pt x="238" y="4"/>
                      <a:pt x="154" y="60"/>
                      <a:pt x="84" y="130"/>
                    </a:cubicBezTo>
                    <a:cubicBezTo>
                      <a:pt x="28" y="200"/>
                      <a:pt x="0" y="298"/>
                      <a:pt x="14" y="396"/>
                    </a:cubicBezTo>
                    <a:cubicBezTo>
                      <a:pt x="14" y="480"/>
                      <a:pt x="70" y="564"/>
                      <a:pt x="140" y="634"/>
                    </a:cubicBezTo>
                    <a:cubicBezTo>
                      <a:pt x="206" y="687"/>
                      <a:pt x="284" y="713"/>
                      <a:pt x="362" y="713"/>
                    </a:cubicBezTo>
                    <a:cubicBezTo>
                      <a:pt x="467" y="713"/>
                      <a:pt x="572" y="666"/>
                      <a:pt x="644" y="578"/>
                    </a:cubicBezTo>
                    <a:cubicBezTo>
                      <a:pt x="700" y="508"/>
                      <a:pt x="728" y="410"/>
                      <a:pt x="714" y="312"/>
                    </a:cubicBezTo>
                    <a:cubicBezTo>
                      <a:pt x="714" y="228"/>
                      <a:pt x="658" y="144"/>
                      <a:pt x="588" y="74"/>
                    </a:cubicBezTo>
                    <a:cubicBezTo>
                      <a:pt x="530" y="27"/>
                      <a:pt x="453" y="0"/>
                      <a:pt x="37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74" name="Google Shape;9174;p30"/>
              <p:cNvSpPr/>
              <p:nvPr/>
            </p:nvSpPr>
            <p:spPr>
              <a:xfrm rot="5400000">
                <a:off x="7855470" y="295469"/>
                <a:ext cx="41989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3" extrusionOk="0">
                    <a:moveTo>
                      <a:pt x="373" y="0"/>
                    </a:moveTo>
                    <a:cubicBezTo>
                      <a:pt x="356" y="0"/>
                      <a:pt x="340" y="1"/>
                      <a:pt x="323" y="4"/>
                    </a:cubicBezTo>
                    <a:cubicBezTo>
                      <a:pt x="239" y="18"/>
                      <a:pt x="141" y="60"/>
                      <a:pt x="85" y="130"/>
                    </a:cubicBezTo>
                    <a:cubicBezTo>
                      <a:pt x="29" y="200"/>
                      <a:pt x="1" y="298"/>
                      <a:pt x="15" y="396"/>
                    </a:cubicBezTo>
                    <a:cubicBezTo>
                      <a:pt x="15" y="480"/>
                      <a:pt x="57" y="564"/>
                      <a:pt x="141" y="634"/>
                    </a:cubicBezTo>
                    <a:cubicBezTo>
                      <a:pt x="206" y="687"/>
                      <a:pt x="284" y="713"/>
                      <a:pt x="362" y="713"/>
                    </a:cubicBezTo>
                    <a:cubicBezTo>
                      <a:pt x="468" y="713"/>
                      <a:pt x="572" y="666"/>
                      <a:pt x="645" y="578"/>
                    </a:cubicBezTo>
                    <a:cubicBezTo>
                      <a:pt x="701" y="508"/>
                      <a:pt x="729" y="410"/>
                      <a:pt x="715" y="312"/>
                    </a:cubicBezTo>
                    <a:cubicBezTo>
                      <a:pt x="715" y="228"/>
                      <a:pt x="659" y="144"/>
                      <a:pt x="589" y="74"/>
                    </a:cubicBezTo>
                    <a:cubicBezTo>
                      <a:pt x="531" y="27"/>
                      <a:pt x="453" y="0"/>
                      <a:pt x="37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75" name="Google Shape;9175;p30"/>
              <p:cNvSpPr/>
              <p:nvPr/>
            </p:nvSpPr>
            <p:spPr>
              <a:xfrm rot="5400000">
                <a:off x="7845217" y="233666"/>
                <a:ext cx="41989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5" extrusionOk="0">
                    <a:moveTo>
                      <a:pt x="373" y="0"/>
                    </a:moveTo>
                    <a:cubicBezTo>
                      <a:pt x="356" y="0"/>
                      <a:pt x="339" y="1"/>
                      <a:pt x="322" y="4"/>
                    </a:cubicBezTo>
                    <a:cubicBezTo>
                      <a:pt x="238" y="4"/>
                      <a:pt x="154" y="60"/>
                      <a:pt x="84" y="130"/>
                    </a:cubicBezTo>
                    <a:cubicBezTo>
                      <a:pt x="28" y="200"/>
                      <a:pt x="0" y="298"/>
                      <a:pt x="14" y="382"/>
                    </a:cubicBezTo>
                    <a:cubicBezTo>
                      <a:pt x="14" y="480"/>
                      <a:pt x="70" y="564"/>
                      <a:pt x="140" y="619"/>
                    </a:cubicBezTo>
                    <a:cubicBezTo>
                      <a:pt x="210" y="676"/>
                      <a:pt x="293" y="705"/>
                      <a:pt x="375" y="705"/>
                    </a:cubicBezTo>
                    <a:cubicBezTo>
                      <a:pt x="476" y="705"/>
                      <a:pt x="575" y="662"/>
                      <a:pt x="644" y="578"/>
                    </a:cubicBezTo>
                    <a:cubicBezTo>
                      <a:pt x="700" y="494"/>
                      <a:pt x="728" y="410"/>
                      <a:pt x="714" y="312"/>
                    </a:cubicBezTo>
                    <a:cubicBezTo>
                      <a:pt x="714" y="214"/>
                      <a:pt x="658" y="130"/>
                      <a:pt x="588" y="74"/>
                    </a:cubicBezTo>
                    <a:cubicBezTo>
                      <a:pt x="530" y="27"/>
                      <a:pt x="453" y="0"/>
                      <a:pt x="37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76" name="Google Shape;9176;p30"/>
              <p:cNvSpPr/>
              <p:nvPr/>
            </p:nvSpPr>
            <p:spPr>
              <a:xfrm rot="5400000">
                <a:off x="8035635" y="254459"/>
                <a:ext cx="41931" cy="40894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10" extrusionOk="0">
                    <a:moveTo>
                      <a:pt x="366" y="0"/>
                    </a:moveTo>
                    <a:cubicBezTo>
                      <a:pt x="261" y="0"/>
                      <a:pt x="157" y="47"/>
                      <a:pt x="84" y="135"/>
                    </a:cubicBezTo>
                    <a:cubicBezTo>
                      <a:pt x="28" y="205"/>
                      <a:pt x="0" y="289"/>
                      <a:pt x="14" y="387"/>
                    </a:cubicBezTo>
                    <a:cubicBezTo>
                      <a:pt x="14" y="485"/>
                      <a:pt x="70" y="569"/>
                      <a:pt x="140" y="625"/>
                    </a:cubicBezTo>
                    <a:cubicBezTo>
                      <a:pt x="210" y="681"/>
                      <a:pt x="308" y="709"/>
                      <a:pt x="406" y="709"/>
                    </a:cubicBezTo>
                    <a:cubicBezTo>
                      <a:pt x="490" y="695"/>
                      <a:pt x="574" y="653"/>
                      <a:pt x="644" y="583"/>
                    </a:cubicBezTo>
                    <a:cubicBezTo>
                      <a:pt x="700" y="499"/>
                      <a:pt x="728" y="415"/>
                      <a:pt x="714" y="317"/>
                    </a:cubicBezTo>
                    <a:cubicBezTo>
                      <a:pt x="714" y="219"/>
                      <a:pt x="658" y="135"/>
                      <a:pt x="588" y="79"/>
                    </a:cubicBezTo>
                    <a:cubicBezTo>
                      <a:pt x="522" y="26"/>
                      <a:pt x="444" y="0"/>
                      <a:pt x="36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77" name="Google Shape;9177;p30"/>
              <p:cNvSpPr/>
              <p:nvPr/>
            </p:nvSpPr>
            <p:spPr>
              <a:xfrm rot="5400000">
                <a:off x="8168771" y="232370"/>
                <a:ext cx="41182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8" extrusionOk="0">
                    <a:moveTo>
                      <a:pt x="354" y="1"/>
                    </a:moveTo>
                    <a:cubicBezTo>
                      <a:pt x="254" y="1"/>
                      <a:pt x="156" y="43"/>
                      <a:pt x="84" y="130"/>
                    </a:cubicBezTo>
                    <a:cubicBezTo>
                      <a:pt x="28" y="200"/>
                      <a:pt x="0" y="298"/>
                      <a:pt x="0" y="396"/>
                    </a:cubicBezTo>
                    <a:cubicBezTo>
                      <a:pt x="14" y="480"/>
                      <a:pt x="56" y="564"/>
                      <a:pt x="126" y="634"/>
                    </a:cubicBezTo>
                    <a:cubicBezTo>
                      <a:pt x="184" y="681"/>
                      <a:pt x="261" y="708"/>
                      <a:pt x="342" y="708"/>
                    </a:cubicBezTo>
                    <a:cubicBezTo>
                      <a:pt x="359" y="708"/>
                      <a:pt x="375" y="707"/>
                      <a:pt x="392" y="704"/>
                    </a:cubicBezTo>
                    <a:cubicBezTo>
                      <a:pt x="490" y="704"/>
                      <a:pt x="574" y="648"/>
                      <a:pt x="630" y="578"/>
                    </a:cubicBezTo>
                    <a:cubicBezTo>
                      <a:pt x="686" y="508"/>
                      <a:pt x="714" y="410"/>
                      <a:pt x="714" y="326"/>
                    </a:cubicBezTo>
                    <a:cubicBezTo>
                      <a:pt x="700" y="228"/>
                      <a:pt x="658" y="144"/>
                      <a:pt x="574" y="74"/>
                    </a:cubicBezTo>
                    <a:cubicBezTo>
                      <a:pt x="507" y="26"/>
                      <a:pt x="430" y="1"/>
                      <a:pt x="354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78" name="Google Shape;9178;p30"/>
              <p:cNvSpPr/>
              <p:nvPr/>
            </p:nvSpPr>
            <p:spPr>
              <a:xfrm rot="5400000">
                <a:off x="8007441" y="-396767"/>
                <a:ext cx="41989" cy="40894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0" extrusionOk="0">
                    <a:moveTo>
                      <a:pt x="368" y="1"/>
                    </a:moveTo>
                    <a:cubicBezTo>
                      <a:pt x="264" y="1"/>
                      <a:pt x="163" y="48"/>
                      <a:pt x="99" y="136"/>
                    </a:cubicBezTo>
                    <a:cubicBezTo>
                      <a:pt x="29" y="206"/>
                      <a:pt x="1" y="290"/>
                      <a:pt x="15" y="388"/>
                    </a:cubicBezTo>
                    <a:cubicBezTo>
                      <a:pt x="15" y="486"/>
                      <a:pt x="71" y="570"/>
                      <a:pt x="141" y="626"/>
                    </a:cubicBezTo>
                    <a:cubicBezTo>
                      <a:pt x="211" y="682"/>
                      <a:pt x="309" y="710"/>
                      <a:pt x="406" y="710"/>
                    </a:cubicBezTo>
                    <a:cubicBezTo>
                      <a:pt x="504" y="696"/>
                      <a:pt x="588" y="654"/>
                      <a:pt x="644" y="584"/>
                    </a:cubicBezTo>
                    <a:cubicBezTo>
                      <a:pt x="700" y="500"/>
                      <a:pt x="728" y="416"/>
                      <a:pt x="728" y="318"/>
                    </a:cubicBezTo>
                    <a:cubicBezTo>
                      <a:pt x="714" y="220"/>
                      <a:pt x="672" y="136"/>
                      <a:pt x="588" y="80"/>
                    </a:cubicBezTo>
                    <a:cubicBezTo>
                      <a:pt x="523" y="27"/>
                      <a:pt x="445" y="1"/>
                      <a:pt x="368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79" name="Google Shape;9179;p30"/>
              <p:cNvSpPr/>
              <p:nvPr/>
            </p:nvSpPr>
            <p:spPr>
              <a:xfrm rot="5400000">
                <a:off x="8109763" y="-535894"/>
                <a:ext cx="41182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3" extrusionOk="0">
                    <a:moveTo>
                      <a:pt x="372" y="0"/>
                    </a:moveTo>
                    <a:cubicBezTo>
                      <a:pt x="356" y="0"/>
                      <a:pt x="339" y="2"/>
                      <a:pt x="323" y="4"/>
                    </a:cubicBezTo>
                    <a:cubicBezTo>
                      <a:pt x="225" y="18"/>
                      <a:pt x="141" y="60"/>
                      <a:pt x="85" y="130"/>
                    </a:cubicBezTo>
                    <a:cubicBezTo>
                      <a:pt x="29" y="200"/>
                      <a:pt x="1" y="298"/>
                      <a:pt x="1" y="396"/>
                    </a:cubicBezTo>
                    <a:cubicBezTo>
                      <a:pt x="15" y="480"/>
                      <a:pt x="57" y="564"/>
                      <a:pt x="127" y="634"/>
                    </a:cubicBezTo>
                    <a:cubicBezTo>
                      <a:pt x="192" y="687"/>
                      <a:pt x="270" y="713"/>
                      <a:pt x="348" y="713"/>
                    </a:cubicBezTo>
                    <a:cubicBezTo>
                      <a:pt x="454" y="713"/>
                      <a:pt x="558" y="666"/>
                      <a:pt x="631" y="578"/>
                    </a:cubicBezTo>
                    <a:cubicBezTo>
                      <a:pt x="686" y="508"/>
                      <a:pt x="714" y="410"/>
                      <a:pt x="714" y="326"/>
                    </a:cubicBezTo>
                    <a:cubicBezTo>
                      <a:pt x="700" y="228"/>
                      <a:pt x="659" y="144"/>
                      <a:pt x="589" y="74"/>
                    </a:cubicBezTo>
                    <a:cubicBezTo>
                      <a:pt x="519" y="28"/>
                      <a:pt x="449" y="0"/>
                      <a:pt x="37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80" name="Google Shape;9180;p30"/>
              <p:cNvSpPr/>
              <p:nvPr/>
            </p:nvSpPr>
            <p:spPr>
              <a:xfrm rot="5400000">
                <a:off x="8098502" y="-439159"/>
                <a:ext cx="41125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13" extrusionOk="0">
                    <a:moveTo>
                      <a:pt x="365" y="0"/>
                    </a:moveTo>
                    <a:cubicBezTo>
                      <a:pt x="350" y="0"/>
                      <a:pt x="336" y="2"/>
                      <a:pt x="322" y="4"/>
                    </a:cubicBezTo>
                    <a:cubicBezTo>
                      <a:pt x="224" y="18"/>
                      <a:pt x="140" y="60"/>
                      <a:pt x="84" y="130"/>
                    </a:cubicBezTo>
                    <a:cubicBezTo>
                      <a:pt x="28" y="214"/>
                      <a:pt x="0" y="298"/>
                      <a:pt x="0" y="396"/>
                    </a:cubicBezTo>
                    <a:cubicBezTo>
                      <a:pt x="14" y="494"/>
                      <a:pt x="56" y="578"/>
                      <a:pt x="126" y="634"/>
                    </a:cubicBezTo>
                    <a:cubicBezTo>
                      <a:pt x="191" y="687"/>
                      <a:pt x="270" y="713"/>
                      <a:pt x="348" y="713"/>
                    </a:cubicBezTo>
                    <a:cubicBezTo>
                      <a:pt x="453" y="713"/>
                      <a:pt x="557" y="666"/>
                      <a:pt x="630" y="578"/>
                    </a:cubicBezTo>
                    <a:cubicBezTo>
                      <a:pt x="686" y="508"/>
                      <a:pt x="714" y="410"/>
                      <a:pt x="714" y="326"/>
                    </a:cubicBezTo>
                    <a:cubicBezTo>
                      <a:pt x="700" y="228"/>
                      <a:pt x="658" y="144"/>
                      <a:pt x="574" y="88"/>
                    </a:cubicBezTo>
                    <a:cubicBezTo>
                      <a:pt x="515" y="30"/>
                      <a:pt x="438" y="0"/>
                      <a:pt x="365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81" name="Google Shape;9181;p30"/>
              <p:cNvSpPr/>
              <p:nvPr/>
            </p:nvSpPr>
            <p:spPr>
              <a:xfrm rot="5400000">
                <a:off x="8389600" y="-481723"/>
                <a:ext cx="41182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8" extrusionOk="0">
                    <a:moveTo>
                      <a:pt x="370" y="1"/>
                    </a:moveTo>
                    <a:cubicBezTo>
                      <a:pt x="354" y="1"/>
                      <a:pt x="339" y="2"/>
                      <a:pt x="322" y="4"/>
                    </a:cubicBezTo>
                    <a:cubicBezTo>
                      <a:pt x="224" y="18"/>
                      <a:pt x="140" y="60"/>
                      <a:pt x="84" y="130"/>
                    </a:cubicBezTo>
                    <a:cubicBezTo>
                      <a:pt x="28" y="200"/>
                      <a:pt x="0" y="298"/>
                      <a:pt x="0" y="396"/>
                    </a:cubicBezTo>
                    <a:cubicBezTo>
                      <a:pt x="14" y="480"/>
                      <a:pt x="56" y="564"/>
                      <a:pt x="140" y="634"/>
                    </a:cubicBezTo>
                    <a:cubicBezTo>
                      <a:pt x="201" y="683"/>
                      <a:pt x="278" y="707"/>
                      <a:pt x="355" y="707"/>
                    </a:cubicBezTo>
                    <a:cubicBezTo>
                      <a:pt x="456" y="707"/>
                      <a:pt x="559" y="665"/>
                      <a:pt x="630" y="578"/>
                    </a:cubicBezTo>
                    <a:cubicBezTo>
                      <a:pt x="686" y="508"/>
                      <a:pt x="714" y="410"/>
                      <a:pt x="714" y="326"/>
                    </a:cubicBezTo>
                    <a:cubicBezTo>
                      <a:pt x="700" y="228"/>
                      <a:pt x="658" y="144"/>
                      <a:pt x="588" y="88"/>
                    </a:cubicBezTo>
                    <a:cubicBezTo>
                      <a:pt x="518" y="30"/>
                      <a:pt x="448" y="1"/>
                      <a:pt x="370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82" name="Google Shape;9182;p30"/>
              <p:cNvSpPr/>
              <p:nvPr/>
            </p:nvSpPr>
            <p:spPr>
              <a:xfrm rot="5400000">
                <a:off x="8177699" y="-430922"/>
                <a:ext cx="41182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6" extrusionOk="0">
                    <a:moveTo>
                      <a:pt x="372" y="1"/>
                    </a:moveTo>
                    <a:cubicBezTo>
                      <a:pt x="356" y="1"/>
                      <a:pt x="340" y="2"/>
                      <a:pt x="323" y="5"/>
                    </a:cubicBezTo>
                    <a:cubicBezTo>
                      <a:pt x="225" y="5"/>
                      <a:pt x="141" y="47"/>
                      <a:pt x="85" y="130"/>
                    </a:cubicBezTo>
                    <a:cubicBezTo>
                      <a:pt x="29" y="200"/>
                      <a:pt x="1" y="284"/>
                      <a:pt x="1" y="382"/>
                    </a:cubicBezTo>
                    <a:cubicBezTo>
                      <a:pt x="15" y="480"/>
                      <a:pt x="57" y="564"/>
                      <a:pt x="127" y="620"/>
                    </a:cubicBezTo>
                    <a:cubicBezTo>
                      <a:pt x="196" y="677"/>
                      <a:pt x="280" y="705"/>
                      <a:pt x="362" y="705"/>
                    </a:cubicBezTo>
                    <a:cubicBezTo>
                      <a:pt x="462" y="705"/>
                      <a:pt x="561" y="663"/>
                      <a:pt x="631" y="578"/>
                    </a:cubicBezTo>
                    <a:cubicBezTo>
                      <a:pt x="687" y="494"/>
                      <a:pt x="715" y="410"/>
                      <a:pt x="715" y="312"/>
                    </a:cubicBezTo>
                    <a:cubicBezTo>
                      <a:pt x="701" y="214"/>
                      <a:pt x="659" y="130"/>
                      <a:pt x="589" y="75"/>
                    </a:cubicBezTo>
                    <a:cubicBezTo>
                      <a:pt x="519" y="28"/>
                      <a:pt x="450" y="1"/>
                      <a:pt x="37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83" name="Google Shape;9183;p30"/>
              <p:cNvSpPr/>
              <p:nvPr/>
            </p:nvSpPr>
            <p:spPr>
              <a:xfrm rot="5400000">
                <a:off x="8097783" y="-323705"/>
                <a:ext cx="41125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06" extrusionOk="0">
                    <a:moveTo>
                      <a:pt x="353" y="1"/>
                    </a:moveTo>
                    <a:cubicBezTo>
                      <a:pt x="252" y="1"/>
                      <a:pt x="153" y="43"/>
                      <a:pt x="84" y="128"/>
                    </a:cubicBezTo>
                    <a:cubicBezTo>
                      <a:pt x="28" y="212"/>
                      <a:pt x="0" y="296"/>
                      <a:pt x="0" y="394"/>
                    </a:cubicBezTo>
                    <a:cubicBezTo>
                      <a:pt x="14" y="492"/>
                      <a:pt x="56" y="576"/>
                      <a:pt x="140" y="632"/>
                    </a:cubicBezTo>
                    <a:cubicBezTo>
                      <a:pt x="198" y="678"/>
                      <a:pt x="275" y="705"/>
                      <a:pt x="348" y="705"/>
                    </a:cubicBezTo>
                    <a:cubicBezTo>
                      <a:pt x="363" y="705"/>
                      <a:pt x="377" y="704"/>
                      <a:pt x="392" y="702"/>
                    </a:cubicBezTo>
                    <a:cubicBezTo>
                      <a:pt x="490" y="702"/>
                      <a:pt x="574" y="646"/>
                      <a:pt x="630" y="576"/>
                    </a:cubicBezTo>
                    <a:cubicBezTo>
                      <a:pt x="686" y="506"/>
                      <a:pt x="714" y="408"/>
                      <a:pt x="714" y="324"/>
                    </a:cubicBezTo>
                    <a:cubicBezTo>
                      <a:pt x="700" y="226"/>
                      <a:pt x="658" y="142"/>
                      <a:pt x="588" y="86"/>
                    </a:cubicBezTo>
                    <a:cubicBezTo>
                      <a:pt x="518" y="29"/>
                      <a:pt x="435" y="1"/>
                      <a:pt x="35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84" name="Google Shape;9184;p30"/>
              <p:cNvSpPr/>
              <p:nvPr/>
            </p:nvSpPr>
            <p:spPr>
              <a:xfrm rot="5400000">
                <a:off x="8174646" y="-272760"/>
                <a:ext cx="41989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4" extrusionOk="0">
                    <a:moveTo>
                      <a:pt x="373" y="1"/>
                    </a:moveTo>
                    <a:cubicBezTo>
                      <a:pt x="356" y="1"/>
                      <a:pt x="339" y="2"/>
                      <a:pt x="322" y="5"/>
                    </a:cubicBezTo>
                    <a:cubicBezTo>
                      <a:pt x="239" y="19"/>
                      <a:pt x="155" y="60"/>
                      <a:pt x="85" y="130"/>
                    </a:cubicBezTo>
                    <a:cubicBezTo>
                      <a:pt x="29" y="200"/>
                      <a:pt x="1" y="298"/>
                      <a:pt x="15" y="396"/>
                    </a:cubicBezTo>
                    <a:cubicBezTo>
                      <a:pt x="15" y="480"/>
                      <a:pt x="71" y="578"/>
                      <a:pt x="141" y="634"/>
                    </a:cubicBezTo>
                    <a:cubicBezTo>
                      <a:pt x="206" y="688"/>
                      <a:pt x="284" y="714"/>
                      <a:pt x="362" y="714"/>
                    </a:cubicBezTo>
                    <a:cubicBezTo>
                      <a:pt x="467" y="714"/>
                      <a:pt x="572" y="667"/>
                      <a:pt x="644" y="578"/>
                    </a:cubicBezTo>
                    <a:cubicBezTo>
                      <a:pt x="700" y="508"/>
                      <a:pt x="728" y="410"/>
                      <a:pt x="714" y="312"/>
                    </a:cubicBezTo>
                    <a:cubicBezTo>
                      <a:pt x="714" y="228"/>
                      <a:pt x="658" y="144"/>
                      <a:pt x="588" y="74"/>
                    </a:cubicBezTo>
                    <a:cubicBezTo>
                      <a:pt x="530" y="28"/>
                      <a:pt x="453" y="1"/>
                      <a:pt x="37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85" name="Google Shape;9185;p30"/>
              <p:cNvSpPr/>
              <p:nvPr/>
            </p:nvSpPr>
            <p:spPr>
              <a:xfrm rot="5400000">
                <a:off x="8259516" y="-370013"/>
                <a:ext cx="41989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5" extrusionOk="0">
                    <a:moveTo>
                      <a:pt x="373" y="1"/>
                    </a:moveTo>
                    <a:cubicBezTo>
                      <a:pt x="356" y="1"/>
                      <a:pt x="339" y="2"/>
                      <a:pt x="322" y="4"/>
                    </a:cubicBezTo>
                    <a:cubicBezTo>
                      <a:pt x="224" y="4"/>
                      <a:pt x="140" y="60"/>
                      <a:pt x="84" y="130"/>
                    </a:cubicBezTo>
                    <a:cubicBezTo>
                      <a:pt x="28" y="200"/>
                      <a:pt x="0" y="298"/>
                      <a:pt x="0" y="382"/>
                    </a:cubicBezTo>
                    <a:cubicBezTo>
                      <a:pt x="14" y="480"/>
                      <a:pt x="56" y="564"/>
                      <a:pt x="140" y="620"/>
                    </a:cubicBezTo>
                    <a:cubicBezTo>
                      <a:pt x="203" y="677"/>
                      <a:pt x="286" y="705"/>
                      <a:pt x="368" y="705"/>
                    </a:cubicBezTo>
                    <a:cubicBezTo>
                      <a:pt x="469" y="705"/>
                      <a:pt x="569" y="663"/>
                      <a:pt x="630" y="578"/>
                    </a:cubicBezTo>
                    <a:cubicBezTo>
                      <a:pt x="700" y="508"/>
                      <a:pt x="728" y="410"/>
                      <a:pt x="714" y="312"/>
                    </a:cubicBezTo>
                    <a:cubicBezTo>
                      <a:pt x="700" y="228"/>
                      <a:pt x="658" y="130"/>
                      <a:pt x="588" y="74"/>
                    </a:cubicBezTo>
                    <a:cubicBezTo>
                      <a:pt x="530" y="28"/>
                      <a:pt x="453" y="1"/>
                      <a:pt x="37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86" name="Google Shape;9186;p30"/>
              <p:cNvSpPr/>
              <p:nvPr/>
            </p:nvSpPr>
            <p:spPr>
              <a:xfrm rot="5400000">
                <a:off x="8354149" y="-336664"/>
                <a:ext cx="41125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08" extrusionOk="0">
                    <a:moveTo>
                      <a:pt x="371" y="0"/>
                    </a:moveTo>
                    <a:cubicBezTo>
                      <a:pt x="355" y="0"/>
                      <a:pt x="339" y="2"/>
                      <a:pt x="322" y="4"/>
                    </a:cubicBezTo>
                    <a:cubicBezTo>
                      <a:pt x="224" y="18"/>
                      <a:pt x="140" y="60"/>
                      <a:pt x="84" y="130"/>
                    </a:cubicBezTo>
                    <a:cubicBezTo>
                      <a:pt x="28" y="200"/>
                      <a:pt x="0" y="298"/>
                      <a:pt x="0" y="396"/>
                    </a:cubicBezTo>
                    <a:cubicBezTo>
                      <a:pt x="14" y="480"/>
                      <a:pt x="56" y="564"/>
                      <a:pt x="140" y="634"/>
                    </a:cubicBezTo>
                    <a:cubicBezTo>
                      <a:pt x="201" y="682"/>
                      <a:pt x="277" y="707"/>
                      <a:pt x="355" y="707"/>
                    </a:cubicBezTo>
                    <a:cubicBezTo>
                      <a:pt x="456" y="707"/>
                      <a:pt x="559" y="665"/>
                      <a:pt x="630" y="578"/>
                    </a:cubicBezTo>
                    <a:cubicBezTo>
                      <a:pt x="686" y="508"/>
                      <a:pt x="714" y="410"/>
                      <a:pt x="714" y="312"/>
                    </a:cubicBezTo>
                    <a:cubicBezTo>
                      <a:pt x="700" y="228"/>
                      <a:pt x="658" y="144"/>
                      <a:pt x="588" y="74"/>
                    </a:cubicBezTo>
                    <a:cubicBezTo>
                      <a:pt x="518" y="28"/>
                      <a:pt x="449" y="0"/>
                      <a:pt x="37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87" name="Google Shape;9187;p30"/>
              <p:cNvSpPr/>
              <p:nvPr/>
            </p:nvSpPr>
            <p:spPr>
              <a:xfrm rot="5400000">
                <a:off x="8563948" y="-464559"/>
                <a:ext cx="41931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13" extrusionOk="0">
                    <a:moveTo>
                      <a:pt x="380" y="0"/>
                    </a:moveTo>
                    <a:cubicBezTo>
                      <a:pt x="365" y="0"/>
                      <a:pt x="350" y="1"/>
                      <a:pt x="336" y="4"/>
                    </a:cubicBezTo>
                    <a:cubicBezTo>
                      <a:pt x="238" y="18"/>
                      <a:pt x="154" y="60"/>
                      <a:pt x="84" y="130"/>
                    </a:cubicBezTo>
                    <a:cubicBezTo>
                      <a:pt x="28" y="200"/>
                      <a:pt x="0" y="298"/>
                      <a:pt x="14" y="396"/>
                    </a:cubicBezTo>
                    <a:cubicBezTo>
                      <a:pt x="14" y="480"/>
                      <a:pt x="70" y="563"/>
                      <a:pt x="140" y="633"/>
                    </a:cubicBezTo>
                    <a:cubicBezTo>
                      <a:pt x="206" y="687"/>
                      <a:pt x="284" y="713"/>
                      <a:pt x="362" y="713"/>
                    </a:cubicBezTo>
                    <a:cubicBezTo>
                      <a:pt x="467" y="713"/>
                      <a:pt x="572" y="666"/>
                      <a:pt x="644" y="577"/>
                    </a:cubicBezTo>
                    <a:cubicBezTo>
                      <a:pt x="700" y="508"/>
                      <a:pt x="728" y="410"/>
                      <a:pt x="714" y="326"/>
                    </a:cubicBezTo>
                    <a:cubicBezTo>
                      <a:pt x="714" y="228"/>
                      <a:pt x="658" y="144"/>
                      <a:pt x="588" y="74"/>
                    </a:cubicBezTo>
                    <a:cubicBezTo>
                      <a:pt x="530" y="27"/>
                      <a:pt x="453" y="0"/>
                      <a:pt x="38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88" name="Google Shape;9188;p30"/>
              <p:cNvSpPr/>
              <p:nvPr/>
            </p:nvSpPr>
            <p:spPr>
              <a:xfrm rot="5400000">
                <a:off x="8632259" y="-419633"/>
                <a:ext cx="41182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6" extrusionOk="0">
                    <a:moveTo>
                      <a:pt x="372" y="1"/>
                    </a:moveTo>
                    <a:cubicBezTo>
                      <a:pt x="356" y="1"/>
                      <a:pt x="339" y="2"/>
                      <a:pt x="323" y="4"/>
                    </a:cubicBezTo>
                    <a:cubicBezTo>
                      <a:pt x="225" y="4"/>
                      <a:pt x="141" y="60"/>
                      <a:pt x="85" y="130"/>
                    </a:cubicBezTo>
                    <a:cubicBezTo>
                      <a:pt x="29" y="200"/>
                      <a:pt x="1" y="298"/>
                      <a:pt x="1" y="382"/>
                    </a:cubicBezTo>
                    <a:cubicBezTo>
                      <a:pt x="15" y="480"/>
                      <a:pt x="57" y="564"/>
                      <a:pt x="141" y="620"/>
                    </a:cubicBezTo>
                    <a:cubicBezTo>
                      <a:pt x="204" y="677"/>
                      <a:pt x="284" y="705"/>
                      <a:pt x="364" y="705"/>
                    </a:cubicBezTo>
                    <a:cubicBezTo>
                      <a:pt x="462" y="705"/>
                      <a:pt x="561" y="663"/>
                      <a:pt x="631" y="578"/>
                    </a:cubicBezTo>
                    <a:cubicBezTo>
                      <a:pt x="687" y="508"/>
                      <a:pt x="715" y="410"/>
                      <a:pt x="715" y="312"/>
                    </a:cubicBezTo>
                    <a:cubicBezTo>
                      <a:pt x="701" y="228"/>
                      <a:pt x="659" y="130"/>
                      <a:pt x="589" y="74"/>
                    </a:cubicBezTo>
                    <a:cubicBezTo>
                      <a:pt x="519" y="28"/>
                      <a:pt x="449" y="1"/>
                      <a:pt x="37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89" name="Google Shape;9189;p30"/>
              <p:cNvSpPr/>
              <p:nvPr/>
            </p:nvSpPr>
            <p:spPr>
              <a:xfrm rot="5400000">
                <a:off x="8446679" y="-452061"/>
                <a:ext cx="41125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13" extrusionOk="0">
                    <a:moveTo>
                      <a:pt x="370" y="0"/>
                    </a:moveTo>
                    <a:cubicBezTo>
                      <a:pt x="354" y="0"/>
                      <a:pt x="338" y="1"/>
                      <a:pt x="322" y="4"/>
                    </a:cubicBezTo>
                    <a:cubicBezTo>
                      <a:pt x="224" y="18"/>
                      <a:pt x="140" y="60"/>
                      <a:pt x="84" y="130"/>
                    </a:cubicBezTo>
                    <a:cubicBezTo>
                      <a:pt x="28" y="200"/>
                      <a:pt x="0" y="298"/>
                      <a:pt x="0" y="396"/>
                    </a:cubicBezTo>
                    <a:cubicBezTo>
                      <a:pt x="14" y="480"/>
                      <a:pt x="56" y="577"/>
                      <a:pt x="140" y="633"/>
                    </a:cubicBezTo>
                    <a:cubicBezTo>
                      <a:pt x="200" y="687"/>
                      <a:pt x="277" y="713"/>
                      <a:pt x="355" y="713"/>
                    </a:cubicBezTo>
                    <a:cubicBezTo>
                      <a:pt x="460" y="713"/>
                      <a:pt x="566" y="666"/>
                      <a:pt x="630" y="577"/>
                    </a:cubicBezTo>
                    <a:cubicBezTo>
                      <a:pt x="686" y="508"/>
                      <a:pt x="714" y="410"/>
                      <a:pt x="714" y="326"/>
                    </a:cubicBezTo>
                    <a:cubicBezTo>
                      <a:pt x="700" y="228"/>
                      <a:pt x="658" y="144"/>
                      <a:pt x="588" y="88"/>
                    </a:cubicBezTo>
                    <a:cubicBezTo>
                      <a:pt x="518" y="29"/>
                      <a:pt x="448" y="0"/>
                      <a:pt x="37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90" name="Google Shape;9190;p30"/>
              <p:cNvSpPr/>
              <p:nvPr/>
            </p:nvSpPr>
            <p:spPr>
              <a:xfrm rot="5400000">
                <a:off x="8174819" y="-552280"/>
                <a:ext cx="41989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8" extrusionOk="0">
                    <a:moveTo>
                      <a:pt x="373" y="1"/>
                    </a:moveTo>
                    <a:cubicBezTo>
                      <a:pt x="356" y="1"/>
                      <a:pt x="340" y="2"/>
                      <a:pt x="323" y="5"/>
                    </a:cubicBezTo>
                    <a:cubicBezTo>
                      <a:pt x="225" y="19"/>
                      <a:pt x="141" y="60"/>
                      <a:pt x="85" y="130"/>
                    </a:cubicBezTo>
                    <a:cubicBezTo>
                      <a:pt x="29" y="200"/>
                      <a:pt x="1" y="298"/>
                      <a:pt x="1" y="396"/>
                    </a:cubicBezTo>
                    <a:cubicBezTo>
                      <a:pt x="15" y="480"/>
                      <a:pt x="57" y="564"/>
                      <a:pt x="141" y="634"/>
                    </a:cubicBezTo>
                    <a:cubicBezTo>
                      <a:pt x="199" y="681"/>
                      <a:pt x="276" y="708"/>
                      <a:pt x="349" y="708"/>
                    </a:cubicBezTo>
                    <a:cubicBezTo>
                      <a:pt x="364" y="708"/>
                      <a:pt x="378" y="707"/>
                      <a:pt x="393" y="704"/>
                    </a:cubicBezTo>
                    <a:cubicBezTo>
                      <a:pt x="491" y="690"/>
                      <a:pt x="575" y="648"/>
                      <a:pt x="631" y="578"/>
                    </a:cubicBezTo>
                    <a:cubicBezTo>
                      <a:pt x="687" y="508"/>
                      <a:pt x="729" y="410"/>
                      <a:pt x="715" y="312"/>
                    </a:cubicBezTo>
                    <a:cubicBezTo>
                      <a:pt x="701" y="228"/>
                      <a:pt x="659" y="144"/>
                      <a:pt x="589" y="74"/>
                    </a:cubicBezTo>
                    <a:cubicBezTo>
                      <a:pt x="531" y="28"/>
                      <a:pt x="454" y="1"/>
                      <a:pt x="37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91" name="Google Shape;9191;p30"/>
              <p:cNvSpPr/>
              <p:nvPr/>
            </p:nvSpPr>
            <p:spPr>
              <a:xfrm rot="5400000">
                <a:off x="8286530" y="-535663"/>
                <a:ext cx="41989" cy="41413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9" extrusionOk="0">
                    <a:moveTo>
                      <a:pt x="372" y="1"/>
                    </a:moveTo>
                    <a:cubicBezTo>
                      <a:pt x="355" y="1"/>
                      <a:pt x="339" y="2"/>
                      <a:pt x="323" y="4"/>
                    </a:cubicBezTo>
                    <a:cubicBezTo>
                      <a:pt x="239" y="18"/>
                      <a:pt x="141" y="60"/>
                      <a:pt x="85" y="130"/>
                    </a:cubicBezTo>
                    <a:cubicBezTo>
                      <a:pt x="29" y="214"/>
                      <a:pt x="1" y="298"/>
                      <a:pt x="15" y="396"/>
                    </a:cubicBezTo>
                    <a:cubicBezTo>
                      <a:pt x="15" y="494"/>
                      <a:pt x="57" y="578"/>
                      <a:pt x="141" y="634"/>
                    </a:cubicBezTo>
                    <a:cubicBezTo>
                      <a:pt x="211" y="690"/>
                      <a:pt x="309" y="718"/>
                      <a:pt x="393" y="718"/>
                    </a:cubicBezTo>
                    <a:cubicBezTo>
                      <a:pt x="491" y="704"/>
                      <a:pt x="575" y="662"/>
                      <a:pt x="645" y="578"/>
                    </a:cubicBezTo>
                    <a:cubicBezTo>
                      <a:pt x="700" y="508"/>
                      <a:pt x="728" y="410"/>
                      <a:pt x="714" y="326"/>
                    </a:cubicBezTo>
                    <a:cubicBezTo>
                      <a:pt x="700" y="228"/>
                      <a:pt x="659" y="144"/>
                      <a:pt x="589" y="88"/>
                    </a:cubicBezTo>
                    <a:cubicBezTo>
                      <a:pt x="530" y="30"/>
                      <a:pt x="452" y="1"/>
                      <a:pt x="37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92" name="Google Shape;9192;p30"/>
              <p:cNvSpPr/>
              <p:nvPr/>
            </p:nvSpPr>
            <p:spPr>
              <a:xfrm rot="5400000">
                <a:off x="8040300" y="-194513"/>
                <a:ext cx="41989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1" extrusionOk="0">
                    <a:moveTo>
                      <a:pt x="359" y="1"/>
                    </a:moveTo>
                    <a:cubicBezTo>
                      <a:pt x="256" y="1"/>
                      <a:pt x="155" y="47"/>
                      <a:pt x="85" y="133"/>
                    </a:cubicBezTo>
                    <a:cubicBezTo>
                      <a:pt x="29" y="203"/>
                      <a:pt x="1" y="301"/>
                      <a:pt x="15" y="399"/>
                    </a:cubicBezTo>
                    <a:cubicBezTo>
                      <a:pt x="29" y="483"/>
                      <a:pt x="71" y="567"/>
                      <a:pt x="141" y="637"/>
                    </a:cubicBezTo>
                    <a:cubicBezTo>
                      <a:pt x="199" y="683"/>
                      <a:pt x="276" y="711"/>
                      <a:pt x="356" y="711"/>
                    </a:cubicBezTo>
                    <a:cubicBezTo>
                      <a:pt x="373" y="711"/>
                      <a:pt x="390" y="709"/>
                      <a:pt x="407" y="707"/>
                    </a:cubicBezTo>
                    <a:cubicBezTo>
                      <a:pt x="491" y="693"/>
                      <a:pt x="589" y="651"/>
                      <a:pt x="645" y="581"/>
                    </a:cubicBezTo>
                    <a:cubicBezTo>
                      <a:pt x="701" y="511"/>
                      <a:pt x="729" y="413"/>
                      <a:pt x="729" y="329"/>
                    </a:cubicBezTo>
                    <a:cubicBezTo>
                      <a:pt x="715" y="231"/>
                      <a:pt x="673" y="147"/>
                      <a:pt x="589" y="91"/>
                    </a:cubicBezTo>
                    <a:cubicBezTo>
                      <a:pt x="521" y="30"/>
                      <a:pt x="439" y="1"/>
                      <a:pt x="359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93" name="Google Shape;9193;p30"/>
              <p:cNvSpPr/>
              <p:nvPr/>
            </p:nvSpPr>
            <p:spPr>
              <a:xfrm rot="5400000">
                <a:off x="7885824" y="-149242"/>
                <a:ext cx="41989" cy="40721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7" extrusionOk="0">
                    <a:moveTo>
                      <a:pt x="367" y="1"/>
                    </a:moveTo>
                    <a:cubicBezTo>
                      <a:pt x="262" y="1"/>
                      <a:pt x="157" y="48"/>
                      <a:pt x="85" y="136"/>
                    </a:cubicBezTo>
                    <a:cubicBezTo>
                      <a:pt x="29" y="206"/>
                      <a:pt x="1" y="304"/>
                      <a:pt x="15" y="388"/>
                    </a:cubicBezTo>
                    <a:cubicBezTo>
                      <a:pt x="15" y="486"/>
                      <a:pt x="71" y="570"/>
                      <a:pt x="141" y="626"/>
                    </a:cubicBezTo>
                    <a:cubicBezTo>
                      <a:pt x="207" y="681"/>
                      <a:pt x="288" y="706"/>
                      <a:pt x="367" y="706"/>
                    </a:cubicBezTo>
                    <a:cubicBezTo>
                      <a:pt x="471" y="706"/>
                      <a:pt x="573" y="663"/>
                      <a:pt x="644" y="584"/>
                    </a:cubicBezTo>
                    <a:cubicBezTo>
                      <a:pt x="700" y="500"/>
                      <a:pt x="728" y="416"/>
                      <a:pt x="714" y="318"/>
                    </a:cubicBezTo>
                    <a:cubicBezTo>
                      <a:pt x="714" y="220"/>
                      <a:pt x="672" y="136"/>
                      <a:pt x="588" y="80"/>
                    </a:cubicBezTo>
                    <a:cubicBezTo>
                      <a:pt x="523" y="26"/>
                      <a:pt x="445" y="1"/>
                      <a:pt x="36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94" name="Google Shape;9194;p30"/>
              <p:cNvSpPr/>
              <p:nvPr/>
            </p:nvSpPr>
            <p:spPr>
              <a:xfrm rot="5400000">
                <a:off x="7937604" y="-313798"/>
                <a:ext cx="41989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1" extrusionOk="0">
                    <a:moveTo>
                      <a:pt x="354" y="1"/>
                    </a:moveTo>
                    <a:cubicBezTo>
                      <a:pt x="253" y="1"/>
                      <a:pt x="154" y="43"/>
                      <a:pt x="85" y="127"/>
                    </a:cubicBezTo>
                    <a:cubicBezTo>
                      <a:pt x="29" y="211"/>
                      <a:pt x="1" y="295"/>
                      <a:pt x="1" y="393"/>
                    </a:cubicBezTo>
                    <a:cubicBezTo>
                      <a:pt x="15" y="491"/>
                      <a:pt x="57" y="575"/>
                      <a:pt x="141" y="631"/>
                    </a:cubicBezTo>
                    <a:cubicBezTo>
                      <a:pt x="206" y="685"/>
                      <a:pt x="285" y="711"/>
                      <a:pt x="362" y="711"/>
                    </a:cubicBezTo>
                    <a:cubicBezTo>
                      <a:pt x="468" y="711"/>
                      <a:pt x="572" y="664"/>
                      <a:pt x="645" y="575"/>
                    </a:cubicBezTo>
                    <a:cubicBezTo>
                      <a:pt x="701" y="505"/>
                      <a:pt x="729" y="407"/>
                      <a:pt x="715" y="323"/>
                    </a:cubicBezTo>
                    <a:cubicBezTo>
                      <a:pt x="715" y="225"/>
                      <a:pt x="659" y="141"/>
                      <a:pt x="589" y="86"/>
                    </a:cubicBezTo>
                    <a:cubicBezTo>
                      <a:pt x="519" y="29"/>
                      <a:pt x="436" y="1"/>
                      <a:pt x="354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95" name="Google Shape;9195;p30"/>
              <p:cNvSpPr/>
              <p:nvPr/>
            </p:nvSpPr>
            <p:spPr>
              <a:xfrm rot="5400000">
                <a:off x="8265881" y="-266136"/>
                <a:ext cx="41989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8" extrusionOk="0">
                    <a:moveTo>
                      <a:pt x="381" y="1"/>
                    </a:moveTo>
                    <a:cubicBezTo>
                      <a:pt x="366" y="1"/>
                      <a:pt x="351" y="2"/>
                      <a:pt x="336" y="4"/>
                    </a:cubicBezTo>
                    <a:cubicBezTo>
                      <a:pt x="238" y="4"/>
                      <a:pt x="154" y="60"/>
                      <a:pt x="99" y="130"/>
                    </a:cubicBezTo>
                    <a:cubicBezTo>
                      <a:pt x="29" y="200"/>
                      <a:pt x="1" y="298"/>
                      <a:pt x="15" y="382"/>
                    </a:cubicBezTo>
                    <a:cubicBezTo>
                      <a:pt x="29" y="480"/>
                      <a:pt x="71" y="564"/>
                      <a:pt x="140" y="634"/>
                    </a:cubicBezTo>
                    <a:cubicBezTo>
                      <a:pt x="207" y="683"/>
                      <a:pt x="287" y="707"/>
                      <a:pt x="367" y="707"/>
                    </a:cubicBezTo>
                    <a:cubicBezTo>
                      <a:pt x="470" y="707"/>
                      <a:pt x="573" y="665"/>
                      <a:pt x="644" y="578"/>
                    </a:cubicBezTo>
                    <a:cubicBezTo>
                      <a:pt x="700" y="508"/>
                      <a:pt x="728" y="410"/>
                      <a:pt x="728" y="312"/>
                    </a:cubicBezTo>
                    <a:cubicBezTo>
                      <a:pt x="714" y="228"/>
                      <a:pt x="672" y="144"/>
                      <a:pt x="588" y="74"/>
                    </a:cubicBezTo>
                    <a:cubicBezTo>
                      <a:pt x="530" y="28"/>
                      <a:pt x="453" y="1"/>
                      <a:pt x="38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96" name="Google Shape;9196;p30"/>
              <p:cNvSpPr/>
              <p:nvPr/>
            </p:nvSpPr>
            <p:spPr>
              <a:xfrm rot="5400000">
                <a:off x="8225966" y="-164188"/>
                <a:ext cx="41182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8" extrusionOk="0">
                    <a:moveTo>
                      <a:pt x="360" y="0"/>
                    </a:moveTo>
                    <a:cubicBezTo>
                      <a:pt x="259" y="0"/>
                      <a:pt x="156" y="43"/>
                      <a:pt x="85" y="130"/>
                    </a:cubicBezTo>
                    <a:cubicBezTo>
                      <a:pt x="29" y="200"/>
                      <a:pt x="1" y="298"/>
                      <a:pt x="1" y="396"/>
                    </a:cubicBezTo>
                    <a:cubicBezTo>
                      <a:pt x="15" y="480"/>
                      <a:pt x="57" y="564"/>
                      <a:pt x="127" y="634"/>
                    </a:cubicBezTo>
                    <a:cubicBezTo>
                      <a:pt x="196" y="680"/>
                      <a:pt x="266" y="707"/>
                      <a:pt x="343" y="707"/>
                    </a:cubicBezTo>
                    <a:cubicBezTo>
                      <a:pt x="359" y="707"/>
                      <a:pt x="376" y="706"/>
                      <a:pt x="393" y="704"/>
                    </a:cubicBezTo>
                    <a:cubicBezTo>
                      <a:pt x="490" y="690"/>
                      <a:pt x="574" y="648"/>
                      <a:pt x="630" y="578"/>
                    </a:cubicBezTo>
                    <a:cubicBezTo>
                      <a:pt x="686" y="508"/>
                      <a:pt x="714" y="410"/>
                      <a:pt x="714" y="326"/>
                    </a:cubicBezTo>
                    <a:cubicBezTo>
                      <a:pt x="700" y="228"/>
                      <a:pt x="658" y="144"/>
                      <a:pt x="574" y="74"/>
                    </a:cubicBezTo>
                    <a:cubicBezTo>
                      <a:pt x="514" y="25"/>
                      <a:pt x="437" y="0"/>
                      <a:pt x="36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97" name="Google Shape;9197;p30"/>
              <p:cNvSpPr/>
              <p:nvPr/>
            </p:nvSpPr>
            <p:spPr>
              <a:xfrm rot="5400000">
                <a:off x="8462087" y="-222160"/>
                <a:ext cx="41125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06" extrusionOk="0">
                    <a:moveTo>
                      <a:pt x="353" y="1"/>
                    </a:moveTo>
                    <a:cubicBezTo>
                      <a:pt x="252" y="1"/>
                      <a:pt x="153" y="43"/>
                      <a:pt x="84" y="128"/>
                    </a:cubicBezTo>
                    <a:cubicBezTo>
                      <a:pt x="28" y="212"/>
                      <a:pt x="0" y="296"/>
                      <a:pt x="0" y="394"/>
                    </a:cubicBezTo>
                    <a:cubicBezTo>
                      <a:pt x="14" y="492"/>
                      <a:pt x="56" y="576"/>
                      <a:pt x="140" y="632"/>
                    </a:cubicBezTo>
                    <a:cubicBezTo>
                      <a:pt x="198" y="678"/>
                      <a:pt x="266" y="705"/>
                      <a:pt x="343" y="705"/>
                    </a:cubicBezTo>
                    <a:cubicBezTo>
                      <a:pt x="359" y="705"/>
                      <a:pt x="375" y="704"/>
                      <a:pt x="392" y="702"/>
                    </a:cubicBezTo>
                    <a:cubicBezTo>
                      <a:pt x="490" y="702"/>
                      <a:pt x="574" y="646"/>
                      <a:pt x="630" y="576"/>
                    </a:cubicBezTo>
                    <a:cubicBezTo>
                      <a:pt x="686" y="506"/>
                      <a:pt x="714" y="408"/>
                      <a:pt x="714" y="324"/>
                    </a:cubicBezTo>
                    <a:cubicBezTo>
                      <a:pt x="700" y="226"/>
                      <a:pt x="658" y="142"/>
                      <a:pt x="588" y="86"/>
                    </a:cubicBezTo>
                    <a:cubicBezTo>
                      <a:pt x="519" y="29"/>
                      <a:pt x="435" y="1"/>
                      <a:pt x="35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98" name="Google Shape;9198;p30"/>
              <p:cNvSpPr/>
              <p:nvPr/>
            </p:nvSpPr>
            <p:spPr>
              <a:xfrm rot="5400000">
                <a:off x="8589348" y="-352475"/>
                <a:ext cx="41931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11" extrusionOk="0">
                    <a:moveTo>
                      <a:pt x="366" y="1"/>
                    </a:moveTo>
                    <a:cubicBezTo>
                      <a:pt x="261" y="1"/>
                      <a:pt x="157" y="47"/>
                      <a:pt x="84" y="136"/>
                    </a:cubicBezTo>
                    <a:cubicBezTo>
                      <a:pt x="28" y="206"/>
                      <a:pt x="0" y="304"/>
                      <a:pt x="14" y="388"/>
                    </a:cubicBezTo>
                    <a:cubicBezTo>
                      <a:pt x="14" y="486"/>
                      <a:pt x="70" y="570"/>
                      <a:pt x="140" y="626"/>
                    </a:cubicBezTo>
                    <a:cubicBezTo>
                      <a:pt x="209" y="682"/>
                      <a:pt x="293" y="711"/>
                      <a:pt x="375" y="711"/>
                    </a:cubicBezTo>
                    <a:cubicBezTo>
                      <a:pt x="476" y="711"/>
                      <a:pt x="575" y="668"/>
                      <a:pt x="644" y="584"/>
                    </a:cubicBezTo>
                    <a:cubicBezTo>
                      <a:pt x="700" y="514"/>
                      <a:pt x="728" y="416"/>
                      <a:pt x="714" y="318"/>
                    </a:cubicBezTo>
                    <a:cubicBezTo>
                      <a:pt x="714" y="234"/>
                      <a:pt x="658" y="136"/>
                      <a:pt x="588" y="80"/>
                    </a:cubicBezTo>
                    <a:cubicBezTo>
                      <a:pt x="523" y="26"/>
                      <a:pt x="444" y="1"/>
                      <a:pt x="36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199" name="Google Shape;9199;p30"/>
              <p:cNvSpPr/>
              <p:nvPr/>
            </p:nvSpPr>
            <p:spPr>
              <a:xfrm rot="5400000">
                <a:off x="8852886" y="-411310"/>
                <a:ext cx="41989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1" extrusionOk="0">
                    <a:moveTo>
                      <a:pt x="367" y="1"/>
                    </a:moveTo>
                    <a:cubicBezTo>
                      <a:pt x="262" y="1"/>
                      <a:pt x="157" y="48"/>
                      <a:pt x="85" y="136"/>
                    </a:cubicBezTo>
                    <a:cubicBezTo>
                      <a:pt x="29" y="206"/>
                      <a:pt x="1" y="304"/>
                      <a:pt x="15" y="388"/>
                    </a:cubicBezTo>
                    <a:cubicBezTo>
                      <a:pt x="15" y="486"/>
                      <a:pt x="71" y="570"/>
                      <a:pt x="141" y="626"/>
                    </a:cubicBezTo>
                    <a:cubicBezTo>
                      <a:pt x="210" y="683"/>
                      <a:pt x="293" y="711"/>
                      <a:pt x="376" y="711"/>
                    </a:cubicBezTo>
                    <a:cubicBezTo>
                      <a:pt x="476" y="711"/>
                      <a:pt x="575" y="669"/>
                      <a:pt x="644" y="584"/>
                    </a:cubicBezTo>
                    <a:cubicBezTo>
                      <a:pt x="700" y="514"/>
                      <a:pt x="728" y="416"/>
                      <a:pt x="714" y="318"/>
                    </a:cubicBezTo>
                    <a:cubicBezTo>
                      <a:pt x="714" y="234"/>
                      <a:pt x="658" y="136"/>
                      <a:pt x="588" y="80"/>
                    </a:cubicBezTo>
                    <a:cubicBezTo>
                      <a:pt x="523" y="27"/>
                      <a:pt x="445" y="1"/>
                      <a:pt x="36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00" name="Google Shape;9200;p30"/>
              <p:cNvSpPr/>
              <p:nvPr/>
            </p:nvSpPr>
            <p:spPr>
              <a:xfrm rot="5400000">
                <a:off x="8443972" y="-705317"/>
                <a:ext cx="41931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5" extrusionOk="0">
                    <a:moveTo>
                      <a:pt x="353" y="1"/>
                    </a:moveTo>
                    <a:cubicBezTo>
                      <a:pt x="252" y="1"/>
                      <a:pt x="153" y="43"/>
                      <a:pt x="84" y="128"/>
                    </a:cubicBezTo>
                    <a:cubicBezTo>
                      <a:pt x="28" y="212"/>
                      <a:pt x="0" y="296"/>
                      <a:pt x="14" y="394"/>
                    </a:cubicBezTo>
                    <a:cubicBezTo>
                      <a:pt x="14" y="478"/>
                      <a:pt x="70" y="575"/>
                      <a:pt x="140" y="631"/>
                    </a:cubicBezTo>
                    <a:cubicBezTo>
                      <a:pt x="198" y="678"/>
                      <a:pt x="275" y="705"/>
                      <a:pt x="356" y="705"/>
                    </a:cubicBezTo>
                    <a:cubicBezTo>
                      <a:pt x="372" y="705"/>
                      <a:pt x="389" y="704"/>
                      <a:pt x="406" y="701"/>
                    </a:cubicBezTo>
                    <a:cubicBezTo>
                      <a:pt x="490" y="701"/>
                      <a:pt x="588" y="645"/>
                      <a:pt x="644" y="575"/>
                    </a:cubicBezTo>
                    <a:cubicBezTo>
                      <a:pt x="700" y="506"/>
                      <a:pt x="728" y="408"/>
                      <a:pt x="714" y="324"/>
                    </a:cubicBezTo>
                    <a:cubicBezTo>
                      <a:pt x="714" y="226"/>
                      <a:pt x="658" y="142"/>
                      <a:pt x="588" y="86"/>
                    </a:cubicBezTo>
                    <a:cubicBezTo>
                      <a:pt x="519" y="29"/>
                      <a:pt x="435" y="1"/>
                      <a:pt x="35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01" name="Google Shape;9201;p30"/>
              <p:cNvSpPr/>
              <p:nvPr/>
            </p:nvSpPr>
            <p:spPr>
              <a:xfrm rot="5400000">
                <a:off x="8552342" y="-776191"/>
                <a:ext cx="41182" cy="41297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7" extrusionOk="0">
                    <a:moveTo>
                      <a:pt x="359" y="1"/>
                    </a:moveTo>
                    <a:cubicBezTo>
                      <a:pt x="256" y="1"/>
                      <a:pt x="155" y="48"/>
                      <a:pt x="85" y="134"/>
                    </a:cubicBezTo>
                    <a:cubicBezTo>
                      <a:pt x="29" y="204"/>
                      <a:pt x="1" y="302"/>
                      <a:pt x="1" y="399"/>
                    </a:cubicBezTo>
                    <a:cubicBezTo>
                      <a:pt x="15" y="483"/>
                      <a:pt x="57" y="581"/>
                      <a:pt x="141" y="637"/>
                    </a:cubicBezTo>
                    <a:cubicBezTo>
                      <a:pt x="200" y="691"/>
                      <a:pt x="275" y="717"/>
                      <a:pt x="351" y="717"/>
                    </a:cubicBezTo>
                    <a:cubicBezTo>
                      <a:pt x="454" y="717"/>
                      <a:pt x="558" y="670"/>
                      <a:pt x="631" y="581"/>
                    </a:cubicBezTo>
                    <a:cubicBezTo>
                      <a:pt x="687" y="511"/>
                      <a:pt x="714" y="413"/>
                      <a:pt x="714" y="329"/>
                    </a:cubicBezTo>
                    <a:cubicBezTo>
                      <a:pt x="700" y="232"/>
                      <a:pt x="659" y="148"/>
                      <a:pt x="589" y="92"/>
                    </a:cubicBezTo>
                    <a:cubicBezTo>
                      <a:pt x="521" y="30"/>
                      <a:pt x="439" y="1"/>
                      <a:pt x="359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02" name="Google Shape;9202;p30"/>
              <p:cNvSpPr/>
              <p:nvPr/>
            </p:nvSpPr>
            <p:spPr>
              <a:xfrm rot="5400000">
                <a:off x="8624454" y="-753670"/>
                <a:ext cx="41989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5" extrusionOk="0">
                    <a:moveTo>
                      <a:pt x="353" y="0"/>
                    </a:moveTo>
                    <a:cubicBezTo>
                      <a:pt x="253" y="0"/>
                      <a:pt x="154" y="43"/>
                      <a:pt x="85" y="127"/>
                    </a:cubicBezTo>
                    <a:cubicBezTo>
                      <a:pt x="29" y="197"/>
                      <a:pt x="1" y="295"/>
                      <a:pt x="15" y="393"/>
                    </a:cubicBezTo>
                    <a:cubicBezTo>
                      <a:pt x="15" y="477"/>
                      <a:pt x="71" y="561"/>
                      <a:pt x="141" y="631"/>
                    </a:cubicBezTo>
                    <a:cubicBezTo>
                      <a:pt x="199" y="677"/>
                      <a:pt x="276" y="704"/>
                      <a:pt x="356" y="704"/>
                    </a:cubicBezTo>
                    <a:cubicBezTo>
                      <a:pt x="373" y="704"/>
                      <a:pt x="390" y="703"/>
                      <a:pt x="406" y="701"/>
                    </a:cubicBezTo>
                    <a:cubicBezTo>
                      <a:pt x="490" y="701"/>
                      <a:pt x="588" y="645"/>
                      <a:pt x="644" y="575"/>
                    </a:cubicBezTo>
                    <a:cubicBezTo>
                      <a:pt x="700" y="505"/>
                      <a:pt x="728" y="407"/>
                      <a:pt x="728" y="323"/>
                    </a:cubicBezTo>
                    <a:cubicBezTo>
                      <a:pt x="714" y="225"/>
                      <a:pt x="672" y="141"/>
                      <a:pt x="588" y="85"/>
                    </a:cubicBezTo>
                    <a:cubicBezTo>
                      <a:pt x="519" y="29"/>
                      <a:pt x="436" y="0"/>
                      <a:pt x="35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03" name="Google Shape;9203;p30"/>
              <p:cNvSpPr/>
              <p:nvPr/>
            </p:nvSpPr>
            <p:spPr>
              <a:xfrm rot="5400000">
                <a:off x="8795807" y="-806084"/>
                <a:ext cx="41931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6" extrusionOk="0">
                    <a:moveTo>
                      <a:pt x="366" y="0"/>
                    </a:moveTo>
                    <a:cubicBezTo>
                      <a:pt x="261" y="0"/>
                      <a:pt x="156" y="47"/>
                      <a:pt x="84" y="136"/>
                    </a:cubicBezTo>
                    <a:cubicBezTo>
                      <a:pt x="28" y="206"/>
                      <a:pt x="0" y="290"/>
                      <a:pt x="14" y="387"/>
                    </a:cubicBezTo>
                    <a:cubicBezTo>
                      <a:pt x="14" y="485"/>
                      <a:pt x="70" y="569"/>
                      <a:pt x="140" y="625"/>
                    </a:cubicBezTo>
                    <a:cubicBezTo>
                      <a:pt x="207" y="680"/>
                      <a:pt x="287" y="706"/>
                      <a:pt x="367" y="706"/>
                    </a:cubicBezTo>
                    <a:cubicBezTo>
                      <a:pt x="470" y="706"/>
                      <a:pt x="573" y="662"/>
                      <a:pt x="644" y="583"/>
                    </a:cubicBezTo>
                    <a:cubicBezTo>
                      <a:pt x="700" y="499"/>
                      <a:pt x="728" y="415"/>
                      <a:pt x="714" y="318"/>
                    </a:cubicBezTo>
                    <a:cubicBezTo>
                      <a:pt x="714" y="220"/>
                      <a:pt x="658" y="136"/>
                      <a:pt x="588" y="80"/>
                    </a:cubicBezTo>
                    <a:cubicBezTo>
                      <a:pt x="522" y="26"/>
                      <a:pt x="444" y="0"/>
                      <a:pt x="36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04" name="Google Shape;9204;p30"/>
              <p:cNvSpPr/>
              <p:nvPr/>
            </p:nvSpPr>
            <p:spPr>
              <a:xfrm rot="5400000">
                <a:off x="8893146" y="-801418"/>
                <a:ext cx="41931" cy="41009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12" extrusionOk="0">
                    <a:moveTo>
                      <a:pt x="367" y="0"/>
                    </a:moveTo>
                    <a:cubicBezTo>
                      <a:pt x="264" y="0"/>
                      <a:pt x="162" y="47"/>
                      <a:pt x="98" y="135"/>
                    </a:cubicBezTo>
                    <a:cubicBezTo>
                      <a:pt x="28" y="205"/>
                      <a:pt x="0" y="303"/>
                      <a:pt x="14" y="387"/>
                    </a:cubicBezTo>
                    <a:cubicBezTo>
                      <a:pt x="14" y="485"/>
                      <a:pt x="70" y="569"/>
                      <a:pt x="140" y="625"/>
                    </a:cubicBezTo>
                    <a:cubicBezTo>
                      <a:pt x="201" y="674"/>
                      <a:pt x="283" y="712"/>
                      <a:pt x="367" y="712"/>
                    </a:cubicBezTo>
                    <a:cubicBezTo>
                      <a:pt x="380" y="712"/>
                      <a:pt x="393" y="711"/>
                      <a:pt x="406" y="709"/>
                    </a:cubicBezTo>
                    <a:cubicBezTo>
                      <a:pt x="490" y="695"/>
                      <a:pt x="588" y="653"/>
                      <a:pt x="644" y="583"/>
                    </a:cubicBezTo>
                    <a:cubicBezTo>
                      <a:pt x="700" y="499"/>
                      <a:pt x="728" y="415"/>
                      <a:pt x="728" y="317"/>
                    </a:cubicBezTo>
                    <a:cubicBezTo>
                      <a:pt x="714" y="219"/>
                      <a:pt x="672" y="135"/>
                      <a:pt x="588" y="79"/>
                    </a:cubicBezTo>
                    <a:cubicBezTo>
                      <a:pt x="522" y="26"/>
                      <a:pt x="444" y="0"/>
                      <a:pt x="36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05" name="Google Shape;9205;p30"/>
              <p:cNvSpPr/>
              <p:nvPr/>
            </p:nvSpPr>
            <p:spPr>
              <a:xfrm rot="5400000">
                <a:off x="8969175" y="-769567"/>
                <a:ext cx="41182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1" extrusionOk="0">
                    <a:moveTo>
                      <a:pt x="351" y="0"/>
                    </a:moveTo>
                    <a:cubicBezTo>
                      <a:pt x="249" y="0"/>
                      <a:pt x="147" y="47"/>
                      <a:pt x="85" y="133"/>
                    </a:cubicBezTo>
                    <a:cubicBezTo>
                      <a:pt x="29" y="203"/>
                      <a:pt x="1" y="301"/>
                      <a:pt x="1" y="399"/>
                    </a:cubicBezTo>
                    <a:cubicBezTo>
                      <a:pt x="15" y="483"/>
                      <a:pt x="57" y="567"/>
                      <a:pt x="127" y="637"/>
                    </a:cubicBezTo>
                    <a:cubicBezTo>
                      <a:pt x="185" y="683"/>
                      <a:pt x="262" y="710"/>
                      <a:pt x="342" y="710"/>
                    </a:cubicBezTo>
                    <a:cubicBezTo>
                      <a:pt x="359" y="710"/>
                      <a:pt x="376" y="709"/>
                      <a:pt x="393" y="707"/>
                    </a:cubicBezTo>
                    <a:cubicBezTo>
                      <a:pt x="491" y="707"/>
                      <a:pt x="575" y="651"/>
                      <a:pt x="630" y="581"/>
                    </a:cubicBezTo>
                    <a:cubicBezTo>
                      <a:pt x="686" y="511"/>
                      <a:pt x="714" y="413"/>
                      <a:pt x="714" y="329"/>
                    </a:cubicBezTo>
                    <a:cubicBezTo>
                      <a:pt x="700" y="231"/>
                      <a:pt x="658" y="147"/>
                      <a:pt x="575" y="91"/>
                    </a:cubicBezTo>
                    <a:cubicBezTo>
                      <a:pt x="513" y="29"/>
                      <a:pt x="432" y="0"/>
                      <a:pt x="35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06" name="Google Shape;9206;p30"/>
              <p:cNvSpPr/>
              <p:nvPr/>
            </p:nvSpPr>
            <p:spPr>
              <a:xfrm rot="5400000">
                <a:off x="9058566" y="-811959"/>
                <a:ext cx="41931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14" extrusionOk="0">
                    <a:moveTo>
                      <a:pt x="358" y="0"/>
                    </a:moveTo>
                    <a:cubicBezTo>
                      <a:pt x="256" y="0"/>
                      <a:pt x="155" y="46"/>
                      <a:pt x="84" y="140"/>
                    </a:cubicBezTo>
                    <a:cubicBezTo>
                      <a:pt x="28" y="210"/>
                      <a:pt x="0" y="294"/>
                      <a:pt x="0" y="392"/>
                    </a:cubicBezTo>
                    <a:cubicBezTo>
                      <a:pt x="14" y="490"/>
                      <a:pt x="56" y="574"/>
                      <a:pt x="140" y="630"/>
                    </a:cubicBezTo>
                    <a:cubicBezTo>
                      <a:pt x="202" y="685"/>
                      <a:pt x="282" y="713"/>
                      <a:pt x="364" y="713"/>
                    </a:cubicBezTo>
                    <a:cubicBezTo>
                      <a:pt x="468" y="713"/>
                      <a:pt x="573" y="668"/>
                      <a:pt x="644" y="574"/>
                    </a:cubicBezTo>
                    <a:cubicBezTo>
                      <a:pt x="700" y="504"/>
                      <a:pt x="728" y="420"/>
                      <a:pt x="714" y="322"/>
                    </a:cubicBezTo>
                    <a:cubicBezTo>
                      <a:pt x="714" y="224"/>
                      <a:pt x="658" y="140"/>
                      <a:pt x="588" y="84"/>
                    </a:cubicBezTo>
                    <a:cubicBezTo>
                      <a:pt x="520" y="28"/>
                      <a:pt x="439" y="0"/>
                      <a:pt x="358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07" name="Google Shape;9207;p30"/>
              <p:cNvSpPr/>
              <p:nvPr/>
            </p:nvSpPr>
            <p:spPr>
              <a:xfrm rot="5400000">
                <a:off x="9125610" y="-788516"/>
                <a:ext cx="41989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1" extrusionOk="0">
                    <a:moveTo>
                      <a:pt x="354" y="0"/>
                    </a:moveTo>
                    <a:cubicBezTo>
                      <a:pt x="253" y="0"/>
                      <a:pt x="154" y="43"/>
                      <a:pt x="85" y="127"/>
                    </a:cubicBezTo>
                    <a:cubicBezTo>
                      <a:pt x="29" y="211"/>
                      <a:pt x="1" y="295"/>
                      <a:pt x="15" y="393"/>
                    </a:cubicBezTo>
                    <a:cubicBezTo>
                      <a:pt x="15" y="491"/>
                      <a:pt x="57" y="575"/>
                      <a:pt x="141" y="631"/>
                    </a:cubicBezTo>
                    <a:cubicBezTo>
                      <a:pt x="206" y="685"/>
                      <a:pt x="285" y="710"/>
                      <a:pt x="362" y="710"/>
                    </a:cubicBezTo>
                    <a:cubicBezTo>
                      <a:pt x="468" y="710"/>
                      <a:pt x="572" y="664"/>
                      <a:pt x="645" y="575"/>
                    </a:cubicBezTo>
                    <a:cubicBezTo>
                      <a:pt x="701" y="505"/>
                      <a:pt x="729" y="407"/>
                      <a:pt x="715" y="323"/>
                    </a:cubicBezTo>
                    <a:cubicBezTo>
                      <a:pt x="715" y="225"/>
                      <a:pt x="659" y="141"/>
                      <a:pt x="589" y="85"/>
                    </a:cubicBezTo>
                    <a:cubicBezTo>
                      <a:pt x="519" y="29"/>
                      <a:pt x="436" y="0"/>
                      <a:pt x="354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08" name="Google Shape;9208;p30"/>
              <p:cNvSpPr/>
              <p:nvPr/>
            </p:nvSpPr>
            <p:spPr>
              <a:xfrm rot="5400000">
                <a:off x="9002322" y="-709982"/>
                <a:ext cx="41125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13" extrusionOk="0">
                    <a:moveTo>
                      <a:pt x="366" y="0"/>
                    </a:moveTo>
                    <a:cubicBezTo>
                      <a:pt x="261" y="0"/>
                      <a:pt x="157" y="47"/>
                      <a:pt x="84" y="135"/>
                    </a:cubicBezTo>
                    <a:cubicBezTo>
                      <a:pt x="28" y="205"/>
                      <a:pt x="0" y="303"/>
                      <a:pt x="0" y="401"/>
                    </a:cubicBezTo>
                    <a:cubicBezTo>
                      <a:pt x="14" y="485"/>
                      <a:pt x="56" y="583"/>
                      <a:pt x="126" y="639"/>
                    </a:cubicBezTo>
                    <a:cubicBezTo>
                      <a:pt x="184" y="685"/>
                      <a:pt x="261" y="713"/>
                      <a:pt x="342" y="713"/>
                    </a:cubicBezTo>
                    <a:cubicBezTo>
                      <a:pt x="358" y="713"/>
                      <a:pt x="375" y="711"/>
                      <a:pt x="392" y="709"/>
                    </a:cubicBezTo>
                    <a:cubicBezTo>
                      <a:pt x="490" y="709"/>
                      <a:pt x="574" y="653"/>
                      <a:pt x="630" y="583"/>
                    </a:cubicBezTo>
                    <a:cubicBezTo>
                      <a:pt x="686" y="513"/>
                      <a:pt x="714" y="415"/>
                      <a:pt x="714" y="317"/>
                    </a:cubicBezTo>
                    <a:cubicBezTo>
                      <a:pt x="700" y="233"/>
                      <a:pt x="658" y="149"/>
                      <a:pt x="588" y="79"/>
                    </a:cubicBezTo>
                    <a:cubicBezTo>
                      <a:pt x="522" y="26"/>
                      <a:pt x="444" y="0"/>
                      <a:pt x="36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09" name="Google Shape;9209;p30"/>
              <p:cNvSpPr/>
              <p:nvPr/>
            </p:nvSpPr>
            <p:spPr>
              <a:xfrm rot="5400000">
                <a:off x="8818068" y="-702091"/>
                <a:ext cx="41931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5" extrusionOk="0">
                    <a:moveTo>
                      <a:pt x="380" y="0"/>
                    </a:moveTo>
                    <a:cubicBezTo>
                      <a:pt x="365" y="0"/>
                      <a:pt x="350" y="1"/>
                      <a:pt x="336" y="4"/>
                    </a:cubicBezTo>
                    <a:cubicBezTo>
                      <a:pt x="238" y="4"/>
                      <a:pt x="154" y="46"/>
                      <a:pt x="98" y="130"/>
                    </a:cubicBezTo>
                    <a:cubicBezTo>
                      <a:pt x="28" y="200"/>
                      <a:pt x="0" y="284"/>
                      <a:pt x="14" y="382"/>
                    </a:cubicBezTo>
                    <a:cubicBezTo>
                      <a:pt x="14" y="480"/>
                      <a:pt x="70" y="564"/>
                      <a:pt x="140" y="620"/>
                    </a:cubicBezTo>
                    <a:cubicBezTo>
                      <a:pt x="209" y="676"/>
                      <a:pt x="293" y="705"/>
                      <a:pt x="375" y="705"/>
                    </a:cubicBezTo>
                    <a:cubicBezTo>
                      <a:pt x="476" y="705"/>
                      <a:pt x="575" y="662"/>
                      <a:pt x="644" y="578"/>
                    </a:cubicBezTo>
                    <a:cubicBezTo>
                      <a:pt x="700" y="494"/>
                      <a:pt x="728" y="410"/>
                      <a:pt x="728" y="312"/>
                    </a:cubicBezTo>
                    <a:cubicBezTo>
                      <a:pt x="714" y="214"/>
                      <a:pt x="672" y="130"/>
                      <a:pt x="588" y="74"/>
                    </a:cubicBezTo>
                    <a:cubicBezTo>
                      <a:pt x="530" y="27"/>
                      <a:pt x="453" y="0"/>
                      <a:pt x="38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10" name="Google Shape;9210;p30"/>
              <p:cNvSpPr/>
              <p:nvPr/>
            </p:nvSpPr>
            <p:spPr>
              <a:xfrm rot="5400000">
                <a:off x="8659301" y="-669059"/>
                <a:ext cx="41989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5" extrusionOk="0">
                    <a:moveTo>
                      <a:pt x="373" y="1"/>
                    </a:moveTo>
                    <a:cubicBezTo>
                      <a:pt x="356" y="1"/>
                      <a:pt x="340" y="2"/>
                      <a:pt x="323" y="5"/>
                    </a:cubicBezTo>
                    <a:cubicBezTo>
                      <a:pt x="239" y="19"/>
                      <a:pt x="141" y="61"/>
                      <a:pt x="85" y="130"/>
                    </a:cubicBezTo>
                    <a:cubicBezTo>
                      <a:pt x="29" y="200"/>
                      <a:pt x="1" y="284"/>
                      <a:pt x="1" y="382"/>
                    </a:cubicBezTo>
                    <a:cubicBezTo>
                      <a:pt x="1" y="480"/>
                      <a:pt x="57" y="564"/>
                      <a:pt x="127" y="620"/>
                    </a:cubicBezTo>
                    <a:cubicBezTo>
                      <a:pt x="195" y="676"/>
                      <a:pt x="276" y="704"/>
                      <a:pt x="357" y="704"/>
                    </a:cubicBezTo>
                    <a:cubicBezTo>
                      <a:pt x="459" y="704"/>
                      <a:pt x="560" y="658"/>
                      <a:pt x="631" y="564"/>
                    </a:cubicBezTo>
                    <a:lnTo>
                      <a:pt x="631" y="578"/>
                    </a:lnTo>
                    <a:cubicBezTo>
                      <a:pt x="701" y="508"/>
                      <a:pt x="729" y="410"/>
                      <a:pt x="715" y="312"/>
                    </a:cubicBezTo>
                    <a:cubicBezTo>
                      <a:pt x="715" y="228"/>
                      <a:pt x="659" y="144"/>
                      <a:pt x="589" y="74"/>
                    </a:cubicBezTo>
                    <a:cubicBezTo>
                      <a:pt x="531" y="28"/>
                      <a:pt x="454" y="1"/>
                      <a:pt x="37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11" name="Google Shape;9211;p30"/>
              <p:cNvSpPr/>
              <p:nvPr/>
            </p:nvSpPr>
            <p:spPr>
              <a:xfrm rot="5400000">
                <a:off x="8571522" y="-660765"/>
                <a:ext cx="41182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1" extrusionOk="0">
                    <a:moveTo>
                      <a:pt x="346" y="1"/>
                    </a:moveTo>
                    <a:cubicBezTo>
                      <a:pt x="249" y="1"/>
                      <a:pt x="154" y="43"/>
                      <a:pt x="85" y="128"/>
                    </a:cubicBezTo>
                    <a:cubicBezTo>
                      <a:pt x="29" y="198"/>
                      <a:pt x="1" y="296"/>
                      <a:pt x="1" y="394"/>
                    </a:cubicBezTo>
                    <a:cubicBezTo>
                      <a:pt x="15" y="478"/>
                      <a:pt x="57" y="562"/>
                      <a:pt x="127" y="632"/>
                    </a:cubicBezTo>
                    <a:cubicBezTo>
                      <a:pt x="192" y="685"/>
                      <a:pt x="270" y="711"/>
                      <a:pt x="348" y="711"/>
                    </a:cubicBezTo>
                    <a:cubicBezTo>
                      <a:pt x="454" y="711"/>
                      <a:pt x="558" y="664"/>
                      <a:pt x="631" y="576"/>
                    </a:cubicBezTo>
                    <a:cubicBezTo>
                      <a:pt x="687" y="506"/>
                      <a:pt x="715" y="408"/>
                      <a:pt x="715" y="324"/>
                    </a:cubicBezTo>
                    <a:cubicBezTo>
                      <a:pt x="701" y="226"/>
                      <a:pt x="659" y="142"/>
                      <a:pt x="575" y="86"/>
                    </a:cubicBezTo>
                    <a:cubicBezTo>
                      <a:pt x="505" y="29"/>
                      <a:pt x="425" y="1"/>
                      <a:pt x="34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12" name="Google Shape;9212;p30"/>
              <p:cNvSpPr/>
              <p:nvPr/>
            </p:nvSpPr>
            <p:spPr>
              <a:xfrm rot="5400000">
                <a:off x="8599630" y="-619237"/>
                <a:ext cx="41989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1" extrusionOk="0">
                    <a:moveTo>
                      <a:pt x="358" y="0"/>
                    </a:moveTo>
                    <a:cubicBezTo>
                      <a:pt x="256" y="0"/>
                      <a:pt x="155" y="47"/>
                      <a:pt x="84" y="133"/>
                    </a:cubicBezTo>
                    <a:cubicBezTo>
                      <a:pt x="29" y="203"/>
                      <a:pt x="1" y="301"/>
                      <a:pt x="15" y="399"/>
                    </a:cubicBezTo>
                    <a:cubicBezTo>
                      <a:pt x="15" y="483"/>
                      <a:pt x="70" y="567"/>
                      <a:pt x="140" y="637"/>
                    </a:cubicBezTo>
                    <a:cubicBezTo>
                      <a:pt x="198" y="683"/>
                      <a:pt x="276" y="710"/>
                      <a:pt x="356" y="710"/>
                    </a:cubicBezTo>
                    <a:cubicBezTo>
                      <a:pt x="373" y="710"/>
                      <a:pt x="390" y="709"/>
                      <a:pt x="406" y="707"/>
                    </a:cubicBezTo>
                    <a:cubicBezTo>
                      <a:pt x="490" y="707"/>
                      <a:pt x="588" y="651"/>
                      <a:pt x="644" y="581"/>
                    </a:cubicBezTo>
                    <a:cubicBezTo>
                      <a:pt x="700" y="511"/>
                      <a:pt x="728" y="413"/>
                      <a:pt x="728" y="329"/>
                    </a:cubicBezTo>
                    <a:cubicBezTo>
                      <a:pt x="714" y="231"/>
                      <a:pt x="672" y="147"/>
                      <a:pt x="588" y="91"/>
                    </a:cubicBezTo>
                    <a:cubicBezTo>
                      <a:pt x="520" y="29"/>
                      <a:pt x="439" y="0"/>
                      <a:pt x="358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13" name="Google Shape;9213;p30"/>
              <p:cNvSpPr/>
              <p:nvPr/>
            </p:nvSpPr>
            <p:spPr>
              <a:xfrm rot="5400000">
                <a:off x="8921772" y="-631736"/>
                <a:ext cx="41182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1" extrusionOk="0">
                    <a:moveTo>
                      <a:pt x="367" y="0"/>
                    </a:moveTo>
                    <a:cubicBezTo>
                      <a:pt x="262" y="0"/>
                      <a:pt x="157" y="47"/>
                      <a:pt x="85" y="136"/>
                    </a:cubicBezTo>
                    <a:cubicBezTo>
                      <a:pt x="29" y="206"/>
                      <a:pt x="1" y="304"/>
                      <a:pt x="1" y="388"/>
                    </a:cubicBezTo>
                    <a:cubicBezTo>
                      <a:pt x="15" y="485"/>
                      <a:pt x="57" y="569"/>
                      <a:pt x="127" y="625"/>
                    </a:cubicBezTo>
                    <a:cubicBezTo>
                      <a:pt x="196" y="682"/>
                      <a:pt x="279" y="710"/>
                      <a:pt x="362" y="710"/>
                    </a:cubicBezTo>
                    <a:cubicBezTo>
                      <a:pt x="462" y="710"/>
                      <a:pt x="561" y="668"/>
                      <a:pt x="630" y="583"/>
                    </a:cubicBezTo>
                    <a:cubicBezTo>
                      <a:pt x="686" y="513"/>
                      <a:pt x="714" y="416"/>
                      <a:pt x="714" y="318"/>
                    </a:cubicBezTo>
                    <a:cubicBezTo>
                      <a:pt x="700" y="234"/>
                      <a:pt x="658" y="136"/>
                      <a:pt x="588" y="80"/>
                    </a:cubicBezTo>
                    <a:cubicBezTo>
                      <a:pt x="523" y="26"/>
                      <a:pt x="445" y="0"/>
                      <a:pt x="36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14" name="Google Shape;9214;p30"/>
              <p:cNvSpPr/>
              <p:nvPr/>
            </p:nvSpPr>
            <p:spPr>
              <a:xfrm rot="5400000">
                <a:off x="8997254" y="-608092"/>
                <a:ext cx="41989" cy="4124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6" extrusionOk="0">
                    <a:moveTo>
                      <a:pt x="358" y="1"/>
                    </a:moveTo>
                    <a:cubicBezTo>
                      <a:pt x="256" y="1"/>
                      <a:pt x="155" y="46"/>
                      <a:pt x="84" y="140"/>
                    </a:cubicBezTo>
                    <a:cubicBezTo>
                      <a:pt x="28" y="210"/>
                      <a:pt x="0" y="294"/>
                      <a:pt x="14" y="392"/>
                    </a:cubicBezTo>
                    <a:cubicBezTo>
                      <a:pt x="14" y="490"/>
                      <a:pt x="56" y="574"/>
                      <a:pt x="140" y="630"/>
                    </a:cubicBezTo>
                    <a:cubicBezTo>
                      <a:pt x="210" y="687"/>
                      <a:pt x="293" y="715"/>
                      <a:pt x="375" y="715"/>
                    </a:cubicBezTo>
                    <a:cubicBezTo>
                      <a:pt x="476" y="715"/>
                      <a:pt x="575" y="673"/>
                      <a:pt x="644" y="588"/>
                    </a:cubicBezTo>
                    <a:cubicBezTo>
                      <a:pt x="700" y="504"/>
                      <a:pt x="728" y="420"/>
                      <a:pt x="714" y="322"/>
                    </a:cubicBezTo>
                    <a:cubicBezTo>
                      <a:pt x="714" y="224"/>
                      <a:pt x="658" y="140"/>
                      <a:pt x="588" y="84"/>
                    </a:cubicBezTo>
                    <a:cubicBezTo>
                      <a:pt x="520" y="29"/>
                      <a:pt x="439" y="1"/>
                      <a:pt x="358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15" name="Google Shape;9215;p30"/>
              <p:cNvSpPr/>
              <p:nvPr/>
            </p:nvSpPr>
            <p:spPr>
              <a:xfrm rot="5400000">
                <a:off x="9030574" y="-643486"/>
                <a:ext cx="41989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3" extrusionOk="0">
                    <a:moveTo>
                      <a:pt x="373" y="0"/>
                    </a:moveTo>
                    <a:cubicBezTo>
                      <a:pt x="356" y="0"/>
                      <a:pt x="339" y="1"/>
                      <a:pt x="323" y="4"/>
                    </a:cubicBezTo>
                    <a:cubicBezTo>
                      <a:pt x="239" y="18"/>
                      <a:pt x="155" y="60"/>
                      <a:pt x="85" y="130"/>
                    </a:cubicBezTo>
                    <a:cubicBezTo>
                      <a:pt x="29" y="200"/>
                      <a:pt x="1" y="297"/>
                      <a:pt x="15" y="395"/>
                    </a:cubicBezTo>
                    <a:cubicBezTo>
                      <a:pt x="15" y="479"/>
                      <a:pt x="71" y="563"/>
                      <a:pt x="141" y="633"/>
                    </a:cubicBezTo>
                    <a:cubicBezTo>
                      <a:pt x="206" y="687"/>
                      <a:pt x="284" y="713"/>
                      <a:pt x="362" y="713"/>
                    </a:cubicBezTo>
                    <a:cubicBezTo>
                      <a:pt x="467" y="713"/>
                      <a:pt x="572" y="666"/>
                      <a:pt x="644" y="577"/>
                    </a:cubicBezTo>
                    <a:cubicBezTo>
                      <a:pt x="700" y="507"/>
                      <a:pt x="728" y="409"/>
                      <a:pt x="714" y="325"/>
                    </a:cubicBezTo>
                    <a:cubicBezTo>
                      <a:pt x="714" y="228"/>
                      <a:pt x="658" y="144"/>
                      <a:pt x="588" y="74"/>
                    </a:cubicBezTo>
                    <a:cubicBezTo>
                      <a:pt x="530" y="27"/>
                      <a:pt x="453" y="0"/>
                      <a:pt x="37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16" name="Google Shape;9216;p30"/>
              <p:cNvSpPr/>
              <p:nvPr/>
            </p:nvSpPr>
            <p:spPr>
              <a:xfrm rot="5400000">
                <a:off x="9266436" y="-645271"/>
                <a:ext cx="41182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5" extrusionOk="0">
                    <a:moveTo>
                      <a:pt x="353" y="1"/>
                    </a:moveTo>
                    <a:cubicBezTo>
                      <a:pt x="253" y="1"/>
                      <a:pt x="154" y="43"/>
                      <a:pt x="85" y="128"/>
                    </a:cubicBezTo>
                    <a:cubicBezTo>
                      <a:pt x="29" y="197"/>
                      <a:pt x="1" y="295"/>
                      <a:pt x="1" y="393"/>
                    </a:cubicBezTo>
                    <a:cubicBezTo>
                      <a:pt x="15" y="477"/>
                      <a:pt x="57" y="575"/>
                      <a:pt x="127" y="631"/>
                    </a:cubicBezTo>
                    <a:cubicBezTo>
                      <a:pt x="196" y="678"/>
                      <a:pt x="266" y="705"/>
                      <a:pt x="343" y="705"/>
                    </a:cubicBezTo>
                    <a:cubicBezTo>
                      <a:pt x="359" y="705"/>
                      <a:pt x="376" y="704"/>
                      <a:pt x="393" y="701"/>
                    </a:cubicBezTo>
                    <a:cubicBezTo>
                      <a:pt x="491" y="701"/>
                      <a:pt x="574" y="645"/>
                      <a:pt x="630" y="575"/>
                    </a:cubicBezTo>
                    <a:cubicBezTo>
                      <a:pt x="686" y="505"/>
                      <a:pt x="714" y="407"/>
                      <a:pt x="714" y="323"/>
                    </a:cubicBezTo>
                    <a:cubicBezTo>
                      <a:pt x="700" y="225"/>
                      <a:pt x="658" y="141"/>
                      <a:pt x="588" y="86"/>
                    </a:cubicBezTo>
                    <a:cubicBezTo>
                      <a:pt x="519" y="29"/>
                      <a:pt x="436" y="1"/>
                      <a:pt x="35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17" name="Google Shape;9217;p30"/>
              <p:cNvSpPr/>
              <p:nvPr/>
            </p:nvSpPr>
            <p:spPr>
              <a:xfrm rot="5400000">
                <a:off x="8740830" y="-656820"/>
                <a:ext cx="41182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4" extrusionOk="0">
                    <a:moveTo>
                      <a:pt x="371" y="1"/>
                    </a:moveTo>
                    <a:cubicBezTo>
                      <a:pt x="355" y="1"/>
                      <a:pt x="339" y="2"/>
                      <a:pt x="323" y="4"/>
                    </a:cubicBezTo>
                    <a:cubicBezTo>
                      <a:pt x="225" y="18"/>
                      <a:pt x="141" y="60"/>
                      <a:pt x="85" y="130"/>
                    </a:cubicBezTo>
                    <a:cubicBezTo>
                      <a:pt x="29" y="200"/>
                      <a:pt x="1" y="298"/>
                      <a:pt x="1" y="396"/>
                    </a:cubicBezTo>
                    <a:cubicBezTo>
                      <a:pt x="15" y="480"/>
                      <a:pt x="57" y="578"/>
                      <a:pt x="127" y="634"/>
                    </a:cubicBezTo>
                    <a:cubicBezTo>
                      <a:pt x="192" y="688"/>
                      <a:pt x="270" y="713"/>
                      <a:pt x="348" y="713"/>
                    </a:cubicBezTo>
                    <a:cubicBezTo>
                      <a:pt x="454" y="713"/>
                      <a:pt x="558" y="666"/>
                      <a:pt x="631" y="578"/>
                    </a:cubicBezTo>
                    <a:cubicBezTo>
                      <a:pt x="687" y="508"/>
                      <a:pt x="714" y="410"/>
                      <a:pt x="714" y="326"/>
                    </a:cubicBezTo>
                    <a:cubicBezTo>
                      <a:pt x="700" y="228"/>
                      <a:pt x="659" y="144"/>
                      <a:pt x="589" y="88"/>
                    </a:cubicBezTo>
                    <a:cubicBezTo>
                      <a:pt x="519" y="30"/>
                      <a:pt x="449" y="1"/>
                      <a:pt x="37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18" name="Google Shape;9218;p30"/>
              <p:cNvSpPr/>
              <p:nvPr/>
            </p:nvSpPr>
            <p:spPr>
              <a:xfrm rot="5400000">
                <a:off x="8669409" y="-568062"/>
                <a:ext cx="41125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11" extrusionOk="0">
                    <a:moveTo>
                      <a:pt x="358" y="1"/>
                    </a:moveTo>
                    <a:cubicBezTo>
                      <a:pt x="255" y="1"/>
                      <a:pt x="154" y="48"/>
                      <a:pt x="84" y="134"/>
                    </a:cubicBezTo>
                    <a:cubicBezTo>
                      <a:pt x="28" y="204"/>
                      <a:pt x="0" y="301"/>
                      <a:pt x="0" y="399"/>
                    </a:cubicBezTo>
                    <a:cubicBezTo>
                      <a:pt x="14" y="483"/>
                      <a:pt x="56" y="581"/>
                      <a:pt x="140" y="637"/>
                    </a:cubicBezTo>
                    <a:cubicBezTo>
                      <a:pt x="198" y="684"/>
                      <a:pt x="275" y="711"/>
                      <a:pt x="348" y="711"/>
                    </a:cubicBezTo>
                    <a:cubicBezTo>
                      <a:pt x="363" y="711"/>
                      <a:pt x="377" y="710"/>
                      <a:pt x="392" y="707"/>
                    </a:cubicBezTo>
                    <a:cubicBezTo>
                      <a:pt x="490" y="707"/>
                      <a:pt x="574" y="651"/>
                      <a:pt x="630" y="581"/>
                    </a:cubicBezTo>
                    <a:cubicBezTo>
                      <a:pt x="686" y="511"/>
                      <a:pt x="714" y="413"/>
                      <a:pt x="714" y="329"/>
                    </a:cubicBezTo>
                    <a:cubicBezTo>
                      <a:pt x="700" y="232"/>
                      <a:pt x="658" y="148"/>
                      <a:pt x="588" y="92"/>
                    </a:cubicBezTo>
                    <a:cubicBezTo>
                      <a:pt x="520" y="30"/>
                      <a:pt x="438" y="1"/>
                      <a:pt x="358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19" name="Google Shape;9219;p30"/>
              <p:cNvSpPr/>
              <p:nvPr/>
            </p:nvSpPr>
            <p:spPr>
              <a:xfrm rot="5400000">
                <a:off x="8803467" y="-515504"/>
                <a:ext cx="41989" cy="41413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9" extrusionOk="0">
                    <a:moveTo>
                      <a:pt x="374" y="0"/>
                    </a:moveTo>
                    <a:cubicBezTo>
                      <a:pt x="269" y="0"/>
                      <a:pt x="163" y="47"/>
                      <a:pt x="99" y="136"/>
                    </a:cubicBezTo>
                    <a:cubicBezTo>
                      <a:pt x="29" y="206"/>
                      <a:pt x="1" y="304"/>
                      <a:pt x="15" y="388"/>
                    </a:cubicBezTo>
                    <a:cubicBezTo>
                      <a:pt x="15" y="486"/>
                      <a:pt x="71" y="569"/>
                      <a:pt x="141" y="639"/>
                    </a:cubicBezTo>
                    <a:cubicBezTo>
                      <a:pt x="206" y="693"/>
                      <a:pt x="284" y="719"/>
                      <a:pt x="362" y="719"/>
                    </a:cubicBezTo>
                    <a:cubicBezTo>
                      <a:pt x="467" y="719"/>
                      <a:pt x="572" y="672"/>
                      <a:pt x="644" y="583"/>
                    </a:cubicBezTo>
                    <a:cubicBezTo>
                      <a:pt x="700" y="513"/>
                      <a:pt x="728" y="416"/>
                      <a:pt x="728" y="318"/>
                    </a:cubicBezTo>
                    <a:cubicBezTo>
                      <a:pt x="714" y="234"/>
                      <a:pt x="672" y="150"/>
                      <a:pt x="588" y="80"/>
                    </a:cubicBezTo>
                    <a:cubicBezTo>
                      <a:pt x="529" y="26"/>
                      <a:pt x="452" y="0"/>
                      <a:pt x="374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20" name="Google Shape;9220;p30"/>
              <p:cNvSpPr/>
              <p:nvPr/>
            </p:nvSpPr>
            <p:spPr>
              <a:xfrm rot="5400000">
                <a:off x="8911606" y="-576126"/>
                <a:ext cx="41125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11" extrusionOk="0">
                    <a:moveTo>
                      <a:pt x="322" y="1"/>
                    </a:moveTo>
                    <a:cubicBezTo>
                      <a:pt x="224" y="15"/>
                      <a:pt x="140" y="57"/>
                      <a:pt x="84" y="141"/>
                    </a:cubicBezTo>
                    <a:cubicBezTo>
                      <a:pt x="28" y="211"/>
                      <a:pt x="0" y="308"/>
                      <a:pt x="0" y="392"/>
                    </a:cubicBezTo>
                    <a:cubicBezTo>
                      <a:pt x="14" y="490"/>
                      <a:pt x="56" y="574"/>
                      <a:pt x="140" y="630"/>
                    </a:cubicBezTo>
                    <a:cubicBezTo>
                      <a:pt x="207" y="685"/>
                      <a:pt x="285" y="711"/>
                      <a:pt x="361" y="711"/>
                    </a:cubicBezTo>
                    <a:cubicBezTo>
                      <a:pt x="461" y="711"/>
                      <a:pt x="559" y="667"/>
                      <a:pt x="630" y="588"/>
                    </a:cubicBezTo>
                    <a:cubicBezTo>
                      <a:pt x="686" y="504"/>
                      <a:pt x="714" y="420"/>
                      <a:pt x="714" y="322"/>
                    </a:cubicBezTo>
                    <a:cubicBezTo>
                      <a:pt x="700" y="225"/>
                      <a:pt x="658" y="141"/>
                      <a:pt x="588" y="85"/>
                    </a:cubicBezTo>
                    <a:cubicBezTo>
                      <a:pt x="518" y="29"/>
                      <a:pt x="420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21" name="Google Shape;9221;p30"/>
              <p:cNvSpPr/>
              <p:nvPr/>
            </p:nvSpPr>
            <p:spPr>
              <a:xfrm rot="5400000">
                <a:off x="9051367" y="-543727"/>
                <a:ext cx="41182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5" extrusionOk="0">
                    <a:moveTo>
                      <a:pt x="372" y="0"/>
                    </a:moveTo>
                    <a:cubicBezTo>
                      <a:pt x="356" y="0"/>
                      <a:pt x="340" y="1"/>
                      <a:pt x="323" y="4"/>
                    </a:cubicBezTo>
                    <a:cubicBezTo>
                      <a:pt x="225" y="4"/>
                      <a:pt x="141" y="46"/>
                      <a:pt x="85" y="130"/>
                    </a:cubicBezTo>
                    <a:cubicBezTo>
                      <a:pt x="29" y="200"/>
                      <a:pt x="1" y="284"/>
                      <a:pt x="1" y="382"/>
                    </a:cubicBezTo>
                    <a:cubicBezTo>
                      <a:pt x="15" y="480"/>
                      <a:pt x="57" y="564"/>
                      <a:pt x="127" y="619"/>
                    </a:cubicBezTo>
                    <a:cubicBezTo>
                      <a:pt x="196" y="676"/>
                      <a:pt x="280" y="704"/>
                      <a:pt x="362" y="704"/>
                    </a:cubicBezTo>
                    <a:cubicBezTo>
                      <a:pt x="462" y="704"/>
                      <a:pt x="561" y="662"/>
                      <a:pt x="631" y="578"/>
                    </a:cubicBezTo>
                    <a:cubicBezTo>
                      <a:pt x="687" y="494"/>
                      <a:pt x="715" y="410"/>
                      <a:pt x="715" y="312"/>
                    </a:cubicBezTo>
                    <a:cubicBezTo>
                      <a:pt x="701" y="214"/>
                      <a:pt x="659" y="130"/>
                      <a:pt x="589" y="74"/>
                    </a:cubicBezTo>
                    <a:cubicBezTo>
                      <a:pt x="519" y="27"/>
                      <a:pt x="449" y="0"/>
                      <a:pt x="37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22" name="Google Shape;9222;p30"/>
              <p:cNvSpPr/>
              <p:nvPr/>
            </p:nvSpPr>
            <p:spPr>
              <a:xfrm rot="5400000">
                <a:off x="8962062" y="-505684"/>
                <a:ext cx="41989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4" extrusionOk="0">
                    <a:moveTo>
                      <a:pt x="371" y="1"/>
                    </a:moveTo>
                    <a:cubicBezTo>
                      <a:pt x="355" y="1"/>
                      <a:pt x="339" y="2"/>
                      <a:pt x="322" y="4"/>
                    </a:cubicBezTo>
                    <a:cubicBezTo>
                      <a:pt x="238" y="18"/>
                      <a:pt x="141" y="60"/>
                      <a:pt x="85" y="130"/>
                    </a:cubicBezTo>
                    <a:cubicBezTo>
                      <a:pt x="29" y="200"/>
                      <a:pt x="1" y="298"/>
                      <a:pt x="15" y="396"/>
                    </a:cubicBezTo>
                    <a:cubicBezTo>
                      <a:pt x="15" y="480"/>
                      <a:pt x="57" y="578"/>
                      <a:pt x="141" y="634"/>
                    </a:cubicBezTo>
                    <a:cubicBezTo>
                      <a:pt x="206" y="687"/>
                      <a:pt x="284" y="713"/>
                      <a:pt x="362" y="713"/>
                    </a:cubicBezTo>
                    <a:cubicBezTo>
                      <a:pt x="467" y="713"/>
                      <a:pt x="572" y="666"/>
                      <a:pt x="644" y="578"/>
                    </a:cubicBezTo>
                    <a:cubicBezTo>
                      <a:pt x="700" y="508"/>
                      <a:pt x="728" y="410"/>
                      <a:pt x="714" y="326"/>
                    </a:cubicBezTo>
                    <a:cubicBezTo>
                      <a:pt x="714" y="228"/>
                      <a:pt x="658" y="144"/>
                      <a:pt x="588" y="88"/>
                    </a:cubicBezTo>
                    <a:cubicBezTo>
                      <a:pt x="530" y="30"/>
                      <a:pt x="452" y="1"/>
                      <a:pt x="37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23" name="Google Shape;9223;p30"/>
              <p:cNvSpPr/>
              <p:nvPr/>
            </p:nvSpPr>
            <p:spPr>
              <a:xfrm rot="5400000">
                <a:off x="9058624" y="-367191"/>
                <a:ext cx="41182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5" extrusionOk="0">
                    <a:moveTo>
                      <a:pt x="372" y="0"/>
                    </a:moveTo>
                    <a:cubicBezTo>
                      <a:pt x="355" y="0"/>
                      <a:pt x="339" y="1"/>
                      <a:pt x="322" y="4"/>
                    </a:cubicBezTo>
                    <a:cubicBezTo>
                      <a:pt x="224" y="4"/>
                      <a:pt x="140" y="60"/>
                      <a:pt x="84" y="130"/>
                    </a:cubicBezTo>
                    <a:cubicBezTo>
                      <a:pt x="28" y="200"/>
                      <a:pt x="0" y="298"/>
                      <a:pt x="0" y="382"/>
                    </a:cubicBezTo>
                    <a:cubicBezTo>
                      <a:pt x="14" y="480"/>
                      <a:pt x="56" y="564"/>
                      <a:pt x="126" y="620"/>
                    </a:cubicBezTo>
                    <a:cubicBezTo>
                      <a:pt x="196" y="676"/>
                      <a:pt x="279" y="705"/>
                      <a:pt x="361" y="705"/>
                    </a:cubicBezTo>
                    <a:cubicBezTo>
                      <a:pt x="462" y="705"/>
                      <a:pt x="561" y="662"/>
                      <a:pt x="630" y="578"/>
                    </a:cubicBezTo>
                    <a:cubicBezTo>
                      <a:pt x="686" y="508"/>
                      <a:pt x="714" y="410"/>
                      <a:pt x="714" y="312"/>
                    </a:cubicBezTo>
                    <a:cubicBezTo>
                      <a:pt x="700" y="228"/>
                      <a:pt x="658" y="130"/>
                      <a:pt x="588" y="74"/>
                    </a:cubicBezTo>
                    <a:cubicBezTo>
                      <a:pt x="519" y="27"/>
                      <a:pt x="449" y="0"/>
                      <a:pt x="37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24" name="Google Shape;9224;p30"/>
              <p:cNvSpPr/>
              <p:nvPr/>
            </p:nvSpPr>
            <p:spPr>
              <a:xfrm rot="5400000">
                <a:off x="8870367" y="-282263"/>
                <a:ext cx="41989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8" extrusionOk="0">
                    <a:moveTo>
                      <a:pt x="362" y="1"/>
                    </a:moveTo>
                    <a:cubicBezTo>
                      <a:pt x="259" y="1"/>
                      <a:pt x="156" y="43"/>
                      <a:pt x="85" y="130"/>
                    </a:cubicBezTo>
                    <a:cubicBezTo>
                      <a:pt x="29" y="200"/>
                      <a:pt x="1" y="298"/>
                      <a:pt x="15" y="396"/>
                    </a:cubicBezTo>
                    <a:cubicBezTo>
                      <a:pt x="15" y="480"/>
                      <a:pt x="71" y="564"/>
                      <a:pt x="141" y="634"/>
                    </a:cubicBezTo>
                    <a:cubicBezTo>
                      <a:pt x="207" y="683"/>
                      <a:pt x="287" y="707"/>
                      <a:pt x="367" y="707"/>
                    </a:cubicBezTo>
                    <a:cubicBezTo>
                      <a:pt x="470" y="707"/>
                      <a:pt x="573" y="665"/>
                      <a:pt x="644" y="578"/>
                    </a:cubicBezTo>
                    <a:cubicBezTo>
                      <a:pt x="700" y="508"/>
                      <a:pt x="728" y="410"/>
                      <a:pt x="714" y="326"/>
                    </a:cubicBezTo>
                    <a:cubicBezTo>
                      <a:pt x="714" y="228"/>
                      <a:pt x="658" y="144"/>
                      <a:pt x="588" y="74"/>
                    </a:cubicBezTo>
                    <a:cubicBezTo>
                      <a:pt x="522" y="26"/>
                      <a:pt x="442" y="1"/>
                      <a:pt x="36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25" name="Google Shape;9225;p30"/>
              <p:cNvSpPr/>
              <p:nvPr/>
            </p:nvSpPr>
            <p:spPr>
              <a:xfrm rot="5400000">
                <a:off x="8631855" y="-153245"/>
                <a:ext cx="41989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6" extrusionOk="0">
                    <a:moveTo>
                      <a:pt x="373" y="1"/>
                    </a:moveTo>
                    <a:cubicBezTo>
                      <a:pt x="356" y="1"/>
                      <a:pt x="339" y="2"/>
                      <a:pt x="322" y="4"/>
                    </a:cubicBezTo>
                    <a:cubicBezTo>
                      <a:pt x="239" y="4"/>
                      <a:pt x="141" y="46"/>
                      <a:pt x="85" y="130"/>
                    </a:cubicBezTo>
                    <a:cubicBezTo>
                      <a:pt x="29" y="200"/>
                      <a:pt x="1" y="284"/>
                      <a:pt x="15" y="382"/>
                    </a:cubicBezTo>
                    <a:cubicBezTo>
                      <a:pt x="15" y="480"/>
                      <a:pt x="57" y="564"/>
                      <a:pt x="141" y="620"/>
                    </a:cubicBezTo>
                    <a:cubicBezTo>
                      <a:pt x="210" y="677"/>
                      <a:pt x="293" y="705"/>
                      <a:pt x="376" y="705"/>
                    </a:cubicBezTo>
                    <a:cubicBezTo>
                      <a:pt x="476" y="705"/>
                      <a:pt x="575" y="663"/>
                      <a:pt x="644" y="578"/>
                    </a:cubicBezTo>
                    <a:cubicBezTo>
                      <a:pt x="700" y="494"/>
                      <a:pt x="728" y="410"/>
                      <a:pt x="714" y="312"/>
                    </a:cubicBezTo>
                    <a:cubicBezTo>
                      <a:pt x="714" y="214"/>
                      <a:pt x="658" y="130"/>
                      <a:pt x="588" y="74"/>
                    </a:cubicBezTo>
                    <a:cubicBezTo>
                      <a:pt x="530" y="28"/>
                      <a:pt x="453" y="1"/>
                      <a:pt x="37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26" name="Google Shape;9226;p30"/>
              <p:cNvSpPr/>
              <p:nvPr/>
            </p:nvSpPr>
            <p:spPr>
              <a:xfrm rot="5400000">
                <a:off x="8746532" y="-114712"/>
                <a:ext cx="41931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11" extrusionOk="0">
                    <a:moveTo>
                      <a:pt x="366" y="1"/>
                    </a:moveTo>
                    <a:cubicBezTo>
                      <a:pt x="261" y="1"/>
                      <a:pt x="157" y="48"/>
                      <a:pt x="84" y="136"/>
                    </a:cubicBezTo>
                    <a:cubicBezTo>
                      <a:pt x="28" y="206"/>
                      <a:pt x="0" y="290"/>
                      <a:pt x="14" y="388"/>
                    </a:cubicBezTo>
                    <a:cubicBezTo>
                      <a:pt x="14" y="486"/>
                      <a:pt x="70" y="570"/>
                      <a:pt x="140" y="626"/>
                    </a:cubicBezTo>
                    <a:cubicBezTo>
                      <a:pt x="209" y="683"/>
                      <a:pt x="293" y="711"/>
                      <a:pt x="375" y="711"/>
                    </a:cubicBezTo>
                    <a:cubicBezTo>
                      <a:pt x="476" y="711"/>
                      <a:pt x="575" y="669"/>
                      <a:pt x="644" y="584"/>
                    </a:cubicBezTo>
                    <a:cubicBezTo>
                      <a:pt x="700" y="500"/>
                      <a:pt x="728" y="416"/>
                      <a:pt x="714" y="318"/>
                    </a:cubicBezTo>
                    <a:cubicBezTo>
                      <a:pt x="714" y="220"/>
                      <a:pt x="658" y="136"/>
                      <a:pt x="588" y="80"/>
                    </a:cubicBezTo>
                    <a:cubicBezTo>
                      <a:pt x="523" y="27"/>
                      <a:pt x="444" y="1"/>
                      <a:pt x="36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27" name="Google Shape;9227;p30"/>
              <p:cNvSpPr/>
              <p:nvPr/>
            </p:nvSpPr>
            <p:spPr>
              <a:xfrm rot="5400000">
                <a:off x="7900684" y="-53630"/>
                <a:ext cx="41989" cy="4129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7" extrusionOk="0">
                    <a:moveTo>
                      <a:pt x="358" y="0"/>
                    </a:moveTo>
                    <a:cubicBezTo>
                      <a:pt x="256" y="0"/>
                      <a:pt x="155" y="47"/>
                      <a:pt x="85" y="133"/>
                    </a:cubicBezTo>
                    <a:cubicBezTo>
                      <a:pt x="29" y="203"/>
                      <a:pt x="1" y="301"/>
                      <a:pt x="15" y="399"/>
                    </a:cubicBezTo>
                    <a:cubicBezTo>
                      <a:pt x="15" y="483"/>
                      <a:pt x="71" y="567"/>
                      <a:pt x="141" y="637"/>
                    </a:cubicBezTo>
                    <a:cubicBezTo>
                      <a:pt x="206" y="691"/>
                      <a:pt x="284" y="716"/>
                      <a:pt x="362" y="716"/>
                    </a:cubicBezTo>
                    <a:cubicBezTo>
                      <a:pt x="467" y="716"/>
                      <a:pt x="572" y="669"/>
                      <a:pt x="644" y="581"/>
                    </a:cubicBezTo>
                    <a:cubicBezTo>
                      <a:pt x="700" y="511"/>
                      <a:pt x="728" y="413"/>
                      <a:pt x="714" y="329"/>
                    </a:cubicBezTo>
                    <a:cubicBezTo>
                      <a:pt x="714" y="231"/>
                      <a:pt x="658" y="147"/>
                      <a:pt x="589" y="91"/>
                    </a:cubicBezTo>
                    <a:cubicBezTo>
                      <a:pt x="521" y="30"/>
                      <a:pt x="439" y="0"/>
                      <a:pt x="358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28" name="Google Shape;9228;p30"/>
              <p:cNvSpPr/>
              <p:nvPr/>
            </p:nvSpPr>
            <p:spPr>
              <a:xfrm rot="5400000">
                <a:off x="8075636" y="-94380"/>
                <a:ext cx="41931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5" extrusionOk="0">
                    <a:moveTo>
                      <a:pt x="353" y="1"/>
                    </a:moveTo>
                    <a:cubicBezTo>
                      <a:pt x="252" y="1"/>
                      <a:pt x="153" y="43"/>
                      <a:pt x="84" y="128"/>
                    </a:cubicBezTo>
                    <a:cubicBezTo>
                      <a:pt x="28" y="198"/>
                      <a:pt x="0" y="296"/>
                      <a:pt x="14" y="394"/>
                    </a:cubicBezTo>
                    <a:cubicBezTo>
                      <a:pt x="14" y="477"/>
                      <a:pt x="70" y="575"/>
                      <a:pt x="140" y="631"/>
                    </a:cubicBezTo>
                    <a:cubicBezTo>
                      <a:pt x="198" y="678"/>
                      <a:pt x="275" y="705"/>
                      <a:pt x="356" y="705"/>
                    </a:cubicBezTo>
                    <a:cubicBezTo>
                      <a:pt x="372" y="705"/>
                      <a:pt x="389" y="704"/>
                      <a:pt x="406" y="701"/>
                    </a:cubicBezTo>
                    <a:cubicBezTo>
                      <a:pt x="490" y="701"/>
                      <a:pt x="588" y="645"/>
                      <a:pt x="644" y="575"/>
                    </a:cubicBezTo>
                    <a:cubicBezTo>
                      <a:pt x="700" y="505"/>
                      <a:pt x="728" y="408"/>
                      <a:pt x="714" y="324"/>
                    </a:cubicBezTo>
                    <a:cubicBezTo>
                      <a:pt x="714" y="226"/>
                      <a:pt x="672" y="142"/>
                      <a:pt x="588" y="86"/>
                    </a:cubicBezTo>
                    <a:cubicBezTo>
                      <a:pt x="519" y="29"/>
                      <a:pt x="435" y="1"/>
                      <a:pt x="35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29" name="Google Shape;9229;p30"/>
              <p:cNvSpPr/>
              <p:nvPr/>
            </p:nvSpPr>
            <p:spPr>
              <a:xfrm rot="5400000">
                <a:off x="8102650" y="-9424"/>
                <a:ext cx="41182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8" extrusionOk="0">
                    <a:moveTo>
                      <a:pt x="354" y="0"/>
                    </a:moveTo>
                    <a:cubicBezTo>
                      <a:pt x="254" y="0"/>
                      <a:pt x="156" y="43"/>
                      <a:pt x="84" y="130"/>
                    </a:cubicBezTo>
                    <a:cubicBezTo>
                      <a:pt x="28" y="200"/>
                      <a:pt x="0" y="298"/>
                      <a:pt x="0" y="396"/>
                    </a:cubicBezTo>
                    <a:cubicBezTo>
                      <a:pt x="14" y="480"/>
                      <a:pt x="56" y="564"/>
                      <a:pt x="126" y="634"/>
                    </a:cubicBezTo>
                    <a:cubicBezTo>
                      <a:pt x="184" y="680"/>
                      <a:pt x="261" y="707"/>
                      <a:pt x="342" y="707"/>
                    </a:cubicBezTo>
                    <a:cubicBezTo>
                      <a:pt x="359" y="707"/>
                      <a:pt x="375" y="706"/>
                      <a:pt x="392" y="704"/>
                    </a:cubicBezTo>
                    <a:cubicBezTo>
                      <a:pt x="490" y="704"/>
                      <a:pt x="574" y="648"/>
                      <a:pt x="630" y="578"/>
                    </a:cubicBezTo>
                    <a:cubicBezTo>
                      <a:pt x="686" y="508"/>
                      <a:pt x="714" y="410"/>
                      <a:pt x="714" y="326"/>
                    </a:cubicBezTo>
                    <a:cubicBezTo>
                      <a:pt x="700" y="228"/>
                      <a:pt x="658" y="144"/>
                      <a:pt x="574" y="74"/>
                    </a:cubicBezTo>
                    <a:cubicBezTo>
                      <a:pt x="507" y="25"/>
                      <a:pt x="430" y="0"/>
                      <a:pt x="354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30" name="Google Shape;9230;p30"/>
              <p:cNvSpPr/>
              <p:nvPr/>
            </p:nvSpPr>
            <p:spPr>
              <a:xfrm rot="5400000">
                <a:off x="7834706" y="716535"/>
                <a:ext cx="41125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15" extrusionOk="0">
                    <a:moveTo>
                      <a:pt x="356" y="1"/>
                    </a:moveTo>
                    <a:cubicBezTo>
                      <a:pt x="256" y="1"/>
                      <a:pt x="155" y="47"/>
                      <a:pt x="84" y="141"/>
                    </a:cubicBezTo>
                    <a:cubicBezTo>
                      <a:pt x="28" y="211"/>
                      <a:pt x="0" y="295"/>
                      <a:pt x="0" y="393"/>
                    </a:cubicBezTo>
                    <a:cubicBezTo>
                      <a:pt x="14" y="490"/>
                      <a:pt x="56" y="574"/>
                      <a:pt x="126" y="630"/>
                    </a:cubicBezTo>
                    <a:cubicBezTo>
                      <a:pt x="210" y="686"/>
                      <a:pt x="294" y="714"/>
                      <a:pt x="392" y="714"/>
                    </a:cubicBezTo>
                    <a:cubicBezTo>
                      <a:pt x="490" y="700"/>
                      <a:pt x="574" y="658"/>
                      <a:pt x="630" y="574"/>
                    </a:cubicBezTo>
                    <a:cubicBezTo>
                      <a:pt x="686" y="504"/>
                      <a:pt x="714" y="421"/>
                      <a:pt x="714" y="323"/>
                    </a:cubicBezTo>
                    <a:cubicBezTo>
                      <a:pt x="700" y="225"/>
                      <a:pt x="658" y="141"/>
                      <a:pt x="574" y="85"/>
                    </a:cubicBezTo>
                    <a:cubicBezTo>
                      <a:pt x="512" y="29"/>
                      <a:pt x="435" y="1"/>
                      <a:pt x="35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31" name="Google Shape;9231;p30"/>
              <p:cNvSpPr/>
              <p:nvPr/>
            </p:nvSpPr>
            <p:spPr>
              <a:xfrm rot="5400000">
                <a:off x="7853051" y="813385"/>
                <a:ext cx="41182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1" extrusionOk="0">
                    <a:moveTo>
                      <a:pt x="367" y="1"/>
                    </a:moveTo>
                    <a:cubicBezTo>
                      <a:pt x="261" y="1"/>
                      <a:pt x="157" y="47"/>
                      <a:pt x="84" y="136"/>
                    </a:cubicBezTo>
                    <a:cubicBezTo>
                      <a:pt x="29" y="206"/>
                      <a:pt x="1" y="290"/>
                      <a:pt x="1" y="388"/>
                    </a:cubicBezTo>
                    <a:cubicBezTo>
                      <a:pt x="15" y="486"/>
                      <a:pt x="56" y="570"/>
                      <a:pt x="140" y="626"/>
                    </a:cubicBezTo>
                    <a:cubicBezTo>
                      <a:pt x="203" y="682"/>
                      <a:pt x="283" y="711"/>
                      <a:pt x="364" y="711"/>
                    </a:cubicBezTo>
                    <a:cubicBezTo>
                      <a:pt x="462" y="711"/>
                      <a:pt x="561" y="668"/>
                      <a:pt x="630" y="584"/>
                    </a:cubicBezTo>
                    <a:cubicBezTo>
                      <a:pt x="686" y="500"/>
                      <a:pt x="714" y="416"/>
                      <a:pt x="714" y="318"/>
                    </a:cubicBezTo>
                    <a:cubicBezTo>
                      <a:pt x="700" y="220"/>
                      <a:pt x="658" y="136"/>
                      <a:pt x="588" y="80"/>
                    </a:cubicBezTo>
                    <a:cubicBezTo>
                      <a:pt x="523" y="26"/>
                      <a:pt x="445" y="1"/>
                      <a:pt x="36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32" name="Google Shape;9232;p30"/>
              <p:cNvSpPr/>
              <p:nvPr/>
            </p:nvSpPr>
            <p:spPr>
              <a:xfrm rot="5400000">
                <a:off x="8063397" y="592096"/>
                <a:ext cx="41989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3" extrusionOk="0">
                    <a:moveTo>
                      <a:pt x="380" y="0"/>
                    </a:moveTo>
                    <a:cubicBezTo>
                      <a:pt x="365" y="0"/>
                      <a:pt x="351" y="1"/>
                      <a:pt x="336" y="4"/>
                    </a:cubicBezTo>
                    <a:cubicBezTo>
                      <a:pt x="238" y="4"/>
                      <a:pt x="154" y="60"/>
                      <a:pt x="84" y="130"/>
                    </a:cubicBezTo>
                    <a:cubicBezTo>
                      <a:pt x="28" y="200"/>
                      <a:pt x="0" y="297"/>
                      <a:pt x="14" y="395"/>
                    </a:cubicBezTo>
                    <a:cubicBezTo>
                      <a:pt x="14" y="479"/>
                      <a:pt x="70" y="563"/>
                      <a:pt x="140" y="633"/>
                    </a:cubicBezTo>
                    <a:cubicBezTo>
                      <a:pt x="206" y="687"/>
                      <a:pt x="284" y="713"/>
                      <a:pt x="362" y="713"/>
                    </a:cubicBezTo>
                    <a:cubicBezTo>
                      <a:pt x="467" y="713"/>
                      <a:pt x="572" y="666"/>
                      <a:pt x="644" y="577"/>
                    </a:cubicBezTo>
                    <a:cubicBezTo>
                      <a:pt x="700" y="507"/>
                      <a:pt x="728" y="409"/>
                      <a:pt x="714" y="311"/>
                    </a:cubicBezTo>
                    <a:cubicBezTo>
                      <a:pt x="714" y="227"/>
                      <a:pt x="672" y="130"/>
                      <a:pt x="588" y="74"/>
                    </a:cubicBezTo>
                    <a:cubicBezTo>
                      <a:pt x="530" y="27"/>
                      <a:pt x="453" y="0"/>
                      <a:pt x="38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33" name="Google Shape;9233;p30"/>
              <p:cNvSpPr/>
              <p:nvPr/>
            </p:nvSpPr>
            <p:spPr>
              <a:xfrm rot="5400000">
                <a:off x="8116847" y="688226"/>
                <a:ext cx="41989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5" extrusionOk="0">
                    <a:moveTo>
                      <a:pt x="362" y="1"/>
                    </a:moveTo>
                    <a:cubicBezTo>
                      <a:pt x="258" y="1"/>
                      <a:pt x="156" y="43"/>
                      <a:pt x="85" y="130"/>
                    </a:cubicBezTo>
                    <a:cubicBezTo>
                      <a:pt x="29" y="200"/>
                      <a:pt x="1" y="298"/>
                      <a:pt x="1" y="382"/>
                    </a:cubicBezTo>
                    <a:cubicBezTo>
                      <a:pt x="15" y="480"/>
                      <a:pt x="57" y="564"/>
                      <a:pt x="141" y="620"/>
                    </a:cubicBezTo>
                    <a:cubicBezTo>
                      <a:pt x="203" y="676"/>
                      <a:pt x="286" y="705"/>
                      <a:pt x="369" y="705"/>
                    </a:cubicBezTo>
                    <a:cubicBezTo>
                      <a:pt x="469" y="705"/>
                      <a:pt x="569" y="662"/>
                      <a:pt x="630" y="578"/>
                    </a:cubicBezTo>
                    <a:cubicBezTo>
                      <a:pt x="686" y="508"/>
                      <a:pt x="728" y="410"/>
                      <a:pt x="714" y="312"/>
                    </a:cubicBezTo>
                    <a:cubicBezTo>
                      <a:pt x="700" y="228"/>
                      <a:pt x="658" y="130"/>
                      <a:pt x="588" y="74"/>
                    </a:cubicBezTo>
                    <a:cubicBezTo>
                      <a:pt x="521" y="25"/>
                      <a:pt x="442" y="1"/>
                      <a:pt x="36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34" name="Google Shape;9234;p30"/>
              <p:cNvSpPr/>
              <p:nvPr/>
            </p:nvSpPr>
            <p:spPr>
              <a:xfrm rot="5400000">
                <a:off x="7890144" y="918961"/>
                <a:ext cx="41182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1" extrusionOk="0">
                    <a:moveTo>
                      <a:pt x="367" y="1"/>
                    </a:moveTo>
                    <a:cubicBezTo>
                      <a:pt x="262" y="1"/>
                      <a:pt x="157" y="48"/>
                      <a:pt x="85" y="136"/>
                    </a:cubicBezTo>
                    <a:cubicBezTo>
                      <a:pt x="29" y="206"/>
                      <a:pt x="1" y="290"/>
                      <a:pt x="1" y="388"/>
                    </a:cubicBezTo>
                    <a:cubicBezTo>
                      <a:pt x="15" y="486"/>
                      <a:pt x="57" y="570"/>
                      <a:pt x="141" y="626"/>
                    </a:cubicBezTo>
                    <a:cubicBezTo>
                      <a:pt x="204" y="683"/>
                      <a:pt x="286" y="711"/>
                      <a:pt x="369" y="711"/>
                    </a:cubicBezTo>
                    <a:cubicBezTo>
                      <a:pt x="469" y="711"/>
                      <a:pt x="569" y="669"/>
                      <a:pt x="630" y="584"/>
                    </a:cubicBezTo>
                    <a:cubicBezTo>
                      <a:pt x="686" y="500"/>
                      <a:pt x="714" y="416"/>
                      <a:pt x="714" y="318"/>
                    </a:cubicBezTo>
                    <a:cubicBezTo>
                      <a:pt x="700" y="220"/>
                      <a:pt x="658" y="136"/>
                      <a:pt x="588" y="80"/>
                    </a:cubicBezTo>
                    <a:cubicBezTo>
                      <a:pt x="523" y="27"/>
                      <a:pt x="445" y="1"/>
                      <a:pt x="36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35" name="Google Shape;9235;p30"/>
              <p:cNvSpPr/>
              <p:nvPr/>
            </p:nvSpPr>
            <p:spPr>
              <a:xfrm rot="5400000">
                <a:off x="7677465" y="842962"/>
                <a:ext cx="41931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05" extrusionOk="0">
                    <a:moveTo>
                      <a:pt x="353" y="0"/>
                    </a:moveTo>
                    <a:cubicBezTo>
                      <a:pt x="252" y="0"/>
                      <a:pt x="154" y="43"/>
                      <a:pt x="84" y="127"/>
                    </a:cubicBezTo>
                    <a:cubicBezTo>
                      <a:pt x="28" y="197"/>
                      <a:pt x="0" y="295"/>
                      <a:pt x="0" y="393"/>
                    </a:cubicBezTo>
                    <a:cubicBezTo>
                      <a:pt x="14" y="477"/>
                      <a:pt x="56" y="561"/>
                      <a:pt x="140" y="631"/>
                    </a:cubicBezTo>
                    <a:cubicBezTo>
                      <a:pt x="207" y="680"/>
                      <a:pt x="287" y="705"/>
                      <a:pt x="366" y="705"/>
                    </a:cubicBezTo>
                    <a:cubicBezTo>
                      <a:pt x="470" y="705"/>
                      <a:pt x="573" y="662"/>
                      <a:pt x="644" y="575"/>
                    </a:cubicBezTo>
                    <a:cubicBezTo>
                      <a:pt x="700" y="505"/>
                      <a:pt x="728" y="407"/>
                      <a:pt x="714" y="323"/>
                    </a:cubicBezTo>
                    <a:cubicBezTo>
                      <a:pt x="714" y="225"/>
                      <a:pt x="658" y="141"/>
                      <a:pt x="588" y="85"/>
                    </a:cubicBezTo>
                    <a:cubicBezTo>
                      <a:pt x="519" y="29"/>
                      <a:pt x="435" y="0"/>
                      <a:pt x="35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36" name="Google Shape;9236;p30"/>
              <p:cNvSpPr/>
              <p:nvPr/>
            </p:nvSpPr>
            <p:spPr>
              <a:xfrm rot="5400000">
                <a:off x="7754012" y="1046857"/>
                <a:ext cx="41989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6" extrusionOk="0">
                    <a:moveTo>
                      <a:pt x="353" y="1"/>
                    </a:moveTo>
                    <a:cubicBezTo>
                      <a:pt x="253" y="1"/>
                      <a:pt x="154" y="43"/>
                      <a:pt x="85" y="128"/>
                    </a:cubicBezTo>
                    <a:cubicBezTo>
                      <a:pt x="29" y="198"/>
                      <a:pt x="1" y="296"/>
                      <a:pt x="1" y="394"/>
                    </a:cubicBezTo>
                    <a:cubicBezTo>
                      <a:pt x="15" y="478"/>
                      <a:pt x="57" y="576"/>
                      <a:pt x="141" y="632"/>
                    </a:cubicBezTo>
                    <a:cubicBezTo>
                      <a:pt x="198" y="678"/>
                      <a:pt x="276" y="705"/>
                      <a:pt x="348" y="705"/>
                    </a:cubicBezTo>
                    <a:cubicBezTo>
                      <a:pt x="363" y="705"/>
                      <a:pt x="378" y="704"/>
                      <a:pt x="392" y="702"/>
                    </a:cubicBezTo>
                    <a:cubicBezTo>
                      <a:pt x="490" y="702"/>
                      <a:pt x="574" y="646"/>
                      <a:pt x="644" y="576"/>
                    </a:cubicBezTo>
                    <a:cubicBezTo>
                      <a:pt x="700" y="506"/>
                      <a:pt x="728" y="408"/>
                      <a:pt x="714" y="324"/>
                    </a:cubicBezTo>
                    <a:cubicBezTo>
                      <a:pt x="714" y="226"/>
                      <a:pt x="658" y="142"/>
                      <a:pt x="588" y="86"/>
                    </a:cubicBezTo>
                    <a:cubicBezTo>
                      <a:pt x="519" y="29"/>
                      <a:pt x="436" y="1"/>
                      <a:pt x="35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37" name="Google Shape;9237;p30"/>
              <p:cNvSpPr/>
              <p:nvPr/>
            </p:nvSpPr>
            <p:spPr>
              <a:xfrm rot="5400000">
                <a:off x="8020717" y="874957"/>
                <a:ext cx="41931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14" extrusionOk="0">
                    <a:moveTo>
                      <a:pt x="371" y="1"/>
                    </a:moveTo>
                    <a:cubicBezTo>
                      <a:pt x="355" y="1"/>
                      <a:pt x="338" y="2"/>
                      <a:pt x="322" y="4"/>
                    </a:cubicBezTo>
                    <a:cubicBezTo>
                      <a:pt x="224" y="18"/>
                      <a:pt x="140" y="60"/>
                      <a:pt x="84" y="130"/>
                    </a:cubicBezTo>
                    <a:cubicBezTo>
                      <a:pt x="28" y="200"/>
                      <a:pt x="0" y="298"/>
                      <a:pt x="0" y="396"/>
                    </a:cubicBezTo>
                    <a:cubicBezTo>
                      <a:pt x="14" y="480"/>
                      <a:pt x="56" y="564"/>
                      <a:pt x="140" y="634"/>
                    </a:cubicBezTo>
                    <a:cubicBezTo>
                      <a:pt x="199" y="688"/>
                      <a:pt x="277" y="713"/>
                      <a:pt x="356" y="713"/>
                    </a:cubicBezTo>
                    <a:cubicBezTo>
                      <a:pt x="462" y="713"/>
                      <a:pt x="571" y="666"/>
                      <a:pt x="644" y="578"/>
                    </a:cubicBezTo>
                    <a:cubicBezTo>
                      <a:pt x="700" y="508"/>
                      <a:pt x="728" y="410"/>
                      <a:pt x="714" y="326"/>
                    </a:cubicBezTo>
                    <a:cubicBezTo>
                      <a:pt x="714" y="228"/>
                      <a:pt x="658" y="144"/>
                      <a:pt x="588" y="88"/>
                    </a:cubicBezTo>
                    <a:cubicBezTo>
                      <a:pt x="529" y="30"/>
                      <a:pt x="452" y="1"/>
                      <a:pt x="37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38" name="Google Shape;9238;p30"/>
              <p:cNvSpPr/>
              <p:nvPr/>
            </p:nvSpPr>
            <p:spPr>
              <a:xfrm rot="5400000">
                <a:off x="8224526" y="-45077"/>
                <a:ext cx="41182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4" extrusionOk="0">
                    <a:moveTo>
                      <a:pt x="367" y="1"/>
                    </a:moveTo>
                    <a:cubicBezTo>
                      <a:pt x="262" y="1"/>
                      <a:pt x="157" y="47"/>
                      <a:pt x="85" y="136"/>
                    </a:cubicBezTo>
                    <a:cubicBezTo>
                      <a:pt x="29" y="206"/>
                      <a:pt x="1" y="304"/>
                      <a:pt x="1" y="388"/>
                    </a:cubicBezTo>
                    <a:cubicBezTo>
                      <a:pt x="15" y="486"/>
                      <a:pt x="57" y="570"/>
                      <a:pt x="127" y="626"/>
                    </a:cubicBezTo>
                    <a:cubicBezTo>
                      <a:pt x="197" y="684"/>
                      <a:pt x="267" y="713"/>
                      <a:pt x="345" y="713"/>
                    </a:cubicBezTo>
                    <a:cubicBezTo>
                      <a:pt x="360" y="713"/>
                      <a:pt x="376" y="712"/>
                      <a:pt x="393" y="710"/>
                    </a:cubicBezTo>
                    <a:cubicBezTo>
                      <a:pt x="490" y="696"/>
                      <a:pt x="574" y="654"/>
                      <a:pt x="630" y="584"/>
                    </a:cubicBezTo>
                    <a:cubicBezTo>
                      <a:pt x="686" y="500"/>
                      <a:pt x="714" y="416"/>
                      <a:pt x="714" y="318"/>
                    </a:cubicBezTo>
                    <a:cubicBezTo>
                      <a:pt x="700" y="220"/>
                      <a:pt x="658" y="136"/>
                      <a:pt x="588" y="80"/>
                    </a:cubicBezTo>
                    <a:cubicBezTo>
                      <a:pt x="523" y="26"/>
                      <a:pt x="445" y="1"/>
                      <a:pt x="36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39" name="Google Shape;9239;p30"/>
              <p:cNvSpPr/>
              <p:nvPr/>
            </p:nvSpPr>
            <p:spPr>
              <a:xfrm rot="5400000">
                <a:off x="8356539" y="-165571"/>
                <a:ext cx="41989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4" extrusionOk="0">
                    <a:moveTo>
                      <a:pt x="359" y="0"/>
                    </a:moveTo>
                    <a:cubicBezTo>
                      <a:pt x="256" y="0"/>
                      <a:pt x="155" y="46"/>
                      <a:pt x="85" y="140"/>
                    </a:cubicBezTo>
                    <a:cubicBezTo>
                      <a:pt x="29" y="210"/>
                      <a:pt x="1" y="294"/>
                      <a:pt x="15" y="392"/>
                    </a:cubicBezTo>
                    <a:cubicBezTo>
                      <a:pt x="15" y="490"/>
                      <a:pt x="71" y="574"/>
                      <a:pt x="141" y="630"/>
                    </a:cubicBezTo>
                    <a:cubicBezTo>
                      <a:pt x="211" y="686"/>
                      <a:pt x="309" y="714"/>
                      <a:pt x="407" y="714"/>
                    </a:cubicBezTo>
                    <a:cubicBezTo>
                      <a:pt x="490" y="700"/>
                      <a:pt x="588" y="658"/>
                      <a:pt x="644" y="588"/>
                    </a:cubicBezTo>
                    <a:cubicBezTo>
                      <a:pt x="700" y="504"/>
                      <a:pt x="728" y="420"/>
                      <a:pt x="714" y="322"/>
                    </a:cubicBezTo>
                    <a:cubicBezTo>
                      <a:pt x="714" y="224"/>
                      <a:pt x="672" y="140"/>
                      <a:pt x="588" y="84"/>
                    </a:cubicBezTo>
                    <a:cubicBezTo>
                      <a:pt x="521" y="29"/>
                      <a:pt x="439" y="0"/>
                      <a:pt x="359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40" name="Google Shape;9240;p30"/>
              <p:cNvSpPr/>
              <p:nvPr/>
            </p:nvSpPr>
            <p:spPr>
              <a:xfrm rot="5400000">
                <a:off x="8426261" y="46763"/>
                <a:ext cx="41182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9" y="1"/>
                    </a:moveTo>
                    <a:cubicBezTo>
                      <a:pt x="257" y="1"/>
                      <a:pt x="155" y="47"/>
                      <a:pt x="85" y="141"/>
                    </a:cubicBezTo>
                    <a:cubicBezTo>
                      <a:pt x="29" y="211"/>
                      <a:pt x="1" y="294"/>
                      <a:pt x="1" y="392"/>
                    </a:cubicBezTo>
                    <a:cubicBezTo>
                      <a:pt x="15" y="490"/>
                      <a:pt x="57" y="574"/>
                      <a:pt x="141" y="630"/>
                    </a:cubicBezTo>
                    <a:cubicBezTo>
                      <a:pt x="211" y="686"/>
                      <a:pt x="309" y="714"/>
                      <a:pt x="393" y="714"/>
                    </a:cubicBezTo>
                    <a:cubicBezTo>
                      <a:pt x="491" y="700"/>
                      <a:pt x="575" y="658"/>
                      <a:pt x="631" y="588"/>
                    </a:cubicBezTo>
                    <a:cubicBezTo>
                      <a:pt x="687" y="504"/>
                      <a:pt x="715" y="420"/>
                      <a:pt x="715" y="322"/>
                    </a:cubicBezTo>
                    <a:cubicBezTo>
                      <a:pt x="701" y="224"/>
                      <a:pt x="659" y="141"/>
                      <a:pt x="589" y="85"/>
                    </a:cubicBezTo>
                    <a:cubicBezTo>
                      <a:pt x="521" y="29"/>
                      <a:pt x="440" y="1"/>
                      <a:pt x="359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41" name="Google Shape;9241;p30"/>
              <p:cNvSpPr/>
              <p:nvPr/>
            </p:nvSpPr>
            <p:spPr>
              <a:xfrm rot="5400000">
                <a:off x="8458890" y="231564"/>
                <a:ext cx="41182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8" extrusionOk="0">
                    <a:moveTo>
                      <a:pt x="354" y="0"/>
                    </a:moveTo>
                    <a:cubicBezTo>
                      <a:pt x="254" y="0"/>
                      <a:pt x="156" y="43"/>
                      <a:pt x="84" y="130"/>
                    </a:cubicBezTo>
                    <a:cubicBezTo>
                      <a:pt x="28" y="200"/>
                      <a:pt x="0" y="298"/>
                      <a:pt x="0" y="396"/>
                    </a:cubicBezTo>
                    <a:cubicBezTo>
                      <a:pt x="14" y="480"/>
                      <a:pt x="56" y="564"/>
                      <a:pt x="126" y="634"/>
                    </a:cubicBezTo>
                    <a:cubicBezTo>
                      <a:pt x="184" y="680"/>
                      <a:pt x="261" y="707"/>
                      <a:pt x="342" y="707"/>
                    </a:cubicBezTo>
                    <a:cubicBezTo>
                      <a:pt x="359" y="707"/>
                      <a:pt x="375" y="706"/>
                      <a:pt x="392" y="704"/>
                    </a:cubicBezTo>
                    <a:cubicBezTo>
                      <a:pt x="490" y="690"/>
                      <a:pt x="574" y="648"/>
                      <a:pt x="630" y="578"/>
                    </a:cubicBezTo>
                    <a:cubicBezTo>
                      <a:pt x="686" y="508"/>
                      <a:pt x="714" y="410"/>
                      <a:pt x="714" y="326"/>
                    </a:cubicBezTo>
                    <a:cubicBezTo>
                      <a:pt x="700" y="228"/>
                      <a:pt x="658" y="144"/>
                      <a:pt x="574" y="74"/>
                    </a:cubicBezTo>
                    <a:cubicBezTo>
                      <a:pt x="507" y="25"/>
                      <a:pt x="430" y="0"/>
                      <a:pt x="354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42" name="Google Shape;9242;p30"/>
              <p:cNvSpPr/>
              <p:nvPr/>
            </p:nvSpPr>
            <p:spPr>
              <a:xfrm rot="5400000">
                <a:off x="8322816" y="299155"/>
                <a:ext cx="41182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1" extrusionOk="0">
                    <a:moveTo>
                      <a:pt x="351" y="1"/>
                    </a:moveTo>
                    <a:cubicBezTo>
                      <a:pt x="249" y="1"/>
                      <a:pt x="147" y="48"/>
                      <a:pt x="85" y="134"/>
                    </a:cubicBezTo>
                    <a:cubicBezTo>
                      <a:pt x="29" y="204"/>
                      <a:pt x="1" y="302"/>
                      <a:pt x="1" y="400"/>
                    </a:cubicBezTo>
                    <a:cubicBezTo>
                      <a:pt x="15" y="484"/>
                      <a:pt x="57" y="567"/>
                      <a:pt x="127" y="637"/>
                    </a:cubicBezTo>
                    <a:cubicBezTo>
                      <a:pt x="194" y="686"/>
                      <a:pt x="274" y="711"/>
                      <a:pt x="353" y="711"/>
                    </a:cubicBezTo>
                    <a:cubicBezTo>
                      <a:pt x="457" y="711"/>
                      <a:pt x="559" y="669"/>
                      <a:pt x="631" y="581"/>
                    </a:cubicBezTo>
                    <a:cubicBezTo>
                      <a:pt x="686" y="512"/>
                      <a:pt x="714" y="414"/>
                      <a:pt x="714" y="330"/>
                    </a:cubicBezTo>
                    <a:cubicBezTo>
                      <a:pt x="700" y="232"/>
                      <a:pt x="659" y="148"/>
                      <a:pt x="575" y="92"/>
                    </a:cubicBezTo>
                    <a:cubicBezTo>
                      <a:pt x="513" y="30"/>
                      <a:pt x="432" y="1"/>
                      <a:pt x="351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43" name="Google Shape;9243;p30"/>
              <p:cNvSpPr/>
              <p:nvPr/>
            </p:nvSpPr>
            <p:spPr>
              <a:xfrm rot="5400000">
                <a:off x="8068033" y="377631"/>
                <a:ext cx="41931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15" extrusionOk="0">
                    <a:moveTo>
                      <a:pt x="365" y="1"/>
                    </a:moveTo>
                    <a:cubicBezTo>
                      <a:pt x="263" y="1"/>
                      <a:pt x="161" y="47"/>
                      <a:pt x="98" y="141"/>
                    </a:cubicBezTo>
                    <a:cubicBezTo>
                      <a:pt x="28" y="211"/>
                      <a:pt x="0" y="294"/>
                      <a:pt x="14" y="392"/>
                    </a:cubicBezTo>
                    <a:cubicBezTo>
                      <a:pt x="28" y="490"/>
                      <a:pt x="70" y="574"/>
                      <a:pt x="140" y="630"/>
                    </a:cubicBezTo>
                    <a:cubicBezTo>
                      <a:pt x="210" y="686"/>
                      <a:pt x="308" y="714"/>
                      <a:pt x="406" y="714"/>
                    </a:cubicBezTo>
                    <a:cubicBezTo>
                      <a:pt x="504" y="700"/>
                      <a:pt x="588" y="658"/>
                      <a:pt x="644" y="574"/>
                    </a:cubicBezTo>
                    <a:cubicBezTo>
                      <a:pt x="700" y="504"/>
                      <a:pt x="728" y="420"/>
                      <a:pt x="728" y="322"/>
                    </a:cubicBezTo>
                    <a:cubicBezTo>
                      <a:pt x="714" y="225"/>
                      <a:pt x="672" y="141"/>
                      <a:pt x="588" y="85"/>
                    </a:cubicBezTo>
                    <a:cubicBezTo>
                      <a:pt x="526" y="29"/>
                      <a:pt x="446" y="1"/>
                      <a:pt x="365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44" name="Google Shape;9244;p30"/>
              <p:cNvSpPr/>
              <p:nvPr/>
            </p:nvSpPr>
            <p:spPr>
              <a:xfrm rot="5400000">
                <a:off x="7752457" y="439549"/>
                <a:ext cx="41989" cy="4147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20" extrusionOk="0">
                    <a:moveTo>
                      <a:pt x="367" y="1"/>
                    </a:moveTo>
                    <a:cubicBezTo>
                      <a:pt x="262" y="1"/>
                      <a:pt x="157" y="48"/>
                      <a:pt x="85" y="136"/>
                    </a:cubicBezTo>
                    <a:cubicBezTo>
                      <a:pt x="29" y="206"/>
                      <a:pt x="1" y="304"/>
                      <a:pt x="15" y="402"/>
                    </a:cubicBezTo>
                    <a:cubicBezTo>
                      <a:pt x="15" y="486"/>
                      <a:pt x="71" y="570"/>
                      <a:pt x="141" y="640"/>
                    </a:cubicBezTo>
                    <a:cubicBezTo>
                      <a:pt x="206" y="693"/>
                      <a:pt x="284" y="719"/>
                      <a:pt x="362" y="719"/>
                    </a:cubicBezTo>
                    <a:cubicBezTo>
                      <a:pt x="467" y="719"/>
                      <a:pt x="572" y="672"/>
                      <a:pt x="644" y="584"/>
                    </a:cubicBezTo>
                    <a:cubicBezTo>
                      <a:pt x="700" y="514"/>
                      <a:pt x="728" y="416"/>
                      <a:pt x="728" y="332"/>
                    </a:cubicBezTo>
                    <a:cubicBezTo>
                      <a:pt x="714" y="234"/>
                      <a:pt x="672" y="150"/>
                      <a:pt x="588" y="80"/>
                    </a:cubicBezTo>
                    <a:cubicBezTo>
                      <a:pt x="523" y="26"/>
                      <a:pt x="445" y="1"/>
                      <a:pt x="36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45" name="Google Shape;9245;p30"/>
              <p:cNvSpPr/>
              <p:nvPr/>
            </p:nvSpPr>
            <p:spPr>
              <a:xfrm rot="5400000">
                <a:off x="7995317" y="495735"/>
                <a:ext cx="41125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14" extrusionOk="0">
                    <a:moveTo>
                      <a:pt x="365" y="1"/>
                    </a:moveTo>
                    <a:cubicBezTo>
                      <a:pt x="350" y="1"/>
                      <a:pt x="336" y="2"/>
                      <a:pt x="322" y="4"/>
                    </a:cubicBezTo>
                    <a:cubicBezTo>
                      <a:pt x="224" y="18"/>
                      <a:pt x="140" y="60"/>
                      <a:pt x="84" y="130"/>
                    </a:cubicBezTo>
                    <a:cubicBezTo>
                      <a:pt x="28" y="200"/>
                      <a:pt x="0" y="298"/>
                      <a:pt x="0" y="396"/>
                    </a:cubicBezTo>
                    <a:cubicBezTo>
                      <a:pt x="14" y="480"/>
                      <a:pt x="56" y="578"/>
                      <a:pt x="126" y="634"/>
                    </a:cubicBezTo>
                    <a:cubicBezTo>
                      <a:pt x="192" y="687"/>
                      <a:pt x="270" y="713"/>
                      <a:pt x="348" y="713"/>
                    </a:cubicBezTo>
                    <a:cubicBezTo>
                      <a:pt x="453" y="713"/>
                      <a:pt x="558" y="666"/>
                      <a:pt x="630" y="578"/>
                    </a:cubicBezTo>
                    <a:cubicBezTo>
                      <a:pt x="686" y="508"/>
                      <a:pt x="714" y="410"/>
                      <a:pt x="714" y="326"/>
                    </a:cubicBezTo>
                    <a:cubicBezTo>
                      <a:pt x="700" y="228"/>
                      <a:pt x="658" y="144"/>
                      <a:pt x="574" y="88"/>
                    </a:cubicBezTo>
                    <a:cubicBezTo>
                      <a:pt x="516" y="30"/>
                      <a:pt x="438" y="1"/>
                      <a:pt x="365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46" name="Google Shape;9246;p30"/>
              <p:cNvSpPr/>
              <p:nvPr/>
            </p:nvSpPr>
            <p:spPr>
              <a:xfrm rot="5400000">
                <a:off x="7878595" y="449167"/>
                <a:ext cx="41182" cy="40779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08" extrusionOk="0">
                    <a:moveTo>
                      <a:pt x="372" y="0"/>
                    </a:moveTo>
                    <a:cubicBezTo>
                      <a:pt x="356" y="0"/>
                      <a:pt x="339" y="2"/>
                      <a:pt x="322" y="4"/>
                    </a:cubicBezTo>
                    <a:cubicBezTo>
                      <a:pt x="224" y="4"/>
                      <a:pt x="141" y="60"/>
                      <a:pt x="85" y="130"/>
                    </a:cubicBezTo>
                    <a:cubicBezTo>
                      <a:pt x="29" y="200"/>
                      <a:pt x="1" y="298"/>
                      <a:pt x="1" y="382"/>
                    </a:cubicBezTo>
                    <a:cubicBezTo>
                      <a:pt x="15" y="480"/>
                      <a:pt x="57" y="564"/>
                      <a:pt x="127" y="634"/>
                    </a:cubicBezTo>
                    <a:cubicBezTo>
                      <a:pt x="193" y="682"/>
                      <a:pt x="273" y="707"/>
                      <a:pt x="353" y="707"/>
                    </a:cubicBezTo>
                    <a:cubicBezTo>
                      <a:pt x="456" y="707"/>
                      <a:pt x="559" y="665"/>
                      <a:pt x="630" y="578"/>
                    </a:cubicBezTo>
                    <a:cubicBezTo>
                      <a:pt x="686" y="508"/>
                      <a:pt x="714" y="410"/>
                      <a:pt x="714" y="312"/>
                    </a:cubicBezTo>
                    <a:cubicBezTo>
                      <a:pt x="700" y="228"/>
                      <a:pt x="658" y="144"/>
                      <a:pt x="588" y="74"/>
                    </a:cubicBezTo>
                    <a:cubicBezTo>
                      <a:pt x="519" y="28"/>
                      <a:pt x="449" y="0"/>
                      <a:pt x="37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47" name="Google Shape;9247;p30"/>
              <p:cNvSpPr/>
              <p:nvPr/>
            </p:nvSpPr>
            <p:spPr>
              <a:xfrm rot="5400000">
                <a:off x="7828773" y="1099098"/>
                <a:ext cx="41931" cy="40952"/>
              </a:xfrm>
              <a:custGeom>
                <a:avLst/>
                <a:gdLst/>
                <a:ahLst/>
                <a:cxnLst/>
                <a:rect l="l" t="t" r="r" b="b"/>
                <a:pathLst>
                  <a:path w="728" h="711" extrusionOk="0">
                    <a:moveTo>
                      <a:pt x="322" y="1"/>
                    </a:moveTo>
                    <a:cubicBezTo>
                      <a:pt x="238" y="15"/>
                      <a:pt x="140" y="57"/>
                      <a:pt x="84" y="141"/>
                    </a:cubicBezTo>
                    <a:cubicBezTo>
                      <a:pt x="28" y="211"/>
                      <a:pt x="0" y="295"/>
                      <a:pt x="14" y="392"/>
                    </a:cubicBezTo>
                    <a:cubicBezTo>
                      <a:pt x="14" y="490"/>
                      <a:pt x="56" y="574"/>
                      <a:pt x="140" y="630"/>
                    </a:cubicBezTo>
                    <a:cubicBezTo>
                      <a:pt x="207" y="685"/>
                      <a:pt x="287" y="711"/>
                      <a:pt x="367" y="711"/>
                    </a:cubicBezTo>
                    <a:cubicBezTo>
                      <a:pt x="470" y="711"/>
                      <a:pt x="573" y="667"/>
                      <a:pt x="644" y="588"/>
                    </a:cubicBezTo>
                    <a:cubicBezTo>
                      <a:pt x="700" y="504"/>
                      <a:pt x="728" y="420"/>
                      <a:pt x="714" y="323"/>
                    </a:cubicBezTo>
                    <a:cubicBezTo>
                      <a:pt x="714" y="225"/>
                      <a:pt x="658" y="141"/>
                      <a:pt x="588" y="85"/>
                    </a:cubicBezTo>
                    <a:cubicBezTo>
                      <a:pt x="518" y="29"/>
                      <a:pt x="420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48" name="Google Shape;9248;p30"/>
              <p:cNvSpPr/>
              <p:nvPr/>
            </p:nvSpPr>
            <p:spPr>
              <a:xfrm rot="5400000">
                <a:off x="7707703" y="1156177"/>
                <a:ext cx="41989" cy="41240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6" extrusionOk="0">
                    <a:moveTo>
                      <a:pt x="322" y="1"/>
                    </a:moveTo>
                    <a:cubicBezTo>
                      <a:pt x="239" y="15"/>
                      <a:pt x="141" y="57"/>
                      <a:pt x="85" y="141"/>
                    </a:cubicBezTo>
                    <a:cubicBezTo>
                      <a:pt x="29" y="211"/>
                      <a:pt x="1" y="295"/>
                      <a:pt x="1" y="392"/>
                    </a:cubicBezTo>
                    <a:cubicBezTo>
                      <a:pt x="15" y="490"/>
                      <a:pt x="57" y="574"/>
                      <a:pt x="141" y="630"/>
                    </a:cubicBezTo>
                    <a:cubicBezTo>
                      <a:pt x="204" y="687"/>
                      <a:pt x="286" y="715"/>
                      <a:pt x="370" y="715"/>
                    </a:cubicBezTo>
                    <a:cubicBezTo>
                      <a:pt x="472" y="715"/>
                      <a:pt x="575" y="673"/>
                      <a:pt x="644" y="588"/>
                    </a:cubicBezTo>
                    <a:cubicBezTo>
                      <a:pt x="700" y="504"/>
                      <a:pt x="728" y="420"/>
                      <a:pt x="714" y="322"/>
                    </a:cubicBezTo>
                    <a:cubicBezTo>
                      <a:pt x="714" y="225"/>
                      <a:pt x="658" y="141"/>
                      <a:pt x="588" y="85"/>
                    </a:cubicBezTo>
                    <a:cubicBezTo>
                      <a:pt x="518" y="29"/>
                      <a:pt x="420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49" name="Google Shape;9249;p30"/>
              <p:cNvSpPr/>
              <p:nvPr/>
            </p:nvSpPr>
            <p:spPr>
              <a:xfrm rot="5400000">
                <a:off x="7797584" y="908364"/>
                <a:ext cx="41182" cy="41182"/>
              </a:xfrm>
              <a:custGeom>
                <a:avLst/>
                <a:gdLst/>
                <a:ahLst/>
                <a:cxnLst/>
                <a:rect l="l" t="t" r="r" b="b"/>
                <a:pathLst>
                  <a:path w="715" h="715" extrusionOk="0">
                    <a:moveTo>
                      <a:pt x="359" y="1"/>
                    </a:moveTo>
                    <a:cubicBezTo>
                      <a:pt x="256" y="1"/>
                      <a:pt x="155" y="46"/>
                      <a:pt x="85" y="140"/>
                    </a:cubicBezTo>
                    <a:cubicBezTo>
                      <a:pt x="29" y="210"/>
                      <a:pt x="1" y="294"/>
                      <a:pt x="1" y="392"/>
                    </a:cubicBezTo>
                    <a:cubicBezTo>
                      <a:pt x="15" y="490"/>
                      <a:pt x="57" y="574"/>
                      <a:pt x="141" y="630"/>
                    </a:cubicBezTo>
                    <a:cubicBezTo>
                      <a:pt x="211" y="686"/>
                      <a:pt x="295" y="714"/>
                      <a:pt x="393" y="714"/>
                    </a:cubicBezTo>
                    <a:cubicBezTo>
                      <a:pt x="490" y="700"/>
                      <a:pt x="574" y="658"/>
                      <a:pt x="630" y="574"/>
                    </a:cubicBezTo>
                    <a:cubicBezTo>
                      <a:pt x="686" y="504"/>
                      <a:pt x="714" y="420"/>
                      <a:pt x="714" y="322"/>
                    </a:cubicBezTo>
                    <a:cubicBezTo>
                      <a:pt x="700" y="224"/>
                      <a:pt x="658" y="140"/>
                      <a:pt x="588" y="84"/>
                    </a:cubicBezTo>
                    <a:cubicBezTo>
                      <a:pt x="521" y="29"/>
                      <a:pt x="439" y="1"/>
                      <a:pt x="359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50" name="Google Shape;9250;p30"/>
              <p:cNvSpPr/>
              <p:nvPr/>
            </p:nvSpPr>
            <p:spPr>
              <a:xfrm rot="5400000">
                <a:off x="7915429" y="653322"/>
                <a:ext cx="41989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3" extrusionOk="0">
                    <a:moveTo>
                      <a:pt x="367" y="0"/>
                    </a:moveTo>
                    <a:cubicBezTo>
                      <a:pt x="262" y="0"/>
                      <a:pt x="157" y="47"/>
                      <a:pt x="85" y="135"/>
                    </a:cubicBezTo>
                    <a:cubicBezTo>
                      <a:pt x="29" y="205"/>
                      <a:pt x="1" y="303"/>
                      <a:pt x="15" y="401"/>
                    </a:cubicBezTo>
                    <a:cubicBezTo>
                      <a:pt x="15" y="485"/>
                      <a:pt x="71" y="569"/>
                      <a:pt x="141" y="639"/>
                    </a:cubicBezTo>
                    <a:cubicBezTo>
                      <a:pt x="199" y="685"/>
                      <a:pt x="276" y="713"/>
                      <a:pt x="356" y="713"/>
                    </a:cubicBezTo>
                    <a:cubicBezTo>
                      <a:pt x="373" y="713"/>
                      <a:pt x="390" y="711"/>
                      <a:pt x="407" y="709"/>
                    </a:cubicBezTo>
                    <a:cubicBezTo>
                      <a:pt x="491" y="695"/>
                      <a:pt x="589" y="653"/>
                      <a:pt x="645" y="583"/>
                    </a:cubicBezTo>
                    <a:cubicBezTo>
                      <a:pt x="701" y="513"/>
                      <a:pt x="729" y="415"/>
                      <a:pt x="729" y="317"/>
                    </a:cubicBezTo>
                    <a:cubicBezTo>
                      <a:pt x="715" y="233"/>
                      <a:pt x="673" y="149"/>
                      <a:pt x="589" y="79"/>
                    </a:cubicBezTo>
                    <a:cubicBezTo>
                      <a:pt x="523" y="26"/>
                      <a:pt x="445" y="0"/>
                      <a:pt x="36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51" name="Google Shape;9251;p30"/>
              <p:cNvSpPr/>
              <p:nvPr/>
            </p:nvSpPr>
            <p:spPr>
              <a:xfrm rot="5400000">
                <a:off x="7728554" y="230297"/>
                <a:ext cx="41989" cy="40894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0" extrusionOk="0">
                    <a:moveTo>
                      <a:pt x="367" y="0"/>
                    </a:moveTo>
                    <a:cubicBezTo>
                      <a:pt x="261" y="0"/>
                      <a:pt x="157" y="47"/>
                      <a:pt x="84" y="136"/>
                    </a:cubicBezTo>
                    <a:cubicBezTo>
                      <a:pt x="28" y="206"/>
                      <a:pt x="0" y="290"/>
                      <a:pt x="14" y="388"/>
                    </a:cubicBezTo>
                    <a:cubicBezTo>
                      <a:pt x="14" y="486"/>
                      <a:pt x="70" y="570"/>
                      <a:pt x="140" y="626"/>
                    </a:cubicBezTo>
                    <a:cubicBezTo>
                      <a:pt x="210" y="681"/>
                      <a:pt x="308" y="709"/>
                      <a:pt x="406" y="709"/>
                    </a:cubicBezTo>
                    <a:cubicBezTo>
                      <a:pt x="490" y="695"/>
                      <a:pt x="588" y="654"/>
                      <a:pt x="644" y="584"/>
                    </a:cubicBezTo>
                    <a:cubicBezTo>
                      <a:pt x="700" y="500"/>
                      <a:pt x="728" y="416"/>
                      <a:pt x="728" y="318"/>
                    </a:cubicBezTo>
                    <a:cubicBezTo>
                      <a:pt x="714" y="220"/>
                      <a:pt x="672" y="136"/>
                      <a:pt x="588" y="80"/>
                    </a:cubicBezTo>
                    <a:cubicBezTo>
                      <a:pt x="523" y="26"/>
                      <a:pt x="444" y="0"/>
                      <a:pt x="36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52" name="Google Shape;9252;p30"/>
              <p:cNvSpPr/>
              <p:nvPr/>
            </p:nvSpPr>
            <p:spPr>
              <a:xfrm rot="5400000">
                <a:off x="8026333" y="192283"/>
                <a:ext cx="41989" cy="41125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14" extrusionOk="0">
                    <a:moveTo>
                      <a:pt x="380" y="1"/>
                    </a:moveTo>
                    <a:cubicBezTo>
                      <a:pt x="365" y="1"/>
                      <a:pt x="351" y="2"/>
                      <a:pt x="337" y="4"/>
                    </a:cubicBezTo>
                    <a:cubicBezTo>
                      <a:pt x="239" y="18"/>
                      <a:pt x="155" y="60"/>
                      <a:pt x="85" y="130"/>
                    </a:cubicBezTo>
                    <a:cubicBezTo>
                      <a:pt x="29" y="214"/>
                      <a:pt x="1" y="298"/>
                      <a:pt x="15" y="396"/>
                    </a:cubicBezTo>
                    <a:cubicBezTo>
                      <a:pt x="29" y="480"/>
                      <a:pt x="71" y="578"/>
                      <a:pt x="141" y="634"/>
                    </a:cubicBezTo>
                    <a:cubicBezTo>
                      <a:pt x="206" y="688"/>
                      <a:pt x="284" y="713"/>
                      <a:pt x="362" y="713"/>
                    </a:cubicBezTo>
                    <a:cubicBezTo>
                      <a:pt x="467" y="713"/>
                      <a:pt x="572" y="666"/>
                      <a:pt x="644" y="578"/>
                    </a:cubicBezTo>
                    <a:cubicBezTo>
                      <a:pt x="700" y="508"/>
                      <a:pt x="728" y="410"/>
                      <a:pt x="728" y="326"/>
                    </a:cubicBezTo>
                    <a:cubicBezTo>
                      <a:pt x="714" y="228"/>
                      <a:pt x="672" y="144"/>
                      <a:pt x="588" y="88"/>
                    </a:cubicBezTo>
                    <a:cubicBezTo>
                      <a:pt x="530" y="30"/>
                      <a:pt x="452" y="1"/>
                      <a:pt x="380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53" name="Google Shape;9253;p30"/>
              <p:cNvSpPr/>
              <p:nvPr/>
            </p:nvSpPr>
            <p:spPr>
              <a:xfrm rot="5400000">
                <a:off x="8459668" y="-355153"/>
                <a:ext cx="41125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06" extrusionOk="0">
                    <a:moveTo>
                      <a:pt x="353" y="1"/>
                    </a:moveTo>
                    <a:cubicBezTo>
                      <a:pt x="252" y="1"/>
                      <a:pt x="154" y="43"/>
                      <a:pt x="84" y="128"/>
                    </a:cubicBezTo>
                    <a:cubicBezTo>
                      <a:pt x="28" y="198"/>
                      <a:pt x="0" y="296"/>
                      <a:pt x="0" y="394"/>
                    </a:cubicBezTo>
                    <a:cubicBezTo>
                      <a:pt x="14" y="478"/>
                      <a:pt x="56" y="576"/>
                      <a:pt x="140" y="632"/>
                    </a:cubicBezTo>
                    <a:cubicBezTo>
                      <a:pt x="198" y="678"/>
                      <a:pt x="266" y="705"/>
                      <a:pt x="343" y="705"/>
                    </a:cubicBezTo>
                    <a:cubicBezTo>
                      <a:pt x="359" y="705"/>
                      <a:pt x="375" y="704"/>
                      <a:pt x="392" y="702"/>
                    </a:cubicBezTo>
                    <a:cubicBezTo>
                      <a:pt x="490" y="702"/>
                      <a:pt x="574" y="646"/>
                      <a:pt x="630" y="576"/>
                    </a:cubicBezTo>
                    <a:cubicBezTo>
                      <a:pt x="686" y="506"/>
                      <a:pt x="714" y="408"/>
                      <a:pt x="714" y="324"/>
                    </a:cubicBezTo>
                    <a:cubicBezTo>
                      <a:pt x="700" y="226"/>
                      <a:pt x="658" y="142"/>
                      <a:pt x="588" y="86"/>
                    </a:cubicBezTo>
                    <a:cubicBezTo>
                      <a:pt x="519" y="29"/>
                      <a:pt x="435" y="1"/>
                      <a:pt x="35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54" name="Google Shape;9254;p30"/>
              <p:cNvSpPr/>
              <p:nvPr/>
            </p:nvSpPr>
            <p:spPr>
              <a:xfrm rot="5400000">
                <a:off x="8710706" y="-366816"/>
                <a:ext cx="41989" cy="40664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6" extrusionOk="0">
                    <a:moveTo>
                      <a:pt x="353" y="1"/>
                    </a:moveTo>
                    <a:cubicBezTo>
                      <a:pt x="253" y="1"/>
                      <a:pt x="154" y="43"/>
                      <a:pt x="84" y="128"/>
                    </a:cubicBezTo>
                    <a:cubicBezTo>
                      <a:pt x="28" y="198"/>
                      <a:pt x="0" y="296"/>
                      <a:pt x="0" y="394"/>
                    </a:cubicBezTo>
                    <a:cubicBezTo>
                      <a:pt x="14" y="478"/>
                      <a:pt x="56" y="562"/>
                      <a:pt x="140" y="632"/>
                    </a:cubicBezTo>
                    <a:cubicBezTo>
                      <a:pt x="207" y="680"/>
                      <a:pt x="287" y="705"/>
                      <a:pt x="367" y="705"/>
                    </a:cubicBezTo>
                    <a:cubicBezTo>
                      <a:pt x="470" y="705"/>
                      <a:pt x="573" y="663"/>
                      <a:pt x="644" y="576"/>
                    </a:cubicBezTo>
                    <a:cubicBezTo>
                      <a:pt x="700" y="506"/>
                      <a:pt x="728" y="408"/>
                      <a:pt x="714" y="324"/>
                    </a:cubicBezTo>
                    <a:cubicBezTo>
                      <a:pt x="714" y="226"/>
                      <a:pt x="658" y="142"/>
                      <a:pt x="588" y="86"/>
                    </a:cubicBezTo>
                    <a:cubicBezTo>
                      <a:pt x="519" y="29"/>
                      <a:pt x="435" y="1"/>
                      <a:pt x="35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55" name="Google Shape;9255;p30"/>
              <p:cNvSpPr/>
              <p:nvPr/>
            </p:nvSpPr>
            <p:spPr>
              <a:xfrm rot="5400000">
                <a:off x="8742932" y="-511069"/>
                <a:ext cx="41989" cy="40606"/>
              </a:xfrm>
              <a:custGeom>
                <a:avLst/>
                <a:gdLst/>
                <a:ahLst/>
                <a:cxnLst/>
                <a:rect l="l" t="t" r="r" b="b"/>
                <a:pathLst>
                  <a:path w="729" h="705" extrusionOk="0">
                    <a:moveTo>
                      <a:pt x="360" y="0"/>
                    </a:moveTo>
                    <a:cubicBezTo>
                      <a:pt x="260" y="0"/>
                      <a:pt x="160" y="43"/>
                      <a:pt x="99" y="127"/>
                    </a:cubicBezTo>
                    <a:cubicBezTo>
                      <a:pt x="29" y="197"/>
                      <a:pt x="1" y="295"/>
                      <a:pt x="15" y="393"/>
                    </a:cubicBezTo>
                    <a:cubicBezTo>
                      <a:pt x="29" y="477"/>
                      <a:pt x="71" y="575"/>
                      <a:pt x="141" y="631"/>
                    </a:cubicBezTo>
                    <a:cubicBezTo>
                      <a:pt x="199" y="677"/>
                      <a:pt x="276" y="704"/>
                      <a:pt x="356" y="704"/>
                    </a:cubicBezTo>
                    <a:cubicBezTo>
                      <a:pt x="373" y="704"/>
                      <a:pt x="390" y="703"/>
                      <a:pt x="406" y="701"/>
                    </a:cubicBezTo>
                    <a:cubicBezTo>
                      <a:pt x="504" y="701"/>
                      <a:pt x="588" y="645"/>
                      <a:pt x="644" y="575"/>
                    </a:cubicBezTo>
                    <a:cubicBezTo>
                      <a:pt x="700" y="505"/>
                      <a:pt x="728" y="407"/>
                      <a:pt x="728" y="323"/>
                    </a:cubicBezTo>
                    <a:cubicBezTo>
                      <a:pt x="714" y="225"/>
                      <a:pt x="672" y="141"/>
                      <a:pt x="588" y="85"/>
                    </a:cubicBezTo>
                    <a:cubicBezTo>
                      <a:pt x="525" y="29"/>
                      <a:pt x="443" y="0"/>
                      <a:pt x="360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56" name="Google Shape;9256;p30"/>
              <p:cNvSpPr/>
              <p:nvPr/>
            </p:nvSpPr>
            <p:spPr>
              <a:xfrm rot="5400000">
                <a:off x="9067292" y="-702725"/>
                <a:ext cx="41125" cy="41067"/>
              </a:xfrm>
              <a:custGeom>
                <a:avLst/>
                <a:gdLst/>
                <a:ahLst/>
                <a:cxnLst/>
                <a:rect l="l" t="t" r="r" b="b"/>
                <a:pathLst>
                  <a:path w="714" h="713" extrusionOk="0">
                    <a:moveTo>
                      <a:pt x="371" y="0"/>
                    </a:moveTo>
                    <a:cubicBezTo>
                      <a:pt x="355" y="0"/>
                      <a:pt x="339" y="2"/>
                      <a:pt x="322" y="4"/>
                    </a:cubicBezTo>
                    <a:cubicBezTo>
                      <a:pt x="224" y="4"/>
                      <a:pt x="140" y="60"/>
                      <a:pt x="84" y="130"/>
                    </a:cubicBezTo>
                    <a:cubicBezTo>
                      <a:pt x="28" y="200"/>
                      <a:pt x="0" y="298"/>
                      <a:pt x="0" y="382"/>
                    </a:cubicBezTo>
                    <a:cubicBezTo>
                      <a:pt x="14" y="480"/>
                      <a:pt x="56" y="564"/>
                      <a:pt x="140" y="634"/>
                    </a:cubicBezTo>
                    <a:cubicBezTo>
                      <a:pt x="200" y="687"/>
                      <a:pt x="274" y="713"/>
                      <a:pt x="350" y="713"/>
                    </a:cubicBezTo>
                    <a:cubicBezTo>
                      <a:pt x="453" y="713"/>
                      <a:pt x="558" y="666"/>
                      <a:pt x="630" y="578"/>
                    </a:cubicBezTo>
                    <a:cubicBezTo>
                      <a:pt x="686" y="508"/>
                      <a:pt x="714" y="410"/>
                      <a:pt x="714" y="312"/>
                    </a:cubicBezTo>
                    <a:cubicBezTo>
                      <a:pt x="700" y="228"/>
                      <a:pt x="658" y="144"/>
                      <a:pt x="588" y="74"/>
                    </a:cubicBezTo>
                    <a:cubicBezTo>
                      <a:pt x="518" y="28"/>
                      <a:pt x="449" y="0"/>
                      <a:pt x="371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  <p:grpSp>
          <p:nvGrpSpPr>
            <p:cNvPr id="9257" name="Google Shape;9257;p30"/>
            <p:cNvGrpSpPr/>
            <p:nvPr/>
          </p:nvGrpSpPr>
          <p:grpSpPr>
            <a:xfrm rot="-3191213">
              <a:off x="7187664" y="4228997"/>
              <a:ext cx="2933057" cy="1412826"/>
              <a:chOff x="7348497" y="4037175"/>
              <a:chExt cx="3460343" cy="1666814"/>
            </a:xfrm>
          </p:grpSpPr>
          <p:sp>
            <p:nvSpPr>
              <p:cNvPr id="9258" name="Google Shape;9258;p30"/>
              <p:cNvSpPr/>
              <p:nvPr/>
            </p:nvSpPr>
            <p:spPr>
              <a:xfrm rot="5400000">
                <a:off x="8245261" y="3140411"/>
                <a:ext cx="1666814" cy="3460343"/>
              </a:xfrm>
              <a:custGeom>
                <a:avLst/>
                <a:gdLst/>
                <a:ahLst/>
                <a:cxnLst/>
                <a:rect l="l" t="t" r="r" b="b"/>
                <a:pathLst>
                  <a:path w="28939" h="60078" extrusionOk="0">
                    <a:moveTo>
                      <a:pt x="26544" y="1"/>
                    </a:moveTo>
                    <a:cubicBezTo>
                      <a:pt x="26470" y="1"/>
                      <a:pt x="26383" y="14"/>
                      <a:pt x="26280" y="43"/>
                    </a:cubicBezTo>
                    <a:cubicBezTo>
                      <a:pt x="18486" y="3975"/>
                      <a:pt x="12189" y="10636"/>
                      <a:pt x="8033" y="18276"/>
                    </a:cubicBezTo>
                    <a:cubicBezTo>
                      <a:pt x="8951" y="17759"/>
                      <a:pt x="12482" y="16504"/>
                      <a:pt x="13567" y="16504"/>
                    </a:cubicBezTo>
                    <a:cubicBezTo>
                      <a:pt x="14185" y="16504"/>
                      <a:pt x="14009" y="16911"/>
                      <a:pt x="12105" y="18094"/>
                    </a:cubicBezTo>
                    <a:cubicBezTo>
                      <a:pt x="11293" y="18696"/>
                      <a:pt x="10495" y="19298"/>
                      <a:pt x="9656" y="19872"/>
                    </a:cubicBezTo>
                    <a:cubicBezTo>
                      <a:pt x="7725" y="21411"/>
                      <a:pt x="5248" y="22824"/>
                      <a:pt x="4394" y="25245"/>
                    </a:cubicBezTo>
                    <a:cubicBezTo>
                      <a:pt x="3275" y="28226"/>
                      <a:pt x="2058" y="31234"/>
                      <a:pt x="1484" y="34369"/>
                    </a:cubicBezTo>
                    <a:cubicBezTo>
                      <a:pt x="1899" y="33866"/>
                      <a:pt x="6654" y="31283"/>
                      <a:pt x="7785" y="31283"/>
                    </a:cubicBezTo>
                    <a:cubicBezTo>
                      <a:pt x="7913" y="31283"/>
                      <a:pt x="7995" y="31316"/>
                      <a:pt x="8019" y="31388"/>
                    </a:cubicBezTo>
                    <a:cubicBezTo>
                      <a:pt x="6102" y="33487"/>
                      <a:pt x="3695" y="35432"/>
                      <a:pt x="1806" y="37657"/>
                    </a:cubicBezTo>
                    <a:cubicBezTo>
                      <a:pt x="168" y="39140"/>
                      <a:pt x="420" y="41393"/>
                      <a:pt x="196" y="43408"/>
                    </a:cubicBezTo>
                    <a:cubicBezTo>
                      <a:pt x="1" y="45773"/>
                      <a:pt x="70" y="48138"/>
                      <a:pt x="406" y="50489"/>
                    </a:cubicBezTo>
                    <a:cubicBezTo>
                      <a:pt x="1117" y="49058"/>
                      <a:pt x="4721" y="44902"/>
                      <a:pt x="5471" y="44902"/>
                    </a:cubicBezTo>
                    <a:cubicBezTo>
                      <a:pt x="5799" y="44902"/>
                      <a:pt x="5581" y="45696"/>
                      <a:pt x="4338" y="47858"/>
                    </a:cubicBezTo>
                    <a:cubicBezTo>
                      <a:pt x="3191" y="50279"/>
                      <a:pt x="2113" y="52742"/>
                      <a:pt x="1330" y="55303"/>
                    </a:cubicBezTo>
                    <a:cubicBezTo>
                      <a:pt x="1756" y="56265"/>
                      <a:pt x="2101" y="60078"/>
                      <a:pt x="3281" y="60078"/>
                    </a:cubicBezTo>
                    <a:cubicBezTo>
                      <a:pt x="3302" y="60078"/>
                      <a:pt x="3323" y="60077"/>
                      <a:pt x="3345" y="60074"/>
                    </a:cubicBezTo>
                    <a:cubicBezTo>
                      <a:pt x="6269" y="59864"/>
                      <a:pt x="10272" y="53120"/>
                      <a:pt x="12175" y="50727"/>
                    </a:cubicBezTo>
                    <a:cubicBezTo>
                      <a:pt x="12608" y="50097"/>
                      <a:pt x="12986" y="49439"/>
                      <a:pt x="13462" y="48838"/>
                    </a:cubicBezTo>
                    <a:cubicBezTo>
                      <a:pt x="14903" y="47033"/>
                      <a:pt x="14344" y="44416"/>
                      <a:pt x="14637" y="42247"/>
                    </a:cubicBezTo>
                    <a:cubicBezTo>
                      <a:pt x="14693" y="40889"/>
                      <a:pt x="14553" y="39532"/>
                      <a:pt x="14232" y="38217"/>
                    </a:cubicBezTo>
                    <a:cubicBezTo>
                      <a:pt x="14290" y="37868"/>
                      <a:pt x="14387" y="37717"/>
                      <a:pt x="14510" y="37717"/>
                    </a:cubicBezTo>
                    <a:cubicBezTo>
                      <a:pt x="15254" y="37717"/>
                      <a:pt x="16956" y="43162"/>
                      <a:pt x="16848" y="43618"/>
                    </a:cubicBezTo>
                    <a:cubicBezTo>
                      <a:pt x="18905" y="39910"/>
                      <a:pt x="20892" y="36174"/>
                      <a:pt x="22684" y="32340"/>
                    </a:cubicBezTo>
                    <a:cubicBezTo>
                      <a:pt x="22893" y="29555"/>
                      <a:pt x="21424" y="27022"/>
                      <a:pt x="20697" y="24461"/>
                    </a:cubicBezTo>
                    <a:cubicBezTo>
                      <a:pt x="20749" y="24391"/>
                      <a:pt x="20817" y="24358"/>
                      <a:pt x="20897" y="24358"/>
                    </a:cubicBezTo>
                    <a:cubicBezTo>
                      <a:pt x="21790" y="24358"/>
                      <a:pt x="24246" y="28354"/>
                      <a:pt x="24349" y="28995"/>
                    </a:cubicBezTo>
                    <a:cubicBezTo>
                      <a:pt x="25230" y="27106"/>
                      <a:pt x="25874" y="25119"/>
                      <a:pt x="26504" y="23132"/>
                    </a:cubicBezTo>
                    <a:cubicBezTo>
                      <a:pt x="27567" y="20473"/>
                      <a:pt x="27931" y="17982"/>
                      <a:pt x="26728" y="15268"/>
                    </a:cubicBezTo>
                    <a:cubicBezTo>
                      <a:pt x="26182" y="13519"/>
                      <a:pt x="25174" y="11951"/>
                      <a:pt x="24447" y="10300"/>
                    </a:cubicBezTo>
                    <a:cubicBezTo>
                      <a:pt x="24600" y="10050"/>
                      <a:pt x="24811" y="9945"/>
                      <a:pt x="25056" y="9945"/>
                    </a:cubicBezTo>
                    <a:cubicBezTo>
                      <a:pt x="26125" y="9945"/>
                      <a:pt x="27835" y="11951"/>
                      <a:pt x="28211" y="12623"/>
                    </a:cubicBezTo>
                    <a:cubicBezTo>
                      <a:pt x="28309" y="12763"/>
                      <a:pt x="28407" y="12917"/>
                      <a:pt x="28505" y="13057"/>
                    </a:cubicBezTo>
                    <a:cubicBezTo>
                      <a:pt x="28939" y="9726"/>
                      <a:pt x="28687" y="6354"/>
                      <a:pt x="27763" y="3122"/>
                    </a:cubicBezTo>
                    <a:cubicBezTo>
                      <a:pt x="27595" y="2324"/>
                      <a:pt x="27385" y="1540"/>
                      <a:pt x="27133" y="771"/>
                    </a:cubicBezTo>
                    <a:cubicBezTo>
                      <a:pt x="26981" y="371"/>
                      <a:pt x="26936" y="1"/>
                      <a:pt x="2654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59" name="Google Shape;9259;p30"/>
              <p:cNvSpPr/>
              <p:nvPr/>
            </p:nvSpPr>
            <p:spPr>
              <a:xfrm rot="5400000">
                <a:off x="10482529" y="5483703"/>
                <a:ext cx="864" cy="58"/>
              </a:xfrm>
              <a:custGeom>
                <a:avLst/>
                <a:gdLst/>
                <a:ahLst/>
                <a:cxnLst/>
                <a:rect l="l" t="t" r="r" b="b"/>
                <a:pathLst>
                  <a:path w="15" h="1" extrusionOk="0">
                    <a:moveTo>
                      <a:pt x="1" y="0"/>
                    </a:move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60" name="Google Shape;9260;p30"/>
              <p:cNvSpPr/>
              <p:nvPr/>
            </p:nvSpPr>
            <p:spPr>
              <a:xfrm rot="5400000">
                <a:off x="9304498" y="4628980"/>
                <a:ext cx="44408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6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7"/>
                      <a:pt x="169" y="665"/>
                      <a:pt x="343" y="665"/>
                    </a:cubicBezTo>
                    <a:cubicBezTo>
                      <a:pt x="425" y="665"/>
                      <a:pt x="508" y="637"/>
                      <a:pt x="575" y="575"/>
                    </a:cubicBezTo>
                    <a:cubicBezTo>
                      <a:pt x="770" y="365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61" name="Google Shape;9261;p30"/>
              <p:cNvSpPr/>
              <p:nvPr/>
            </p:nvSpPr>
            <p:spPr>
              <a:xfrm rot="5400000">
                <a:off x="8618048" y="4418260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1"/>
                    </a:moveTo>
                    <a:cubicBezTo>
                      <a:pt x="140" y="1"/>
                      <a:pt x="0" y="141"/>
                      <a:pt x="0" y="323"/>
                    </a:cubicBezTo>
                    <a:cubicBezTo>
                      <a:pt x="0" y="522"/>
                      <a:pt x="162" y="658"/>
                      <a:pt x="331" y="658"/>
                    </a:cubicBezTo>
                    <a:cubicBezTo>
                      <a:pt x="411" y="658"/>
                      <a:pt x="493" y="628"/>
                      <a:pt x="560" y="561"/>
                    </a:cubicBezTo>
                    <a:cubicBezTo>
                      <a:pt x="770" y="351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62" name="Google Shape;9262;p30"/>
              <p:cNvSpPr/>
              <p:nvPr/>
            </p:nvSpPr>
            <p:spPr>
              <a:xfrm rot="5400000">
                <a:off x="8175256" y="4238478"/>
                <a:ext cx="44350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6" extrusionOk="0">
                    <a:moveTo>
                      <a:pt x="322" y="1"/>
                    </a:moveTo>
                    <a:cubicBezTo>
                      <a:pt x="140" y="1"/>
                      <a:pt x="0" y="155"/>
                      <a:pt x="0" y="336"/>
                    </a:cubicBezTo>
                    <a:cubicBezTo>
                      <a:pt x="0" y="536"/>
                      <a:pt x="162" y="665"/>
                      <a:pt x="332" y="665"/>
                    </a:cubicBezTo>
                    <a:cubicBezTo>
                      <a:pt x="412" y="665"/>
                      <a:pt x="493" y="637"/>
                      <a:pt x="560" y="574"/>
                    </a:cubicBezTo>
                    <a:cubicBezTo>
                      <a:pt x="770" y="364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63" name="Google Shape;9263;p30"/>
              <p:cNvSpPr/>
              <p:nvPr/>
            </p:nvSpPr>
            <p:spPr>
              <a:xfrm rot="5400000">
                <a:off x="8573838" y="4269647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6"/>
                    </a:cubicBezTo>
                    <a:cubicBezTo>
                      <a:pt x="0" y="533"/>
                      <a:pt x="160" y="661"/>
                      <a:pt x="330" y="661"/>
                    </a:cubicBezTo>
                    <a:cubicBezTo>
                      <a:pt x="414" y="661"/>
                      <a:pt x="500" y="630"/>
                      <a:pt x="570" y="560"/>
                    </a:cubicBezTo>
                    <a:cubicBezTo>
                      <a:pt x="779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64" name="Google Shape;9264;p30"/>
              <p:cNvSpPr/>
              <p:nvPr/>
            </p:nvSpPr>
            <p:spPr>
              <a:xfrm rot="5400000">
                <a:off x="8130355" y="4354626"/>
                <a:ext cx="4521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2" extrusionOk="0">
                    <a:moveTo>
                      <a:pt x="336" y="0"/>
                    </a:moveTo>
                    <a:cubicBezTo>
                      <a:pt x="154" y="0"/>
                      <a:pt x="14" y="154"/>
                      <a:pt x="0" y="336"/>
                    </a:cubicBezTo>
                    <a:cubicBezTo>
                      <a:pt x="0" y="536"/>
                      <a:pt x="169" y="671"/>
                      <a:pt x="342" y="671"/>
                    </a:cubicBezTo>
                    <a:cubicBezTo>
                      <a:pt x="424" y="671"/>
                      <a:pt x="507" y="641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65" name="Google Shape;9265;p30"/>
              <p:cNvSpPr/>
              <p:nvPr/>
            </p:nvSpPr>
            <p:spPr>
              <a:xfrm rot="5400000">
                <a:off x="8507451" y="4493157"/>
                <a:ext cx="45214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72" extrusionOk="0">
                    <a:moveTo>
                      <a:pt x="336" y="0"/>
                    </a:moveTo>
                    <a:cubicBezTo>
                      <a:pt x="154" y="0"/>
                      <a:pt x="0" y="154"/>
                      <a:pt x="0" y="336"/>
                    </a:cubicBezTo>
                    <a:cubicBezTo>
                      <a:pt x="0" y="536"/>
                      <a:pt x="169" y="671"/>
                      <a:pt x="342" y="671"/>
                    </a:cubicBezTo>
                    <a:cubicBezTo>
                      <a:pt x="424" y="671"/>
                      <a:pt x="507" y="641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66" name="Google Shape;9266;p30"/>
              <p:cNvSpPr/>
              <p:nvPr/>
            </p:nvSpPr>
            <p:spPr>
              <a:xfrm rot="5400000">
                <a:off x="9104070" y="4451041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6" y="1"/>
                    </a:moveTo>
                    <a:cubicBezTo>
                      <a:pt x="155" y="1"/>
                      <a:pt x="15" y="141"/>
                      <a:pt x="1" y="323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4" y="657"/>
                      <a:pt x="507" y="628"/>
                      <a:pt x="574" y="560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67" name="Google Shape;9267;p30"/>
              <p:cNvSpPr/>
              <p:nvPr/>
            </p:nvSpPr>
            <p:spPr>
              <a:xfrm rot="5400000">
                <a:off x="8063651" y="4721968"/>
                <a:ext cx="44350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72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36"/>
                    </a:cubicBezTo>
                    <a:cubicBezTo>
                      <a:pt x="0" y="536"/>
                      <a:pt x="162" y="671"/>
                      <a:pt x="331" y="671"/>
                    </a:cubicBezTo>
                    <a:cubicBezTo>
                      <a:pt x="411" y="671"/>
                      <a:pt x="493" y="641"/>
                      <a:pt x="560" y="574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68" name="Google Shape;9268;p30"/>
              <p:cNvSpPr/>
              <p:nvPr/>
            </p:nvSpPr>
            <p:spPr>
              <a:xfrm rot="5400000">
                <a:off x="7885602" y="4343968"/>
                <a:ext cx="44408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1" extrusionOk="0">
                    <a:moveTo>
                      <a:pt x="322" y="0"/>
                    </a:moveTo>
                    <a:cubicBezTo>
                      <a:pt x="154" y="14"/>
                      <a:pt x="1" y="154"/>
                      <a:pt x="1" y="336"/>
                    </a:cubicBezTo>
                    <a:cubicBezTo>
                      <a:pt x="1" y="536"/>
                      <a:pt x="162" y="671"/>
                      <a:pt x="332" y="671"/>
                    </a:cubicBezTo>
                    <a:cubicBezTo>
                      <a:pt x="412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69" name="Google Shape;9269;p30"/>
              <p:cNvSpPr/>
              <p:nvPr/>
            </p:nvSpPr>
            <p:spPr>
              <a:xfrm rot="5400000">
                <a:off x="7708042" y="4312511"/>
                <a:ext cx="44984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1" h="666" extrusionOk="0">
                    <a:moveTo>
                      <a:pt x="332" y="0"/>
                    </a:moveTo>
                    <a:cubicBezTo>
                      <a:pt x="150" y="0"/>
                      <a:pt x="11" y="154"/>
                      <a:pt x="11" y="336"/>
                    </a:cubicBezTo>
                    <a:cubicBezTo>
                      <a:pt x="1" y="536"/>
                      <a:pt x="167" y="665"/>
                      <a:pt x="339" y="665"/>
                    </a:cubicBezTo>
                    <a:cubicBezTo>
                      <a:pt x="421" y="665"/>
                      <a:pt x="503" y="637"/>
                      <a:pt x="570" y="574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70" name="Google Shape;9270;p30"/>
              <p:cNvSpPr/>
              <p:nvPr/>
            </p:nvSpPr>
            <p:spPr>
              <a:xfrm rot="5400000">
                <a:off x="7663256" y="4189638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3" y="665"/>
                    </a:cubicBezTo>
                    <a:cubicBezTo>
                      <a:pt x="412" y="665"/>
                      <a:pt x="494" y="636"/>
                      <a:pt x="561" y="574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71" name="Google Shape;9271;p30"/>
              <p:cNvSpPr/>
              <p:nvPr/>
            </p:nvSpPr>
            <p:spPr>
              <a:xfrm rot="5400000">
                <a:off x="8817670" y="4764372"/>
                <a:ext cx="45214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5" extrusionOk="0">
                    <a:moveTo>
                      <a:pt x="337" y="0"/>
                    </a:moveTo>
                    <a:cubicBezTo>
                      <a:pt x="155" y="0"/>
                      <a:pt x="15" y="154"/>
                      <a:pt x="1" y="336"/>
                    </a:cubicBezTo>
                    <a:cubicBezTo>
                      <a:pt x="1" y="536"/>
                      <a:pt x="169" y="665"/>
                      <a:pt x="343" y="665"/>
                    </a:cubicBezTo>
                    <a:cubicBezTo>
                      <a:pt x="425" y="665"/>
                      <a:pt x="508" y="636"/>
                      <a:pt x="575" y="574"/>
                    </a:cubicBezTo>
                    <a:cubicBezTo>
                      <a:pt x="784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72" name="Google Shape;9272;p30"/>
              <p:cNvSpPr/>
              <p:nvPr/>
            </p:nvSpPr>
            <p:spPr>
              <a:xfrm rot="5400000">
                <a:off x="9460371" y="4931969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7" y="0"/>
                    </a:moveTo>
                    <a:cubicBezTo>
                      <a:pt x="155" y="0"/>
                      <a:pt x="1" y="154"/>
                      <a:pt x="1" y="336"/>
                    </a:cubicBezTo>
                    <a:cubicBezTo>
                      <a:pt x="1" y="536"/>
                      <a:pt x="163" y="665"/>
                      <a:pt x="333" y="665"/>
                    </a:cubicBezTo>
                    <a:cubicBezTo>
                      <a:pt x="412" y="665"/>
                      <a:pt x="494" y="636"/>
                      <a:pt x="561" y="574"/>
                    </a:cubicBezTo>
                    <a:cubicBezTo>
                      <a:pt x="771" y="364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73" name="Google Shape;9273;p30"/>
              <p:cNvSpPr/>
              <p:nvPr/>
            </p:nvSpPr>
            <p:spPr>
              <a:xfrm rot="5400000">
                <a:off x="9126391" y="4973306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22" y="1"/>
                    </a:moveTo>
                    <a:cubicBezTo>
                      <a:pt x="140" y="1"/>
                      <a:pt x="1" y="141"/>
                      <a:pt x="1" y="323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8"/>
                      <a:pt x="560" y="560"/>
                    </a:cubicBezTo>
                    <a:cubicBezTo>
                      <a:pt x="770" y="351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74" name="Google Shape;9274;p30"/>
              <p:cNvSpPr/>
              <p:nvPr/>
            </p:nvSpPr>
            <p:spPr>
              <a:xfrm rot="5400000">
                <a:off x="10507561" y="5476299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75" name="Google Shape;9275;p30"/>
              <p:cNvSpPr/>
              <p:nvPr/>
            </p:nvSpPr>
            <p:spPr>
              <a:xfrm rot="5400000">
                <a:off x="9349370" y="5088216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3"/>
                      <a:pt x="162" y="658"/>
                      <a:pt x="332" y="658"/>
                    </a:cubicBezTo>
                    <a:cubicBezTo>
                      <a:pt x="412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76" name="Google Shape;9276;p30"/>
              <p:cNvSpPr/>
              <p:nvPr/>
            </p:nvSpPr>
            <p:spPr>
              <a:xfrm rot="5400000">
                <a:off x="9969779" y="5129784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77" name="Google Shape;9277;p30"/>
              <p:cNvSpPr/>
              <p:nvPr/>
            </p:nvSpPr>
            <p:spPr>
              <a:xfrm rot="5400000">
                <a:off x="8949781" y="5223348"/>
                <a:ext cx="44926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5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0" y="536"/>
                      <a:pt x="166" y="665"/>
                      <a:pt x="339" y="665"/>
                    </a:cubicBezTo>
                    <a:cubicBezTo>
                      <a:pt x="420" y="665"/>
                      <a:pt x="503" y="637"/>
                      <a:pt x="570" y="574"/>
                    </a:cubicBezTo>
                    <a:cubicBezTo>
                      <a:pt x="779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78" name="Google Shape;9278;p30"/>
              <p:cNvSpPr/>
              <p:nvPr/>
            </p:nvSpPr>
            <p:spPr>
              <a:xfrm rot="5400000">
                <a:off x="9504811" y="5339122"/>
                <a:ext cx="44350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79" name="Google Shape;9279;p30"/>
              <p:cNvSpPr/>
              <p:nvPr/>
            </p:nvSpPr>
            <p:spPr>
              <a:xfrm rot="5400000">
                <a:off x="10124471" y="5317949"/>
                <a:ext cx="44350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0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80" name="Google Shape;9280;p30"/>
              <p:cNvSpPr/>
              <p:nvPr/>
            </p:nvSpPr>
            <p:spPr>
              <a:xfrm rot="5400000">
                <a:off x="9526643" y="5434702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81" name="Google Shape;9281;p30"/>
              <p:cNvSpPr/>
              <p:nvPr/>
            </p:nvSpPr>
            <p:spPr>
              <a:xfrm rot="5400000">
                <a:off x="8552093" y="4952738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5" y="1"/>
                      <a:pt x="1" y="141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8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82" name="Google Shape;9282;p30"/>
              <p:cNvSpPr/>
              <p:nvPr/>
            </p:nvSpPr>
            <p:spPr>
              <a:xfrm rot="5400000">
                <a:off x="8662661" y="5067130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23"/>
                      <a:pt x="163" y="658"/>
                      <a:pt x="332" y="658"/>
                    </a:cubicBezTo>
                    <a:cubicBezTo>
                      <a:pt x="412" y="658"/>
                      <a:pt x="493" y="628"/>
                      <a:pt x="561" y="561"/>
                    </a:cubicBezTo>
                    <a:cubicBezTo>
                      <a:pt x="770" y="351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83" name="Google Shape;9283;p30"/>
              <p:cNvSpPr/>
              <p:nvPr/>
            </p:nvSpPr>
            <p:spPr>
              <a:xfrm rot="5400000">
                <a:off x="9438280" y="4742882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84" name="Google Shape;9284;p30"/>
              <p:cNvSpPr/>
              <p:nvPr/>
            </p:nvSpPr>
            <p:spPr>
              <a:xfrm rot="5400000">
                <a:off x="10102438" y="4879339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1"/>
                    </a:moveTo>
                    <a:cubicBezTo>
                      <a:pt x="140" y="1"/>
                      <a:pt x="0" y="141"/>
                      <a:pt x="0" y="323"/>
                    </a:cubicBezTo>
                    <a:cubicBezTo>
                      <a:pt x="0" y="522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0"/>
                    </a:cubicBezTo>
                    <a:cubicBezTo>
                      <a:pt x="770" y="351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85" name="Google Shape;9285;p30"/>
              <p:cNvSpPr/>
              <p:nvPr/>
            </p:nvSpPr>
            <p:spPr>
              <a:xfrm rot="5400000">
                <a:off x="8729451" y="4608239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5"/>
                      <a:pt x="15" y="155"/>
                      <a:pt x="1" y="337"/>
                    </a:cubicBezTo>
                    <a:cubicBezTo>
                      <a:pt x="1" y="537"/>
                      <a:pt x="163" y="672"/>
                      <a:pt x="332" y="672"/>
                    </a:cubicBezTo>
                    <a:cubicBezTo>
                      <a:pt x="412" y="672"/>
                      <a:pt x="493" y="642"/>
                      <a:pt x="561" y="575"/>
                    </a:cubicBezTo>
                    <a:cubicBezTo>
                      <a:pt x="770" y="365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86" name="Google Shape;9286;p30"/>
              <p:cNvSpPr/>
              <p:nvPr/>
            </p:nvSpPr>
            <p:spPr>
              <a:xfrm rot="5400000">
                <a:off x="8530204" y="4681408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1"/>
                    </a:moveTo>
                    <a:cubicBezTo>
                      <a:pt x="140" y="1"/>
                      <a:pt x="0" y="141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87" name="Google Shape;9287;p30"/>
              <p:cNvSpPr/>
              <p:nvPr/>
            </p:nvSpPr>
            <p:spPr>
              <a:xfrm rot="5400000">
                <a:off x="9214552" y="4712145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2"/>
                      <a:pt x="162" y="658"/>
                      <a:pt x="332" y="658"/>
                    </a:cubicBezTo>
                    <a:cubicBezTo>
                      <a:pt x="411" y="658"/>
                      <a:pt x="493" y="628"/>
                      <a:pt x="560" y="560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88" name="Google Shape;9288;p30"/>
              <p:cNvSpPr/>
              <p:nvPr/>
            </p:nvSpPr>
            <p:spPr>
              <a:xfrm rot="5400000">
                <a:off x="9837121" y="4868421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0"/>
                    </a:moveTo>
                    <a:cubicBezTo>
                      <a:pt x="150" y="14"/>
                      <a:pt x="10" y="154"/>
                      <a:pt x="10" y="336"/>
                    </a:cubicBezTo>
                    <a:cubicBezTo>
                      <a:pt x="1" y="536"/>
                      <a:pt x="166" y="671"/>
                      <a:pt x="339" y="671"/>
                    </a:cubicBezTo>
                    <a:cubicBezTo>
                      <a:pt x="420" y="671"/>
                      <a:pt x="503" y="641"/>
                      <a:pt x="570" y="574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89" name="Google Shape;9289;p30"/>
              <p:cNvSpPr/>
              <p:nvPr/>
            </p:nvSpPr>
            <p:spPr>
              <a:xfrm rot="5400000">
                <a:off x="8971785" y="4889969"/>
                <a:ext cx="4515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8" extrusionOk="0">
                    <a:moveTo>
                      <a:pt x="336" y="0"/>
                    </a:moveTo>
                    <a:cubicBezTo>
                      <a:pt x="154" y="0"/>
                      <a:pt x="14" y="140"/>
                      <a:pt x="0" y="322"/>
                    </a:cubicBezTo>
                    <a:cubicBezTo>
                      <a:pt x="0" y="522"/>
                      <a:pt x="168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90" name="Google Shape;9290;p30"/>
              <p:cNvSpPr/>
              <p:nvPr/>
            </p:nvSpPr>
            <p:spPr>
              <a:xfrm rot="5400000">
                <a:off x="8751801" y="4900598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3"/>
                      <a:pt x="162" y="658"/>
                      <a:pt x="331" y="658"/>
                    </a:cubicBezTo>
                    <a:cubicBezTo>
                      <a:pt x="411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91" name="Google Shape;9291;p30"/>
              <p:cNvSpPr/>
              <p:nvPr/>
            </p:nvSpPr>
            <p:spPr>
              <a:xfrm rot="5400000">
                <a:off x="9704116" y="5015220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0"/>
                    </a:moveTo>
                    <a:cubicBezTo>
                      <a:pt x="140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92" name="Google Shape;9292;p30"/>
              <p:cNvSpPr/>
              <p:nvPr/>
            </p:nvSpPr>
            <p:spPr>
              <a:xfrm rot="5400000">
                <a:off x="10463783" y="5140011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0" y="141"/>
                      <a:pt x="0" y="323"/>
                    </a:cubicBezTo>
                    <a:cubicBezTo>
                      <a:pt x="0" y="523"/>
                      <a:pt x="162" y="658"/>
                      <a:pt x="331" y="658"/>
                    </a:cubicBezTo>
                    <a:cubicBezTo>
                      <a:pt x="411" y="658"/>
                      <a:pt x="493" y="628"/>
                      <a:pt x="560" y="561"/>
                    </a:cubicBezTo>
                    <a:cubicBezTo>
                      <a:pt x="770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93" name="Google Shape;9293;p30"/>
              <p:cNvSpPr/>
              <p:nvPr/>
            </p:nvSpPr>
            <p:spPr>
              <a:xfrm rot="5400000">
                <a:off x="9060637" y="5109303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1"/>
                    </a:moveTo>
                    <a:cubicBezTo>
                      <a:pt x="154" y="1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94" name="Google Shape;9294;p30"/>
              <p:cNvSpPr/>
              <p:nvPr/>
            </p:nvSpPr>
            <p:spPr>
              <a:xfrm rot="5400000">
                <a:off x="8883740" y="5025648"/>
                <a:ext cx="44926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1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1" y="533"/>
                      <a:pt x="161" y="661"/>
                      <a:pt x="330" y="661"/>
                    </a:cubicBezTo>
                    <a:cubicBezTo>
                      <a:pt x="414" y="661"/>
                      <a:pt x="501" y="629"/>
                      <a:pt x="570" y="560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95" name="Google Shape;9295;p30"/>
              <p:cNvSpPr/>
              <p:nvPr/>
            </p:nvSpPr>
            <p:spPr>
              <a:xfrm rot="5400000">
                <a:off x="8707044" y="5180801"/>
                <a:ext cx="44350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96" name="Google Shape;9296;p30"/>
              <p:cNvSpPr/>
              <p:nvPr/>
            </p:nvSpPr>
            <p:spPr>
              <a:xfrm rot="5400000">
                <a:off x="9814656" y="5265061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0"/>
                    </a:moveTo>
                    <a:cubicBezTo>
                      <a:pt x="155" y="14"/>
                      <a:pt x="1" y="154"/>
                      <a:pt x="1" y="336"/>
                    </a:cubicBezTo>
                    <a:cubicBezTo>
                      <a:pt x="1" y="536"/>
                      <a:pt x="162" y="671"/>
                      <a:pt x="332" y="671"/>
                    </a:cubicBezTo>
                    <a:cubicBezTo>
                      <a:pt x="412" y="671"/>
                      <a:pt x="493" y="641"/>
                      <a:pt x="560" y="574"/>
                    </a:cubicBezTo>
                    <a:cubicBezTo>
                      <a:pt x="770" y="364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97" name="Google Shape;9297;p30"/>
              <p:cNvSpPr/>
              <p:nvPr/>
            </p:nvSpPr>
            <p:spPr>
              <a:xfrm rot="5400000">
                <a:off x="10485297" y="5276122"/>
                <a:ext cx="4515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8" extrusionOk="0">
                    <a:moveTo>
                      <a:pt x="336" y="1"/>
                    </a:moveTo>
                    <a:cubicBezTo>
                      <a:pt x="154" y="1"/>
                      <a:pt x="14" y="141"/>
                      <a:pt x="0" y="323"/>
                    </a:cubicBezTo>
                    <a:cubicBezTo>
                      <a:pt x="0" y="523"/>
                      <a:pt x="168" y="658"/>
                      <a:pt x="342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98" name="Google Shape;9298;p30"/>
              <p:cNvSpPr/>
              <p:nvPr/>
            </p:nvSpPr>
            <p:spPr>
              <a:xfrm rot="5400000">
                <a:off x="10036080" y="5402094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23" y="1"/>
                    </a:moveTo>
                    <a:cubicBezTo>
                      <a:pt x="141" y="1"/>
                      <a:pt x="1" y="155"/>
                      <a:pt x="1" y="336"/>
                    </a:cubicBezTo>
                    <a:cubicBezTo>
                      <a:pt x="1" y="536"/>
                      <a:pt x="163" y="671"/>
                      <a:pt x="332" y="671"/>
                    </a:cubicBezTo>
                    <a:cubicBezTo>
                      <a:pt x="412" y="671"/>
                      <a:pt x="493" y="642"/>
                      <a:pt x="561" y="574"/>
                    </a:cubicBezTo>
                    <a:cubicBezTo>
                      <a:pt x="771" y="364"/>
                      <a:pt x="617" y="1"/>
                      <a:pt x="323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299" name="Google Shape;9299;p30"/>
              <p:cNvSpPr/>
              <p:nvPr/>
            </p:nvSpPr>
            <p:spPr>
              <a:xfrm rot="5400000">
                <a:off x="9394156" y="5465900"/>
                <a:ext cx="44350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4"/>
                      <a:pt x="157" y="661"/>
                      <a:pt x="323" y="661"/>
                    </a:cubicBezTo>
                    <a:cubicBezTo>
                      <a:pt x="406" y="661"/>
                      <a:pt x="490" y="630"/>
                      <a:pt x="560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00" name="Google Shape;9300;p30"/>
              <p:cNvSpPr/>
              <p:nvPr/>
            </p:nvSpPr>
            <p:spPr>
              <a:xfrm rot="5400000">
                <a:off x="9881647" y="5160464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01" name="Google Shape;9301;p30"/>
              <p:cNvSpPr/>
              <p:nvPr/>
            </p:nvSpPr>
            <p:spPr>
              <a:xfrm rot="5400000">
                <a:off x="9038345" y="5202348"/>
                <a:ext cx="45156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4" h="658" extrusionOk="0">
                    <a:moveTo>
                      <a:pt x="336" y="1"/>
                    </a:moveTo>
                    <a:cubicBezTo>
                      <a:pt x="154" y="1"/>
                      <a:pt x="14" y="140"/>
                      <a:pt x="0" y="322"/>
                    </a:cubicBezTo>
                    <a:cubicBezTo>
                      <a:pt x="0" y="522"/>
                      <a:pt x="168" y="657"/>
                      <a:pt x="342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02" name="Google Shape;9302;p30"/>
              <p:cNvSpPr/>
              <p:nvPr/>
            </p:nvSpPr>
            <p:spPr>
              <a:xfrm rot="5400000">
                <a:off x="9903536" y="5056846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3" y="627"/>
                      <a:pt x="561" y="560"/>
                    </a:cubicBezTo>
                    <a:cubicBezTo>
                      <a:pt x="770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03" name="Google Shape;9303;p30"/>
              <p:cNvSpPr/>
              <p:nvPr/>
            </p:nvSpPr>
            <p:spPr>
              <a:xfrm rot="5400000">
                <a:off x="8264454" y="4785948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5"/>
                      <a:pt x="1" y="155"/>
                      <a:pt x="1" y="337"/>
                    </a:cubicBezTo>
                    <a:cubicBezTo>
                      <a:pt x="1" y="537"/>
                      <a:pt x="163" y="672"/>
                      <a:pt x="332" y="672"/>
                    </a:cubicBezTo>
                    <a:cubicBezTo>
                      <a:pt x="412" y="672"/>
                      <a:pt x="493" y="642"/>
                      <a:pt x="560" y="575"/>
                    </a:cubicBezTo>
                    <a:cubicBezTo>
                      <a:pt x="770" y="365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04" name="Google Shape;9304;p30"/>
              <p:cNvSpPr/>
              <p:nvPr/>
            </p:nvSpPr>
            <p:spPr>
              <a:xfrm rot="5400000">
                <a:off x="7523912" y="4323169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45" y="1"/>
                    </a:moveTo>
                    <a:cubicBezTo>
                      <a:pt x="163" y="1"/>
                      <a:pt x="10" y="155"/>
                      <a:pt x="10" y="337"/>
                    </a:cubicBezTo>
                    <a:cubicBezTo>
                      <a:pt x="0" y="536"/>
                      <a:pt x="165" y="672"/>
                      <a:pt x="338" y="672"/>
                    </a:cubicBezTo>
                    <a:cubicBezTo>
                      <a:pt x="419" y="672"/>
                      <a:pt x="502" y="642"/>
                      <a:pt x="569" y="574"/>
                    </a:cubicBezTo>
                    <a:cubicBezTo>
                      <a:pt x="779" y="365"/>
                      <a:pt x="639" y="1"/>
                      <a:pt x="345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05" name="Google Shape;9305;p30"/>
              <p:cNvSpPr/>
              <p:nvPr/>
            </p:nvSpPr>
            <p:spPr>
              <a:xfrm rot="5400000">
                <a:off x="7929841" y="4514445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1"/>
                    </a:moveTo>
                    <a:cubicBezTo>
                      <a:pt x="154" y="1"/>
                      <a:pt x="14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06" name="Google Shape;9306;p30"/>
              <p:cNvSpPr/>
              <p:nvPr/>
            </p:nvSpPr>
            <p:spPr>
              <a:xfrm rot="5400000">
                <a:off x="8197347" y="4524729"/>
                <a:ext cx="44926" cy="38360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66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6"/>
                    </a:cubicBezTo>
                    <a:cubicBezTo>
                      <a:pt x="1" y="537"/>
                      <a:pt x="166" y="665"/>
                      <a:pt x="339" y="665"/>
                    </a:cubicBezTo>
                    <a:cubicBezTo>
                      <a:pt x="420" y="665"/>
                      <a:pt x="503" y="637"/>
                      <a:pt x="570" y="574"/>
                    </a:cubicBezTo>
                    <a:cubicBezTo>
                      <a:pt x="780" y="364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07" name="Google Shape;9307;p30"/>
              <p:cNvSpPr/>
              <p:nvPr/>
            </p:nvSpPr>
            <p:spPr>
              <a:xfrm rot="5400000">
                <a:off x="8905600" y="4660466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7" y="0"/>
                    </a:moveTo>
                    <a:cubicBezTo>
                      <a:pt x="155" y="0"/>
                      <a:pt x="15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4" y="657"/>
                      <a:pt x="507" y="627"/>
                      <a:pt x="574" y="560"/>
                    </a:cubicBezTo>
                    <a:cubicBezTo>
                      <a:pt x="784" y="350"/>
                      <a:pt x="630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08" name="Google Shape;9308;p30"/>
              <p:cNvSpPr/>
              <p:nvPr/>
            </p:nvSpPr>
            <p:spPr>
              <a:xfrm rot="5400000">
                <a:off x="8840163" y="4461757"/>
                <a:ext cx="44408" cy="3784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7" extrusionOk="0">
                    <a:moveTo>
                      <a:pt x="336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09" name="Google Shape;9309;p30"/>
              <p:cNvSpPr/>
              <p:nvPr/>
            </p:nvSpPr>
            <p:spPr>
              <a:xfrm rot="5400000">
                <a:off x="8441294" y="4587268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3" y="657"/>
                      <a:pt x="332" y="657"/>
                    </a:cubicBezTo>
                    <a:cubicBezTo>
                      <a:pt x="412" y="657"/>
                      <a:pt x="494" y="627"/>
                      <a:pt x="561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10" name="Google Shape;9310;p30"/>
              <p:cNvSpPr/>
              <p:nvPr/>
            </p:nvSpPr>
            <p:spPr>
              <a:xfrm rot="5400000">
                <a:off x="9236585" y="4545585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1" y="536"/>
                      <a:pt x="166" y="672"/>
                      <a:pt x="339" y="672"/>
                    </a:cubicBezTo>
                    <a:cubicBezTo>
                      <a:pt x="420" y="672"/>
                      <a:pt x="503" y="642"/>
                      <a:pt x="570" y="575"/>
                    </a:cubicBezTo>
                    <a:cubicBezTo>
                      <a:pt x="780" y="365"/>
                      <a:pt x="626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11" name="Google Shape;9311;p30"/>
              <p:cNvSpPr/>
              <p:nvPr/>
            </p:nvSpPr>
            <p:spPr>
              <a:xfrm rot="5400000">
                <a:off x="10013673" y="4806832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6"/>
                    </a:cubicBezTo>
                    <a:cubicBezTo>
                      <a:pt x="1" y="533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0"/>
                    </a:cubicBezTo>
                    <a:cubicBezTo>
                      <a:pt x="770" y="364"/>
                      <a:pt x="630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12" name="Google Shape;9312;p30"/>
              <p:cNvSpPr/>
              <p:nvPr/>
            </p:nvSpPr>
            <p:spPr>
              <a:xfrm rot="5400000">
                <a:off x="9659445" y="4994681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13" name="Google Shape;9313;p30"/>
              <p:cNvSpPr/>
              <p:nvPr/>
            </p:nvSpPr>
            <p:spPr>
              <a:xfrm rot="5400000">
                <a:off x="9570968" y="5381295"/>
                <a:ext cx="44926" cy="38648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1" extrusionOk="0">
                    <a:moveTo>
                      <a:pt x="332" y="0"/>
                    </a:moveTo>
                    <a:cubicBezTo>
                      <a:pt x="150" y="0"/>
                      <a:pt x="10" y="154"/>
                      <a:pt x="10" y="336"/>
                    </a:cubicBezTo>
                    <a:cubicBezTo>
                      <a:pt x="1" y="536"/>
                      <a:pt x="166" y="671"/>
                      <a:pt x="338" y="671"/>
                    </a:cubicBezTo>
                    <a:cubicBezTo>
                      <a:pt x="420" y="671"/>
                      <a:pt x="503" y="641"/>
                      <a:pt x="570" y="574"/>
                    </a:cubicBezTo>
                    <a:cubicBezTo>
                      <a:pt x="780" y="364"/>
                      <a:pt x="626" y="0"/>
                      <a:pt x="33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14" name="Google Shape;9314;p30"/>
              <p:cNvSpPr/>
              <p:nvPr/>
            </p:nvSpPr>
            <p:spPr>
              <a:xfrm rot="5400000">
                <a:off x="7501447" y="4197313"/>
                <a:ext cx="45214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58" extrusionOk="0">
                    <a:moveTo>
                      <a:pt x="336" y="1"/>
                    </a:moveTo>
                    <a:cubicBezTo>
                      <a:pt x="154" y="1"/>
                      <a:pt x="14" y="141"/>
                      <a:pt x="0" y="323"/>
                    </a:cubicBezTo>
                    <a:cubicBezTo>
                      <a:pt x="0" y="523"/>
                      <a:pt x="169" y="658"/>
                      <a:pt x="342" y="658"/>
                    </a:cubicBezTo>
                    <a:cubicBezTo>
                      <a:pt x="424" y="658"/>
                      <a:pt x="507" y="628"/>
                      <a:pt x="574" y="561"/>
                    </a:cubicBezTo>
                    <a:cubicBezTo>
                      <a:pt x="784" y="351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15" name="Google Shape;9315;p30"/>
              <p:cNvSpPr/>
              <p:nvPr/>
            </p:nvSpPr>
            <p:spPr>
              <a:xfrm rot="5400000">
                <a:off x="7797412" y="4566786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22" y="1"/>
                    </a:moveTo>
                    <a:cubicBezTo>
                      <a:pt x="140" y="1"/>
                      <a:pt x="0" y="141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16" y="1"/>
                      <a:pt x="32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16" name="Google Shape;9316;p30"/>
              <p:cNvSpPr/>
              <p:nvPr/>
            </p:nvSpPr>
            <p:spPr>
              <a:xfrm rot="5400000">
                <a:off x="8108380" y="4576926"/>
                <a:ext cx="44350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1" extrusionOk="0">
                    <a:moveTo>
                      <a:pt x="322" y="0"/>
                    </a:moveTo>
                    <a:cubicBezTo>
                      <a:pt x="140" y="0"/>
                      <a:pt x="0" y="154"/>
                      <a:pt x="0" y="336"/>
                    </a:cubicBezTo>
                    <a:cubicBezTo>
                      <a:pt x="0" y="533"/>
                      <a:pt x="157" y="661"/>
                      <a:pt x="323" y="661"/>
                    </a:cubicBezTo>
                    <a:cubicBezTo>
                      <a:pt x="406" y="661"/>
                      <a:pt x="490" y="630"/>
                      <a:pt x="560" y="560"/>
                    </a:cubicBezTo>
                    <a:cubicBezTo>
                      <a:pt x="770" y="364"/>
                      <a:pt x="616" y="0"/>
                      <a:pt x="322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17" name="Google Shape;9317;p30"/>
              <p:cNvSpPr/>
              <p:nvPr/>
            </p:nvSpPr>
            <p:spPr>
              <a:xfrm rot="5400000">
                <a:off x="8419405" y="4732598"/>
                <a:ext cx="44350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58" extrusionOk="0">
                    <a:moveTo>
                      <a:pt x="336" y="0"/>
                    </a:moveTo>
                    <a:cubicBezTo>
                      <a:pt x="154" y="0"/>
                      <a:pt x="0" y="140"/>
                      <a:pt x="0" y="322"/>
                    </a:cubicBezTo>
                    <a:cubicBezTo>
                      <a:pt x="0" y="522"/>
                      <a:pt x="162" y="657"/>
                      <a:pt x="331" y="657"/>
                    </a:cubicBezTo>
                    <a:cubicBezTo>
                      <a:pt x="411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18" name="Google Shape;9318;p30"/>
              <p:cNvSpPr/>
              <p:nvPr/>
            </p:nvSpPr>
            <p:spPr>
              <a:xfrm rot="5400000">
                <a:off x="8640340" y="4921483"/>
                <a:ext cx="44408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72" extrusionOk="0">
                    <a:moveTo>
                      <a:pt x="337" y="1"/>
                    </a:moveTo>
                    <a:cubicBezTo>
                      <a:pt x="155" y="1"/>
                      <a:pt x="1" y="155"/>
                      <a:pt x="1" y="337"/>
                    </a:cubicBezTo>
                    <a:cubicBezTo>
                      <a:pt x="1" y="537"/>
                      <a:pt x="163" y="672"/>
                      <a:pt x="332" y="672"/>
                    </a:cubicBezTo>
                    <a:cubicBezTo>
                      <a:pt x="412" y="672"/>
                      <a:pt x="494" y="642"/>
                      <a:pt x="561" y="575"/>
                    </a:cubicBezTo>
                    <a:cubicBezTo>
                      <a:pt x="771" y="365"/>
                      <a:pt x="631" y="1"/>
                      <a:pt x="337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19" name="Google Shape;9319;p30"/>
              <p:cNvSpPr/>
              <p:nvPr/>
            </p:nvSpPr>
            <p:spPr>
              <a:xfrm rot="5400000">
                <a:off x="8485533" y="5046562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7" y="0"/>
                    </a:moveTo>
                    <a:cubicBezTo>
                      <a:pt x="155" y="0"/>
                      <a:pt x="1" y="140"/>
                      <a:pt x="1" y="322"/>
                    </a:cubicBezTo>
                    <a:cubicBezTo>
                      <a:pt x="1" y="522"/>
                      <a:pt x="169" y="657"/>
                      <a:pt x="343" y="657"/>
                    </a:cubicBezTo>
                    <a:cubicBezTo>
                      <a:pt x="425" y="657"/>
                      <a:pt x="507" y="627"/>
                      <a:pt x="575" y="560"/>
                    </a:cubicBezTo>
                    <a:cubicBezTo>
                      <a:pt x="771" y="350"/>
                      <a:pt x="631" y="0"/>
                      <a:pt x="337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0" name="Google Shape;9320;p30"/>
              <p:cNvSpPr/>
              <p:nvPr/>
            </p:nvSpPr>
            <p:spPr>
              <a:xfrm rot="5400000">
                <a:off x="8684780" y="4817001"/>
                <a:ext cx="44408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5" extrusionOk="0">
                    <a:moveTo>
                      <a:pt x="336" y="1"/>
                    </a:moveTo>
                    <a:cubicBezTo>
                      <a:pt x="155" y="1"/>
                      <a:pt x="1" y="141"/>
                      <a:pt x="1" y="323"/>
                    </a:cubicBezTo>
                    <a:cubicBezTo>
                      <a:pt x="1" y="533"/>
                      <a:pt x="164" y="665"/>
                      <a:pt x="334" y="665"/>
                    </a:cubicBezTo>
                    <a:cubicBezTo>
                      <a:pt x="413" y="665"/>
                      <a:pt x="494" y="637"/>
                      <a:pt x="560" y="575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1" name="Google Shape;9321;p30"/>
              <p:cNvSpPr/>
              <p:nvPr/>
            </p:nvSpPr>
            <p:spPr>
              <a:xfrm rot="5400000">
                <a:off x="8994078" y="4848055"/>
                <a:ext cx="44408" cy="37899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58" extrusionOk="0">
                    <a:moveTo>
                      <a:pt x="336" y="0"/>
                    </a:moveTo>
                    <a:cubicBezTo>
                      <a:pt x="154" y="0"/>
                      <a:pt x="14" y="140"/>
                      <a:pt x="0" y="322"/>
                    </a:cubicBezTo>
                    <a:cubicBezTo>
                      <a:pt x="0" y="522"/>
                      <a:pt x="162" y="657"/>
                      <a:pt x="332" y="657"/>
                    </a:cubicBezTo>
                    <a:cubicBezTo>
                      <a:pt x="412" y="657"/>
                      <a:pt x="493" y="627"/>
                      <a:pt x="560" y="560"/>
                    </a:cubicBezTo>
                    <a:cubicBezTo>
                      <a:pt x="770" y="350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2" name="Google Shape;9322;p30"/>
              <p:cNvSpPr/>
              <p:nvPr/>
            </p:nvSpPr>
            <p:spPr>
              <a:xfrm rot="5400000">
                <a:off x="9748009" y="4942368"/>
                <a:ext cx="44408" cy="38072"/>
              </a:xfrm>
              <a:custGeom>
                <a:avLst/>
                <a:gdLst/>
                <a:ahLst/>
                <a:cxnLst/>
                <a:rect l="l" t="t" r="r" b="b"/>
                <a:pathLst>
                  <a:path w="771" h="661" extrusionOk="0">
                    <a:moveTo>
                      <a:pt x="323" y="0"/>
                    </a:moveTo>
                    <a:cubicBezTo>
                      <a:pt x="141" y="0"/>
                      <a:pt x="1" y="154"/>
                      <a:pt x="1" y="336"/>
                    </a:cubicBezTo>
                    <a:cubicBezTo>
                      <a:pt x="1" y="533"/>
                      <a:pt x="158" y="661"/>
                      <a:pt x="324" y="661"/>
                    </a:cubicBezTo>
                    <a:cubicBezTo>
                      <a:pt x="406" y="661"/>
                      <a:pt x="491" y="629"/>
                      <a:pt x="561" y="560"/>
                    </a:cubicBezTo>
                    <a:cubicBezTo>
                      <a:pt x="770" y="364"/>
                      <a:pt x="617" y="0"/>
                      <a:pt x="323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3" name="Google Shape;9323;p30"/>
              <p:cNvSpPr/>
              <p:nvPr/>
            </p:nvSpPr>
            <p:spPr>
              <a:xfrm rot="5400000">
                <a:off x="8773488" y="4983792"/>
                <a:ext cx="45214" cy="38302"/>
              </a:xfrm>
              <a:custGeom>
                <a:avLst/>
                <a:gdLst/>
                <a:ahLst/>
                <a:cxnLst/>
                <a:rect l="l" t="t" r="r" b="b"/>
                <a:pathLst>
                  <a:path w="785" h="665" extrusionOk="0">
                    <a:moveTo>
                      <a:pt x="336" y="0"/>
                    </a:moveTo>
                    <a:cubicBezTo>
                      <a:pt x="154" y="0"/>
                      <a:pt x="15" y="154"/>
                      <a:pt x="1" y="336"/>
                    </a:cubicBezTo>
                    <a:cubicBezTo>
                      <a:pt x="1" y="536"/>
                      <a:pt x="169" y="665"/>
                      <a:pt x="343" y="665"/>
                    </a:cubicBezTo>
                    <a:cubicBezTo>
                      <a:pt x="425" y="665"/>
                      <a:pt x="507" y="636"/>
                      <a:pt x="574" y="574"/>
                    </a:cubicBezTo>
                    <a:cubicBezTo>
                      <a:pt x="784" y="364"/>
                      <a:pt x="630" y="0"/>
                      <a:pt x="336" y="0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4" name="Google Shape;9324;p30"/>
              <p:cNvSpPr/>
              <p:nvPr/>
            </p:nvSpPr>
            <p:spPr>
              <a:xfrm rot="5400000">
                <a:off x="9259309" y="5077270"/>
                <a:ext cx="44926" cy="38706"/>
              </a:xfrm>
              <a:custGeom>
                <a:avLst/>
                <a:gdLst/>
                <a:ahLst/>
                <a:cxnLst/>
                <a:rect l="l" t="t" r="r" b="b"/>
                <a:pathLst>
                  <a:path w="780" h="672" extrusionOk="0">
                    <a:moveTo>
                      <a:pt x="332" y="1"/>
                    </a:moveTo>
                    <a:cubicBezTo>
                      <a:pt x="150" y="1"/>
                      <a:pt x="10" y="155"/>
                      <a:pt x="10" y="337"/>
                    </a:cubicBezTo>
                    <a:cubicBezTo>
                      <a:pt x="0" y="536"/>
                      <a:pt x="165" y="672"/>
                      <a:pt x="338" y="672"/>
                    </a:cubicBezTo>
                    <a:cubicBezTo>
                      <a:pt x="419" y="672"/>
                      <a:pt x="502" y="642"/>
                      <a:pt x="570" y="575"/>
                    </a:cubicBezTo>
                    <a:cubicBezTo>
                      <a:pt x="779" y="365"/>
                      <a:pt x="625" y="1"/>
                      <a:pt x="332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  <p:sp>
            <p:nvSpPr>
              <p:cNvPr id="9325" name="Google Shape;9325;p30"/>
              <p:cNvSpPr/>
              <p:nvPr/>
            </p:nvSpPr>
            <p:spPr>
              <a:xfrm rot="5400000">
                <a:off x="9416305" y="5150122"/>
                <a:ext cx="44350" cy="38130"/>
              </a:xfrm>
              <a:custGeom>
                <a:avLst/>
                <a:gdLst/>
                <a:ahLst/>
                <a:cxnLst/>
                <a:rect l="l" t="t" r="r" b="b"/>
                <a:pathLst>
                  <a:path w="770" h="662" extrusionOk="0">
                    <a:moveTo>
                      <a:pt x="336" y="1"/>
                    </a:moveTo>
                    <a:cubicBezTo>
                      <a:pt x="154" y="1"/>
                      <a:pt x="0" y="155"/>
                      <a:pt x="0" y="337"/>
                    </a:cubicBezTo>
                    <a:cubicBezTo>
                      <a:pt x="0" y="534"/>
                      <a:pt x="157" y="661"/>
                      <a:pt x="324" y="661"/>
                    </a:cubicBezTo>
                    <a:cubicBezTo>
                      <a:pt x="406" y="661"/>
                      <a:pt x="491" y="630"/>
                      <a:pt x="560" y="561"/>
                    </a:cubicBezTo>
                    <a:cubicBezTo>
                      <a:pt x="770" y="365"/>
                      <a:pt x="630" y="1"/>
                      <a:pt x="336" y="1"/>
                    </a:cubicBezTo>
                    <a:close/>
                  </a:path>
                </a:pathLst>
              </a:custGeom>
              <a:solidFill>
                <a:srgbClr val="262626">
                  <a:alpha val="677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>
                  <a:buClr>
                    <a:srgbClr val="000000"/>
                  </a:buClr>
                  <a:buFont typeface="Arial"/>
                  <a:buNone/>
                </a:pPr>
                <a:endParaRPr sz="1867" kern="0">
                  <a:solidFill>
                    <a:srgbClr val="000000"/>
                  </a:solidFill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726741891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hor and Date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00671" y="5929933"/>
            <a:ext cx="10985501" cy="318489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defTabSz="412740">
              <a:lnSpc>
                <a:spcPct val="100000"/>
              </a:lnSpc>
              <a:spcBef>
                <a:spcPts val="0"/>
              </a:spcBef>
              <a:buSzTx/>
              <a:buNone/>
              <a:defRPr sz="1800" b="1"/>
            </a:lvl1pPr>
          </a:lstStyle>
          <a:p>
            <a:r>
              <a:t>Author and Date</a:t>
            </a:r>
          </a:p>
        </p:txBody>
      </p:sp>
      <p:sp>
        <p:nvSpPr>
          <p:cNvPr id="12" name="Presentation Title"/>
          <p:cNvSpPr txBox="1">
            <a:spLocks noGrp="1"/>
          </p:cNvSpPr>
          <p:nvPr>
            <p:ph type="title" hasCustomPrompt="1"/>
          </p:nvPr>
        </p:nvSpPr>
        <p:spPr>
          <a:xfrm>
            <a:off x="603249" y="1287497"/>
            <a:ext cx="10985503" cy="2324100"/>
          </a:xfrm>
          <a:prstGeom prst="rect">
            <a:avLst/>
          </a:prstGeom>
        </p:spPr>
        <p:txBody>
          <a:bodyPr anchor="b"/>
          <a:lstStyle>
            <a:lvl1pPr>
              <a:defRPr sz="5800" spc="-116"/>
            </a:lvl1pPr>
          </a:lstStyle>
          <a:p>
            <a:r>
              <a:t>Presentation Title</a:t>
            </a:r>
          </a:p>
        </p:txBody>
      </p:sp>
      <p:sp>
        <p:nvSpPr>
          <p:cNvPr id="13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00673" y="3611597"/>
            <a:ext cx="10985500" cy="952500"/>
          </a:xfrm>
          <a:prstGeom prst="rect">
            <a:avLst/>
          </a:prstGeom>
        </p:spPr>
        <p:txBody>
          <a:bodyPr/>
          <a:lstStyle>
            <a:lvl1pPr marL="0" indent="0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1pPr>
            <a:lvl2pPr marL="0" indent="228594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2pPr>
            <a:lvl3pPr marL="0" indent="457189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3pPr>
            <a:lvl4pPr marL="0" indent="685783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4pPr>
            <a:lvl5pPr marL="0" indent="914377" defTabSz="412740">
              <a:lnSpc>
                <a:spcPct val="100000"/>
              </a:lnSpc>
              <a:spcBef>
                <a:spcPts val="0"/>
              </a:spcBef>
              <a:buSzTx/>
              <a:buNone/>
              <a:defRPr sz="2751" b="1"/>
            </a:lvl5pPr>
          </a:lstStyle>
          <a:p>
            <a:r>
              <a:t>Presentation Subtitle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86CB4B4D-7CA3-9044-876B-883B54F8677D}" type="slidenum">
              <a:rPr sz="1867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9976399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498DF-617F-4529-8C75-701C40B457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20DAE1-7135-43AF-BACC-2DBA828243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404564-4835-43B8-A05D-BF08F6AB90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5CBF-4E84-4A4B-8CFE-8A2DA249D5D6}" type="datetimeFigureOut">
              <a:rPr lang="ar-AE" smtClean="0"/>
              <a:t>22/06/1443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504F54-0AAF-4158-9F83-DD6C55716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B8ED0-44AF-4903-81FD-876E9F0E9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830E-B376-4A38-A724-871D9E90B8D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777229217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رقم الشريحة"/>
          <p:cNvSpPr txBox="1">
            <a:spLocks noGrp="1"/>
          </p:cNvSpPr>
          <p:nvPr>
            <p:ph type="sldNum" sz="quarter" idx="2"/>
          </p:nvPr>
        </p:nvSpPr>
        <p:spPr>
          <a:xfrm>
            <a:off x="5993320" y="6474635"/>
            <a:ext cx="217267" cy="233331"/>
          </a:xfrm>
          <a:prstGeom prst="rect">
            <a:avLst/>
          </a:prstGeom>
        </p:spPr>
        <p:txBody>
          <a:bodyPr anchor="ctr"/>
          <a:lstStyle/>
          <a:p>
            <a:pPr>
              <a:buClr>
                <a:srgbClr val="000000"/>
              </a:buClr>
              <a:buFont typeface="Arial"/>
              <a:buNone/>
              <a:defRPr/>
            </a:pPr>
            <a:fld id="{86CB4B4D-7CA3-9044-876B-883B54F8677D}" type="slidenum">
              <a:rPr sz="1867" kern="0">
                <a:solidFill>
                  <a:srgbClr val="000000"/>
                </a:solidFill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  <a:defRPr/>
              </a:pPr>
              <a:t>‹#›</a:t>
            </a:fld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43474498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1BB89-1A85-4BC7-8C9A-A764B7C9BB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954CCE5-9C70-4A52-BFB8-C14C7F61B3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596128-4077-4062-98E0-46AAF459D1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5CBF-4E84-4A4B-8CFE-8A2DA249D5D6}" type="datetimeFigureOut">
              <a:rPr lang="ar-AE" smtClean="0"/>
              <a:t>22/06/1443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75BD6F-2E16-446E-8D07-DFFE629382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B83953-5163-497E-9BFE-DF8A5C3EA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830E-B376-4A38-A724-871D9E90B8D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31703551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EE12D-7684-40F3-AA22-45DAA95824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CBBA196-C5F4-4DC2-8F25-7D5B98463C2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2B675-55B5-489E-95D7-72AC7739F6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C544FC9-01D1-4269-A07E-34FF81F868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5CBF-4E84-4A4B-8CFE-8A2DA249D5D6}" type="datetimeFigureOut">
              <a:rPr lang="ar-AE" smtClean="0"/>
              <a:t>22/06/1443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ECBED-E521-4682-806B-A33409F47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A86AA0-BAF2-411C-AC26-79B10F219F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830E-B376-4A38-A724-871D9E90B8D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908079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A803AA-DF60-433B-B248-79BC2C965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25E44D-B499-47E9-9CAB-68CF314AA8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0FEADC4-A03D-4AA5-9E6A-E52D985F3AE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A0A240-2DCB-4DBC-B995-8B9585C1EFD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0821309-9C8B-44DD-BA8F-A44BB79248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7F2E94F-43CB-42C8-8D66-4C524120A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5CBF-4E84-4A4B-8CFE-8A2DA249D5D6}" type="datetimeFigureOut">
              <a:rPr lang="ar-AE" smtClean="0"/>
              <a:t>22/06/1443</a:t>
            </a:fld>
            <a:endParaRPr lang="ar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9AC7446-7C99-4244-8A3E-9D3853782E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7452A42-60D7-498A-BD3C-EE0D9D8090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830E-B376-4A38-A724-871D9E90B8D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0087890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A6421-16AD-4CE9-97BD-4F0A7B2C3D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880B00-9A43-45B7-BA21-40BC191BB6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5CBF-4E84-4A4B-8CFE-8A2DA249D5D6}" type="datetimeFigureOut">
              <a:rPr lang="ar-AE" smtClean="0"/>
              <a:t>22/06/1443</a:t>
            </a:fld>
            <a:endParaRPr lang="ar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E281EC-BBA6-49A8-A542-18A43839E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8F62233-DE98-400A-8409-01D61C4E1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830E-B376-4A38-A724-871D9E90B8D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822271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B1FB755-0E0D-4FA8-938F-7F63E5A62E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5CBF-4E84-4A4B-8CFE-8A2DA249D5D6}" type="datetimeFigureOut">
              <a:rPr lang="ar-AE" smtClean="0"/>
              <a:t>22/06/1443</a:t>
            </a:fld>
            <a:endParaRPr lang="ar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AAE9CBA-3706-4392-A4EA-3BB9CE3BEE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187DBE2-99D8-4E5A-B6CF-4D3668A062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830E-B376-4A38-A724-871D9E90B8D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085992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5E5624-D818-4EEB-A711-021BBE2333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5607B6E-AC8A-4EF7-B679-F657A54A11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272FB82-6C9C-444B-BB5D-55D7F52B43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597CC4A-8218-4FFA-AEDE-D1C2F91B44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5CBF-4E84-4A4B-8CFE-8A2DA249D5D6}" type="datetimeFigureOut">
              <a:rPr lang="ar-AE" smtClean="0"/>
              <a:t>22/06/1443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6B17FAD-6B4D-4C85-993B-75F517EA2B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0DD548-893D-4C5A-9F37-7AF2690AB2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830E-B376-4A38-A724-871D9E90B8D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09464693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781D33-F653-4B99-AC67-DABC5015E0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FF39EC-48BC-4D56-88D9-9EA8AA6D31E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CE1EF3-0555-4AE0-B026-3F61B2CB8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E5DF-0C65-44FF-8501-913026C67383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CEE865C-5530-4850-B5C5-0093CC90E3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0F57BB0-8ECC-4520-A18E-1D997B410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608AF-13BA-4C67-A39D-0D3A7E80E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275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2A27D-2A2C-4F4B-A428-1FDDDBA5E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D94155-5B98-4D3C-907E-1B93791A796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ar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20F1EA6-E593-462A-97A1-FBE7333387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0A228AC-64C4-47C8-A833-AD098EC42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5CBF-4E84-4A4B-8CFE-8A2DA249D5D6}" type="datetimeFigureOut">
              <a:rPr lang="ar-AE" smtClean="0"/>
              <a:t>22/06/1443</a:t>
            </a:fld>
            <a:endParaRPr lang="ar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7B09A36-C2D7-4F61-B012-D4E9F1F1F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31C4829-5852-49AC-9192-63E56E7C4B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830E-B376-4A38-A724-871D9E90B8D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20686506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87332-003A-46A4-B795-A7336E8B2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1D9F017-6870-4181-94D0-1EE8B8BED1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93B0B8-FCF6-4657-A279-C27F1229E7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5CBF-4E84-4A4B-8CFE-8A2DA249D5D6}" type="datetimeFigureOut">
              <a:rPr lang="ar-AE" smtClean="0"/>
              <a:t>22/06/1443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8F3941-BE7B-40D4-9E55-DA9390084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32D09C-8B39-47B3-88BB-869BC5A82F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830E-B376-4A38-A724-871D9E90B8D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42182892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2DD6539-816E-4149-891C-D3231E9A44C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995C3C-23BD-4ADD-BD40-B8B42FCC1F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592825-5FAF-425F-8296-268D322924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A5CBF-4E84-4A4B-8CFE-8A2DA249D5D6}" type="datetimeFigureOut">
              <a:rPr lang="ar-AE" smtClean="0"/>
              <a:t>22/06/1443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C948B7-9D5C-4776-AE7E-EE05D03EE8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D126DA2-6595-47FE-967E-719B119B16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A830E-B376-4A38-A724-871D9E90B8D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5483988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/>
          <p:cNvGrpSpPr/>
          <p:nvPr/>
        </p:nvGrpSpPr>
        <p:grpSpPr>
          <a:xfrm>
            <a:off x="900575" y="-3175"/>
            <a:ext cx="10417781" cy="6861176"/>
            <a:chOff x="675431" y="-3175"/>
            <a:chExt cx="7813336" cy="6861176"/>
          </a:xfrm>
        </p:grpSpPr>
        <p:sp>
          <p:nvSpPr>
            <p:cNvPr id="11" name="Freeform 5"/>
            <p:cNvSpPr>
              <a:spLocks noEditPoints="1"/>
            </p:cNvSpPr>
            <p:nvPr/>
          </p:nvSpPr>
          <p:spPr bwMode="auto">
            <a:xfrm>
              <a:off x="675431" y="1"/>
              <a:ext cx="7813336" cy="6858000"/>
            </a:xfrm>
            <a:custGeom>
              <a:avLst/>
              <a:gdLst/>
              <a:ahLst/>
              <a:cxnLst/>
              <a:rect l="0" t="0" r="r" b="b"/>
              <a:pathLst>
                <a:path w="2459" h="2158">
                  <a:moveTo>
                    <a:pt x="1201" y="1400"/>
                  </a:moveTo>
                  <a:cubicBezTo>
                    <a:pt x="1197" y="1385"/>
                    <a:pt x="1191" y="1362"/>
                    <a:pt x="1177" y="1357"/>
                  </a:cubicBezTo>
                  <a:cubicBezTo>
                    <a:pt x="1173" y="1355"/>
                    <a:pt x="1168" y="1357"/>
                    <a:pt x="1165" y="1361"/>
                  </a:cubicBezTo>
                  <a:cubicBezTo>
                    <a:pt x="1161" y="1366"/>
                    <a:pt x="1161" y="1375"/>
                    <a:pt x="1163" y="1382"/>
                  </a:cubicBezTo>
                  <a:cubicBezTo>
                    <a:pt x="1169" y="1403"/>
                    <a:pt x="1177" y="1423"/>
                    <a:pt x="1187" y="1442"/>
                  </a:cubicBezTo>
                  <a:cubicBezTo>
                    <a:pt x="1192" y="1451"/>
                    <a:pt x="1198" y="1460"/>
                    <a:pt x="1203" y="1468"/>
                  </a:cubicBezTo>
                  <a:cubicBezTo>
                    <a:pt x="1206" y="1473"/>
                    <a:pt x="1220" y="1497"/>
                    <a:pt x="1220" y="1487"/>
                  </a:cubicBezTo>
                  <a:cubicBezTo>
                    <a:pt x="1220" y="1475"/>
                    <a:pt x="1217" y="1462"/>
                    <a:pt x="1214" y="1451"/>
                  </a:cubicBezTo>
                  <a:cubicBezTo>
                    <a:pt x="1211" y="1434"/>
                    <a:pt x="1206" y="1416"/>
                    <a:pt x="1201" y="1400"/>
                  </a:cubicBezTo>
                  <a:close/>
                  <a:moveTo>
                    <a:pt x="1226" y="16"/>
                  </a:moveTo>
                  <a:cubicBezTo>
                    <a:pt x="1228" y="11"/>
                    <a:pt x="1229" y="5"/>
                    <a:pt x="1230" y="0"/>
                  </a:cubicBezTo>
                  <a:cubicBezTo>
                    <a:pt x="1218" y="0"/>
                    <a:pt x="1218" y="0"/>
                    <a:pt x="1218" y="0"/>
                  </a:cubicBezTo>
                  <a:cubicBezTo>
                    <a:pt x="1218" y="1"/>
                    <a:pt x="1218" y="2"/>
                    <a:pt x="1218" y="2"/>
                  </a:cubicBezTo>
                  <a:cubicBezTo>
                    <a:pt x="1219" y="5"/>
                    <a:pt x="1222" y="24"/>
                    <a:pt x="1226" y="16"/>
                  </a:cubicBezTo>
                  <a:close/>
                  <a:moveTo>
                    <a:pt x="1203" y="57"/>
                  </a:moveTo>
                  <a:cubicBezTo>
                    <a:pt x="1206" y="61"/>
                    <a:pt x="1220" y="86"/>
                    <a:pt x="1220" y="75"/>
                  </a:cubicBezTo>
                  <a:cubicBezTo>
                    <a:pt x="1220" y="64"/>
                    <a:pt x="1217" y="51"/>
                    <a:pt x="1214" y="40"/>
                  </a:cubicBezTo>
                  <a:cubicBezTo>
                    <a:pt x="1211" y="26"/>
                    <a:pt x="1208" y="13"/>
                    <a:pt x="1205" y="0"/>
                  </a:cubicBezTo>
                  <a:cubicBezTo>
                    <a:pt x="1173" y="0"/>
                    <a:pt x="1173" y="0"/>
                    <a:pt x="1173" y="0"/>
                  </a:cubicBezTo>
                  <a:cubicBezTo>
                    <a:pt x="1177" y="11"/>
                    <a:pt x="1182" y="21"/>
                    <a:pt x="1187" y="31"/>
                  </a:cubicBezTo>
                  <a:cubicBezTo>
                    <a:pt x="1192" y="40"/>
                    <a:pt x="1198" y="49"/>
                    <a:pt x="1203" y="57"/>
                  </a:cubicBezTo>
                  <a:close/>
                  <a:moveTo>
                    <a:pt x="1244" y="762"/>
                  </a:moveTo>
                  <a:cubicBezTo>
                    <a:pt x="1250" y="754"/>
                    <a:pt x="1256" y="746"/>
                    <a:pt x="1261" y="737"/>
                  </a:cubicBezTo>
                  <a:cubicBezTo>
                    <a:pt x="1268" y="726"/>
                    <a:pt x="1274" y="714"/>
                    <a:pt x="1280" y="701"/>
                  </a:cubicBezTo>
                  <a:cubicBezTo>
                    <a:pt x="1285" y="689"/>
                    <a:pt x="1291" y="677"/>
                    <a:pt x="1289" y="662"/>
                  </a:cubicBezTo>
                  <a:cubicBezTo>
                    <a:pt x="1289" y="659"/>
                    <a:pt x="1288" y="655"/>
                    <a:pt x="1287" y="653"/>
                  </a:cubicBezTo>
                  <a:cubicBezTo>
                    <a:pt x="1284" y="650"/>
                    <a:pt x="1281" y="650"/>
                    <a:pt x="1278" y="651"/>
                  </a:cubicBezTo>
                  <a:cubicBezTo>
                    <a:pt x="1271" y="653"/>
                    <a:pt x="1267" y="659"/>
                    <a:pt x="1263" y="666"/>
                  </a:cubicBezTo>
                  <a:cubicBezTo>
                    <a:pt x="1258" y="673"/>
                    <a:pt x="1253" y="681"/>
                    <a:pt x="1250" y="690"/>
                  </a:cubicBezTo>
                  <a:cubicBezTo>
                    <a:pt x="1244" y="705"/>
                    <a:pt x="1240" y="720"/>
                    <a:pt x="1235" y="735"/>
                  </a:cubicBezTo>
                  <a:cubicBezTo>
                    <a:pt x="1231" y="750"/>
                    <a:pt x="1222" y="776"/>
                    <a:pt x="1226" y="780"/>
                  </a:cubicBezTo>
                  <a:cubicBezTo>
                    <a:pt x="1229" y="784"/>
                    <a:pt x="1239" y="769"/>
                    <a:pt x="1244" y="762"/>
                  </a:cubicBezTo>
                  <a:close/>
                  <a:moveTo>
                    <a:pt x="1201" y="694"/>
                  </a:moveTo>
                  <a:cubicBezTo>
                    <a:pt x="1197" y="680"/>
                    <a:pt x="1191" y="656"/>
                    <a:pt x="1177" y="651"/>
                  </a:cubicBezTo>
                  <a:cubicBezTo>
                    <a:pt x="1173" y="650"/>
                    <a:pt x="1168" y="651"/>
                    <a:pt x="1165" y="655"/>
                  </a:cubicBezTo>
                  <a:cubicBezTo>
                    <a:pt x="1161" y="661"/>
                    <a:pt x="1161" y="669"/>
                    <a:pt x="1163" y="676"/>
                  </a:cubicBezTo>
                  <a:cubicBezTo>
                    <a:pt x="1169" y="697"/>
                    <a:pt x="1177" y="718"/>
                    <a:pt x="1187" y="736"/>
                  </a:cubicBezTo>
                  <a:cubicBezTo>
                    <a:pt x="1192" y="745"/>
                    <a:pt x="1198" y="754"/>
                    <a:pt x="1203" y="763"/>
                  </a:cubicBezTo>
                  <a:cubicBezTo>
                    <a:pt x="1206" y="767"/>
                    <a:pt x="1220" y="791"/>
                    <a:pt x="1220" y="781"/>
                  </a:cubicBezTo>
                  <a:cubicBezTo>
                    <a:pt x="1220" y="769"/>
                    <a:pt x="1217" y="757"/>
                    <a:pt x="1214" y="745"/>
                  </a:cubicBezTo>
                  <a:cubicBezTo>
                    <a:pt x="1211" y="728"/>
                    <a:pt x="1206" y="711"/>
                    <a:pt x="1201" y="694"/>
                  </a:cubicBezTo>
                  <a:close/>
                  <a:moveTo>
                    <a:pt x="1229" y="580"/>
                  </a:moveTo>
                  <a:cubicBezTo>
                    <a:pt x="1224" y="577"/>
                    <a:pt x="1217" y="579"/>
                    <a:pt x="1213" y="584"/>
                  </a:cubicBezTo>
                  <a:cubicBezTo>
                    <a:pt x="1209" y="589"/>
                    <a:pt x="1207" y="596"/>
                    <a:pt x="1206" y="603"/>
                  </a:cubicBezTo>
                  <a:cubicBezTo>
                    <a:pt x="1207" y="629"/>
                    <a:pt x="1210" y="653"/>
                    <a:pt x="1213" y="678"/>
                  </a:cubicBezTo>
                  <a:cubicBezTo>
                    <a:pt x="1215" y="688"/>
                    <a:pt x="1216" y="698"/>
                    <a:pt x="1218" y="708"/>
                  </a:cubicBezTo>
                  <a:cubicBezTo>
                    <a:pt x="1219" y="711"/>
                    <a:pt x="1222" y="729"/>
                    <a:pt x="1226" y="721"/>
                  </a:cubicBezTo>
                  <a:cubicBezTo>
                    <a:pt x="1228" y="717"/>
                    <a:pt x="1229" y="710"/>
                    <a:pt x="1230" y="705"/>
                  </a:cubicBezTo>
                  <a:cubicBezTo>
                    <a:pt x="1232" y="695"/>
                    <a:pt x="1233" y="685"/>
                    <a:pt x="1234" y="675"/>
                  </a:cubicBezTo>
                  <a:cubicBezTo>
                    <a:pt x="1237" y="658"/>
                    <a:pt x="1238" y="641"/>
                    <a:pt x="1239" y="624"/>
                  </a:cubicBezTo>
                  <a:cubicBezTo>
                    <a:pt x="1240" y="610"/>
                    <a:pt x="1241" y="587"/>
                    <a:pt x="1229" y="580"/>
                  </a:cubicBezTo>
                  <a:close/>
                  <a:moveTo>
                    <a:pt x="1155" y="58"/>
                  </a:moveTo>
                  <a:cubicBezTo>
                    <a:pt x="1166" y="87"/>
                    <a:pt x="1186" y="107"/>
                    <a:pt x="1206" y="124"/>
                  </a:cubicBezTo>
                  <a:cubicBezTo>
                    <a:pt x="1208" y="125"/>
                    <a:pt x="1210" y="127"/>
                    <a:pt x="1212" y="127"/>
                  </a:cubicBezTo>
                  <a:cubicBezTo>
                    <a:pt x="1213" y="128"/>
                    <a:pt x="1214" y="128"/>
                    <a:pt x="1215" y="128"/>
                  </a:cubicBezTo>
                  <a:cubicBezTo>
                    <a:pt x="1216" y="127"/>
                    <a:pt x="1217" y="127"/>
                    <a:pt x="1218" y="125"/>
                  </a:cubicBezTo>
                  <a:cubicBezTo>
                    <a:pt x="1222" y="121"/>
                    <a:pt x="1216" y="107"/>
                    <a:pt x="1215" y="102"/>
                  </a:cubicBezTo>
                  <a:cubicBezTo>
                    <a:pt x="1211" y="94"/>
                    <a:pt x="1207" y="86"/>
                    <a:pt x="1203" y="78"/>
                  </a:cubicBezTo>
                  <a:cubicBezTo>
                    <a:pt x="1197" y="65"/>
                    <a:pt x="1190" y="52"/>
                    <a:pt x="1181" y="40"/>
                  </a:cubicBezTo>
                  <a:cubicBezTo>
                    <a:pt x="1178" y="35"/>
                    <a:pt x="1174" y="31"/>
                    <a:pt x="1169" y="29"/>
                  </a:cubicBezTo>
                  <a:cubicBezTo>
                    <a:pt x="1164" y="27"/>
                    <a:pt x="1158" y="29"/>
                    <a:pt x="1155" y="34"/>
                  </a:cubicBezTo>
                  <a:cubicBezTo>
                    <a:pt x="1153" y="37"/>
                    <a:pt x="1152" y="42"/>
                    <a:pt x="1153" y="46"/>
                  </a:cubicBezTo>
                  <a:cubicBezTo>
                    <a:pt x="1153" y="50"/>
                    <a:pt x="1154" y="54"/>
                    <a:pt x="1155" y="58"/>
                  </a:cubicBezTo>
                  <a:close/>
                  <a:moveTo>
                    <a:pt x="77" y="932"/>
                  </a:moveTo>
                  <a:cubicBezTo>
                    <a:pt x="72" y="929"/>
                    <a:pt x="65" y="931"/>
                    <a:pt x="61" y="937"/>
                  </a:cubicBezTo>
                  <a:cubicBezTo>
                    <a:pt x="57" y="942"/>
                    <a:pt x="55" y="949"/>
                    <a:pt x="54" y="956"/>
                  </a:cubicBezTo>
                  <a:cubicBezTo>
                    <a:pt x="55" y="981"/>
                    <a:pt x="58" y="1006"/>
                    <a:pt x="61" y="1031"/>
                  </a:cubicBezTo>
                  <a:cubicBezTo>
                    <a:pt x="63" y="1041"/>
                    <a:pt x="64" y="1051"/>
                    <a:pt x="66" y="1061"/>
                  </a:cubicBezTo>
                  <a:cubicBezTo>
                    <a:pt x="67" y="1064"/>
                    <a:pt x="70" y="1082"/>
                    <a:pt x="74" y="1074"/>
                  </a:cubicBezTo>
                  <a:cubicBezTo>
                    <a:pt x="76" y="1069"/>
                    <a:pt x="77" y="1063"/>
                    <a:pt x="78" y="1058"/>
                  </a:cubicBezTo>
                  <a:cubicBezTo>
                    <a:pt x="80" y="1048"/>
                    <a:pt x="81" y="1038"/>
                    <a:pt x="82" y="1028"/>
                  </a:cubicBezTo>
                  <a:cubicBezTo>
                    <a:pt x="85" y="1011"/>
                    <a:pt x="87" y="994"/>
                    <a:pt x="87" y="977"/>
                  </a:cubicBezTo>
                  <a:cubicBezTo>
                    <a:pt x="88" y="963"/>
                    <a:pt x="89" y="940"/>
                    <a:pt x="77" y="932"/>
                  </a:cubicBezTo>
                  <a:close/>
                  <a:moveTo>
                    <a:pt x="49" y="1047"/>
                  </a:moveTo>
                  <a:cubicBezTo>
                    <a:pt x="45" y="1032"/>
                    <a:pt x="39" y="1009"/>
                    <a:pt x="26" y="1004"/>
                  </a:cubicBezTo>
                  <a:cubicBezTo>
                    <a:pt x="21" y="1003"/>
                    <a:pt x="16" y="1004"/>
                    <a:pt x="13" y="1008"/>
                  </a:cubicBezTo>
                  <a:cubicBezTo>
                    <a:pt x="9" y="1014"/>
                    <a:pt x="9" y="1022"/>
                    <a:pt x="11" y="1029"/>
                  </a:cubicBezTo>
                  <a:cubicBezTo>
                    <a:pt x="17" y="1050"/>
                    <a:pt x="25" y="1070"/>
                    <a:pt x="35" y="1089"/>
                  </a:cubicBezTo>
                  <a:cubicBezTo>
                    <a:pt x="40" y="1098"/>
                    <a:pt x="46" y="1107"/>
                    <a:pt x="51" y="1116"/>
                  </a:cubicBezTo>
                  <a:cubicBezTo>
                    <a:pt x="54" y="1120"/>
                    <a:pt x="68" y="1144"/>
                    <a:pt x="68" y="1134"/>
                  </a:cubicBezTo>
                  <a:cubicBezTo>
                    <a:pt x="68" y="1122"/>
                    <a:pt x="65" y="1109"/>
                    <a:pt x="62" y="1098"/>
                  </a:cubicBezTo>
                  <a:cubicBezTo>
                    <a:pt x="59" y="1081"/>
                    <a:pt x="54" y="1064"/>
                    <a:pt x="49" y="1047"/>
                  </a:cubicBezTo>
                  <a:close/>
                  <a:moveTo>
                    <a:pt x="74" y="1133"/>
                  </a:moveTo>
                  <a:cubicBezTo>
                    <a:pt x="77" y="1137"/>
                    <a:pt x="87" y="1122"/>
                    <a:pt x="92" y="1115"/>
                  </a:cubicBezTo>
                  <a:cubicBezTo>
                    <a:pt x="98" y="1107"/>
                    <a:pt x="104" y="1099"/>
                    <a:pt x="109" y="1090"/>
                  </a:cubicBezTo>
                  <a:cubicBezTo>
                    <a:pt x="116" y="1079"/>
                    <a:pt x="122" y="1067"/>
                    <a:pt x="128" y="1054"/>
                  </a:cubicBezTo>
                  <a:cubicBezTo>
                    <a:pt x="133" y="1042"/>
                    <a:pt x="139" y="1029"/>
                    <a:pt x="137" y="1015"/>
                  </a:cubicBezTo>
                  <a:cubicBezTo>
                    <a:pt x="137" y="1011"/>
                    <a:pt x="136" y="1008"/>
                    <a:pt x="135" y="1006"/>
                  </a:cubicBezTo>
                  <a:cubicBezTo>
                    <a:pt x="132" y="1003"/>
                    <a:pt x="129" y="1003"/>
                    <a:pt x="126" y="1004"/>
                  </a:cubicBezTo>
                  <a:cubicBezTo>
                    <a:pt x="119" y="1006"/>
                    <a:pt x="115" y="1012"/>
                    <a:pt x="111" y="1019"/>
                  </a:cubicBezTo>
                  <a:cubicBezTo>
                    <a:pt x="106" y="1026"/>
                    <a:pt x="101" y="1034"/>
                    <a:pt x="98" y="1043"/>
                  </a:cubicBezTo>
                  <a:cubicBezTo>
                    <a:pt x="92" y="1058"/>
                    <a:pt x="88" y="1073"/>
                    <a:pt x="83" y="1088"/>
                  </a:cubicBezTo>
                  <a:cubicBezTo>
                    <a:pt x="79" y="1103"/>
                    <a:pt x="70" y="1129"/>
                    <a:pt x="74" y="1133"/>
                  </a:cubicBezTo>
                  <a:close/>
                  <a:moveTo>
                    <a:pt x="66" y="352"/>
                  </a:moveTo>
                  <a:cubicBezTo>
                    <a:pt x="67" y="355"/>
                    <a:pt x="70" y="374"/>
                    <a:pt x="74" y="366"/>
                  </a:cubicBezTo>
                  <a:cubicBezTo>
                    <a:pt x="76" y="361"/>
                    <a:pt x="77" y="355"/>
                    <a:pt x="78" y="350"/>
                  </a:cubicBezTo>
                  <a:cubicBezTo>
                    <a:pt x="80" y="340"/>
                    <a:pt x="81" y="329"/>
                    <a:pt x="82" y="319"/>
                  </a:cubicBezTo>
                  <a:cubicBezTo>
                    <a:pt x="85" y="302"/>
                    <a:pt x="87" y="285"/>
                    <a:pt x="87" y="268"/>
                  </a:cubicBezTo>
                  <a:cubicBezTo>
                    <a:pt x="88" y="254"/>
                    <a:pt x="89" y="231"/>
                    <a:pt x="77" y="224"/>
                  </a:cubicBezTo>
                  <a:cubicBezTo>
                    <a:pt x="72" y="221"/>
                    <a:pt x="65" y="223"/>
                    <a:pt x="61" y="228"/>
                  </a:cubicBezTo>
                  <a:cubicBezTo>
                    <a:pt x="57" y="233"/>
                    <a:pt x="55" y="240"/>
                    <a:pt x="54" y="248"/>
                  </a:cubicBezTo>
                  <a:cubicBezTo>
                    <a:pt x="55" y="273"/>
                    <a:pt x="58" y="298"/>
                    <a:pt x="61" y="323"/>
                  </a:cubicBezTo>
                  <a:cubicBezTo>
                    <a:pt x="63" y="333"/>
                    <a:pt x="64" y="342"/>
                    <a:pt x="66" y="352"/>
                  </a:cubicBezTo>
                  <a:close/>
                  <a:moveTo>
                    <a:pt x="1155" y="763"/>
                  </a:moveTo>
                  <a:cubicBezTo>
                    <a:pt x="1166" y="793"/>
                    <a:pt x="1186" y="812"/>
                    <a:pt x="1206" y="829"/>
                  </a:cubicBezTo>
                  <a:cubicBezTo>
                    <a:pt x="1208" y="831"/>
                    <a:pt x="1210" y="832"/>
                    <a:pt x="1212" y="833"/>
                  </a:cubicBezTo>
                  <a:cubicBezTo>
                    <a:pt x="1213" y="833"/>
                    <a:pt x="1214" y="833"/>
                    <a:pt x="1215" y="833"/>
                  </a:cubicBezTo>
                  <a:cubicBezTo>
                    <a:pt x="1216" y="833"/>
                    <a:pt x="1217" y="832"/>
                    <a:pt x="1218" y="831"/>
                  </a:cubicBezTo>
                  <a:cubicBezTo>
                    <a:pt x="1222" y="826"/>
                    <a:pt x="1216" y="813"/>
                    <a:pt x="1215" y="808"/>
                  </a:cubicBezTo>
                  <a:cubicBezTo>
                    <a:pt x="1211" y="800"/>
                    <a:pt x="1207" y="792"/>
                    <a:pt x="1203" y="784"/>
                  </a:cubicBezTo>
                  <a:cubicBezTo>
                    <a:pt x="1197" y="771"/>
                    <a:pt x="1190" y="757"/>
                    <a:pt x="1181" y="746"/>
                  </a:cubicBezTo>
                  <a:cubicBezTo>
                    <a:pt x="1178" y="741"/>
                    <a:pt x="1174" y="736"/>
                    <a:pt x="1169" y="734"/>
                  </a:cubicBezTo>
                  <a:cubicBezTo>
                    <a:pt x="1164" y="733"/>
                    <a:pt x="1158" y="734"/>
                    <a:pt x="1155" y="740"/>
                  </a:cubicBezTo>
                  <a:cubicBezTo>
                    <a:pt x="1153" y="743"/>
                    <a:pt x="1152" y="747"/>
                    <a:pt x="1153" y="751"/>
                  </a:cubicBezTo>
                  <a:cubicBezTo>
                    <a:pt x="1153" y="756"/>
                    <a:pt x="1154" y="759"/>
                    <a:pt x="1155" y="763"/>
                  </a:cubicBezTo>
                  <a:close/>
                  <a:moveTo>
                    <a:pt x="74" y="425"/>
                  </a:moveTo>
                  <a:cubicBezTo>
                    <a:pt x="77" y="429"/>
                    <a:pt x="87" y="413"/>
                    <a:pt x="92" y="406"/>
                  </a:cubicBezTo>
                  <a:cubicBezTo>
                    <a:pt x="98" y="398"/>
                    <a:pt x="104" y="390"/>
                    <a:pt x="109" y="382"/>
                  </a:cubicBezTo>
                  <a:cubicBezTo>
                    <a:pt x="116" y="370"/>
                    <a:pt x="122" y="358"/>
                    <a:pt x="128" y="346"/>
                  </a:cubicBezTo>
                  <a:cubicBezTo>
                    <a:pt x="133" y="333"/>
                    <a:pt x="139" y="321"/>
                    <a:pt x="137" y="306"/>
                  </a:cubicBezTo>
                  <a:cubicBezTo>
                    <a:pt x="137" y="303"/>
                    <a:pt x="136" y="300"/>
                    <a:pt x="135" y="298"/>
                  </a:cubicBezTo>
                  <a:cubicBezTo>
                    <a:pt x="132" y="295"/>
                    <a:pt x="129" y="295"/>
                    <a:pt x="126" y="295"/>
                  </a:cubicBezTo>
                  <a:cubicBezTo>
                    <a:pt x="119" y="297"/>
                    <a:pt x="115" y="303"/>
                    <a:pt x="111" y="310"/>
                  </a:cubicBezTo>
                  <a:cubicBezTo>
                    <a:pt x="106" y="318"/>
                    <a:pt x="101" y="325"/>
                    <a:pt x="98" y="334"/>
                  </a:cubicBezTo>
                  <a:cubicBezTo>
                    <a:pt x="92" y="349"/>
                    <a:pt x="88" y="364"/>
                    <a:pt x="83" y="379"/>
                  </a:cubicBezTo>
                  <a:cubicBezTo>
                    <a:pt x="79" y="394"/>
                    <a:pt x="70" y="420"/>
                    <a:pt x="74" y="425"/>
                  </a:cubicBezTo>
                  <a:close/>
                  <a:moveTo>
                    <a:pt x="2396" y="1115"/>
                  </a:moveTo>
                  <a:cubicBezTo>
                    <a:pt x="2402" y="1107"/>
                    <a:pt x="2408" y="1099"/>
                    <a:pt x="2413" y="1090"/>
                  </a:cubicBezTo>
                  <a:cubicBezTo>
                    <a:pt x="2420" y="1079"/>
                    <a:pt x="2426" y="1067"/>
                    <a:pt x="2432" y="1054"/>
                  </a:cubicBezTo>
                  <a:cubicBezTo>
                    <a:pt x="2437" y="1042"/>
                    <a:pt x="2443" y="1029"/>
                    <a:pt x="2441" y="1015"/>
                  </a:cubicBezTo>
                  <a:cubicBezTo>
                    <a:pt x="2441" y="1011"/>
                    <a:pt x="2440" y="1008"/>
                    <a:pt x="2439" y="1006"/>
                  </a:cubicBezTo>
                  <a:cubicBezTo>
                    <a:pt x="2436" y="1003"/>
                    <a:pt x="2433" y="1003"/>
                    <a:pt x="2430" y="1004"/>
                  </a:cubicBezTo>
                  <a:cubicBezTo>
                    <a:pt x="2423" y="1006"/>
                    <a:pt x="2419" y="1012"/>
                    <a:pt x="2415" y="1019"/>
                  </a:cubicBezTo>
                  <a:cubicBezTo>
                    <a:pt x="2410" y="1026"/>
                    <a:pt x="2405" y="1034"/>
                    <a:pt x="2402" y="1043"/>
                  </a:cubicBezTo>
                  <a:cubicBezTo>
                    <a:pt x="2396" y="1058"/>
                    <a:pt x="2392" y="1073"/>
                    <a:pt x="2387" y="1088"/>
                  </a:cubicBezTo>
                  <a:cubicBezTo>
                    <a:pt x="2383" y="1103"/>
                    <a:pt x="2374" y="1129"/>
                    <a:pt x="2378" y="1133"/>
                  </a:cubicBezTo>
                  <a:cubicBezTo>
                    <a:pt x="2381" y="1137"/>
                    <a:pt x="2391" y="1122"/>
                    <a:pt x="2396" y="1115"/>
                  </a:cubicBezTo>
                  <a:close/>
                  <a:moveTo>
                    <a:pt x="2353" y="1047"/>
                  </a:moveTo>
                  <a:cubicBezTo>
                    <a:pt x="2348" y="1032"/>
                    <a:pt x="2343" y="1009"/>
                    <a:pt x="2329" y="1004"/>
                  </a:cubicBezTo>
                  <a:cubicBezTo>
                    <a:pt x="2325" y="1003"/>
                    <a:pt x="2320" y="1004"/>
                    <a:pt x="2317" y="1008"/>
                  </a:cubicBezTo>
                  <a:cubicBezTo>
                    <a:pt x="2313" y="1014"/>
                    <a:pt x="2313" y="1022"/>
                    <a:pt x="2315" y="1029"/>
                  </a:cubicBezTo>
                  <a:cubicBezTo>
                    <a:pt x="2321" y="1050"/>
                    <a:pt x="2329" y="1070"/>
                    <a:pt x="2339" y="1089"/>
                  </a:cubicBezTo>
                  <a:cubicBezTo>
                    <a:pt x="2344" y="1098"/>
                    <a:pt x="2349" y="1107"/>
                    <a:pt x="2355" y="1116"/>
                  </a:cubicBezTo>
                  <a:cubicBezTo>
                    <a:pt x="2358" y="1120"/>
                    <a:pt x="2372" y="1144"/>
                    <a:pt x="2372" y="1134"/>
                  </a:cubicBezTo>
                  <a:cubicBezTo>
                    <a:pt x="2372" y="1122"/>
                    <a:pt x="2369" y="1109"/>
                    <a:pt x="2366" y="1098"/>
                  </a:cubicBezTo>
                  <a:cubicBezTo>
                    <a:pt x="2363" y="1081"/>
                    <a:pt x="2358" y="1064"/>
                    <a:pt x="2353" y="1047"/>
                  </a:cubicBezTo>
                  <a:close/>
                  <a:moveTo>
                    <a:pt x="2378" y="1074"/>
                  </a:moveTo>
                  <a:cubicBezTo>
                    <a:pt x="2380" y="1069"/>
                    <a:pt x="2381" y="1063"/>
                    <a:pt x="2382" y="1058"/>
                  </a:cubicBezTo>
                  <a:cubicBezTo>
                    <a:pt x="2384" y="1048"/>
                    <a:pt x="2385" y="1038"/>
                    <a:pt x="2386" y="1028"/>
                  </a:cubicBezTo>
                  <a:cubicBezTo>
                    <a:pt x="2389" y="1011"/>
                    <a:pt x="2390" y="994"/>
                    <a:pt x="2391" y="977"/>
                  </a:cubicBezTo>
                  <a:cubicBezTo>
                    <a:pt x="2392" y="963"/>
                    <a:pt x="2393" y="940"/>
                    <a:pt x="2381" y="932"/>
                  </a:cubicBezTo>
                  <a:cubicBezTo>
                    <a:pt x="2376" y="929"/>
                    <a:pt x="2369" y="931"/>
                    <a:pt x="2365" y="937"/>
                  </a:cubicBezTo>
                  <a:cubicBezTo>
                    <a:pt x="2361" y="942"/>
                    <a:pt x="2359" y="949"/>
                    <a:pt x="2358" y="956"/>
                  </a:cubicBezTo>
                  <a:cubicBezTo>
                    <a:pt x="2359" y="981"/>
                    <a:pt x="2362" y="1006"/>
                    <a:pt x="2365" y="1031"/>
                  </a:cubicBezTo>
                  <a:cubicBezTo>
                    <a:pt x="2367" y="1041"/>
                    <a:pt x="2368" y="1051"/>
                    <a:pt x="2370" y="1061"/>
                  </a:cubicBezTo>
                  <a:cubicBezTo>
                    <a:pt x="2371" y="1064"/>
                    <a:pt x="2374" y="1082"/>
                    <a:pt x="2378" y="1074"/>
                  </a:cubicBezTo>
                  <a:close/>
                  <a:moveTo>
                    <a:pt x="2437" y="381"/>
                  </a:moveTo>
                  <a:cubicBezTo>
                    <a:pt x="2424" y="387"/>
                    <a:pt x="2413" y="401"/>
                    <a:pt x="2404" y="415"/>
                  </a:cubicBezTo>
                  <a:cubicBezTo>
                    <a:pt x="2392" y="432"/>
                    <a:pt x="2377" y="468"/>
                    <a:pt x="2380" y="474"/>
                  </a:cubicBezTo>
                  <a:cubicBezTo>
                    <a:pt x="2383" y="480"/>
                    <a:pt x="2421" y="455"/>
                    <a:pt x="2436" y="435"/>
                  </a:cubicBezTo>
                  <a:cubicBezTo>
                    <a:pt x="2444" y="424"/>
                    <a:pt x="2459" y="402"/>
                    <a:pt x="2450" y="386"/>
                  </a:cubicBezTo>
                  <a:cubicBezTo>
                    <a:pt x="2449" y="385"/>
                    <a:pt x="2448" y="383"/>
                    <a:pt x="2446" y="382"/>
                  </a:cubicBezTo>
                  <a:cubicBezTo>
                    <a:pt x="2446" y="382"/>
                    <a:pt x="2445" y="382"/>
                    <a:pt x="2445" y="381"/>
                  </a:cubicBezTo>
                  <a:cubicBezTo>
                    <a:pt x="2443" y="380"/>
                    <a:pt x="2440" y="380"/>
                    <a:pt x="2437" y="381"/>
                  </a:cubicBezTo>
                  <a:close/>
                  <a:moveTo>
                    <a:pt x="2378" y="425"/>
                  </a:moveTo>
                  <a:cubicBezTo>
                    <a:pt x="2381" y="429"/>
                    <a:pt x="2391" y="413"/>
                    <a:pt x="2396" y="406"/>
                  </a:cubicBezTo>
                  <a:cubicBezTo>
                    <a:pt x="2402" y="398"/>
                    <a:pt x="2408" y="390"/>
                    <a:pt x="2413" y="382"/>
                  </a:cubicBezTo>
                  <a:cubicBezTo>
                    <a:pt x="2420" y="370"/>
                    <a:pt x="2426" y="358"/>
                    <a:pt x="2432" y="346"/>
                  </a:cubicBezTo>
                  <a:cubicBezTo>
                    <a:pt x="2437" y="333"/>
                    <a:pt x="2443" y="321"/>
                    <a:pt x="2441" y="306"/>
                  </a:cubicBezTo>
                  <a:cubicBezTo>
                    <a:pt x="2441" y="303"/>
                    <a:pt x="2440" y="300"/>
                    <a:pt x="2439" y="298"/>
                  </a:cubicBezTo>
                  <a:cubicBezTo>
                    <a:pt x="2436" y="295"/>
                    <a:pt x="2433" y="295"/>
                    <a:pt x="2430" y="295"/>
                  </a:cubicBezTo>
                  <a:cubicBezTo>
                    <a:pt x="2423" y="297"/>
                    <a:pt x="2419" y="303"/>
                    <a:pt x="2415" y="310"/>
                  </a:cubicBezTo>
                  <a:cubicBezTo>
                    <a:pt x="2410" y="318"/>
                    <a:pt x="2405" y="325"/>
                    <a:pt x="2402" y="334"/>
                  </a:cubicBezTo>
                  <a:cubicBezTo>
                    <a:pt x="2396" y="349"/>
                    <a:pt x="2392" y="364"/>
                    <a:pt x="2387" y="379"/>
                  </a:cubicBezTo>
                  <a:cubicBezTo>
                    <a:pt x="2383" y="394"/>
                    <a:pt x="2374" y="420"/>
                    <a:pt x="2378" y="425"/>
                  </a:cubicBezTo>
                  <a:close/>
                  <a:moveTo>
                    <a:pt x="2307" y="1116"/>
                  </a:moveTo>
                  <a:cubicBezTo>
                    <a:pt x="2318" y="1145"/>
                    <a:pt x="2338" y="1165"/>
                    <a:pt x="2358" y="1182"/>
                  </a:cubicBezTo>
                  <a:cubicBezTo>
                    <a:pt x="2360" y="1184"/>
                    <a:pt x="2362" y="1185"/>
                    <a:pt x="2364" y="1186"/>
                  </a:cubicBezTo>
                  <a:cubicBezTo>
                    <a:pt x="2365" y="1186"/>
                    <a:pt x="2366" y="1186"/>
                    <a:pt x="2366" y="1186"/>
                  </a:cubicBezTo>
                  <a:cubicBezTo>
                    <a:pt x="2368" y="1186"/>
                    <a:pt x="2369" y="1185"/>
                    <a:pt x="2370" y="1184"/>
                  </a:cubicBezTo>
                  <a:cubicBezTo>
                    <a:pt x="2374" y="1179"/>
                    <a:pt x="2368" y="1166"/>
                    <a:pt x="2367" y="1161"/>
                  </a:cubicBezTo>
                  <a:cubicBezTo>
                    <a:pt x="2363" y="1152"/>
                    <a:pt x="2359" y="1145"/>
                    <a:pt x="2355" y="1137"/>
                  </a:cubicBezTo>
                  <a:cubicBezTo>
                    <a:pt x="2349" y="1123"/>
                    <a:pt x="2342" y="1110"/>
                    <a:pt x="2333" y="1098"/>
                  </a:cubicBezTo>
                  <a:cubicBezTo>
                    <a:pt x="2330" y="1093"/>
                    <a:pt x="2326" y="1089"/>
                    <a:pt x="2321" y="1087"/>
                  </a:cubicBezTo>
                  <a:cubicBezTo>
                    <a:pt x="2316" y="1085"/>
                    <a:pt x="2310" y="1087"/>
                    <a:pt x="2307" y="1092"/>
                  </a:cubicBezTo>
                  <a:cubicBezTo>
                    <a:pt x="2305" y="1096"/>
                    <a:pt x="2304" y="1100"/>
                    <a:pt x="2305" y="1104"/>
                  </a:cubicBezTo>
                  <a:cubicBezTo>
                    <a:pt x="2305" y="1108"/>
                    <a:pt x="2306" y="1112"/>
                    <a:pt x="2307" y="1116"/>
                  </a:cubicBezTo>
                  <a:close/>
                  <a:moveTo>
                    <a:pt x="2370" y="352"/>
                  </a:moveTo>
                  <a:cubicBezTo>
                    <a:pt x="2371" y="355"/>
                    <a:pt x="2374" y="374"/>
                    <a:pt x="2378" y="366"/>
                  </a:cubicBezTo>
                  <a:cubicBezTo>
                    <a:pt x="2380" y="361"/>
                    <a:pt x="2381" y="355"/>
                    <a:pt x="2382" y="350"/>
                  </a:cubicBezTo>
                  <a:cubicBezTo>
                    <a:pt x="2384" y="340"/>
                    <a:pt x="2385" y="329"/>
                    <a:pt x="2386" y="319"/>
                  </a:cubicBezTo>
                  <a:cubicBezTo>
                    <a:pt x="2389" y="302"/>
                    <a:pt x="2390" y="285"/>
                    <a:pt x="2391" y="268"/>
                  </a:cubicBezTo>
                  <a:cubicBezTo>
                    <a:pt x="2392" y="254"/>
                    <a:pt x="2393" y="231"/>
                    <a:pt x="2381" y="224"/>
                  </a:cubicBezTo>
                  <a:cubicBezTo>
                    <a:pt x="2376" y="221"/>
                    <a:pt x="2369" y="223"/>
                    <a:pt x="2365" y="228"/>
                  </a:cubicBezTo>
                  <a:cubicBezTo>
                    <a:pt x="2361" y="233"/>
                    <a:pt x="2359" y="240"/>
                    <a:pt x="2358" y="248"/>
                  </a:cubicBezTo>
                  <a:cubicBezTo>
                    <a:pt x="2359" y="273"/>
                    <a:pt x="2362" y="298"/>
                    <a:pt x="2365" y="323"/>
                  </a:cubicBezTo>
                  <a:cubicBezTo>
                    <a:pt x="2367" y="333"/>
                    <a:pt x="2368" y="342"/>
                    <a:pt x="2370" y="352"/>
                  </a:cubicBezTo>
                  <a:close/>
                  <a:moveTo>
                    <a:pt x="1226" y="1486"/>
                  </a:moveTo>
                  <a:cubicBezTo>
                    <a:pt x="1229" y="1490"/>
                    <a:pt x="1239" y="1475"/>
                    <a:pt x="1244" y="1467"/>
                  </a:cubicBezTo>
                  <a:cubicBezTo>
                    <a:pt x="1250" y="1460"/>
                    <a:pt x="1256" y="1451"/>
                    <a:pt x="1261" y="1443"/>
                  </a:cubicBezTo>
                  <a:cubicBezTo>
                    <a:pt x="1268" y="1432"/>
                    <a:pt x="1274" y="1420"/>
                    <a:pt x="1280" y="1407"/>
                  </a:cubicBezTo>
                  <a:cubicBezTo>
                    <a:pt x="1285" y="1395"/>
                    <a:pt x="1291" y="1382"/>
                    <a:pt x="1289" y="1367"/>
                  </a:cubicBezTo>
                  <a:cubicBezTo>
                    <a:pt x="1289" y="1364"/>
                    <a:pt x="1288" y="1361"/>
                    <a:pt x="1287" y="1359"/>
                  </a:cubicBezTo>
                  <a:cubicBezTo>
                    <a:pt x="1284" y="1356"/>
                    <a:pt x="1281" y="1356"/>
                    <a:pt x="1278" y="1357"/>
                  </a:cubicBezTo>
                  <a:cubicBezTo>
                    <a:pt x="1271" y="1359"/>
                    <a:pt x="1267" y="1365"/>
                    <a:pt x="1263" y="1371"/>
                  </a:cubicBezTo>
                  <a:cubicBezTo>
                    <a:pt x="1258" y="1379"/>
                    <a:pt x="1253" y="1387"/>
                    <a:pt x="1250" y="1396"/>
                  </a:cubicBezTo>
                  <a:cubicBezTo>
                    <a:pt x="1244" y="1410"/>
                    <a:pt x="1240" y="1425"/>
                    <a:pt x="1235" y="1441"/>
                  </a:cubicBezTo>
                  <a:cubicBezTo>
                    <a:pt x="1231" y="1455"/>
                    <a:pt x="1222" y="1482"/>
                    <a:pt x="1226" y="1486"/>
                  </a:cubicBezTo>
                  <a:close/>
                  <a:moveTo>
                    <a:pt x="1229" y="1285"/>
                  </a:moveTo>
                  <a:cubicBezTo>
                    <a:pt x="1224" y="1282"/>
                    <a:pt x="1217" y="1284"/>
                    <a:pt x="1213" y="1289"/>
                  </a:cubicBezTo>
                  <a:cubicBezTo>
                    <a:pt x="1209" y="1294"/>
                    <a:pt x="1207" y="1302"/>
                    <a:pt x="1206" y="1309"/>
                  </a:cubicBezTo>
                  <a:cubicBezTo>
                    <a:pt x="1207" y="1334"/>
                    <a:pt x="1210" y="1359"/>
                    <a:pt x="1213" y="1384"/>
                  </a:cubicBezTo>
                  <a:cubicBezTo>
                    <a:pt x="1215" y="1394"/>
                    <a:pt x="1216" y="1404"/>
                    <a:pt x="1218" y="1413"/>
                  </a:cubicBezTo>
                  <a:cubicBezTo>
                    <a:pt x="1219" y="1416"/>
                    <a:pt x="1222" y="1435"/>
                    <a:pt x="1226" y="1427"/>
                  </a:cubicBezTo>
                  <a:cubicBezTo>
                    <a:pt x="1228" y="1422"/>
                    <a:pt x="1229" y="1416"/>
                    <a:pt x="1230" y="1411"/>
                  </a:cubicBezTo>
                  <a:cubicBezTo>
                    <a:pt x="1232" y="1401"/>
                    <a:pt x="1233" y="1391"/>
                    <a:pt x="1234" y="1381"/>
                  </a:cubicBezTo>
                  <a:cubicBezTo>
                    <a:pt x="1237" y="1364"/>
                    <a:pt x="1238" y="1347"/>
                    <a:pt x="1239" y="1330"/>
                  </a:cubicBezTo>
                  <a:cubicBezTo>
                    <a:pt x="1240" y="1315"/>
                    <a:pt x="1241" y="1293"/>
                    <a:pt x="1229" y="1285"/>
                  </a:cubicBezTo>
                  <a:close/>
                  <a:moveTo>
                    <a:pt x="2307" y="408"/>
                  </a:moveTo>
                  <a:cubicBezTo>
                    <a:pt x="2318" y="437"/>
                    <a:pt x="2338" y="457"/>
                    <a:pt x="2358" y="474"/>
                  </a:cubicBezTo>
                  <a:cubicBezTo>
                    <a:pt x="2360" y="475"/>
                    <a:pt x="2362" y="477"/>
                    <a:pt x="2364" y="477"/>
                  </a:cubicBezTo>
                  <a:cubicBezTo>
                    <a:pt x="2365" y="478"/>
                    <a:pt x="2366" y="478"/>
                    <a:pt x="2366" y="477"/>
                  </a:cubicBezTo>
                  <a:cubicBezTo>
                    <a:pt x="2368" y="477"/>
                    <a:pt x="2369" y="477"/>
                    <a:pt x="2370" y="475"/>
                  </a:cubicBezTo>
                  <a:cubicBezTo>
                    <a:pt x="2374" y="470"/>
                    <a:pt x="2368" y="457"/>
                    <a:pt x="2367" y="452"/>
                  </a:cubicBezTo>
                  <a:cubicBezTo>
                    <a:pt x="2363" y="444"/>
                    <a:pt x="2359" y="436"/>
                    <a:pt x="2355" y="428"/>
                  </a:cubicBezTo>
                  <a:cubicBezTo>
                    <a:pt x="2349" y="415"/>
                    <a:pt x="2342" y="402"/>
                    <a:pt x="2333" y="390"/>
                  </a:cubicBezTo>
                  <a:cubicBezTo>
                    <a:pt x="2330" y="385"/>
                    <a:pt x="2326" y="380"/>
                    <a:pt x="2321" y="379"/>
                  </a:cubicBezTo>
                  <a:cubicBezTo>
                    <a:pt x="2316" y="377"/>
                    <a:pt x="2310" y="379"/>
                    <a:pt x="2307" y="384"/>
                  </a:cubicBezTo>
                  <a:cubicBezTo>
                    <a:pt x="2305" y="387"/>
                    <a:pt x="2304" y="392"/>
                    <a:pt x="2305" y="396"/>
                  </a:cubicBezTo>
                  <a:cubicBezTo>
                    <a:pt x="2305" y="400"/>
                    <a:pt x="2306" y="404"/>
                    <a:pt x="2307" y="408"/>
                  </a:cubicBezTo>
                  <a:close/>
                  <a:moveTo>
                    <a:pt x="2339" y="380"/>
                  </a:moveTo>
                  <a:cubicBezTo>
                    <a:pt x="2344" y="390"/>
                    <a:pt x="2349" y="399"/>
                    <a:pt x="2355" y="407"/>
                  </a:cubicBezTo>
                  <a:cubicBezTo>
                    <a:pt x="2358" y="411"/>
                    <a:pt x="2372" y="435"/>
                    <a:pt x="2372" y="425"/>
                  </a:cubicBezTo>
                  <a:cubicBezTo>
                    <a:pt x="2372" y="414"/>
                    <a:pt x="2369" y="401"/>
                    <a:pt x="2366" y="390"/>
                  </a:cubicBezTo>
                  <a:cubicBezTo>
                    <a:pt x="2363" y="372"/>
                    <a:pt x="2358" y="355"/>
                    <a:pt x="2353" y="338"/>
                  </a:cubicBezTo>
                  <a:cubicBezTo>
                    <a:pt x="2348" y="324"/>
                    <a:pt x="2343" y="300"/>
                    <a:pt x="2329" y="296"/>
                  </a:cubicBezTo>
                  <a:cubicBezTo>
                    <a:pt x="2325" y="294"/>
                    <a:pt x="2320" y="295"/>
                    <a:pt x="2317" y="300"/>
                  </a:cubicBezTo>
                  <a:cubicBezTo>
                    <a:pt x="2313" y="305"/>
                    <a:pt x="2313" y="314"/>
                    <a:pt x="2315" y="320"/>
                  </a:cubicBezTo>
                  <a:cubicBezTo>
                    <a:pt x="2321" y="342"/>
                    <a:pt x="2329" y="362"/>
                    <a:pt x="2339" y="380"/>
                  </a:cubicBezTo>
                  <a:close/>
                  <a:moveTo>
                    <a:pt x="1226" y="75"/>
                  </a:moveTo>
                  <a:cubicBezTo>
                    <a:pt x="1229" y="79"/>
                    <a:pt x="1239" y="63"/>
                    <a:pt x="1244" y="56"/>
                  </a:cubicBezTo>
                  <a:cubicBezTo>
                    <a:pt x="1250" y="48"/>
                    <a:pt x="1256" y="40"/>
                    <a:pt x="1261" y="32"/>
                  </a:cubicBezTo>
                  <a:cubicBezTo>
                    <a:pt x="1267" y="22"/>
                    <a:pt x="1273" y="11"/>
                    <a:pt x="1278" y="0"/>
                  </a:cubicBezTo>
                  <a:cubicBezTo>
                    <a:pt x="1244" y="0"/>
                    <a:pt x="1244" y="0"/>
                    <a:pt x="1244" y="0"/>
                  </a:cubicBezTo>
                  <a:cubicBezTo>
                    <a:pt x="1241" y="10"/>
                    <a:pt x="1238" y="20"/>
                    <a:pt x="1235" y="29"/>
                  </a:cubicBezTo>
                  <a:cubicBezTo>
                    <a:pt x="1231" y="44"/>
                    <a:pt x="1222" y="71"/>
                    <a:pt x="1226" y="75"/>
                  </a:cubicBezTo>
                  <a:close/>
                  <a:moveTo>
                    <a:pt x="1294" y="738"/>
                  </a:moveTo>
                  <a:cubicBezTo>
                    <a:pt x="1294" y="738"/>
                    <a:pt x="1293" y="737"/>
                    <a:pt x="1293" y="737"/>
                  </a:cubicBezTo>
                  <a:cubicBezTo>
                    <a:pt x="1291" y="736"/>
                    <a:pt x="1288" y="736"/>
                    <a:pt x="1285" y="737"/>
                  </a:cubicBezTo>
                  <a:cubicBezTo>
                    <a:pt x="1272" y="742"/>
                    <a:pt x="1261" y="757"/>
                    <a:pt x="1252" y="770"/>
                  </a:cubicBezTo>
                  <a:cubicBezTo>
                    <a:pt x="1241" y="787"/>
                    <a:pt x="1225" y="823"/>
                    <a:pt x="1228" y="830"/>
                  </a:cubicBezTo>
                  <a:cubicBezTo>
                    <a:pt x="1231" y="836"/>
                    <a:pt x="1269" y="811"/>
                    <a:pt x="1284" y="791"/>
                  </a:cubicBezTo>
                  <a:cubicBezTo>
                    <a:pt x="1292" y="780"/>
                    <a:pt x="1307" y="758"/>
                    <a:pt x="1298" y="742"/>
                  </a:cubicBezTo>
                  <a:cubicBezTo>
                    <a:pt x="1297" y="740"/>
                    <a:pt x="1296" y="739"/>
                    <a:pt x="1294" y="738"/>
                  </a:cubicBezTo>
                  <a:close/>
                  <a:moveTo>
                    <a:pt x="1294" y="1443"/>
                  </a:moveTo>
                  <a:cubicBezTo>
                    <a:pt x="1294" y="1443"/>
                    <a:pt x="1293" y="1443"/>
                    <a:pt x="1293" y="1443"/>
                  </a:cubicBezTo>
                  <a:cubicBezTo>
                    <a:pt x="1291" y="1441"/>
                    <a:pt x="1288" y="1442"/>
                    <a:pt x="1285" y="1443"/>
                  </a:cubicBezTo>
                  <a:cubicBezTo>
                    <a:pt x="1272" y="1448"/>
                    <a:pt x="1261" y="1463"/>
                    <a:pt x="1252" y="1476"/>
                  </a:cubicBezTo>
                  <a:cubicBezTo>
                    <a:pt x="1241" y="1493"/>
                    <a:pt x="1225" y="1529"/>
                    <a:pt x="1228" y="1535"/>
                  </a:cubicBezTo>
                  <a:cubicBezTo>
                    <a:pt x="1231" y="1542"/>
                    <a:pt x="1269" y="1517"/>
                    <a:pt x="1284" y="1496"/>
                  </a:cubicBezTo>
                  <a:cubicBezTo>
                    <a:pt x="1292" y="1485"/>
                    <a:pt x="1307" y="1463"/>
                    <a:pt x="1298" y="1448"/>
                  </a:cubicBezTo>
                  <a:cubicBezTo>
                    <a:pt x="1297" y="1446"/>
                    <a:pt x="1296" y="1444"/>
                    <a:pt x="1294" y="1443"/>
                  </a:cubicBezTo>
                  <a:close/>
                  <a:moveTo>
                    <a:pt x="1294" y="32"/>
                  </a:moveTo>
                  <a:cubicBezTo>
                    <a:pt x="1294" y="32"/>
                    <a:pt x="1293" y="32"/>
                    <a:pt x="1293" y="32"/>
                  </a:cubicBezTo>
                  <a:cubicBezTo>
                    <a:pt x="1291" y="30"/>
                    <a:pt x="1288" y="31"/>
                    <a:pt x="1285" y="32"/>
                  </a:cubicBezTo>
                  <a:cubicBezTo>
                    <a:pt x="1272" y="37"/>
                    <a:pt x="1261" y="51"/>
                    <a:pt x="1252" y="65"/>
                  </a:cubicBezTo>
                  <a:cubicBezTo>
                    <a:pt x="1241" y="82"/>
                    <a:pt x="1225" y="118"/>
                    <a:pt x="1228" y="124"/>
                  </a:cubicBezTo>
                  <a:cubicBezTo>
                    <a:pt x="1231" y="130"/>
                    <a:pt x="1269" y="105"/>
                    <a:pt x="1284" y="85"/>
                  </a:cubicBezTo>
                  <a:cubicBezTo>
                    <a:pt x="1292" y="74"/>
                    <a:pt x="1307" y="52"/>
                    <a:pt x="1298" y="36"/>
                  </a:cubicBezTo>
                  <a:cubicBezTo>
                    <a:pt x="1297" y="35"/>
                    <a:pt x="1296" y="33"/>
                    <a:pt x="1294" y="32"/>
                  </a:cubicBezTo>
                  <a:close/>
                  <a:moveTo>
                    <a:pt x="2355" y="1840"/>
                  </a:moveTo>
                  <a:cubicBezTo>
                    <a:pt x="2349" y="1827"/>
                    <a:pt x="2342" y="1814"/>
                    <a:pt x="2333" y="1802"/>
                  </a:cubicBezTo>
                  <a:cubicBezTo>
                    <a:pt x="2330" y="1797"/>
                    <a:pt x="2326" y="1793"/>
                    <a:pt x="2321" y="1791"/>
                  </a:cubicBezTo>
                  <a:cubicBezTo>
                    <a:pt x="2316" y="1789"/>
                    <a:pt x="2310" y="1791"/>
                    <a:pt x="2307" y="1796"/>
                  </a:cubicBezTo>
                  <a:cubicBezTo>
                    <a:pt x="2305" y="1799"/>
                    <a:pt x="2304" y="1804"/>
                    <a:pt x="2305" y="1808"/>
                  </a:cubicBezTo>
                  <a:cubicBezTo>
                    <a:pt x="2305" y="1812"/>
                    <a:pt x="2306" y="1816"/>
                    <a:pt x="2307" y="1820"/>
                  </a:cubicBezTo>
                  <a:cubicBezTo>
                    <a:pt x="2318" y="1849"/>
                    <a:pt x="2338" y="1869"/>
                    <a:pt x="2358" y="1886"/>
                  </a:cubicBezTo>
                  <a:cubicBezTo>
                    <a:pt x="2360" y="1887"/>
                    <a:pt x="2362" y="1889"/>
                    <a:pt x="2364" y="1889"/>
                  </a:cubicBezTo>
                  <a:cubicBezTo>
                    <a:pt x="2365" y="1890"/>
                    <a:pt x="2366" y="1890"/>
                    <a:pt x="2366" y="1890"/>
                  </a:cubicBezTo>
                  <a:cubicBezTo>
                    <a:pt x="2368" y="1889"/>
                    <a:pt x="2369" y="1889"/>
                    <a:pt x="2370" y="1888"/>
                  </a:cubicBezTo>
                  <a:cubicBezTo>
                    <a:pt x="2374" y="1883"/>
                    <a:pt x="2368" y="1869"/>
                    <a:pt x="2367" y="1865"/>
                  </a:cubicBezTo>
                  <a:cubicBezTo>
                    <a:pt x="2363" y="1856"/>
                    <a:pt x="2359" y="1848"/>
                    <a:pt x="2355" y="1840"/>
                  </a:cubicBezTo>
                  <a:close/>
                  <a:moveTo>
                    <a:pt x="1289" y="2073"/>
                  </a:moveTo>
                  <a:cubicBezTo>
                    <a:pt x="1289" y="2070"/>
                    <a:pt x="1288" y="2067"/>
                    <a:pt x="1287" y="2064"/>
                  </a:cubicBezTo>
                  <a:cubicBezTo>
                    <a:pt x="1284" y="2062"/>
                    <a:pt x="1281" y="2061"/>
                    <a:pt x="1278" y="2062"/>
                  </a:cubicBezTo>
                  <a:cubicBezTo>
                    <a:pt x="1271" y="2064"/>
                    <a:pt x="1267" y="2070"/>
                    <a:pt x="1263" y="2077"/>
                  </a:cubicBezTo>
                  <a:cubicBezTo>
                    <a:pt x="1258" y="2085"/>
                    <a:pt x="1253" y="2092"/>
                    <a:pt x="1250" y="2101"/>
                  </a:cubicBezTo>
                  <a:cubicBezTo>
                    <a:pt x="1244" y="2116"/>
                    <a:pt x="1240" y="2131"/>
                    <a:pt x="1235" y="2146"/>
                  </a:cubicBezTo>
                  <a:cubicBezTo>
                    <a:pt x="1234" y="2150"/>
                    <a:pt x="1233" y="2154"/>
                    <a:pt x="1231" y="2158"/>
                  </a:cubicBezTo>
                  <a:cubicBezTo>
                    <a:pt x="1254" y="2158"/>
                    <a:pt x="1254" y="2158"/>
                    <a:pt x="1254" y="2158"/>
                  </a:cubicBezTo>
                  <a:cubicBezTo>
                    <a:pt x="1257" y="2155"/>
                    <a:pt x="1259" y="2152"/>
                    <a:pt x="1261" y="2149"/>
                  </a:cubicBezTo>
                  <a:cubicBezTo>
                    <a:pt x="1268" y="2137"/>
                    <a:pt x="1274" y="2125"/>
                    <a:pt x="1280" y="2112"/>
                  </a:cubicBezTo>
                  <a:cubicBezTo>
                    <a:pt x="1285" y="2100"/>
                    <a:pt x="1291" y="2088"/>
                    <a:pt x="1289" y="2073"/>
                  </a:cubicBezTo>
                  <a:close/>
                  <a:moveTo>
                    <a:pt x="1239" y="2035"/>
                  </a:moveTo>
                  <a:cubicBezTo>
                    <a:pt x="1240" y="2021"/>
                    <a:pt x="1241" y="1998"/>
                    <a:pt x="1229" y="1991"/>
                  </a:cubicBezTo>
                  <a:cubicBezTo>
                    <a:pt x="1224" y="1988"/>
                    <a:pt x="1217" y="1990"/>
                    <a:pt x="1213" y="1995"/>
                  </a:cubicBezTo>
                  <a:cubicBezTo>
                    <a:pt x="1209" y="2000"/>
                    <a:pt x="1207" y="2007"/>
                    <a:pt x="1206" y="2015"/>
                  </a:cubicBezTo>
                  <a:cubicBezTo>
                    <a:pt x="1207" y="2040"/>
                    <a:pt x="1210" y="2065"/>
                    <a:pt x="1213" y="2089"/>
                  </a:cubicBezTo>
                  <a:cubicBezTo>
                    <a:pt x="1215" y="2099"/>
                    <a:pt x="1216" y="2109"/>
                    <a:pt x="1218" y="2119"/>
                  </a:cubicBezTo>
                  <a:cubicBezTo>
                    <a:pt x="1219" y="2122"/>
                    <a:pt x="1222" y="2140"/>
                    <a:pt x="1226" y="2132"/>
                  </a:cubicBezTo>
                  <a:cubicBezTo>
                    <a:pt x="1228" y="2128"/>
                    <a:pt x="1229" y="2122"/>
                    <a:pt x="1230" y="2117"/>
                  </a:cubicBezTo>
                  <a:cubicBezTo>
                    <a:pt x="1232" y="2106"/>
                    <a:pt x="1233" y="2096"/>
                    <a:pt x="1234" y="2086"/>
                  </a:cubicBezTo>
                  <a:cubicBezTo>
                    <a:pt x="1237" y="2069"/>
                    <a:pt x="1238" y="2052"/>
                    <a:pt x="1239" y="2035"/>
                  </a:cubicBezTo>
                  <a:close/>
                  <a:moveTo>
                    <a:pt x="1294" y="2149"/>
                  </a:moveTo>
                  <a:cubicBezTo>
                    <a:pt x="1294" y="2149"/>
                    <a:pt x="1293" y="2148"/>
                    <a:pt x="1293" y="2148"/>
                  </a:cubicBezTo>
                  <a:cubicBezTo>
                    <a:pt x="1291" y="2147"/>
                    <a:pt x="1288" y="2147"/>
                    <a:pt x="1285" y="2148"/>
                  </a:cubicBezTo>
                  <a:cubicBezTo>
                    <a:pt x="1280" y="2150"/>
                    <a:pt x="1275" y="2154"/>
                    <a:pt x="1270" y="2158"/>
                  </a:cubicBezTo>
                  <a:cubicBezTo>
                    <a:pt x="1300" y="2158"/>
                    <a:pt x="1300" y="2158"/>
                    <a:pt x="1300" y="2158"/>
                  </a:cubicBezTo>
                  <a:cubicBezTo>
                    <a:pt x="1299" y="2157"/>
                    <a:pt x="1299" y="2155"/>
                    <a:pt x="1298" y="2153"/>
                  </a:cubicBezTo>
                  <a:cubicBezTo>
                    <a:pt x="1297" y="2151"/>
                    <a:pt x="1296" y="2150"/>
                    <a:pt x="1294" y="2149"/>
                  </a:cubicBezTo>
                  <a:close/>
                  <a:moveTo>
                    <a:pt x="2446" y="1794"/>
                  </a:moveTo>
                  <a:cubicBezTo>
                    <a:pt x="2446" y="1794"/>
                    <a:pt x="2445" y="1794"/>
                    <a:pt x="2445" y="1794"/>
                  </a:cubicBezTo>
                  <a:cubicBezTo>
                    <a:pt x="2443" y="1792"/>
                    <a:pt x="2440" y="1793"/>
                    <a:pt x="2437" y="1794"/>
                  </a:cubicBezTo>
                  <a:cubicBezTo>
                    <a:pt x="2424" y="1799"/>
                    <a:pt x="2413" y="1813"/>
                    <a:pt x="2404" y="1827"/>
                  </a:cubicBezTo>
                  <a:cubicBezTo>
                    <a:pt x="2392" y="1844"/>
                    <a:pt x="2377" y="1880"/>
                    <a:pt x="2380" y="1886"/>
                  </a:cubicBezTo>
                  <a:cubicBezTo>
                    <a:pt x="2383" y="1892"/>
                    <a:pt x="2421" y="1868"/>
                    <a:pt x="2436" y="1847"/>
                  </a:cubicBezTo>
                  <a:cubicBezTo>
                    <a:pt x="2444" y="1836"/>
                    <a:pt x="2459" y="1814"/>
                    <a:pt x="2450" y="1799"/>
                  </a:cubicBezTo>
                  <a:cubicBezTo>
                    <a:pt x="2449" y="1797"/>
                    <a:pt x="2448" y="1795"/>
                    <a:pt x="2446" y="1794"/>
                  </a:cubicBezTo>
                  <a:close/>
                  <a:moveTo>
                    <a:pt x="2446" y="1091"/>
                  </a:moveTo>
                  <a:cubicBezTo>
                    <a:pt x="2446" y="1090"/>
                    <a:pt x="2445" y="1090"/>
                    <a:pt x="2445" y="1090"/>
                  </a:cubicBezTo>
                  <a:cubicBezTo>
                    <a:pt x="2443" y="1089"/>
                    <a:pt x="2440" y="1089"/>
                    <a:pt x="2437" y="1090"/>
                  </a:cubicBezTo>
                  <a:cubicBezTo>
                    <a:pt x="2424" y="1095"/>
                    <a:pt x="2413" y="1110"/>
                    <a:pt x="2404" y="1123"/>
                  </a:cubicBezTo>
                  <a:cubicBezTo>
                    <a:pt x="2392" y="1140"/>
                    <a:pt x="2377" y="1176"/>
                    <a:pt x="2380" y="1182"/>
                  </a:cubicBezTo>
                  <a:cubicBezTo>
                    <a:pt x="2383" y="1189"/>
                    <a:pt x="2421" y="1164"/>
                    <a:pt x="2436" y="1143"/>
                  </a:cubicBezTo>
                  <a:cubicBezTo>
                    <a:pt x="2444" y="1132"/>
                    <a:pt x="2459" y="1111"/>
                    <a:pt x="2450" y="1095"/>
                  </a:cubicBezTo>
                  <a:cubicBezTo>
                    <a:pt x="2449" y="1093"/>
                    <a:pt x="2448" y="1092"/>
                    <a:pt x="2446" y="1091"/>
                  </a:cubicBezTo>
                  <a:close/>
                  <a:moveTo>
                    <a:pt x="2378" y="1778"/>
                  </a:moveTo>
                  <a:cubicBezTo>
                    <a:pt x="2380" y="1773"/>
                    <a:pt x="2381" y="1767"/>
                    <a:pt x="2382" y="1762"/>
                  </a:cubicBezTo>
                  <a:cubicBezTo>
                    <a:pt x="2384" y="1752"/>
                    <a:pt x="2385" y="1742"/>
                    <a:pt x="2386" y="1731"/>
                  </a:cubicBezTo>
                  <a:cubicBezTo>
                    <a:pt x="2389" y="1715"/>
                    <a:pt x="2390" y="1698"/>
                    <a:pt x="2391" y="1680"/>
                  </a:cubicBezTo>
                  <a:cubicBezTo>
                    <a:pt x="2392" y="1666"/>
                    <a:pt x="2393" y="1643"/>
                    <a:pt x="2381" y="1636"/>
                  </a:cubicBezTo>
                  <a:cubicBezTo>
                    <a:pt x="2376" y="1633"/>
                    <a:pt x="2369" y="1635"/>
                    <a:pt x="2365" y="1640"/>
                  </a:cubicBezTo>
                  <a:cubicBezTo>
                    <a:pt x="2361" y="1645"/>
                    <a:pt x="2359" y="1653"/>
                    <a:pt x="2358" y="1660"/>
                  </a:cubicBezTo>
                  <a:cubicBezTo>
                    <a:pt x="2359" y="1685"/>
                    <a:pt x="2362" y="1710"/>
                    <a:pt x="2365" y="1735"/>
                  </a:cubicBezTo>
                  <a:cubicBezTo>
                    <a:pt x="2367" y="1745"/>
                    <a:pt x="2368" y="1755"/>
                    <a:pt x="2370" y="1764"/>
                  </a:cubicBezTo>
                  <a:cubicBezTo>
                    <a:pt x="2371" y="1767"/>
                    <a:pt x="2374" y="1786"/>
                    <a:pt x="2378" y="1778"/>
                  </a:cubicBezTo>
                  <a:close/>
                  <a:moveTo>
                    <a:pt x="2353" y="1751"/>
                  </a:moveTo>
                  <a:cubicBezTo>
                    <a:pt x="2348" y="1736"/>
                    <a:pt x="2343" y="1713"/>
                    <a:pt x="2329" y="1708"/>
                  </a:cubicBezTo>
                  <a:cubicBezTo>
                    <a:pt x="2325" y="1706"/>
                    <a:pt x="2320" y="1707"/>
                    <a:pt x="2317" y="1712"/>
                  </a:cubicBezTo>
                  <a:cubicBezTo>
                    <a:pt x="2313" y="1717"/>
                    <a:pt x="2313" y="1726"/>
                    <a:pt x="2315" y="1733"/>
                  </a:cubicBezTo>
                  <a:cubicBezTo>
                    <a:pt x="2321" y="1754"/>
                    <a:pt x="2329" y="1774"/>
                    <a:pt x="2339" y="1793"/>
                  </a:cubicBezTo>
                  <a:cubicBezTo>
                    <a:pt x="2344" y="1802"/>
                    <a:pt x="2349" y="1811"/>
                    <a:pt x="2355" y="1819"/>
                  </a:cubicBezTo>
                  <a:cubicBezTo>
                    <a:pt x="2358" y="1823"/>
                    <a:pt x="2372" y="1848"/>
                    <a:pt x="2372" y="1838"/>
                  </a:cubicBezTo>
                  <a:cubicBezTo>
                    <a:pt x="2372" y="1826"/>
                    <a:pt x="2369" y="1813"/>
                    <a:pt x="2366" y="1802"/>
                  </a:cubicBezTo>
                  <a:cubicBezTo>
                    <a:pt x="2363" y="1784"/>
                    <a:pt x="2358" y="1767"/>
                    <a:pt x="2353" y="1751"/>
                  </a:cubicBezTo>
                  <a:close/>
                  <a:moveTo>
                    <a:pt x="2396" y="1818"/>
                  </a:moveTo>
                  <a:cubicBezTo>
                    <a:pt x="2402" y="1810"/>
                    <a:pt x="2408" y="1802"/>
                    <a:pt x="2413" y="1794"/>
                  </a:cubicBezTo>
                  <a:cubicBezTo>
                    <a:pt x="2420" y="1782"/>
                    <a:pt x="2426" y="1770"/>
                    <a:pt x="2432" y="1758"/>
                  </a:cubicBezTo>
                  <a:cubicBezTo>
                    <a:pt x="2437" y="1745"/>
                    <a:pt x="2443" y="1733"/>
                    <a:pt x="2441" y="1718"/>
                  </a:cubicBezTo>
                  <a:cubicBezTo>
                    <a:pt x="2441" y="1715"/>
                    <a:pt x="2440" y="1712"/>
                    <a:pt x="2439" y="1710"/>
                  </a:cubicBezTo>
                  <a:cubicBezTo>
                    <a:pt x="2436" y="1707"/>
                    <a:pt x="2433" y="1707"/>
                    <a:pt x="2430" y="1708"/>
                  </a:cubicBezTo>
                  <a:cubicBezTo>
                    <a:pt x="2423" y="1710"/>
                    <a:pt x="2419" y="1716"/>
                    <a:pt x="2415" y="1722"/>
                  </a:cubicBezTo>
                  <a:cubicBezTo>
                    <a:pt x="2410" y="1730"/>
                    <a:pt x="2405" y="1738"/>
                    <a:pt x="2402" y="1746"/>
                  </a:cubicBezTo>
                  <a:cubicBezTo>
                    <a:pt x="2396" y="1761"/>
                    <a:pt x="2392" y="1776"/>
                    <a:pt x="2387" y="1792"/>
                  </a:cubicBezTo>
                  <a:cubicBezTo>
                    <a:pt x="2383" y="1806"/>
                    <a:pt x="2374" y="1833"/>
                    <a:pt x="2378" y="1837"/>
                  </a:cubicBezTo>
                  <a:cubicBezTo>
                    <a:pt x="2381" y="1841"/>
                    <a:pt x="2391" y="1826"/>
                    <a:pt x="2396" y="1818"/>
                  </a:cubicBezTo>
                  <a:close/>
                  <a:moveTo>
                    <a:pt x="142" y="1794"/>
                  </a:moveTo>
                  <a:cubicBezTo>
                    <a:pt x="142" y="1794"/>
                    <a:pt x="141" y="1794"/>
                    <a:pt x="141" y="1794"/>
                  </a:cubicBezTo>
                  <a:cubicBezTo>
                    <a:pt x="139" y="1792"/>
                    <a:pt x="136" y="1793"/>
                    <a:pt x="133" y="1794"/>
                  </a:cubicBezTo>
                  <a:cubicBezTo>
                    <a:pt x="120" y="1799"/>
                    <a:pt x="109" y="1813"/>
                    <a:pt x="100" y="1827"/>
                  </a:cubicBezTo>
                  <a:cubicBezTo>
                    <a:pt x="89" y="1844"/>
                    <a:pt x="73" y="1880"/>
                    <a:pt x="76" y="1886"/>
                  </a:cubicBezTo>
                  <a:cubicBezTo>
                    <a:pt x="79" y="1892"/>
                    <a:pt x="117" y="1868"/>
                    <a:pt x="132" y="1847"/>
                  </a:cubicBezTo>
                  <a:cubicBezTo>
                    <a:pt x="140" y="1836"/>
                    <a:pt x="155" y="1814"/>
                    <a:pt x="146" y="1799"/>
                  </a:cubicBezTo>
                  <a:cubicBezTo>
                    <a:pt x="145" y="1797"/>
                    <a:pt x="144" y="1795"/>
                    <a:pt x="142" y="1794"/>
                  </a:cubicBezTo>
                  <a:close/>
                  <a:moveTo>
                    <a:pt x="49" y="1751"/>
                  </a:moveTo>
                  <a:cubicBezTo>
                    <a:pt x="45" y="1736"/>
                    <a:pt x="39" y="1713"/>
                    <a:pt x="26" y="1708"/>
                  </a:cubicBezTo>
                  <a:cubicBezTo>
                    <a:pt x="21" y="1706"/>
                    <a:pt x="16" y="1707"/>
                    <a:pt x="13" y="1712"/>
                  </a:cubicBezTo>
                  <a:cubicBezTo>
                    <a:pt x="9" y="1717"/>
                    <a:pt x="9" y="1726"/>
                    <a:pt x="11" y="1733"/>
                  </a:cubicBezTo>
                  <a:cubicBezTo>
                    <a:pt x="17" y="1754"/>
                    <a:pt x="25" y="1774"/>
                    <a:pt x="35" y="1793"/>
                  </a:cubicBezTo>
                  <a:cubicBezTo>
                    <a:pt x="40" y="1802"/>
                    <a:pt x="46" y="1811"/>
                    <a:pt x="51" y="1819"/>
                  </a:cubicBezTo>
                  <a:cubicBezTo>
                    <a:pt x="54" y="1823"/>
                    <a:pt x="68" y="1848"/>
                    <a:pt x="68" y="1838"/>
                  </a:cubicBezTo>
                  <a:cubicBezTo>
                    <a:pt x="68" y="1826"/>
                    <a:pt x="65" y="1813"/>
                    <a:pt x="62" y="1802"/>
                  </a:cubicBezTo>
                  <a:cubicBezTo>
                    <a:pt x="59" y="1784"/>
                    <a:pt x="54" y="1767"/>
                    <a:pt x="49" y="1751"/>
                  </a:cubicBezTo>
                  <a:close/>
                  <a:moveTo>
                    <a:pt x="92" y="1818"/>
                  </a:moveTo>
                  <a:cubicBezTo>
                    <a:pt x="98" y="1810"/>
                    <a:pt x="104" y="1802"/>
                    <a:pt x="109" y="1794"/>
                  </a:cubicBezTo>
                  <a:cubicBezTo>
                    <a:pt x="116" y="1782"/>
                    <a:pt x="122" y="1770"/>
                    <a:pt x="128" y="1758"/>
                  </a:cubicBezTo>
                  <a:cubicBezTo>
                    <a:pt x="133" y="1745"/>
                    <a:pt x="139" y="1733"/>
                    <a:pt x="137" y="1718"/>
                  </a:cubicBezTo>
                  <a:cubicBezTo>
                    <a:pt x="137" y="1715"/>
                    <a:pt x="136" y="1712"/>
                    <a:pt x="135" y="1710"/>
                  </a:cubicBezTo>
                  <a:cubicBezTo>
                    <a:pt x="132" y="1707"/>
                    <a:pt x="129" y="1707"/>
                    <a:pt x="126" y="1708"/>
                  </a:cubicBezTo>
                  <a:cubicBezTo>
                    <a:pt x="119" y="1710"/>
                    <a:pt x="115" y="1716"/>
                    <a:pt x="111" y="1722"/>
                  </a:cubicBezTo>
                  <a:cubicBezTo>
                    <a:pt x="106" y="1730"/>
                    <a:pt x="101" y="1738"/>
                    <a:pt x="98" y="1746"/>
                  </a:cubicBezTo>
                  <a:cubicBezTo>
                    <a:pt x="92" y="1761"/>
                    <a:pt x="88" y="1776"/>
                    <a:pt x="83" y="1792"/>
                  </a:cubicBezTo>
                  <a:cubicBezTo>
                    <a:pt x="79" y="1806"/>
                    <a:pt x="70" y="1833"/>
                    <a:pt x="74" y="1837"/>
                  </a:cubicBezTo>
                  <a:cubicBezTo>
                    <a:pt x="77" y="1841"/>
                    <a:pt x="87" y="1826"/>
                    <a:pt x="92" y="1818"/>
                  </a:cubicBezTo>
                  <a:close/>
                  <a:moveTo>
                    <a:pt x="74" y="1778"/>
                  </a:moveTo>
                  <a:cubicBezTo>
                    <a:pt x="76" y="1773"/>
                    <a:pt x="77" y="1767"/>
                    <a:pt x="78" y="1762"/>
                  </a:cubicBezTo>
                  <a:cubicBezTo>
                    <a:pt x="80" y="1752"/>
                    <a:pt x="81" y="1742"/>
                    <a:pt x="82" y="1731"/>
                  </a:cubicBezTo>
                  <a:cubicBezTo>
                    <a:pt x="85" y="1715"/>
                    <a:pt x="87" y="1698"/>
                    <a:pt x="87" y="1680"/>
                  </a:cubicBezTo>
                  <a:cubicBezTo>
                    <a:pt x="88" y="1666"/>
                    <a:pt x="89" y="1643"/>
                    <a:pt x="77" y="1636"/>
                  </a:cubicBezTo>
                  <a:cubicBezTo>
                    <a:pt x="72" y="1633"/>
                    <a:pt x="65" y="1635"/>
                    <a:pt x="61" y="1640"/>
                  </a:cubicBezTo>
                  <a:cubicBezTo>
                    <a:pt x="57" y="1645"/>
                    <a:pt x="55" y="1653"/>
                    <a:pt x="54" y="1660"/>
                  </a:cubicBezTo>
                  <a:cubicBezTo>
                    <a:pt x="55" y="1685"/>
                    <a:pt x="58" y="1710"/>
                    <a:pt x="61" y="1735"/>
                  </a:cubicBezTo>
                  <a:cubicBezTo>
                    <a:pt x="63" y="1745"/>
                    <a:pt x="64" y="1755"/>
                    <a:pt x="66" y="1764"/>
                  </a:cubicBezTo>
                  <a:cubicBezTo>
                    <a:pt x="67" y="1767"/>
                    <a:pt x="70" y="1786"/>
                    <a:pt x="74" y="1778"/>
                  </a:cubicBezTo>
                  <a:close/>
                  <a:moveTo>
                    <a:pt x="51" y="1840"/>
                  </a:moveTo>
                  <a:cubicBezTo>
                    <a:pt x="45" y="1827"/>
                    <a:pt x="38" y="1814"/>
                    <a:pt x="29" y="1802"/>
                  </a:cubicBezTo>
                  <a:cubicBezTo>
                    <a:pt x="26" y="1797"/>
                    <a:pt x="22" y="1793"/>
                    <a:pt x="17" y="1791"/>
                  </a:cubicBezTo>
                  <a:cubicBezTo>
                    <a:pt x="12" y="1789"/>
                    <a:pt x="6" y="1791"/>
                    <a:pt x="3" y="1796"/>
                  </a:cubicBezTo>
                  <a:cubicBezTo>
                    <a:pt x="1" y="1799"/>
                    <a:pt x="0" y="1804"/>
                    <a:pt x="1" y="1808"/>
                  </a:cubicBezTo>
                  <a:cubicBezTo>
                    <a:pt x="1" y="1812"/>
                    <a:pt x="2" y="1816"/>
                    <a:pt x="3" y="1820"/>
                  </a:cubicBezTo>
                  <a:cubicBezTo>
                    <a:pt x="14" y="1849"/>
                    <a:pt x="34" y="1869"/>
                    <a:pt x="54" y="1886"/>
                  </a:cubicBezTo>
                  <a:cubicBezTo>
                    <a:pt x="56" y="1887"/>
                    <a:pt x="58" y="1889"/>
                    <a:pt x="60" y="1889"/>
                  </a:cubicBezTo>
                  <a:cubicBezTo>
                    <a:pt x="61" y="1890"/>
                    <a:pt x="62" y="1890"/>
                    <a:pt x="63" y="1890"/>
                  </a:cubicBezTo>
                  <a:cubicBezTo>
                    <a:pt x="64" y="1889"/>
                    <a:pt x="65" y="1889"/>
                    <a:pt x="66" y="1888"/>
                  </a:cubicBezTo>
                  <a:cubicBezTo>
                    <a:pt x="70" y="1883"/>
                    <a:pt x="64" y="1869"/>
                    <a:pt x="63" y="1865"/>
                  </a:cubicBezTo>
                  <a:cubicBezTo>
                    <a:pt x="59" y="1856"/>
                    <a:pt x="55" y="1848"/>
                    <a:pt x="51" y="1840"/>
                  </a:cubicBezTo>
                  <a:close/>
                  <a:moveTo>
                    <a:pt x="3" y="408"/>
                  </a:moveTo>
                  <a:cubicBezTo>
                    <a:pt x="14" y="437"/>
                    <a:pt x="34" y="457"/>
                    <a:pt x="54" y="474"/>
                  </a:cubicBezTo>
                  <a:cubicBezTo>
                    <a:pt x="56" y="475"/>
                    <a:pt x="58" y="477"/>
                    <a:pt x="60" y="477"/>
                  </a:cubicBezTo>
                  <a:cubicBezTo>
                    <a:pt x="61" y="478"/>
                    <a:pt x="62" y="478"/>
                    <a:pt x="63" y="477"/>
                  </a:cubicBezTo>
                  <a:cubicBezTo>
                    <a:pt x="64" y="477"/>
                    <a:pt x="65" y="477"/>
                    <a:pt x="66" y="475"/>
                  </a:cubicBezTo>
                  <a:cubicBezTo>
                    <a:pt x="70" y="470"/>
                    <a:pt x="64" y="457"/>
                    <a:pt x="63" y="452"/>
                  </a:cubicBezTo>
                  <a:cubicBezTo>
                    <a:pt x="59" y="444"/>
                    <a:pt x="55" y="436"/>
                    <a:pt x="51" y="428"/>
                  </a:cubicBezTo>
                  <a:cubicBezTo>
                    <a:pt x="45" y="415"/>
                    <a:pt x="38" y="402"/>
                    <a:pt x="29" y="390"/>
                  </a:cubicBezTo>
                  <a:cubicBezTo>
                    <a:pt x="26" y="385"/>
                    <a:pt x="22" y="380"/>
                    <a:pt x="17" y="379"/>
                  </a:cubicBezTo>
                  <a:cubicBezTo>
                    <a:pt x="12" y="377"/>
                    <a:pt x="6" y="379"/>
                    <a:pt x="3" y="384"/>
                  </a:cubicBezTo>
                  <a:cubicBezTo>
                    <a:pt x="1" y="387"/>
                    <a:pt x="0" y="392"/>
                    <a:pt x="1" y="396"/>
                  </a:cubicBezTo>
                  <a:cubicBezTo>
                    <a:pt x="1" y="400"/>
                    <a:pt x="2" y="404"/>
                    <a:pt x="3" y="408"/>
                  </a:cubicBezTo>
                  <a:close/>
                  <a:moveTo>
                    <a:pt x="3" y="1116"/>
                  </a:moveTo>
                  <a:cubicBezTo>
                    <a:pt x="14" y="1145"/>
                    <a:pt x="34" y="1165"/>
                    <a:pt x="54" y="1182"/>
                  </a:cubicBezTo>
                  <a:cubicBezTo>
                    <a:pt x="56" y="1184"/>
                    <a:pt x="58" y="1185"/>
                    <a:pt x="60" y="1186"/>
                  </a:cubicBezTo>
                  <a:cubicBezTo>
                    <a:pt x="61" y="1186"/>
                    <a:pt x="62" y="1186"/>
                    <a:pt x="63" y="1186"/>
                  </a:cubicBezTo>
                  <a:cubicBezTo>
                    <a:pt x="64" y="1186"/>
                    <a:pt x="65" y="1185"/>
                    <a:pt x="66" y="1184"/>
                  </a:cubicBezTo>
                  <a:cubicBezTo>
                    <a:pt x="70" y="1179"/>
                    <a:pt x="64" y="1166"/>
                    <a:pt x="63" y="1161"/>
                  </a:cubicBezTo>
                  <a:cubicBezTo>
                    <a:pt x="59" y="1152"/>
                    <a:pt x="55" y="1145"/>
                    <a:pt x="51" y="1137"/>
                  </a:cubicBezTo>
                  <a:cubicBezTo>
                    <a:pt x="45" y="1123"/>
                    <a:pt x="38" y="1110"/>
                    <a:pt x="29" y="1098"/>
                  </a:cubicBezTo>
                  <a:cubicBezTo>
                    <a:pt x="26" y="1093"/>
                    <a:pt x="22" y="1089"/>
                    <a:pt x="17" y="1087"/>
                  </a:cubicBezTo>
                  <a:cubicBezTo>
                    <a:pt x="12" y="1085"/>
                    <a:pt x="6" y="1087"/>
                    <a:pt x="3" y="1092"/>
                  </a:cubicBezTo>
                  <a:cubicBezTo>
                    <a:pt x="1" y="1096"/>
                    <a:pt x="0" y="1100"/>
                    <a:pt x="1" y="1104"/>
                  </a:cubicBezTo>
                  <a:cubicBezTo>
                    <a:pt x="1" y="1108"/>
                    <a:pt x="2" y="1112"/>
                    <a:pt x="3" y="1116"/>
                  </a:cubicBezTo>
                  <a:close/>
                  <a:moveTo>
                    <a:pt x="1169" y="2146"/>
                  </a:moveTo>
                  <a:cubicBezTo>
                    <a:pt x="1164" y="2144"/>
                    <a:pt x="1158" y="2145"/>
                    <a:pt x="1155" y="2151"/>
                  </a:cubicBezTo>
                  <a:cubicBezTo>
                    <a:pt x="1154" y="2153"/>
                    <a:pt x="1153" y="2156"/>
                    <a:pt x="1153" y="2158"/>
                  </a:cubicBezTo>
                  <a:cubicBezTo>
                    <a:pt x="1183" y="2158"/>
                    <a:pt x="1183" y="2158"/>
                    <a:pt x="1183" y="2158"/>
                  </a:cubicBezTo>
                  <a:cubicBezTo>
                    <a:pt x="1182" y="2158"/>
                    <a:pt x="1182" y="2157"/>
                    <a:pt x="1181" y="2157"/>
                  </a:cubicBezTo>
                  <a:cubicBezTo>
                    <a:pt x="1178" y="2152"/>
                    <a:pt x="1174" y="2147"/>
                    <a:pt x="1169" y="2146"/>
                  </a:cubicBezTo>
                  <a:close/>
                  <a:moveTo>
                    <a:pt x="1206" y="1535"/>
                  </a:moveTo>
                  <a:cubicBezTo>
                    <a:pt x="1208" y="1536"/>
                    <a:pt x="1210" y="1538"/>
                    <a:pt x="1212" y="1539"/>
                  </a:cubicBezTo>
                  <a:cubicBezTo>
                    <a:pt x="1213" y="1539"/>
                    <a:pt x="1214" y="1539"/>
                    <a:pt x="1215" y="1539"/>
                  </a:cubicBezTo>
                  <a:cubicBezTo>
                    <a:pt x="1216" y="1539"/>
                    <a:pt x="1217" y="1538"/>
                    <a:pt x="1218" y="1537"/>
                  </a:cubicBezTo>
                  <a:cubicBezTo>
                    <a:pt x="1222" y="1532"/>
                    <a:pt x="1216" y="1518"/>
                    <a:pt x="1215" y="1514"/>
                  </a:cubicBezTo>
                  <a:cubicBezTo>
                    <a:pt x="1211" y="1505"/>
                    <a:pt x="1207" y="1497"/>
                    <a:pt x="1203" y="1490"/>
                  </a:cubicBezTo>
                  <a:cubicBezTo>
                    <a:pt x="1197" y="1476"/>
                    <a:pt x="1190" y="1463"/>
                    <a:pt x="1181" y="1451"/>
                  </a:cubicBezTo>
                  <a:cubicBezTo>
                    <a:pt x="1178" y="1446"/>
                    <a:pt x="1174" y="1442"/>
                    <a:pt x="1169" y="1440"/>
                  </a:cubicBezTo>
                  <a:cubicBezTo>
                    <a:pt x="1164" y="1438"/>
                    <a:pt x="1158" y="1440"/>
                    <a:pt x="1155" y="1445"/>
                  </a:cubicBezTo>
                  <a:cubicBezTo>
                    <a:pt x="1153" y="1448"/>
                    <a:pt x="1152" y="1453"/>
                    <a:pt x="1153" y="1457"/>
                  </a:cubicBezTo>
                  <a:cubicBezTo>
                    <a:pt x="1153" y="1461"/>
                    <a:pt x="1154" y="1465"/>
                    <a:pt x="1155" y="1469"/>
                  </a:cubicBezTo>
                  <a:cubicBezTo>
                    <a:pt x="1166" y="1498"/>
                    <a:pt x="1186" y="1518"/>
                    <a:pt x="1206" y="1535"/>
                  </a:cubicBezTo>
                  <a:close/>
                  <a:moveTo>
                    <a:pt x="1201" y="2105"/>
                  </a:moveTo>
                  <a:cubicBezTo>
                    <a:pt x="1197" y="2091"/>
                    <a:pt x="1191" y="2067"/>
                    <a:pt x="1177" y="2063"/>
                  </a:cubicBezTo>
                  <a:cubicBezTo>
                    <a:pt x="1173" y="2061"/>
                    <a:pt x="1168" y="2062"/>
                    <a:pt x="1165" y="2067"/>
                  </a:cubicBezTo>
                  <a:cubicBezTo>
                    <a:pt x="1161" y="2072"/>
                    <a:pt x="1161" y="2080"/>
                    <a:pt x="1163" y="2087"/>
                  </a:cubicBezTo>
                  <a:cubicBezTo>
                    <a:pt x="1169" y="2108"/>
                    <a:pt x="1177" y="2129"/>
                    <a:pt x="1187" y="2147"/>
                  </a:cubicBezTo>
                  <a:cubicBezTo>
                    <a:pt x="1189" y="2151"/>
                    <a:pt x="1191" y="2155"/>
                    <a:pt x="1194" y="2158"/>
                  </a:cubicBezTo>
                  <a:cubicBezTo>
                    <a:pt x="1215" y="2158"/>
                    <a:pt x="1215" y="2158"/>
                    <a:pt x="1215" y="2158"/>
                  </a:cubicBezTo>
                  <a:cubicBezTo>
                    <a:pt x="1215" y="2158"/>
                    <a:pt x="1214" y="2157"/>
                    <a:pt x="1214" y="2156"/>
                  </a:cubicBezTo>
                  <a:cubicBezTo>
                    <a:pt x="1211" y="2139"/>
                    <a:pt x="1206" y="2122"/>
                    <a:pt x="1201" y="2105"/>
                  </a:cubicBezTo>
                  <a:close/>
                  <a:moveTo>
                    <a:pt x="142" y="1091"/>
                  </a:moveTo>
                  <a:cubicBezTo>
                    <a:pt x="142" y="1090"/>
                    <a:pt x="141" y="1090"/>
                    <a:pt x="141" y="1090"/>
                  </a:cubicBezTo>
                  <a:cubicBezTo>
                    <a:pt x="139" y="1089"/>
                    <a:pt x="136" y="1089"/>
                    <a:pt x="133" y="1090"/>
                  </a:cubicBezTo>
                  <a:cubicBezTo>
                    <a:pt x="120" y="1095"/>
                    <a:pt x="109" y="1110"/>
                    <a:pt x="100" y="1123"/>
                  </a:cubicBezTo>
                  <a:cubicBezTo>
                    <a:pt x="89" y="1140"/>
                    <a:pt x="73" y="1176"/>
                    <a:pt x="76" y="1182"/>
                  </a:cubicBezTo>
                  <a:cubicBezTo>
                    <a:pt x="79" y="1189"/>
                    <a:pt x="117" y="1164"/>
                    <a:pt x="132" y="1143"/>
                  </a:cubicBezTo>
                  <a:cubicBezTo>
                    <a:pt x="140" y="1132"/>
                    <a:pt x="155" y="1111"/>
                    <a:pt x="146" y="1095"/>
                  </a:cubicBezTo>
                  <a:cubicBezTo>
                    <a:pt x="145" y="1093"/>
                    <a:pt x="144" y="1092"/>
                    <a:pt x="142" y="1091"/>
                  </a:cubicBezTo>
                  <a:close/>
                  <a:moveTo>
                    <a:pt x="35" y="380"/>
                  </a:moveTo>
                  <a:cubicBezTo>
                    <a:pt x="40" y="390"/>
                    <a:pt x="46" y="399"/>
                    <a:pt x="51" y="407"/>
                  </a:cubicBezTo>
                  <a:cubicBezTo>
                    <a:pt x="54" y="411"/>
                    <a:pt x="68" y="435"/>
                    <a:pt x="68" y="425"/>
                  </a:cubicBezTo>
                  <a:cubicBezTo>
                    <a:pt x="68" y="414"/>
                    <a:pt x="65" y="401"/>
                    <a:pt x="62" y="390"/>
                  </a:cubicBezTo>
                  <a:cubicBezTo>
                    <a:pt x="59" y="372"/>
                    <a:pt x="54" y="355"/>
                    <a:pt x="49" y="338"/>
                  </a:cubicBezTo>
                  <a:cubicBezTo>
                    <a:pt x="45" y="324"/>
                    <a:pt x="39" y="300"/>
                    <a:pt x="26" y="296"/>
                  </a:cubicBezTo>
                  <a:cubicBezTo>
                    <a:pt x="21" y="294"/>
                    <a:pt x="16" y="295"/>
                    <a:pt x="13" y="300"/>
                  </a:cubicBezTo>
                  <a:cubicBezTo>
                    <a:pt x="9" y="305"/>
                    <a:pt x="9" y="314"/>
                    <a:pt x="11" y="320"/>
                  </a:cubicBezTo>
                  <a:cubicBezTo>
                    <a:pt x="17" y="342"/>
                    <a:pt x="25" y="362"/>
                    <a:pt x="35" y="380"/>
                  </a:cubicBezTo>
                  <a:close/>
                  <a:moveTo>
                    <a:pt x="142" y="382"/>
                  </a:moveTo>
                  <a:cubicBezTo>
                    <a:pt x="142" y="382"/>
                    <a:pt x="141" y="382"/>
                    <a:pt x="141" y="381"/>
                  </a:cubicBezTo>
                  <a:cubicBezTo>
                    <a:pt x="139" y="380"/>
                    <a:pt x="136" y="380"/>
                    <a:pt x="133" y="381"/>
                  </a:cubicBezTo>
                  <a:cubicBezTo>
                    <a:pt x="120" y="387"/>
                    <a:pt x="109" y="401"/>
                    <a:pt x="100" y="415"/>
                  </a:cubicBezTo>
                  <a:cubicBezTo>
                    <a:pt x="89" y="432"/>
                    <a:pt x="73" y="468"/>
                    <a:pt x="76" y="474"/>
                  </a:cubicBezTo>
                  <a:cubicBezTo>
                    <a:pt x="79" y="480"/>
                    <a:pt x="117" y="455"/>
                    <a:pt x="132" y="435"/>
                  </a:cubicBezTo>
                  <a:cubicBezTo>
                    <a:pt x="140" y="424"/>
                    <a:pt x="155" y="402"/>
                    <a:pt x="146" y="386"/>
                  </a:cubicBezTo>
                  <a:cubicBezTo>
                    <a:pt x="145" y="385"/>
                    <a:pt x="144" y="383"/>
                    <a:pt x="142" y="38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15" name="Freeform 9"/>
            <p:cNvSpPr>
              <a:spLocks noEditPoints="1"/>
            </p:cNvSpPr>
            <p:nvPr/>
          </p:nvSpPr>
          <p:spPr bwMode="auto">
            <a:xfrm>
              <a:off x="2127251" y="0"/>
              <a:ext cx="4158604" cy="6858001"/>
            </a:xfrm>
            <a:custGeom>
              <a:avLst/>
              <a:gdLst/>
              <a:ahLst/>
              <a:cxnLst/>
              <a:rect l="0" t="0" r="r" b="b"/>
              <a:pathLst>
                <a:path w="1307" h="2158">
                  <a:moveTo>
                    <a:pt x="74" y="1486"/>
                  </a:moveTo>
                  <a:cubicBezTo>
                    <a:pt x="77" y="1490"/>
                    <a:pt x="87" y="1475"/>
                    <a:pt x="92" y="1467"/>
                  </a:cubicBezTo>
                  <a:cubicBezTo>
                    <a:pt x="98" y="1460"/>
                    <a:pt x="104" y="1451"/>
                    <a:pt x="109" y="1443"/>
                  </a:cubicBezTo>
                  <a:cubicBezTo>
                    <a:pt x="116" y="1432"/>
                    <a:pt x="122" y="1420"/>
                    <a:pt x="128" y="1407"/>
                  </a:cubicBezTo>
                  <a:cubicBezTo>
                    <a:pt x="133" y="1395"/>
                    <a:pt x="139" y="1382"/>
                    <a:pt x="137" y="1367"/>
                  </a:cubicBezTo>
                  <a:cubicBezTo>
                    <a:pt x="137" y="1364"/>
                    <a:pt x="136" y="1361"/>
                    <a:pt x="135" y="1359"/>
                  </a:cubicBezTo>
                  <a:cubicBezTo>
                    <a:pt x="132" y="1356"/>
                    <a:pt x="129" y="1356"/>
                    <a:pt x="126" y="1357"/>
                  </a:cubicBezTo>
                  <a:cubicBezTo>
                    <a:pt x="119" y="1359"/>
                    <a:pt x="115" y="1365"/>
                    <a:pt x="111" y="1371"/>
                  </a:cubicBezTo>
                  <a:cubicBezTo>
                    <a:pt x="106" y="1379"/>
                    <a:pt x="101" y="1387"/>
                    <a:pt x="98" y="1396"/>
                  </a:cubicBezTo>
                  <a:cubicBezTo>
                    <a:pt x="92" y="1410"/>
                    <a:pt x="88" y="1425"/>
                    <a:pt x="83" y="1441"/>
                  </a:cubicBezTo>
                  <a:cubicBezTo>
                    <a:pt x="79" y="1455"/>
                    <a:pt x="70" y="1482"/>
                    <a:pt x="74" y="1486"/>
                  </a:cubicBezTo>
                  <a:close/>
                  <a:moveTo>
                    <a:pt x="74" y="75"/>
                  </a:moveTo>
                  <a:cubicBezTo>
                    <a:pt x="77" y="79"/>
                    <a:pt x="87" y="63"/>
                    <a:pt x="92" y="56"/>
                  </a:cubicBezTo>
                  <a:cubicBezTo>
                    <a:pt x="98" y="48"/>
                    <a:pt x="104" y="40"/>
                    <a:pt x="109" y="32"/>
                  </a:cubicBezTo>
                  <a:cubicBezTo>
                    <a:pt x="115" y="22"/>
                    <a:pt x="121" y="11"/>
                    <a:pt x="126" y="0"/>
                  </a:cubicBezTo>
                  <a:cubicBezTo>
                    <a:pt x="92" y="0"/>
                    <a:pt x="92" y="0"/>
                    <a:pt x="92" y="0"/>
                  </a:cubicBezTo>
                  <a:cubicBezTo>
                    <a:pt x="89" y="10"/>
                    <a:pt x="86" y="20"/>
                    <a:pt x="83" y="29"/>
                  </a:cubicBezTo>
                  <a:cubicBezTo>
                    <a:pt x="79" y="44"/>
                    <a:pt x="70" y="71"/>
                    <a:pt x="74" y="75"/>
                  </a:cubicBezTo>
                  <a:close/>
                  <a:moveTo>
                    <a:pt x="77" y="1285"/>
                  </a:moveTo>
                  <a:cubicBezTo>
                    <a:pt x="72" y="1282"/>
                    <a:pt x="65" y="1284"/>
                    <a:pt x="61" y="1289"/>
                  </a:cubicBezTo>
                  <a:cubicBezTo>
                    <a:pt x="57" y="1294"/>
                    <a:pt x="55" y="1302"/>
                    <a:pt x="54" y="1309"/>
                  </a:cubicBezTo>
                  <a:cubicBezTo>
                    <a:pt x="55" y="1334"/>
                    <a:pt x="58" y="1359"/>
                    <a:pt x="61" y="1384"/>
                  </a:cubicBezTo>
                  <a:cubicBezTo>
                    <a:pt x="63" y="1394"/>
                    <a:pt x="64" y="1404"/>
                    <a:pt x="66" y="1413"/>
                  </a:cubicBezTo>
                  <a:cubicBezTo>
                    <a:pt x="67" y="1416"/>
                    <a:pt x="70" y="1435"/>
                    <a:pt x="74" y="1427"/>
                  </a:cubicBezTo>
                  <a:cubicBezTo>
                    <a:pt x="76" y="1422"/>
                    <a:pt x="77" y="1416"/>
                    <a:pt x="78" y="1411"/>
                  </a:cubicBezTo>
                  <a:cubicBezTo>
                    <a:pt x="80" y="1401"/>
                    <a:pt x="81" y="1391"/>
                    <a:pt x="82" y="1381"/>
                  </a:cubicBezTo>
                  <a:cubicBezTo>
                    <a:pt x="85" y="1364"/>
                    <a:pt x="87" y="1347"/>
                    <a:pt x="87" y="1330"/>
                  </a:cubicBezTo>
                  <a:cubicBezTo>
                    <a:pt x="88" y="1315"/>
                    <a:pt x="89" y="1293"/>
                    <a:pt x="77" y="1285"/>
                  </a:cubicBezTo>
                  <a:close/>
                  <a:moveTo>
                    <a:pt x="74" y="16"/>
                  </a:moveTo>
                  <a:cubicBezTo>
                    <a:pt x="76" y="11"/>
                    <a:pt x="77" y="5"/>
                    <a:pt x="78" y="0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66" y="1"/>
                    <a:pt x="66" y="2"/>
                    <a:pt x="66" y="2"/>
                  </a:cubicBezTo>
                  <a:cubicBezTo>
                    <a:pt x="67" y="5"/>
                    <a:pt x="70" y="24"/>
                    <a:pt x="74" y="16"/>
                  </a:cubicBezTo>
                  <a:close/>
                  <a:moveTo>
                    <a:pt x="49" y="1400"/>
                  </a:moveTo>
                  <a:cubicBezTo>
                    <a:pt x="45" y="1385"/>
                    <a:pt x="39" y="1362"/>
                    <a:pt x="25" y="1357"/>
                  </a:cubicBezTo>
                  <a:cubicBezTo>
                    <a:pt x="21" y="1355"/>
                    <a:pt x="16" y="1357"/>
                    <a:pt x="13" y="1361"/>
                  </a:cubicBezTo>
                  <a:cubicBezTo>
                    <a:pt x="9" y="1366"/>
                    <a:pt x="9" y="1375"/>
                    <a:pt x="11" y="1382"/>
                  </a:cubicBezTo>
                  <a:cubicBezTo>
                    <a:pt x="17" y="1403"/>
                    <a:pt x="25" y="1423"/>
                    <a:pt x="35" y="1442"/>
                  </a:cubicBezTo>
                  <a:cubicBezTo>
                    <a:pt x="40" y="1451"/>
                    <a:pt x="46" y="1460"/>
                    <a:pt x="51" y="1468"/>
                  </a:cubicBezTo>
                  <a:cubicBezTo>
                    <a:pt x="54" y="1473"/>
                    <a:pt x="68" y="1497"/>
                    <a:pt x="68" y="1487"/>
                  </a:cubicBezTo>
                  <a:cubicBezTo>
                    <a:pt x="68" y="1475"/>
                    <a:pt x="65" y="1462"/>
                    <a:pt x="62" y="1451"/>
                  </a:cubicBezTo>
                  <a:cubicBezTo>
                    <a:pt x="59" y="1434"/>
                    <a:pt x="54" y="1416"/>
                    <a:pt x="49" y="1400"/>
                  </a:cubicBezTo>
                  <a:close/>
                  <a:moveTo>
                    <a:pt x="1155" y="1116"/>
                  </a:moveTo>
                  <a:cubicBezTo>
                    <a:pt x="1166" y="1145"/>
                    <a:pt x="1186" y="1165"/>
                    <a:pt x="1206" y="1182"/>
                  </a:cubicBezTo>
                  <a:cubicBezTo>
                    <a:pt x="1208" y="1184"/>
                    <a:pt x="1210" y="1185"/>
                    <a:pt x="1212" y="1186"/>
                  </a:cubicBezTo>
                  <a:cubicBezTo>
                    <a:pt x="1213" y="1186"/>
                    <a:pt x="1214" y="1186"/>
                    <a:pt x="1215" y="1186"/>
                  </a:cubicBezTo>
                  <a:cubicBezTo>
                    <a:pt x="1216" y="1186"/>
                    <a:pt x="1217" y="1185"/>
                    <a:pt x="1218" y="1184"/>
                  </a:cubicBezTo>
                  <a:cubicBezTo>
                    <a:pt x="1222" y="1179"/>
                    <a:pt x="1216" y="1166"/>
                    <a:pt x="1215" y="1161"/>
                  </a:cubicBezTo>
                  <a:cubicBezTo>
                    <a:pt x="1211" y="1152"/>
                    <a:pt x="1207" y="1145"/>
                    <a:pt x="1203" y="1137"/>
                  </a:cubicBezTo>
                  <a:cubicBezTo>
                    <a:pt x="1197" y="1123"/>
                    <a:pt x="1190" y="1110"/>
                    <a:pt x="1181" y="1098"/>
                  </a:cubicBezTo>
                  <a:cubicBezTo>
                    <a:pt x="1178" y="1093"/>
                    <a:pt x="1174" y="1089"/>
                    <a:pt x="1169" y="1087"/>
                  </a:cubicBezTo>
                  <a:cubicBezTo>
                    <a:pt x="1164" y="1085"/>
                    <a:pt x="1158" y="1087"/>
                    <a:pt x="1155" y="1092"/>
                  </a:cubicBezTo>
                  <a:cubicBezTo>
                    <a:pt x="1153" y="1096"/>
                    <a:pt x="1152" y="1100"/>
                    <a:pt x="1153" y="1104"/>
                  </a:cubicBezTo>
                  <a:cubicBezTo>
                    <a:pt x="1153" y="1108"/>
                    <a:pt x="1154" y="1112"/>
                    <a:pt x="1155" y="1116"/>
                  </a:cubicBezTo>
                  <a:close/>
                  <a:moveTo>
                    <a:pt x="77" y="580"/>
                  </a:moveTo>
                  <a:cubicBezTo>
                    <a:pt x="72" y="577"/>
                    <a:pt x="65" y="579"/>
                    <a:pt x="61" y="584"/>
                  </a:cubicBezTo>
                  <a:cubicBezTo>
                    <a:pt x="57" y="589"/>
                    <a:pt x="55" y="596"/>
                    <a:pt x="54" y="603"/>
                  </a:cubicBezTo>
                  <a:cubicBezTo>
                    <a:pt x="55" y="629"/>
                    <a:pt x="58" y="653"/>
                    <a:pt x="61" y="678"/>
                  </a:cubicBezTo>
                  <a:cubicBezTo>
                    <a:pt x="63" y="688"/>
                    <a:pt x="64" y="698"/>
                    <a:pt x="66" y="708"/>
                  </a:cubicBezTo>
                  <a:cubicBezTo>
                    <a:pt x="67" y="711"/>
                    <a:pt x="70" y="729"/>
                    <a:pt x="74" y="721"/>
                  </a:cubicBezTo>
                  <a:cubicBezTo>
                    <a:pt x="76" y="717"/>
                    <a:pt x="77" y="710"/>
                    <a:pt x="78" y="705"/>
                  </a:cubicBezTo>
                  <a:cubicBezTo>
                    <a:pt x="80" y="695"/>
                    <a:pt x="81" y="685"/>
                    <a:pt x="82" y="675"/>
                  </a:cubicBezTo>
                  <a:cubicBezTo>
                    <a:pt x="85" y="658"/>
                    <a:pt x="87" y="641"/>
                    <a:pt x="87" y="624"/>
                  </a:cubicBezTo>
                  <a:cubicBezTo>
                    <a:pt x="88" y="610"/>
                    <a:pt x="89" y="587"/>
                    <a:pt x="77" y="580"/>
                  </a:cubicBezTo>
                  <a:close/>
                  <a:moveTo>
                    <a:pt x="49" y="694"/>
                  </a:moveTo>
                  <a:cubicBezTo>
                    <a:pt x="45" y="680"/>
                    <a:pt x="39" y="656"/>
                    <a:pt x="25" y="651"/>
                  </a:cubicBezTo>
                  <a:cubicBezTo>
                    <a:pt x="21" y="650"/>
                    <a:pt x="16" y="651"/>
                    <a:pt x="13" y="655"/>
                  </a:cubicBezTo>
                  <a:cubicBezTo>
                    <a:pt x="9" y="661"/>
                    <a:pt x="9" y="669"/>
                    <a:pt x="11" y="676"/>
                  </a:cubicBezTo>
                  <a:cubicBezTo>
                    <a:pt x="17" y="697"/>
                    <a:pt x="25" y="718"/>
                    <a:pt x="35" y="736"/>
                  </a:cubicBezTo>
                  <a:cubicBezTo>
                    <a:pt x="40" y="745"/>
                    <a:pt x="46" y="754"/>
                    <a:pt x="51" y="763"/>
                  </a:cubicBezTo>
                  <a:cubicBezTo>
                    <a:pt x="54" y="767"/>
                    <a:pt x="68" y="791"/>
                    <a:pt x="68" y="781"/>
                  </a:cubicBezTo>
                  <a:cubicBezTo>
                    <a:pt x="68" y="769"/>
                    <a:pt x="65" y="757"/>
                    <a:pt x="62" y="745"/>
                  </a:cubicBezTo>
                  <a:cubicBezTo>
                    <a:pt x="59" y="728"/>
                    <a:pt x="54" y="711"/>
                    <a:pt x="49" y="694"/>
                  </a:cubicBezTo>
                  <a:close/>
                  <a:moveTo>
                    <a:pt x="92" y="762"/>
                  </a:moveTo>
                  <a:cubicBezTo>
                    <a:pt x="98" y="754"/>
                    <a:pt x="104" y="746"/>
                    <a:pt x="109" y="737"/>
                  </a:cubicBezTo>
                  <a:cubicBezTo>
                    <a:pt x="116" y="726"/>
                    <a:pt x="122" y="714"/>
                    <a:pt x="128" y="701"/>
                  </a:cubicBezTo>
                  <a:cubicBezTo>
                    <a:pt x="133" y="689"/>
                    <a:pt x="139" y="677"/>
                    <a:pt x="137" y="662"/>
                  </a:cubicBezTo>
                  <a:cubicBezTo>
                    <a:pt x="137" y="659"/>
                    <a:pt x="136" y="655"/>
                    <a:pt x="135" y="653"/>
                  </a:cubicBezTo>
                  <a:cubicBezTo>
                    <a:pt x="132" y="650"/>
                    <a:pt x="129" y="650"/>
                    <a:pt x="126" y="651"/>
                  </a:cubicBezTo>
                  <a:cubicBezTo>
                    <a:pt x="119" y="653"/>
                    <a:pt x="115" y="659"/>
                    <a:pt x="111" y="666"/>
                  </a:cubicBezTo>
                  <a:cubicBezTo>
                    <a:pt x="106" y="673"/>
                    <a:pt x="101" y="681"/>
                    <a:pt x="98" y="690"/>
                  </a:cubicBezTo>
                  <a:cubicBezTo>
                    <a:pt x="92" y="705"/>
                    <a:pt x="88" y="720"/>
                    <a:pt x="83" y="735"/>
                  </a:cubicBezTo>
                  <a:cubicBezTo>
                    <a:pt x="79" y="750"/>
                    <a:pt x="70" y="776"/>
                    <a:pt x="74" y="780"/>
                  </a:cubicBezTo>
                  <a:cubicBezTo>
                    <a:pt x="77" y="784"/>
                    <a:pt x="87" y="769"/>
                    <a:pt x="92" y="762"/>
                  </a:cubicBezTo>
                  <a:close/>
                  <a:moveTo>
                    <a:pt x="1244" y="1115"/>
                  </a:moveTo>
                  <a:cubicBezTo>
                    <a:pt x="1250" y="1107"/>
                    <a:pt x="1256" y="1099"/>
                    <a:pt x="1261" y="1090"/>
                  </a:cubicBezTo>
                  <a:cubicBezTo>
                    <a:pt x="1268" y="1079"/>
                    <a:pt x="1274" y="1067"/>
                    <a:pt x="1280" y="1054"/>
                  </a:cubicBezTo>
                  <a:cubicBezTo>
                    <a:pt x="1285" y="1042"/>
                    <a:pt x="1291" y="1029"/>
                    <a:pt x="1289" y="1015"/>
                  </a:cubicBezTo>
                  <a:cubicBezTo>
                    <a:pt x="1289" y="1011"/>
                    <a:pt x="1288" y="1008"/>
                    <a:pt x="1287" y="1006"/>
                  </a:cubicBezTo>
                  <a:cubicBezTo>
                    <a:pt x="1284" y="1003"/>
                    <a:pt x="1281" y="1003"/>
                    <a:pt x="1278" y="1004"/>
                  </a:cubicBezTo>
                  <a:cubicBezTo>
                    <a:pt x="1271" y="1006"/>
                    <a:pt x="1267" y="1012"/>
                    <a:pt x="1263" y="1019"/>
                  </a:cubicBezTo>
                  <a:cubicBezTo>
                    <a:pt x="1258" y="1026"/>
                    <a:pt x="1253" y="1034"/>
                    <a:pt x="1250" y="1043"/>
                  </a:cubicBezTo>
                  <a:cubicBezTo>
                    <a:pt x="1244" y="1058"/>
                    <a:pt x="1240" y="1073"/>
                    <a:pt x="1235" y="1088"/>
                  </a:cubicBezTo>
                  <a:cubicBezTo>
                    <a:pt x="1231" y="1103"/>
                    <a:pt x="1222" y="1129"/>
                    <a:pt x="1226" y="1133"/>
                  </a:cubicBezTo>
                  <a:cubicBezTo>
                    <a:pt x="1229" y="1137"/>
                    <a:pt x="1239" y="1122"/>
                    <a:pt x="1244" y="1115"/>
                  </a:cubicBezTo>
                  <a:close/>
                  <a:moveTo>
                    <a:pt x="1201" y="1047"/>
                  </a:moveTo>
                  <a:cubicBezTo>
                    <a:pt x="1197" y="1032"/>
                    <a:pt x="1191" y="1009"/>
                    <a:pt x="1177" y="1004"/>
                  </a:cubicBezTo>
                  <a:cubicBezTo>
                    <a:pt x="1173" y="1003"/>
                    <a:pt x="1168" y="1004"/>
                    <a:pt x="1165" y="1008"/>
                  </a:cubicBezTo>
                  <a:cubicBezTo>
                    <a:pt x="1161" y="1014"/>
                    <a:pt x="1161" y="1022"/>
                    <a:pt x="1163" y="1029"/>
                  </a:cubicBezTo>
                  <a:cubicBezTo>
                    <a:pt x="1169" y="1050"/>
                    <a:pt x="1177" y="1070"/>
                    <a:pt x="1187" y="1089"/>
                  </a:cubicBezTo>
                  <a:cubicBezTo>
                    <a:pt x="1192" y="1098"/>
                    <a:pt x="1197" y="1107"/>
                    <a:pt x="1203" y="1116"/>
                  </a:cubicBezTo>
                  <a:cubicBezTo>
                    <a:pt x="1206" y="1120"/>
                    <a:pt x="1220" y="1144"/>
                    <a:pt x="1220" y="1134"/>
                  </a:cubicBezTo>
                  <a:cubicBezTo>
                    <a:pt x="1220" y="1122"/>
                    <a:pt x="1217" y="1109"/>
                    <a:pt x="1214" y="1098"/>
                  </a:cubicBezTo>
                  <a:cubicBezTo>
                    <a:pt x="1211" y="1081"/>
                    <a:pt x="1206" y="1064"/>
                    <a:pt x="1201" y="1047"/>
                  </a:cubicBezTo>
                  <a:close/>
                  <a:moveTo>
                    <a:pt x="1226" y="1074"/>
                  </a:moveTo>
                  <a:cubicBezTo>
                    <a:pt x="1228" y="1069"/>
                    <a:pt x="1229" y="1063"/>
                    <a:pt x="1230" y="1058"/>
                  </a:cubicBezTo>
                  <a:cubicBezTo>
                    <a:pt x="1232" y="1048"/>
                    <a:pt x="1233" y="1038"/>
                    <a:pt x="1234" y="1028"/>
                  </a:cubicBezTo>
                  <a:cubicBezTo>
                    <a:pt x="1237" y="1011"/>
                    <a:pt x="1238" y="994"/>
                    <a:pt x="1239" y="977"/>
                  </a:cubicBezTo>
                  <a:cubicBezTo>
                    <a:pt x="1240" y="963"/>
                    <a:pt x="1241" y="940"/>
                    <a:pt x="1229" y="932"/>
                  </a:cubicBezTo>
                  <a:cubicBezTo>
                    <a:pt x="1224" y="929"/>
                    <a:pt x="1217" y="931"/>
                    <a:pt x="1213" y="937"/>
                  </a:cubicBezTo>
                  <a:cubicBezTo>
                    <a:pt x="1209" y="942"/>
                    <a:pt x="1207" y="949"/>
                    <a:pt x="1206" y="956"/>
                  </a:cubicBezTo>
                  <a:cubicBezTo>
                    <a:pt x="1207" y="981"/>
                    <a:pt x="1210" y="1006"/>
                    <a:pt x="1213" y="1031"/>
                  </a:cubicBezTo>
                  <a:cubicBezTo>
                    <a:pt x="1215" y="1041"/>
                    <a:pt x="1216" y="1051"/>
                    <a:pt x="1218" y="1061"/>
                  </a:cubicBezTo>
                  <a:cubicBezTo>
                    <a:pt x="1219" y="1064"/>
                    <a:pt x="1222" y="1082"/>
                    <a:pt x="1226" y="1074"/>
                  </a:cubicBezTo>
                  <a:close/>
                  <a:moveTo>
                    <a:pt x="1285" y="381"/>
                  </a:moveTo>
                  <a:cubicBezTo>
                    <a:pt x="1272" y="387"/>
                    <a:pt x="1261" y="401"/>
                    <a:pt x="1252" y="415"/>
                  </a:cubicBezTo>
                  <a:cubicBezTo>
                    <a:pt x="1240" y="432"/>
                    <a:pt x="1225" y="468"/>
                    <a:pt x="1228" y="474"/>
                  </a:cubicBezTo>
                  <a:cubicBezTo>
                    <a:pt x="1231" y="480"/>
                    <a:pt x="1269" y="455"/>
                    <a:pt x="1284" y="435"/>
                  </a:cubicBezTo>
                  <a:cubicBezTo>
                    <a:pt x="1292" y="424"/>
                    <a:pt x="1307" y="402"/>
                    <a:pt x="1298" y="386"/>
                  </a:cubicBezTo>
                  <a:cubicBezTo>
                    <a:pt x="1297" y="385"/>
                    <a:pt x="1296" y="383"/>
                    <a:pt x="1294" y="382"/>
                  </a:cubicBezTo>
                  <a:cubicBezTo>
                    <a:pt x="1294" y="382"/>
                    <a:pt x="1293" y="382"/>
                    <a:pt x="1293" y="381"/>
                  </a:cubicBezTo>
                  <a:cubicBezTo>
                    <a:pt x="1291" y="380"/>
                    <a:pt x="1288" y="380"/>
                    <a:pt x="1285" y="381"/>
                  </a:cubicBezTo>
                  <a:close/>
                  <a:moveTo>
                    <a:pt x="1218" y="352"/>
                  </a:moveTo>
                  <a:cubicBezTo>
                    <a:pt x="1219" y="355"/>
                    <a:pt x="1222" y="374"/>
                    <a:pt x="1226" y="366"/>
                  </a:cubicBezTo>
                  <a:cubicBezTo>
                    <a:pt x="1228" y="361"/>
                    <a:pt x="1229" y="355"/>
                    <a:pt x="1230" y="350"/>
                  </a:cubicBezTo>
                  <a:cubicBezTo>
                    <a:pt x="1232" y="340"/>
                    <a:pt x="1233" y="329"/>
                    <a:pt x="1234" y="319"/>
                  </a:cubicBezTo>
                  <a:cubicBezTo>
                    <a:pt x="1237" y="302"/>
                    <a:pt x="1238" y="285"/>
                    <a:pt x="1239" y="268"/>
                  </a:cubicBezTo>
                  <a:cubicBezTo>
                    <a:pt x="1240" y="254"/>
                    <a:pt x="1241" y="231"/>
                    <a:pt x="1229" y="224"/>
                  </a:cubicBezTo>
                  <a:cubicBezTo>
                    <a:pt x="1224" y="221"/>
                    <a:pt x="1217" y="223"/>
                    <a:pt x="1213" y="228"/>
                  </a:cubicBezTo>
                  <a:cubicBezTo>
                    <a:pt x="1209" y="233"/>
                    <a:pt x="1207" y="240"/>
                    <a:pt x="1206" y="248"/>
                  </a:cubicBezTo>
                  <a:cubicBezTo>
                    <a:pt x="1207" y="273"/>
                    <a:pt x="1210" y="298"/>
                    <a:pt x="1213" y="323"/>
                  </a:cubicBezTo>
                  <a:cubicBezTo>
                    <a:pt x="1215" y="333"/>
                    <a:pt x="1216" y="342"/>
                    <a:pt x="1218" y="352"/>
                  </a:cubicBezTo>
                  <a:close/>
                  <a:moveTo>
                    <a:pt x="1226" y="425"/>
                  </a:moveTo>
                  <a:cubicBezTo>
                    <a:pt x="1229" y="429"/>
                    <a:pt x="1239" y="413"/>
                    <a:pt x="1244" y="406"/>
                  </a:cubicBezTo>
                  <a:cubicBezTo>
                    <a:pt x="1250" y="398"/>
                    <a:pt x="1256" y="390"/>
                    <a:pt x="1261" y="382"/>
                  </a:cubicBezTo>
                  <a:cubicBezTo>
                    <a:pt x="1268" y="370"/>
                    <a:pt x="1274" y="358"/>
                    <a:pt x="1280" y="346"/>
                  </a:cubicBezTo>
                  <a:cubicBezTo>
                    <a:pt x="1285" y="333"/>
                    <a:pt x="1291" y="321"/>
                    <a:pt x="1289" y="306"/>
                  </a:cubicBezTo>
                  <a:cubicBezTo>
                    <a:pt x="1289" y="303"/>
                    <a:pt x="1288" y="300"/>
                    <a:pt x="1287" y="298"/>
                  </a:cubicBezTo>
                  <a:cubicBezTo>
                    <a:pt x="1284" y="295"/>
                    <a:pt x="1281" y="295"/>
                    <a:pt x="1278" y="295"/>
                  </a:cubicBezTo>
                  <a:cubicBezTo>
                    <a:pt x="1271" y="297"/>
                    <a:pt x="1267" y="303"/>
                    <a:pt x="1263" y="310"/>
                  </a:cubicBezTo>
                  <a:cubicBezTo>
                    <a:pt x="1258" y="318"/>
                    <a:pt x="1253" y="325"/>
                    <a:pt x="1250" y="334"/>
                  </a:cubicBezTo>
                  <a:cubicBezTo>
                    <a:pt x="1244" y="349"/>
                    <a:pt x="1240" y="364"/>
                    <a:pt x="1235" y="379"/>
                  </a:cubicBezTo>
                  <a:cubicBezTo>
                    <a:pt x="1231" y="394"/>
                    <a:pt x="1222" y="420"/>
                    <a:pt x="1226" y="425"/>
                  </a:cubicBezTo>
                  <a:close/>
                  <a:moveTo>
                    <a:pt x="1187" y="380"/>
                  </a:moveTo>
                  <a:cubicBezTo>
                    <a:pt x="1192" y="390"/>
                    <a:pt x="1197" y="399"/>
                    <a:pt x="1203" y="407"/>
                  </a:cubicBezTo>
                  <a:cubicBezTo>
                    <a:pt x="1206" y="411"/>
                    <a:pt x="1220" y="435"/>
                    <a:pt x="1220" y="425"/>
                  </a:cubicBezTo>
                  <a:cubicBezTo>
                    <a:pt x="1220" y="414"/>
                    <a:pt x="1217" y="401"/>
                    <a:pt x="1214" y="390"/>
                  </a:cubicBezTo>
                  <a:cubicBezTo>
                    <a:pt x="1211" y="372"/>
                    <a:pt x="1206" y="355"/>
                    <a:pt x="1201" y="338"/>
                  </a:cubicBezTo>
                  <a:cubicBezTo>
                    <a:pt x="1197" y="324"/>
                    <a:pt x="1191" y="300"/>
                    <a:pt x="1177" y="296"/>
                  </a:cubicBezTo>
                  <a:cubicBezTo>
                    <a:pt x="1173" y="294"/>
                    <a:pt x="1168" y="295"/>
                    <a:pt x="1165" y="300"/>
                  </a:cubicBezTo>
                  <a:cubicBezTo>
                    <a:pt x="1161" y="305"/>
                    <a:pt x="1161" y="314"/>
                    <a:pt x="1163" y="320"/>
                  </a:cubicBezTo>
                  <a:cubicBezTo>
                    <a:pt x="1169" y="342"/>
                    <a:pt x="1177" y="362"/>
                    <a:pt x="1187" y="380"/>
                  </a:cubicBezTo>
                  <a:close/>
                  <a:moveTo>
                    <a:pt x="1155" y="408"/>
                  </a:moveTo>
                  <a:cubicBezTo>
                    <a:pt x="1166" y="437"/>
                    <a:pt x="1186" y="457"/>
                    <a:pt x="1206" y="474"/>
                  </a:cubicBezTo>
                  <a:cubicBezTo>
                    <a:pt x="1208" y="475"/>
                    <a:pt x="1210" y="477"/>
                    <a:pt x="1212" y="477"/>
                  </a:cubicBezTo>
                  <a:cubicBezTo>
                    <a:pt x="1213" y="478"/>
                    <a:pt x="1214" y="478"/>
                    <a:pt x="1215" y="477"/>
                  </a:cubicBezTo>
                  <a:cubicBezTo>
                    <a:pt x="1216" y="477"/>
                    <a:pt x="1217" y="477"/>
                    <a:pt x="1218" y="475"/>
                  </a:cubicBezTo>
                  <a:cubicBezTo>
                    <a:pt x="1222" y="470"/>
                    <a:pt x="1216" y="457"/>
                    <a:pt x="1215" y="452"/>
                  </a:cubicBezTo>
                  <a:cubicBezTo>
                    <a:pt x="1211" y="444"/>
                    <a:pt x="1207" y="436"/>
                    <a:pt x="1203" y="428"/>
                  </a:cubicBezTo>
                  <a:cubicBezTo>
                    <a:pt x="1197" y="415"/>
                    <a:pt x="1190" y="402"/>
                    <a:pt x="1181" y="390"/>
                  </a:cubicBezTo>
                  <a:cubicBezTo>
                    <a:pt x="1178" y="385"/>
                    <a:pt x="1174" y="380"/>
                    <a:pt x="1169" y="379"/>
                  </a:cubicBezTo>
                  <a:cubicBezTo>
                    <a:pt x="1164" y="377"/>
                    <a:pt x="1158" y="379"/>
                    <a:pt x="1155" y="384"/>
                  </a:cubicBezTo>
                  <a:cubicBezTo>
                    <a:pt x="1153" y="387"/>
                    <a:pt x="1152" y="392"/>
                    <a:pt x="1153" y="396"/>
                  </a:cubicBezTo>
                  <a:cubicBezTo>
                    <a:pt x="1153" y="400"/>
                    <a:pt x="1154" y="404"/>
                    <a:pt x="1155" y="408"/>
                  </a:cubicBezTo>
                  <a:close/>
                  <a:moveTo>
                    <a:pt x="1201" y="1751"/>
                  </a:moveTo>
                  <a:cubicBezTo>
                    <a:pt x="1197" y="1736"/>
                    <a:pt x="1191" y="1713"/>
                    <a:pt x="1177" y="1708"/>
                  </a:cubicBezTo>
                  <a:cubicBezTo>
                    <a:pt x="1173" y="1706"/>
                    <a:pt x="1168" y="1707"/>
                    <a:pt x="1165" y="1712"/>
                  </a:cubicBezTo>
                  <a:cubicBezTo>
                    <a:pt x="1161" y="1717"/>
                    <a:pt x="1161" y="1726"/>
                    <a:pt x="1163" y="1733"/>
                  </a:cubicBezTo>
                  <a:cubicBezTo>
                    <a:pt x="1169" y="1754"/>
                    <a:pt x="1177" y="1774"/>
                    <a:pt x="1187" y="1793"/>
                  </a:cubicBezTo>
                  <a:cubicBezTo>
                    <a:pt x="1192" y="1802"/>
                    <a:pt x="1197" y="1811"/>
                    <a:pt x="1203" y="1819"/>
                  </a:cubicBezTo>
                  <a:cubicBezTo>
                    <a:pt x="1206" y="1823"/>
                    <a:pt x="1220" y="1848"/>
                    <a:pt x="1220" y="1838"/>
                  </a:cubicBezTo>
                  <a:cubicBezTo>
                    <a:pt x="1220" y="1826"/>
                    <a:pt x="1217" y="1813"/>
                    <a:pt x="1214" y="1802"/>
                  </a:cubicBezTo>
                  <a:cubicBezTo>
                    <a:pt x="1211" y="1784"/>
                    <a:pt x="1206" y="1767"/>
                    <a:pt x="1201" y="1751"/>
                  </a:cubicBezTo>
                  <a:close/>
                  <a:moveTo>
                    <a:pt x="1203" y="1840"/>
                  </a:moveTo>
                  <a:cubicBezTo>
                    <a:pt x="1197" y="1827"/>
                    <a:pt x="1190" y="1814"/>
                    <a:pt x="1181" y="1802"/>
                  </a:cubicBezTo>
                  <a:cubicBezTo>
                    <a:pt x="1178" y="1797"/>
                    <a:pt x="1174" y="1793"/>
                    <a:pt x="1169" y="1791"/>
                  </a:cubicBezTo>
                  <a:cubicBezTo>
                    <a:pt x="1164" y="1789"/>
                    <a:pt x="1158" y="1791"/>
                    <a:pt x="1155" y="1796"/>
                  </a:cubicBezTo>
                  <a:cubicBezTo>
                    <a:pt x="1153" y="1799"/>
                    <a:pt x="1152" y="1804"/>
                    <a:pt x="1153" y="1808"/>
                  </a:cubicBezTo>
                  <a:cubicBezTo>
                    <a:pt x="1153" y="1812"/>
                    <a:pt x="1154" y="1816"/>
                    <a:pt x="1155" y="1820"/>
                  </a:cubicBezTo>
                  <a:cubicBezTo>
                    <a:pt x="1166" y="1849"/>
                    <a:pt x="1186" y="1869"/>
                    <a:pt x="1206" y="1886"/>
                  </a:cubicBezTo>
                  <a:cubicBezTo>
                    <a:pt x="1208" y="1887"/>
                    <a:pt x="1210" y="1889"/>
                    <a:pt x="1212" y="1889"/>
                  </a:cubicBezTo>
                  <a:cubicBezTo>
                    <a:pt x="1213" y="1890"/>
                    <a:pt x="1214" y="1890"/>
                    <a:pt x="1215" y="1890"/>
                  </a:cubicBezTo>
                  <a:cubicBezTo>
                    <a:pt x="1216" y="1889"/>
                    <a:pt x="1217" y="1889"/>
                    <a:pt x="1218" y="1888"/>
                  </a:cubicBezTo>
                  <a:cubicBezTo>
                    <a:pt x="1222" y="1883"/>
                    <a:pt x="1216" y="1869"/>
                    <a:pt x="1215" y="1865"/>
                  </a:cubicBezTo>
                  <a:cubicBezTo>
                    <a:pt x="1211" y="1856"/>
                    <a:pt x="1207" y="1848"/>
                    <a:pt x="1203" y="1840"/>
                  </a:cubicBezTo>
                  <a:close/>
                  <a:moveTo>
                    <a:pt x="142" y="32"/>
                  </a:moveTo>
                  <a:cubicBezTo>
                    <a:pt x="142" y="32"/>
                    <a:pt x="141" y="32"/>
                    <a:pt x="141" y="32"/>
                  </a:cubicBezTo>
                  <a:cubicBezTo>
                    <a:pt x="139" y="30"/>
                    <a:pt x="136" y="31"/>
                    <a:pt x="133" y="32"/>
                  </a:cubicBezTo>
                  <a:cubicBezTo>
                    <a:pt x="120" y="37"/>
                    <a:pt x="109" y="51"/>
                    <a:pt x="100" y="65"/>
                  </a:cubicBezTo>
                  <a:cubicBezTo>
                    <a:pt x="89" y="82"/>
                    <a:pt x="73" y="118"/>
                    <a:pt x="76" y="124"/>
                  </a:cubicBezTo>
                  <a:cubicBezTo>
                    <a:pt x="79" y="130"/>
                    <a:pt x="117" y="105"/>
                    <a:pt x="132" y="85"/>
                  </a:cubicBezTo>
                  <a:cubicBezTo>
                    <a:pt x="140" y="74"/>
                    <a:pt x="155" y="52"/>
                    <a:pt x="146" y="36"/>
                  </a:cubicBezTo>
                  <a:cubicBezTo>
                    <a:pt x="145" y="35"/>
                    <a:pt x="144" y="33"/>
                    <a:pt x="142" y="32"/>
                  </a:cubicBezTo>
                  <a:close/>
                  <a:moveTo>
                    <a:pt x="51" y="57"/>
                  </a:moveTo>
                  <a:cubicBezTo>
                    <a:pt x="54" y="61"/>
                    <a:pt x="68" y="86"/>
                    <a:pt x="68" y="75"/>
                  </a:cubicBezTo>
                  <a:cubicBezTo>
                    <a:pt x="68" y="64"/>
                    <a:pt x="65" y="51"/>
                    <a:pt x="62" y="40"/>
                  </a:cubicBezTo>
                  <a:cubicBezTo>
                    <a:pt x="59" y="26"/>
                    <a:pt x="56" y="13"/>
                    <a:pt x="53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5" y="11"/>
                    <a:pt x="30" y="21"/>
                    <a:pt x="35" y="31"/>
                  </a:cubicBezTo>
                  <a:cubicBezTo>
                    <a:pt x="40" y="40"/>
                    <a:pt x="46" y="49"/>
                    <a:pt x="51" y="57"/>
                  </a:cubicBezTo>
                  <a:close/>
                  <a:moveTo>
                    <a:pt x="142" y="738"/>
                  </a:moveTo>
                  <a:cubicBezTo>
                    <a:pt x="142" y="738"/>
                    <a:pt x="141" y="737"/>
                    <a:pt x="141" y="737"/>
                  </a:cubicBezTo>
                  <a:cubicBezTo>
                    <a:pt x="139" y="736"/>
                    <a:pt x="136" y="736"/>
                    <a:pt x="133" y="737"/>
                  </a:cubicBezTo>
                  <a:cubicBezTo>
                    <a:pt x="120" y="742"/>
                    <a:pt x="109" y="757"/>
                    <a:pt x="100" y="770"/>
                  </a:cubicBezTo>
                  <a:cubicBezTo>
                    <a:pt x="89" y="787"/>
                    <a:pt x="73" y="823"/>
                    <a:pt x="76" y="830"/>
                  </a:cubicBezTo>
                  <a:cubicBezTo>
                    <a:pt x="79" y="836"/>
                    <a:pt x="117" y="811"/>
                    <a:pt x="132" y="791"/>
                  </a:cubicBezTo>
                  <a:cubicBezTo>
                    <a:pt x="140" y="780"/>
                    <a:pt x="155" y="758"/>
                    <a:pt x="146" y="742"/>
                  </a:cubicBezTo>
                  <a:cubicBezTo>
                    <a:pt x="145" y="740"/>
                    <a:pt x="144" y="739"/>
                    <a:pt x="142" y="738"/>
                  </a:cubicBezTo>
                  <a:close/>
                  <a:moveTo>
                    <a:pt x="1294" y="1794"/>
                  </a:moveTo>
                  <a:cubicBezTo>
                    <a:pt x="1294" y="1794"/>
                    <a:pt x="1293" y="1794"/>
                    <a:pt x="1293" y="1794"/>
                  </a:cubicBezTo>
                  <a:cubicBezTo>
                    <a:pt x="1291" y="1792"/>
                    <a:pt x="1288" y="1793"/>
                    <a:pt x="1285" y="1794"/>
                  </a:cubicBezTo>
                  <a:cubicBezTo>
                    <a:pt x="1272" y="1799"/>
                    <a:pt x="1261" y="1813"/>
                    <a:pt x="1252" y="1827"/>
                  </a:cubicBezTo>
                  <a:cubicBezTo>
                    <a:pt x="1240" y="1844"/>
                    <a:pt x="1225" y="1880"/>
                    <a:pt x="1228" y="1886"/>
                  </a:cubicBezTo>
                  <a:cubicBezTo>
                    <a:pt x="1231" y="1892"/>
                    <a:pt x="1269" y="1868"/>
                    <a:pt x="1284" y="1847"/>
                  </a:cubicBezTo>
                  <a:cubicBezTo>
                    <a:pt x="1292" y="1836"/>
                    <a:pt x="1307" y="1814"/>
                    <a:pt x="1298" y="1799"/>
                  </a:cubicBezTo>
                  <a:cubicBezTo>
                    <a:pt x="1297" y="1797"/>
                    <a:pt x="1296" y="1795"/>
                    <a:pt x="1294" y="1794"/>
                  </a:cubicBezTo>
                  <a:close/>
                  <a:moveTo>
                    <a:pt x="1294" y="1091"/>
                  </a:moveTo>
                  <a:cubicBezTo>
                    <a:pt x="1294" y="1090"/>
                    <a:pt x="1293" y="1090"/>
                    <a:pt x="1293" y="1090"/>
                  </a:cubicBezTo>
                  <a:cubicBezTo>
                    <a:pt x="1291" y="1089"/>
                    <a:pt x="1288" y="1089"/>
                    <a:pt x="1285" y="1090"/>
                  </a:cubicBezTo>
                  <a:cubicBezTo>
                    <a:pt x="1272" y="1095"/>
                    <a:pt x="1261" y="1110"/>
                    <a:pt x="1252" y="1123"/>
                  </a:cubicBezTo>
                  <a:cubicBezTo>
                    <a:pt x="1240" y="1140"/>
                    <a:pt x="1225" y="1176"/>
                    <a:pt x="1228" y="1182"/>
                  </a:cubicBezTo>
                  <a:cubicBezTo>
                    <a:pt x="1231" y="1189"/>
                    <a:pt x="1269" y="1164"/>
                    <a:pt x="1284" y="1143"/>
                  </a:cubicBezTo>
                  <a:cubicBezTo>
                    <a:pt x="1292" y="1132"/>
                    <a:pt x="1307" y="1111"/>
                    <a:pt x="1298" y="1095"/>
                  </a:cubicBezTo>
                  <a:cubicBezTo>
                    <a:pt x="1297" y="1093"/>
                    <a:pt x="1296" y="1092"/>
                    <a:pt x="1294" y="1091"/>
                  </a:cubicBezTo>
                  <a:close/>
                  <a:moveTo>
                    <a:pt x="142" y="1443"/>
                  </a:moveTo>
                  <a:cubicBezTo>
                    <a:pt x="142" y="1443"/>
                    <a:pt x="141" y="1443"/>
                    <a:pt x="141" y="1443"/>
                  </a:cubicBezTo>
                  <a:cubicBezTo>
                    <a:pt x="139" y="1441"/>
                    <a:pt x="136" y="1442"/>
                    <a:pt x="133" y="1443"/>
                  </a:cubicBezTo>
                  <a:cubicBezTo>
                    <a:pt x="120" y="1448"/>
                    <a:pt x="109" y="1463"/>
                    <a:pt x="100" y="1476"/>
                  </a:cubicBezTo>
                  <a:cubicBezTo>
                    <a:pt x="89" y="1493"/>
                    <a:pt x="73" y="1529"/>
                    <a:pt x="76" y="1535"/>
                  </a:cubicBezTo>
                  <a:cubicBezTo>
                    <a:pt x="79" y="1542"/>
                    <a:pt x="117" y="1517"/>
                    <a:pt x="132" y="1496"/>
                  </a:cubicBezTo>
                  <a:cubicBezTo>
                    <a:pt x="140" y="1485"/>
                    <a:pt x="155" y="1463"/>
                    <a:pt x="146" y="1448"/>
                  </a:cubicBezTo>
                  <a:cubicBezTo>
                    <a:pt x="145" y="1446"/>
                    <a:pt x="144" y="1444"/>
                    <a:pt x="142" y="1443"/>
                  </a:cubicBezTo>
                  <a:close/>
                  <a:moveTo>
                    <a:pt x="1244" y="1818"/>
                  </a:moveTo>
                  <a:cubicBezTo>
                    <a:pt x="1250" y="1810"/>
                    <a:pt x="1256" y="1802"/>
                    <a:pt x="1261" y="1794"/>
                  </a:cubicBezTo>
                  <a:cubicBezTo>
                    <a:pt x="1268" y="1782"/>
                    <a:pt x="1274" y="1770"/>
                    <a:pt x="1280" y="1758"/>
                  </a:cubicBezTo>
                  <a:cubicBezTo>
                    <a:pt x="1285" y="1745"/>
                    <a:pt x="1291" y="1733"/>
                    <a:pt x="1289" y="1718"/>
                  </a:cubicBezTo>
                  <a:cubicBezTo>
                    <a:pt x="1289" y="1715"/>
                    <a:pt x="1288" y="1712"/>
                    <a:pt x="1287" y="1710"/>
                  </a:cubicBezTo>
                  <a:cubicBezTo>
                    <a:pt x="1284" y="1707"/>
                    <a:pt x="1281" y="1707"/>
                    <a:pt x="1278" y="1708"/>
                  </a:cubicBezTo>
                  <a:cubicBezTo>
                    <a:pt x="1271" y="1710"/>
                    <a:pt x="1267" y="1716"/>
                    <a:pt x="1263" y="1722"/>
                  </a:cubicBezTo>
                  <a:cubicBezTo>
                    <a:pt x="1258" y="1730"/>
                    <a:pt x="1253" y="1738"/>
                    <a:pt x="1250" y="1746"/>
                  </a:cubicBezTo>
                  <a:cubicBezTo>
                    <a:pt x="1244" y="1761"/>
                    <a:pt x="1240" y="1776"/>
                    <a:pt x="1235" y="1792"/>
                  </a:cubicBezTo>
                  <a:cubicBezTo>
                    <a:pt x="1231" y="1806"/>
                    <a:pt x="1222" y="1833"/>
                    <a:pt x="1226" y="1837"/>
                  </a:cubicBezTo>
                  <a:cubicBezTo>
                    <a:pt x="1229" y="1841"/>
                    <a:pt x="1239" y="1826"/>
                    <a:pt x="1244" y="1818"/>
                  </a:cubicBezTo>
                  <a:close/>
                  <a:moveTo>
                    <a:pt x="1226" y="1778"/>
                  </a:moveTo>
                  <a:cubicBezTo>
                    <a:pt x="1228" y="1773"/>
                    <a:pt x="1229" y="1767"/>
                    <a:pt x="1230" y="1762"/>
                  </a:cubicBezTo>
                  <a:cubicBezTo>
                    <a:pt x="1232" y="1752"/>
                    <a:pt x="1233" y="1742"/>
                    <a:pt x="1234" y="1731"/>
                  </a:cubicBezTo>
                  <a:cubicBezTo>
                    <a:pt x="1237" y="1715"/>
                    <a:pt x="1238" y="1698"/>
                    <a:pt x="1239" y="1680"/>
                  </a:cubicBezTo>
                  <a:cubicBezTo>
                    <a:pt x="1240" y="1666"/>
                    <a:pt x="1241" y="1643"/>
                    <a:pt x="1229" y="1636"/>
                  </a:cubicBezTo>
                  <a:cubicBezTo>
                    <a:pt x="1224" y="1633"/>
                    <a:pt x="1217" y="1635"/>
                    <a:pt x="1213" y="1640"/>
                  </a:cubicBezTo>
                  <a:cubicBezTo>
                    <a:pt x="1209" y="1645"/>
                    <a:pt x="1207" y="1653"/>
                    <a:pt x="1206" y="1660"/>
                  </a:cubicBezTo>
                  <a:cubicBezTo>
                    <a:pt x="1207" y="1685"/>
                    <a:pt x="1210" y="1710"/>
                    <a:pt x="1213" y="1735"/>
                  </a:cubicBezTo>
                  <a:cubicBezTo>
                    <a:pt x="1215" y="1745"/>
                    <a:pt x="1216" y="1755"/>
                    <a:pt x="1218" y="1764"/>
                  </a:cubicBezTo>
                  <a:cubicBezTo>
                    <a:pt x="1219" y="1767"/>
                    <a:pt x="1222" y="1786"/>
                    <a:pt x="1226" y="1778"/>
                  </a:cubicBezTo>
                  <a:close/>
                  <a:moveTo>
                    <a:pt x="54" y="1535"/>
                  </a:moveTo>
                  <a:cubicBezTo>
                    <a:pt x="56" y="1536"/>
                    <a:pt x="58" y="1538"/>
                    <a:pt x="60" y="1539"/>
                  </a:cubicBezTo>
                  <a:cubicBezTo>
                    <a:pt x="61" y="1539"/>
                    <a:pt x="62" y="1539"/>
                    <a:pt x="63" y="1539"/>
                  </a:cubicBezTo>
                  <a:cubicBezTo>
                    <a:pt x="64" y="1539"/>
                    <a:pt x="65" y="1538"/>
                    <a:pt x="66" y="1537"/>
                  </a:cubicBezTo>
                  <a:cubicBezTo>
                    <a:pt x="70" y="1532"/>
                    <a:pt x="64" y="1518"/>
                    <a:pt x="63" y="1514"/>
                  </a:cubicBezTo>
                  <a:cubicBezTo>
                    <a:pt x="59" y="1505"/>
                    <a:pt x="55" y="1497"/>
                    <a:pt x="51" y="1490"/>
                  </a:cubicBezTo>
                  <a:cubicBezTo>
                    <a:pt x="45" y="1476"/>
                    <a:pt x="38" y="1463"/>
                    <a:pt x="29" y="1451"/>
                  </a:cubicBezTo>
                  <a:cubicBezTo>
                    <a:pt x="26" y="1446"/>
                    <a:pt x="22" y="1442"/>
                    <a:pt x="17" y="1440"/>
                  </a:cubicBezTo>
                  <a:cubicBezTo>
                    <a:pt x="12" y="1438"/>
                    <a:pt x="6" y="1440"/>
                    <a:pt x="3" y="1445"/>
                  </a:cubicBezTo>
                  <a:cubicBezTo>
                    <a:pt x="1" y="1448"/>
                    <a:pt x="0" y="1453"/>
                    <a:pt x="1" y="1457"/>
                  </a:cubicBezTo>
                  <a:cubicBezTo>
                    <a:pt x="1" y="1461"/>
                    <a:pt x="2" y="1465"/>
                    <a:pt x="3" y="1469"/>
                  </a:cubicBezTo>
                  <a:cubicBezTo>
                    <a:pt x="14" y="1498"/>
                    <a:pt x="34" y="1518"/>
                    <a:pt x="54" y="1535"/>
                  </a:cubicBezTo>
                  <a:close/>
                  <a:moveTo>
                    <a:pt x="17" y="2146"/>
                  </a:moveTo>
                  <a:cubicBezTo>
                    <a:pt x="12" y="2144"/>
                    <a:pt x="6" y="2145"/>
                    <a:pt x="3" y="2151"/>
                  </a:cubicBezTo>
                  <a:cubicBezTo>
                    <a:pt x="2" y="2153"/>
                    <a:pt x="1" y="2156"/>
                    <a:pt x="1" y="2158"/>
                  </a:cubicBezTo>
                  <a:cubicBezTo>
                    <a:pt x="31" y="2158"/>
                    <a:pt x="31" y="2158"/>
                    <a:pt x="31" y="2158"/>
                  </a:cubicBezTo>
                  <a:cubicBezTo>
                    <a:pt x="30" y="2158"/>
                    <a:pt x="30" y="2157"/>
                    <a:pt x="29" y="2157"/>
                  </a:cubicBezTo>
                  <a:cubicBezTo>
                    <a:pt x="26" y="2152"/>
                    <a:pt x="22" y="2147"/>
                    <a:pt x="17" y="2146"/>
                  </a:cubicBezTo>
                  <a:close/>
                  <a:moveTo>
                    <a:pt x="3" y="763"/>
                  </a:moveTo>
                  <a:cubicBezTo>
                    <a:pt x="14" y="793"/>
                    <a:pt x="34" y="812"/>
                    <a:pt x="54" y="829"/>
                  </a:cubicBezTo>
                  <a:cubicBezTo>
                    <a:pt x="56" y="831"/>
                    <a:pt x="58" y="832"/>
                    <a:pt x="60" y="833"/>
                  </a:cubicBezTo>
                  <a:cubicBezTo>
                    <a:pt x="61" y="833"/>
                    <a:pt x="62" y="833"/>
                    <a:pt x="63" y="833"/>
                  </a:cubicBezTo>
                  <a:cubicBezTo>
                    <a:pt x="64" y="833"/>
                    <a:pt x="65" y="832"/>
                    <a:pt x="66" y="831"/>
                  </a:cubicBezTo>
                  <a:cubicBezTo>
                    <a:pt x="70" y="826"/>
                    <a:pt x="64" y="813"/>
                    <a:pt x="63" y="808"/>
                  </a:cubicBezTo>
                  <a:cubicBezTo>
                    <a:pt x="59" y="800"/>
                    <a:pt x="55" y="792"/>
                    <a:pt x="51" y="784"/>
                  </a:cubicBezTo>
                  <a:cubicBezTo>
                    <a:pt x="45" y="771"/>
                    <a:pt x="38" y="757"/>
                    <a:pt x="29" y="746"/>
                  </a:cubicBezTo>
                  <a:cubicBezTo>
                    <a:pt x="26" y="741"/>
                    <a:pt x="22" y="736"/>
                    <a:pt x="17" y="734"/>
                  </a:cubicBezTo>
                  <a:cubicBezTo>
                    <a:pt x="12" y="733"/>
                    <a:pt x="6" y="734"/>
                    <a:pt x="3" y="740"/>
                  </a:cubicBezTo>
                  <a:cubicBezTo>
                    <a:pt x="1" y="743"/>
                    <a:pt x="0" y="747"/>
                    <a:pt x="1" y="751"/>
                  </a:cubicBezTo>
                  <a:cubicBezTo>
                    <a:pt x="1" y="756"/>
                    <a:pt x="2" y="759"/>
                    <a:pt x="3" y="763"/>
                  </a:cubicBezTo>
                  <a:close/>
                  <a:moveTo>
                    <a:pt x="3" y="58"/>
                  </a:moveTo>
                  <a:cubicBezTo>
                    <a:pt x="14" y="87"/>
                    <a:pt x="34" y="107"/>
                    <a:pt x="54" y="124"/>
                  </a:cubicBezTo>
                  <a:cubicBezTo>
                    <a:pt x="56" y="125"/>
                    <a:pt x="58" y="127"/>
                    <a:pt x="60" y="127"/>
                  </a:cubicBezTo>
                  <a:cubicBezTo>
                    <a:pt x="61" y="128"/>
                    <a:pt x="62" y="128"/>
                    <a:pt x="63" y="128"/>
                  </a:cubicBezTo>
                  <a:cubicBezTo>
                    <a:pt x="64" y="127"/>
                    <a:pt x="65" y="127"/>
                    <a:pt x="66" y="125"/>
                  </a:cubicBezTo>
                  <a:cubicBezTo>
                    <a:pt x="70" y="121"/>
                    <a:pt x="64" y="107"/>
                    <a:pt x="63" y="102"/>
                  </a:cubicBezTo>
                  <a:cubicBezTo>
                    <a:pt x="59" y="94"/>
                    <a:pt x="55" y="86"/>
                    <a:pt x="51" y="78"/>
                  </a:cubicBezTo>
                  <a:cubicBezTo>
                    <a:pt x="45" y="65"/>
                    <a:pt x="38" y="52"/>
                    <a:pt x="29" y="40"/>
                  </a:cubicBezTo>
                  <a:cubicBezTo>
                    <a:pt x="26" y="35"/>
                    <a:pt x="22" y="31"/>
                    <a:pt x="17" y="29"/>
                  </a:cubicBezTo>
                  <a:cubicBezTo>
                    <a:pt x="12" y="27"/>
                    <a:pt x="6" y="29"/>
                    <a:pt x="3" y="34"/>
                  </a:cubicBezTo>
                  <a:cubicBezTo>
                    <a:pt x="1" y="37"/>
                    <a:pt x="0" y="42"/>
                    <a:pt x="1" y="46"/>
                  </a:cubicBezTo>
                  <a:cubicBezTo>
                    <a:pt x="1" y="50"/>
                    <a:pt x="2" y="54"/>
                    <a:pt x="3" y="58"/>
                  </a:cubicBezTo>
                  <a:close/>
                  <a:moveTo>
                    <a:pt x="137" y="2073"/>
                  </a:moveTo>
                  <a:cubicBezTo>
                    <a:pt x="137" y="2070"/>
                    <a:pt x="136" y="2067"/>
                    <a:pt x="135" y="2064"/>
                  </a:cubicBezTo>
                  <a:cubicBezTo>
                    <a:pt x="132" y="2062"/>
                    <a:pt x="129" y="2061"/>
                    <a:pt x="126" y="2062"/>
                  </a:cubicBezTo>
                  <a:cubicBezTo>
                    <a:pt x="119" y="2064"/>
                    <a:pt x="115" y="2070"/>
                    <a:pt x="111" y="2077"/>
                  </a:cubicBezTo>
                  <a:cubicBezTo>
                    <a:pt x="106" y="2085"/>
                    <a:pt x="101" y="2092"/>
                    <a:pt x="98" y="2101"/>
                  </a:cubicBezTo>
                  <a:cubicBezTo>
                    <a:pt x="92" y="2116"/>
                    <a:pt x="88" y="2131"/>
                    <a:pt x="83" y="2146"/>
                  </a:cubicBezTo>
                  <a:cubicBezTo>
                    <a:pt x="82" y="2150"/>
                    <a:pt x="81" y="2154"/>
                    <a:pt x="79" y="2158"/>
                  </a:cubicBezTo>
                  <a:cubicBezTo>
                    <a:pt x="102" y="2158"/>
                    <a:pt x="102" y="2158"/>
                    <a:pt x="102" y="2158"/>
                  </a:cubicBezTo>
                  <a:cubicBezTo>
                    <a:pt x="105" y="2155"/>
                    <a:pt x="107" y="2152"/>
                    <a:pt x="109" y="2149"/>
                  </a:cubicBezTo>
                  <a:cubicBezTo>
                    <a:pt x="116" y="2137"/>
                    <a:pt x="122" y="2125"/>
                    <a:pt x="128" y="2112"/>
                  </a:cubicBezTo>
                  <a:cubicBezTo>
                    <a:pt x="133" y="2100"/>
                    <a:pt x="139" y="2088"/>
                    <a:pt x="137" y="2073"/>
                  </a:cubicBezTo>
                  <a:close/>
                  <a:moveTo>
                    <a:pt x="142" y="2149"/>
                  </a:moveTo>
                  <a:cubicBezTo>
                    <a:pt x="142" y="2149"/>
                    <a:pt x="141" y="2148"/>
                    <a:pt x="141" y="2148"/>
                  </a:cubicBezTo>
                  <a:cubicBezTo>
                    <a:pt x="139" y="2147"/>
                    <a:pt x="136" y="2147"/>
                    <a:pt x="133" y="2148"/>
                  </a:cubicBezTo>
                  <a:cubicBezTo>
                    <a:pt x="128" y="2150"/>
                    <a:pt x="123" y="2154"/>
                    <a:pt x="118" y="2158"/>
                  </a:cubicBezTo>
                  <a:cubicBezTo>
                    <a:pt x="148" y="2158"/>
                    <a:pt x="148" y="2158"/>
                    <a:pt x="148" y="2158"/>
                  </a:cubicBezTo>
                  <a:cubicBezTo>
                    <a:pt x="147" y="2157"/>
                    <a:pt x="147" y="2155"/>
                    <a:pt x="146" y="2153"/>
                  </a:cubicBezTo>
                  <a:cubicBezTo>
                    <a:pt x="145" y="2151"/>
                    <a:pt x="144" y="2150"/>
                    <a:pt x="142" y="2149"/>
                  </a:cubicBezTo>
                  <a:close/>
                  <a:moveTo>
                    <a:pt x="87" y="2035"/>
                  </a:moveTo>
                  <a:cubicBezTo>
                    <a:pt x="88" y="2021"/>
                    <a:pt x="89" y="1998"/>
                    <a:pt x="77" y="1991"/>
                  </a:cubicBezTo>
                  <a:cubicBezTo>
                    <a:pt x="72" y="1988"/>
                    <a:pt x="65" y="1990"/>
                    <a:pt x="61" y="1995"/>
                  </a:cubicBezTo>
                  <a:cubicBezTo>
                    <a:pt x="57" y="2000"/>
                    <a:pt x="55" y="2007"/>
                    <a:pt x="54" y="2015"/>
                  </a:cubicBezTo>
                  <a:cubicBezTo>
                    <a:pt x="55" y="2040"/>
                    <a:pt x="58" y="2065"/>
                    <a:pt x="61" y="2089"/>
                  </a:cubicBezTo>
                  <a:cubicBezTo>
                    <a:pt x="63" y="2099"/>
                    <a:pt x="64" y="2109"/>
                    <a:pt x="66" y="2119"/>
                  </a:cubicBezTo>
                  <a:cubicBezTo>
                    <a:pt x="67" y="2122"/>
                    <a:pt x="70" y="2140"/>
                    <a:pt x="74" y="2132"/>
                  </a:cubicBezTo>
                  <a:cubicBezTo>
                    <a:pt x="76" y="2128"/>
                    <a:pt x="77" y="2122"/>
                    <a:pt x="78" y="2117"/>
                  </a:cubicBezTo>
                  <a:cubicBezTo>
                    <a:pt x="80" y="2106"/>
                    <a:pt x="81" y="2096"/>
                    <a:pt x="82" y="2086"/>
                  </a:cubicBezTo>
                  <a:cubicBezTo>
                    <a:pt x="85" y="2069"/>
                    <a:pt x="87" y="2052"/>
                    <a:pt x="87" y="2035"/>
                  </a:cubicBezTo>
                  <a:close/>
                  <a:moveTo>
                    <a:pt x="49" y="2105"/>
                  </a:moveTo>
                  <a:cubicBezTo>
                    <a:pt x="45" y="2091"/>
                    <a:pt x="39" y="2067"/>
                    <a:pt x="25" y="2063"/>
                  </a:cubicBezTo>
                  <a:cubicBezTo>
                    <a:pt x="21" y="2061"/>
                    <a:pt x="16" y="2062"/>
                    <a:pt x="13" y="2067"/>
                  </a:cubicBezTo>
                  <a:cubicBezTo>
                    <a:pt x="9" y="2072"/>
                    <a:pt x="9" y="2080"/>
                    <a:pt x="11" y="2087"/>
                  </a:cubicBezTo>
                  <a:cubicBezTo>
                    <a:pt x="17" y="2108"/>
                    <a:pt x="25" y="2129"/>
                    <a:pt x="35" y="2147"/>
                  </a:cubicBezTo>
                  <a:cubicBezTo>
                    <a:pt x="37" y="2151"/>
                    <a:pt x="39" y="2155"/>
                    <a:pt x="42" y="2158"/>
                  </a:cubicBezTo>
                  <a:cubicBezTo>
                    <a:pt x="63" y="2158"/>
                    <a:pt x="63" y="2158"/>
                    <a:pt x="63" y="2158"/>
                  </a:cubicBezTo>
                  <a:cubicBezTo>
                    <a:pt x="63" y="2158"/>
                    <a:pt x="62" y="2157"/>
                    <a:pt x="62" y="2156"/>
                  </a:cubicBezTo>
                  <a:cubicBezTo>
                    <a:pt x="59" y="2139"/>
                    <a:pt x="54" y="2122"/>
                    <a:pt x="49" y="210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Freeform 13"/>
            <p:cNvSpPr>
              <a:spLocks noEditPoints="1"/>
            </p:cNvSpPr>
            <p:nvPr/>
          </p:nvSpPr>
          <p:spPr bwMode="auto">
            <a:xfrm>
              <a:off x="3253293" y="-3175"/>
              <a:ext cx="4158424" cy="6861176"/>
            </a:xfrm>
            <a:custGeom>
              <a:avLst/>
              <a:gdLst/>
              <a:ahLst/>
              <a:cxnLst/>
              <a:rect l="0" t="0" r="r" b="b"/>
              <a:pathLst>
                <a:path w="1307" h="2158">
                  <a:moveTo>
                    <a:pt x="1155" y="763"/>
                  </a:moveTo>
                  <a:cubicBezTo>
                    <a:pt x="1166" y="793"/>
                    <a:pt x="1186" y="812"/>
                    <a:pt x="1206" y="829"/>
                  </a:cubicBezTo>
                  <a:cubicBezTo>
                    <a:pt x="1208" y="831"/>
                    <a:pt x="1210" y="832"/>
                    <a:pt x="1212" y="833"/>
                  </a:cubicBezTo>
                  <a:cubicBezTo>
                    <a:pt x="1213" y="833"/>
                    <a:pt x="1214" y="833"/>
                    <a:pt x="1214" y="833"/>
                  </a:cubicBezTo>
                  <a:cubicBezTo>
                    <a:pt x="1216" y="833"/>
                    <a:pt x="1217" y="832"/>
                    <a:pt x="1218" y="831"/>
                  </a:cubicBezTo>
                  <a:cubicBezTo>
                    <a:pt x="1222" y="826"/>
                    <a:pt x="1216" y="813"/>
                    <a:pt x="1215" y="808"/>
                  </a:cubicBezTo>
                  <a:cubicBezTo>
                    <a:pt x="1211" y="800"/>
                    <a:pt x="1207" y="792"/>
                    <a:pt x="1203" y="784"/>
                  </a:cubicBezTo>
                  <a:cubicBezTo>
                    <a:pt x="1197" y="771"/>
                    <a:pt x="1190" y="757"/>
                    <a:pt x="1181" y="746"/>
                  </a:cubicBezTo>
                  <a:cubicBezTo>
                    <a:pt x="1178" y="741"/>
                    <a:pt x="1174" y="736"/>
                    <a:pt x="1169" y="734"/>
                  </a:cubicBezTo>
                  <a:cubicBezTo>
                    <a:pt x="1164" y="733"/>
                    <a:pt x="1158" y="734"/>
                    <a:pt x="1155" y="740"/>
                  </a:cubicBezTo>
                  <a:cubicBezTo>
                    <a:pt x="1153" y="743"/>
                    <a:pt x="1152" y="747"/>
                    <a:pt x="1153" y="751"/>
                  </a:cubicBezTo>
                  <a:cubicBezTo>
                    <a:pt x="1153" y="756"/>
                    <a:pt x="1154" y="759"/>
                    <a:pt x="1155" y="763"/>
                  </a:cubicBezTo>
                  <a:close/>
                  <a:moveTo>
                    <a:pt x="74" y="425"/>
                  </a:moveTo>
                  <a:cubicBezTo>
                    <a:pt x="77" y="429"/>
                    <a:pt x="87" y="413"/>
                    <a:pt x="92" y="406"/>
                  </a:cubicBezTo>
                  <a:cubicBezTo>
                    <a:pt x="98" y="398"/>
                    <a:pt x="104" y="390"/>
                    <a:pt x="109" y="382"/>
                  </a:cubicBezTo>
                  <a:cubicBezTo>
                    <a:pt x="116" y="370"/>
                    <a:pt x="122" y="358"/>
                    <a:pt x="128" y="346"/>
                  </a:cubicBezTo>
                  <a:cubicBezTo>
                    <a:pt x="133" y="333"/>
                    <a:pt x="139" y="321"/>
                    <a:pt x="137" y="306"/>
                  </a:cubicBezTo>
                  <a:cubicBezTo>
                    <a:pt x="137" y="303"/>
                    <a:pt x="136" y="300"/>
                    <a:pt x="135" y="298"/>
                  </a:cubicBezTo>
                  <a:cubicBezTo>
                    <a:pt x="132" y="295"/>
                    <a:pt x="129" y="295"/>
                    <a:pt x="126" y="295"/>
                  </a:cubicBezTo>
                  <a:cubicBezTo>
                    <a:pt x="119" y="297"/>
                    <a:pt x="115" y="303"/>
                    <a:pt x="111" y="310"/>
                  </a:cubicBezTo>
                  <a:cubicBezTo>
                    <a:pt x="106" y="318"/>
                    <a:pt x="101" y="325"/>
                    <a:pt x="98" y="334"/>
                  </a:cubicBezTo>
                  <a:cubicBezTo>
                    <a:pt x="92" y="349"/>
                    <a:pt x="88" y="364"/>
                    <a:pt x="83" y="379"/>
                  </a:cubicBezTo>
                  <a:cubicBezTo>
                    <a:pt x="79" y="394"/>
                    <a:pt x="70" y="420"/>
                    <a:pt x="74" y="425"/>
                  </a:cubicBezTo>
                  <a:close/>
                  <a:moveTo>
                    <a:pt x="1155" y="58"/>
                  </a:moveTo>
                  <a:cubicBezTo>
                    <a:pt x="1166" y="87"/>
                    <a:pt x="1186" y="107"/>
                    <a:pt x="1206" y="124"/>
                  </a:cubicBezTo>
                  <a:cubicBezTo>
                    <a:pt x="1208" y="125"/>
                    <a:pt x="1210" y="127"/>
                    <a:pt x="1212" y="127"/>
                  </a:cubicBezTo>
                  <a:cubicBezTo>
                    <a:pt x="1213" y="128"/>
                    <a:pt x="1214" y="128"/>
                    <a:pt x="1214" y="128"/>
                  </a:cubicBezTo>
                  <a:cubicBezTo>
                    <a:pt x="1216" y="127"/>
                    <a:pt x="1217" y="127"/>
                    <a:pt x="1218" y="125"/>
                  </a:cubicBezTo>
                  <a:cubicBezTo>
                    <a:pt x="1222" y="121"/>
                    <a:pt x="1216" y="107"/>
                    <a:pt x="1215" y="102"/>
                  </a:cubicBezTo>
                  <a:cubicBezTo>
                    <a:pt x="1211" y="94"/>
                    <a:pt x="1207" y="86"/>
                    <a:pt x="1203" y="78"/>
                  </a:cubicBezTo>
                  <a:cubicBezTo>
                    <a:pt x="1197" y="65"/>
                    <a:pt x="1190" y="52"/>
                    <a:pt x="1181" y="40"/>
                  </a:cubicBezTo>
                  <a:cubicBezTo>
                    <a:pt x="1178" y="35"/>
                    <a:pt x="1174" y="31"/>
                    <a:pt x="1169" y="29"/>
                  </a:cubicBezTo>
                  <a:cubicBezTo>
                    <a:pt x="1164" y="27"/>
                    <a:pt x="1158" y="29"/>
                    <a:pt x="1155" y="34"/>
                  </a:cubicBezTo>
                  <a:cubicBezTo>
                    <a:pt x="1153" y="37"/>
                    <a:pt x="1152" y="42"/>
                    <a:pt x="1153" y="46"/>
                  </a:cubicBezTo>
                  <a:cubicBezTo>
                    <a:pt x="1153" y="50"/>
                    <a:pt x="1154" y="54"/>
                    <a:pt x="1155" y="58"/>
                  </a:cubicBezTo>
                  <a:close/>
                  <a:moveTo>
                    <a:pt x="77" y="932"/>
                  </a:moveTo>
                  <a:cubicBezTo>
                    <a:pt x="72" y="929"/>
                    <a:pt x="65" y="931"/>
                    <a:pt x="61" y="937"/>
                  </a:cubicBezTo>
                  <a:cubicBezTo>
                    <a:pt x="57" y="942"/>
                    <a:pt x="55" y="949"/>
                    <a:pt x="54" y="956"/>
                  </a:cubicBezTo>
                  <a:cubicBezTo>
                    <a:pt x="55" y="981"/>
                    <a:pt x="58" y="1006"/>
                    <a:pt x="61" y="1031"/>
                  </a:cubicBezTo>
                  <a:cubicBezTo>
                    <a:pt x="63" y="1041"/>
                    <a:pt x="64" y="1051"/>
                    <a:pt x="66" y="1061"/>
                  </a:cubicBezTo>
                  <a:cubicBezTo>
                    <a:pt x="67" y="1064"/>
                    <a:pt x="70" y="1082"/>
                    <a:pt x="74" y="1074"/>
                  </a:cubicBezTo>
                  <a:cubicBezTo>
                    <a:pt x="76" y="1069"/>
                    <a:pt x="77" y="1063"/>
                    <a:pt x="78" y="1058"/>
                  </a:cubicBezTo>
                  <a:cubicBezTo>
                    <a:pt x="80" y="1048"/>
                    <a:pt x="81" y="1038"/>
                    <a:pt x="82" y="1028"/>
                  </a:cubicBezTo>
                  <a:cubicBezTo>
                    <a:pt x="85" y="1011"/>
                    <a:pt x="86" y="994"/>
                    <a:pt x="87" y="977"/>
                  </a:cubicBezTo>
                  <a:cubicBezTo>
                    <a:pt x="88" y="963"/>
                    <a:pt x="89" y="940"/>
                    <a:pt x="77" y="932"/>
                  </a:cubicBezTo>
                  <a:close/>
                  <a:moveTo>
                    <a:pt x="66" y="352"/>
                  </a:moveTo>
                  <a:cubicBezTo>
                    <a:pt x="67" y="355"/>
                    <a:pt x="70" y="374"/>
                    <a:pt x="74" y="366"/>
                  </a:cubicBezTo>
                  <a:cubicBezTo>
                    <a:pt x="76" y="361"/>
                    <a:pt x="77" y="355"/>
                    <a:pt x="78" y="350"/>
                  </a:cubicBezTo>
                  <a:cubicBezTo>
                    <a:pt x="80" y="340"/>
                    <a:pt x="81" y="329"/>
                    <a:pt x="82" y="319"/>
                  </a:cubicBezTo>
                  <a:cubicBezTo>
                    <a:pt x="85" y="302"/>
                    <a:pt x="86" y="285"/>
                    <a:pt x="87" y="268"/>
                  </a:cubicBezTo>
                  <a:cubicBezTo>
                    <a:pt x="88" y="254"/>
                    <a:pt x="89" y="231"/>
                    <a:pt x="77" y="224"/>
                  </a:cubicBezTo>
                  <a:cubicBezTo>
                    <a:pt x="72" y="221"/>
                    <a:pt x="65" y="223"/>
                    <a:pt x="61" y="228"/>
                  </a:cubicBezTo>
                  <a:cubicBezTo>
                    <a:pt x="57" y="233"/>
                    <a:pt x="55" y="240"/>
                    <a:pt x="54" y="248"/>
                  </a:cubicBezTo>
                  <a:cubicBezTo>
                    <a:pt x="55" y="273"/>
                    <a:pt x="58" y="298"/>
                    <a:pt x="61" y="323"/>
                  </a:cubicBezTo>
                  <a:cubicBezTo>
                    <a:pt x="63" y="333"/>
                    <a:pt x="64" y="342"/>
                    <a:pt x="66" y="352"/>
                  </a:cubicBezTo>
                  <a:close/>
                  <a:moveTo>
                    <a:pt x="1203" y="57"/>
                  </a:moveTo>
                  <a:cubicBezTo>
                    <a:pt x="1206" y="61"/>
                    <a:pt x="1220" y="86"/>
                    <a:pt x="1220" y="75"/>
                  </a:cubicBezTo>
                  <a:cubicBezTo>
                    <a:pt x="1220" y="64"/>
                    <a:pt x="1217" y="51"/>
                    <a:pt x="1214" y="40"/>
                  </a:cubicBezTo>
                  <a:cubicBezTo>
                    <a:pt x="1211" y="26"/>
                    <a:pt x="1208" y="13"/>
                    <a:pt x="1204" y="0"/>
                  </a:cubicBezTo>
                  <a:cubicBezTo>
                    <a:pt x="1173" y="0"/>
                    <a:pt x="1173" y="0"/>
                    <a:pt x="1173" y="0"/>
                  </a:cubicBezTo>
                  <a:cubicBezTo>
                    <a:pt x="1177" y="11"/>
                    <a:pt x="1182" y="21"/>
                    <a:pt x="1187" y="31"/>
                  </a:cubicBezTo>
                  <a:cubicBezTo>
                    <a:pt x="1192" y="40"/>
                    <a:pt x="1197" y="49"/>
                    <a:pt x="1203" y="57"/>
                  </a:cubicBezTo>
                  <a:close/>
                  <a:moveTo>
                    <a:pt x="49" y="1047"/>
                  </a:moveTo>
                  <a:cubicBezTo>
                    <a:pt x="45" y="1032"/>
                    <a:pt x="39" y="1009"/>
                    <a:pt x="25" y="1004"/>
                  </a:cubicBezTo>
                  <a:cubicBezTo>
                    <a:pt x="21" y="1003"/>
                    <a:pt x="16" y="1004"/>
                    <a:pt x="13" y="1008"/>
                  </a:cubicBezTo>
                  <a:cubicBezTo>
                    <a:pt x="9" y="1014"/>
                    <a:pt x="9" y="1022"/>
                    <a:pt x="11" y="1029"/>
                  </a:cubicBezTo>
                  <a:cubicBezTo>
                    <a:pt x="17" y="1050"/>
                    <a:pt x="25" y="1070"/>
                    <a:pt x="35" y="1089"/>
                  </a:cubicBezTo>
                  <a:cubicBezTo>
                    <a:pt x="40" y="1098"/>
                    <a:pt x="46" y="1107"/>
                    <a:pt x="51" y="1116"/>
                  </a:cubicBezTo>
                  <a:cubicBezTo>
                    <a:pt x="54" y="1120"/>
                    <a:pt x="68" y="1144"/>
                    <a:pt x="68" y="1134"/>
                  </a:cubicBezTo>
                  <a:cubicBezTo>
                    <a:pt x="68" y="1122"/>
                    <a:pt x="65" y="1109"/>
                    <a:pt x="62" y="1098"/>
                  </a:cubicBezTo>
                  <a:cubicBezTo>
                    <a:pt x="59" y="1081"/>
                    <a:pt x="54" y="1064"/>
                    <a:pt x="49" y="1047"/>
                  </a:cubicBezTo>
                  <a:close/>
                  <a:moveTo>
                    <a:pt x="74" y="1133"/>
                  </a:moveTo>
                  <a:cubicBezTo>
                    <a:pt x="77" y="1137"/>
                    <a:pt x="87" y="1122"/>
                    <a:pt x="92" y="1115"/>
                  </a:cubicBezTo>
                  <a:cubicBezTo>
                    <a:pt x="98" y="1107"/>
                    <a:pt x="104" y="1099"/>
                    <a:pt x="109" y="1090"/>
                  </a:cubicBezTo>
                  <a:cubicBezTo>
                    <a:pt x="116" y="1079"/>
                    <a:pt x="122" y="1067"/>
                    <a:pt x="128" y="1054"/>
                  </a:cubicBezTo>
                  <a:cubicBezTo>
                    <a:pt x="133" y="1042"/>
                    <a:pt x="139" y="1029"/>
                    <a:pt x="137" y="1015"/>
                  </a:cubicBezTo>
                  <a:cubicBezTo>
                    <a:pt x="137" y="1011"/>
                    <a:pt x="136" y="1008"/>
                    <a:pt x="135" y="1006"/>
                  </a:cubicBezTo>
                  <a:cubicBezTo>
                    <a:pt x="132" y="1003"/>
                    <a:pt x="129" y="1003"/>
                    <a:pt x="126" y="1004"/>
                  </a:cubicBezTo>
                  <a:cubicBezTo>
                    <a:pt x="119" y="1006"/>
                    <a:pt x="115" y="1012"/>
                    <a:pt x="111" y="1019"/>
                  </a:cubicBezTo>
                  <a:cubicBezTo>
                    <a:pt x="106" y="1026"/>
                    <a:pt x="101" y="1034"/>
                    <a:pt x="98" y="1043"/>
                  </a:cubicBezTo>
                  <a:cubicBezTo>
                    <a:pt x="92" y="1058"/>
                    <a:pt x="88" y="1073"/>
                    <a:pt x="83" y="1088"/>
                  </a:cubicBezTo>
                  <a:cubicBezTo>
                    <a:pt x="79" y="1103"/>
                    <a:pt x="70" y="1129"/>
                    <a:pt x="74" y="1133"/>
                  </a:cubicBezTo>
                  <a:close/>
                  <a:moveTo>
                    <a:pt x="1226" y="75"/>
                  </a:moveTo>
                  <a:cubicBezTo>
                    <a:pt x="1229" y="79"/>
                    <a:pt x="1239" y="63"/>
                    <a:pt x="1244" y="56"/>
                  </a:cubicBezTo>
                  <a:cubicBezTo>
                    <a:pt x="1250" y="48"/>
                    <a:pt x="1256" y="40"/>
                    <a:pt x="1261" y="32"/>
                  </a:cubicBezTo>
                  <a:cubicBezTo>
                    <a:pt x="1267" y="22"/>
                    <a:pt x="1273" y="11"/>
                    <a:pt x="1278" y="0"/>
                  </a:cubicBezTo>
                  <a:cubicBezTo>
                    <a:pt x="1244" y="0"/>
                    <a:pt x="1244" y="0"/>
                    <a:pt x="1244" y="0"/>
                  </a:cubicBezTo>
                  <a:cubicBezTo>
                    <a:pt x="1241" y="10"/>
                    <a:pt x="1238" y="20"/>
                    <a:pt x="1235" y="29"/>
                  </a:cubicBezTo>
                  <a:cubicBezTo>
                    <a:pt x="1231" y="44"/>
                    <a:pt x="1222" y="71"/>
                    <a:pt x="1226" y="75"/>
                  </a:cubicBezTo>
                  <a:close/>
                  <a:moveTo>
                    <a:pt x="1226" y="1486"/>
                  </a:moveTo>
                  <a:cubicBezTo>
                    <a:pt x="1229" y="1490"/>
                    <a:pt x="1239" y="1475"/>
                    <a:pt x="1244" y="1467"/>
                  </a:cubicBezTo>
                  <a:cubicBezTo>
                    <a:pt x="1250" y="1460"/>
                    <a:pt x="1256" y="1451"/>
                    <a:pt x="1261" y="1443"/>
                  </a:cubicBezTo>
                  <a:cubicBezTo>
                    <a:pt x="1268" y="1432"/>
                    <a:pt x="1274" y="1420"/>
                    <a:pt x="1280" y="1407"/>
                  </a:cubicBezTo>
                  <a:cubicBezTo>
                    <a:pt x="1285" y="1395"/>
                    <a:pt x="1291" y="1382"/>
                    <a:pt x="1289" y="1367"/>
                  </a:cubicBezTo>
                  <a:cubicBezTo>
                    <a:pt x="1289" y="1364"/>
                    <a:pt x="1288" y="1361"/>
                    <a:pt x="1287" y="1359"/>
                  </a:cubicBezTo>
                  <a:cubicBezTo>
                    <a:pt x="1284" y="1356"/>
                    <a:pt x="1281" y="1356"/>
                    <a:pt x="1278" y="1357"/>
                  </a:cubicBezTo>
                  <a:cubicBezTo>
                    <a:pt x="1271" y="1359"/>
                    <a:pt x="1267" y="1365"/>
                    <a:pt x="1263" y="1371"/>
                  </a:cubicBezTo>
                  <a:cubicBezTo>
                    <a:pt x="1258" y="1379"/>
                    <a:pt x="1253" y="1387"/>
                    <a:pt x="1250" y="1396"/>
                  </a:cubicBezTo>
                  <a:cubicBezTo>
                    <a:pt x="1244" y="1410"/>
                    <a:pt x="1240" y="1425"/>
                    <a:pt x="1235" y="1441"/>
                  </a:cubicBezTo>
                  <a:cubicBezTo>
                    <a:pt x="1231" y="1455"/>
                    <a:pt x="1222" y="1482"/>
                    <a:pt x="1226" y="1486"/>
                  </a:cubicBezTo>
                  <a:close/>
                  <a:moveTo>
                    <a:pt x="1177" y="651"/>
                  </a:moveTo>
                  <a:cubicBezTo>
                    <a:pt x="1173" y="650"/>
                    <a:pt x="1168" y="651"/>
                    <a:pt x="1165" y="655"/>
                  </a:cubicBezTo>
                  <a:cubicBezTo>
                    <a:pt x="1161" y="661"/>
                    <a:pt x="1161" y="669"/>
                    <a:pt x="1163" y="676"/>
                  </a:cubicBezTo>
                  <a:cubicBezTo>
                    <a:pt x="1169" y="697"/>
                    <a:pt x="1177" y="718"/>
                    <a:pt x="1187" y="736"/>
                  </a:cubicBezTo>
                  <a:cubicBezTo>
                    <a:pt x="1192" y="745"/>
                    <a:pt x="1197" y="754"/>
                    <a:pt x="1203" y="763"/>
                  </a:cubicBezTo>
                  <a:cubicBezTo>
                    <a:pt x="1206" y="767"/>
                    <a:pt x="1220" y="791"/>
                    <a:pt x="1220" y="781"/>
                  </a:cubicBezTo>
                  <a:cubicBezTo>
                    <a:pt x="1220" y="769"/>
                    <a:pt x="1217" y="757"/>
                    <a:pt x="1214" y="745"/>
                  </a:cubicBezTo>
                  <a:cubicBezTo>
                    <a:pt x="1211" y="728"/>
                    <a:pt x="1206" y="711"/>
                    <a:pt x="1201" y="694"/>
                  </a:cubicBezTo>
                  <a:cubicBezTo>
                    <a:pt x="1196" y="680"/>
                    <a:pt x="1191" y="656"/>
                    <a:pt x="1177" y="651"/>
                  </a:cubicBezTo>
                  <a:close/>
                  <a:moveTo>
                    <a:pt x="1201" y="1400"/>
                  </a:moveTo>
                  <a:cubicBezTo>
                    <a:pt x="1196" y="1385"/>
                    <a:pt x="1191" y="1362"/>
                    <a:pt x="1177" y="1357"/>
                  </a:cubicBezTo>
                  <a:cubicBezTo>
                    <a:pt x="1173" y="1355"/>
                    <a:pt x="1168" y="1357"/>
                    <a:pt x="1165" y="1361"/>
                  </a:cubicBezTo>
                  <a:cubicBezTo>
                    <a:pt x="1161" y="1366"/>
                    <a:pt x="1161" y="1375"/>
                    <a:pt x="1163" y="1382"/>
                  </a:cubicBezTo>
                  <a:cubicBezTo>
                    <a:pt x="1169" y="1403"/>
                    <a:pt x="1177" y="1423"/>
                    <a:pt x="1187" y="1442"/>
                  </a:cubicBezTo>
                  <a:cubicBezTo>
                    <a:pt x="1192" y="1451"/>
                    <a:pt x="1197" y="1460"/>
                    <a:pt x="1203" y="1468"/>
                  </a:cubicBezTo>
                  <a:cubicBezTo>
                    <a:pt x="1206" y="1473"/>
                    <a:pt x="1220" y="1497"/>
                    <a:pt x="1220" y="1487"/>
                  </a:cubicBezTo>
                  <a:cubicBezTo>
                    <a:pt x="1220" y="1475"/>
                    <a:pt x="1217" y="1462"/>
                    <a:pt x="1214" y="1451"/>
                  </a:cubicBezTo>
                  <a:cubicBezTo>
                    <a:pt x="1211" y="1434"/>
                    <a:pt x="1206" y="1416"/>
                    <a:pt x="1201" y="1400"/>
                  </a:cubicBezTo>
                  <a:close/>
                  <a:moveTo>
                    <a:pt x="1226" y="16"/>
                  </a:moveTo>
                  <a:cubicBezTo>
                    <a:pt x="1228" y="11"/>
                    <a:pt x="1229" y="5"/>
                    <a:pt x="1230" y="0"/>
                  </a:cubicBezTo>
                  <a:cubicBezTo>
                    <a:pt x="1218" y="0"/>
                    <a:pt x="1218" y="0"/>
                    <a:pt x="1218" y="0"/>
                  </a:cubicBezTo>
                  <a:cubicBezTo>
                    <a:pt x="1218" y="1"/>
                    <a:pt x="1218" y="2"/>
                    <a:pt x="1218" y="2"/>
                  </a:cubicBezTo>
                  <a:cubicBezTo>
                    <a:pt x="1219" y="5"/>
                    <a:pt x="1222" y="24"/>
                    <a:pt x="1226" y="16"/>
                  </a:cubicBezTo>
                  <a:close/>
                  <a:moveTo>
                    <a:pt x="1229" y="1285"/>
                  </a:moveTo>
                  <a:cubicBezTo>
                    <a:pt x="1224" y="1282"/>
                    <a:pt x="1217" y="1284"/>
                    <a:pt x="1213" y="1289"/>
                  </a:cubicBezTo>
                  <a:cubicBezTo>
                    <a:pt x="1209" y="1294"/>
                    <a:pt x="1207" y="1302"/>
                    <a:pt x="1206" y="1309"/>
                  </a:cubicBezTo>
                  <a:cubicBezTo>
                    <a:pt x="1207" y="1334"/>
                    <a:pt x="1210" y="1359"/>
                    <a:pt x="1213" y="1384"/>
                  </a:cubicBezTo>
                  <a:cubicBezTo>
                    <a:pt x="1215" y="1394"/>
                    <a:pt x="1216" y="1404"/>
                    <a:pt x="1218" y="1413"/>
                  </a:cubicBezTo>
                  <a:cubicBezTo>
                    <a:pt x="1219" y="1416"/>
                    <a:pt x="1222" y="1435"/>
                    <a:pt x="1226" y="1427"/>
                  </a:cubicBezTo>
                  <a:cubicBezTo>
                    <a:pt x="1228" y="1422"/>
                    <a:pt x="1229" y="1416"/>
                    <a:pt x="1230" y="1411"/>
                  </a:cubicBezTo>
                  <a:cubicBezTo>
                    <a:pt x="1232" y="1401"/>
                    <a:pt x="1233" y="1391"/>
                    <a:pt x="1234" y="1381"/>
                  </a:cubicBezTo>
                  <a:cubicBezTo>
                    <a:pt x="1237" y="1364"/>
                    <a:pt x="1238" y="1347"/>
                    <a:pt x="1239" y="1330"/>
                  </a:cubicBezTo>
                  <a:cubicBezTo>
                    <a:pt x="1240" y="1315"/>
                    <a:pt x="1241" y="1293"/>
                    <a:pt x="1229" y="1285"/>
                  </a:cubicBezTo>
                  <a:close/>
                  <a:moveTo>
                    <a:pt x="1226" y="721"/>
                  </a:moveTo>
                  <a:cubicBezTo>
                    <a:pt x="1228" y="717"/>
                    <a:pt x="1229" y="710"/>
                    <a:pt x="1230" y="705"/>
                  </a:cubicBezTo>
                  <a:cubicBezTo>
                    <a:pt x="1232" y="695"/>
                    <a:pt x="1233" y="685"/>
                    <a:pt x="1234" y="675"/>
                  </a:cubicBezTo>
                  <a:cubicBezTo>
                    <a:pt x="1237" y="658"/>
                    <a:pt x="1238" y="641"/>
                    <a:pt x="1239" y="624"/>
                  </a:cubicBezTo>
                  <a:cubicBezTo>
                    <a:pt x="1240" y="610"/>
                    <a:pt x="1241" y="587"/>
                    <a:pt x="1229" y="580"/>
                  </a:cubicBezTo>
                  <a:cubicBezTo>
                    <a:pt x="1224" y="577"/>
                    <a:pt x="1217" y="579"/>
                    <a:pt x="1213" y="584"/>
                  </a:cubicBezTo>
                  <a:cubicBezTo>
                    <a:pt x="1209" y="589"/>
                    <a:pt x="1207" y="596"/>
                    <a:pt x="1206" y="603"/>
                  </a:cubicBezTo>
                  <a:cubicBezTo>
                    <a:pt x="1207" y="629"/>
                    <a:pt x="1210" y="653"/>
                    <a:pt x="1213" y="678"/>
                  </a:cubicBezTo>
                  <a:cubicBezTo>
                    <a:pt x="1215" y="688"/>
                    <a:pt x="1216" y="698"/>
                    <a:pt x="1218" y="708"/>
                  </a:cubicBezTo>
                  <a:cubicBezTo>
                    <a:pt x="1219" y="711"/>
                    <a:pt x="1222" y="729"/>
                    <a:pt x="1226" y="721"/>
                  </a:cubicBezTo>
                  <a:close/>
                  <a:moveTo>
                    <a:pt x="35" y="380"/>
                  </a:moveTo>
                  <a:cubicBezTo>
                    <a:pt x="40" y="390"/>
                    <a:pt x="46" y="399"/>
                    <a:pt x="51" y="407"/>
                  </a:cubicBezTo>
                  <a:cubicBezTo>
                    <a:pt x="54" y="411"/>
                    <a:pt x="68" y="435"/>
                    <a:pt x="68" y="425"/>
                  </a:cubicBezTo>
                  <a:cubicBezTo>
                    <a:pt x="68" y="414"/>
                    <a:pt x="65" y="401"/>
                    <a:pt x="62" y="390"/>
                  </a:cubicBezTo>
                  <a:cubicBezTo>
                    <a:pt x="59" y="372"/>
                    <a:pt x="54" y="355"/>
                    <a:pt x="49" y="338"/>
                  </a:cubicBezTo>
                  <a:cubicBezTo>
                    <a:pt x="45" y="324"/>
                    <a:pt x="39" y="300"/>
                    <a:pt x="25" y="296"/>
                  </a:cubicBezTo>
                  <a:cubicBezTo>
                    <a:pt x="21" y="294"/>
                    <a:pt x="16" y="295"/>
                    <a:pt x="13" y="300"/>
                  </a:cubicBezTo>
                  <a:cubicBezTo>
                    <a:pt x="9" y="305"/>
                    <a:pt x="9" y="314"/>
                    <a:pt x="11" y="320"/>
                  </a:cubicBezTo>
                  <a:cubicBezTo>
                    <a:pt x="17" y="342"/>
                    <a:pt x="25" y="362"/>
                    <a:pt x="35" y="380"/>
                  </a:cubicBezTo>
                  <a:close/>
                  <a:moveTo>
                    <a:pt x="1244" y="762"/>
                  </a:moveTo>
                  <a:cubicBezTo>
                    <a:pt x="1250" y="754"/>
                    <a:pt x="1256" y="746"/>
                    <a:pt x="1261" y="737"/>
                  </a:cubicBezTo>
                  <a:cubicBezTo>
                    <a:pt x="1268" y="726"/>
                    <a:pt x="1274" y="714"/>
                    <a:pt x="1280" y="701"/>
                  </a:cubicBezTo>
                  <a:cubicBezTo>
                    <a:pt x="1285" y="689"/>
                    <a:pt x="1291" y="677"/>
                    <a:pt x="1289" y="662"/>
                  </a:cubicBezTo>
                  <a:cubicBezTo>
                    <a:pt x="1289" y="659"/>
                    <a:pt x="1288" y="655"/>
                    <a:pt x="1287" y="653"/>
                  </a:cubicBezTo>
                  <a:cubicBezTo>
                    <a:pt x="1284" y="650"/>
                    <a:pt x="1281" y="650"/>
                    <a:pt x="1278" y="651"/>
                  </a:cubicBezTo>
                  <a:cubicBezTo>
                    <a:pt x="1271" y="653"/>
                    <a:pt x="1267" y="659"/>
                    <a:pt x="1263" y="666"/>
                  </a:cubicBezTo>
                  <a:cubicBezTo>
                    <a:pt x="1258" y="673"/>
                    <a:pt x="1253" y="681"/>
                    <a:pt x="1250" y="690"/>
                  </a:cubicBezTo>
                  <a:cubicBezTo>
                    <a:pt x="1244" y="705"/>
                    <a:pt x="1240" y="720"/>
                    <a:pt x="1235" y="735"/>
                  </a:cubicBezTo>
                  <a:cubicBezTo>
                    <a:pt x="1231" y="750"/>
                    <a:pt x="1222" y="776"/>
                    <a:pt x="1226" y="780"/>
                  </a:cubicBezTo>
                  <a:cubicBezTo>
                    <a:pt x="1229" y="784"/>
                    <a:pt x="1239" y="769"/>
                    <a:pt x="1244" y="762"/>
                  </a:cubicBezTo>
                  <a:close/>
                  <a:moveTo>
                    <a:pt x="1252" y="65"/>
                  </a:moveTo>
                  <a:cubicBezTo>
                    <a:pt x="1240" y="82"/>
                    <a:pt x="1225" y="118"/>
                    <a:pt x="1228" y="124"/>
                  </a:cubicBezTo>
                  <a:cubicBezTo>
                    <a:pt x="1231" y="130"/>
                    <a:pt x="1269" y="105"/>
                    <a:pt x="1284" y="85"/>
                  </a:cubicBezTo>
                  <a:cubicBezTo>
                    <a:pt x="1292" y="74"/>
                    <a:pt x="1307" y="52"/>
                    <a:pt x="1298" y="36"/>
                  </a:cubicBezTo>
                  <a:cubicBezTo>
                    <a:pt x="1297" y="35"/>
                    <a:pt x="1296" y="33"/>
                    <a:pt x="1294" y="32"/>
                  </a:cubicBezTo>
                  <a:cubicBezTo>
                    <a:pt x="1294" y="32"/>
                    <a:pt x="1293" y="32"/>
                    <a:pt x="1293" y="32"/>
                  </a:cubicBezTo>
                  <a:cubicBezTo>
                    <a:pt x="1291" y="30"/>
                    <a:pt x="1288" y="31"/>
                    <a:pt x="1285" y="32"/>
                  </a:cubicBezTo>
                  <a:cubicBezTo>
                    <a:pt x="1272" y="37"/>
                    <a:pt x="1261" y="51"/>
                    <a:pt x="1252" y="65"/>
                  </a:cubicBezTo>
                  <a:close/>
                  <a:moveTo>
                    <a:pt x="1239" y="2035"/>
                  </a:moveTo>
                  <a:cubicBezTo>
                    <a:pt x="1240" y="2021"/>
                    <a:pt x="1241" y="1998"/>
                    <a:pt x="1229" y="1991"/>
                  </a:cubicBezTo>
                  <a:cubicBezTo>
                    <a:pt x="1224" y="1988"/>
                    <a:pt x="1217" y="1990"/>
                    <a:pt x="1213" y="1995"/>
                  </a:cubicBezTo>
                  <a:cubicBezTo>
                    <a:pt x="1209" y="2000"/>
                    <a:pt x="1207" y="2007"/>
                    <a:pt x="1206" y="2015"/>
                  </a:cubicBezTo>
                  <a:cubicBezTo>
                    <a:pt x="1207" y="2040"/>
                    <a:pt x="1210" y="2065"/>
                    <a:pt x="1213" y="2089"/>
                  </a:cubicBezTo>
                  <a:cubicBezTo>
                    <a:pt x="1215" y="2099"/>
                    <a:pt x="1216" y="2109"/>
                    <a:pt x="1218" y="2119"/>
                  </a:cubicBezTo>
                  <a:cubicBezTo>
                    <a:pt x="1219" y="2122"/>
                    <a:pt x="1222" y="2140"/>
                    <a:pt x="1226" y="2132"/>
                  </a:cubicBezTo>
                  <a:cubicBezTo>
                    <a:pt x="1228" y="2128"/>
                    <a:pt x="1229" y="2122"/>
                    <a:pt x="1230" y="2117"/>
                  </a:cubicBezTo>
                  <a:cubicBezTo>
                    <a:pt x="1232" y="2106"/>
                    <a:pt x="1233" y="2096"/>
                    <a:pt x="1234" y="2086"/>
                  </a:cubicBezTo>
                  <a:cubicBezTo>
                    <a:pt x="1237" y="2069"/>
                    <a:pt x="1238" y="2052"/>
                    <a:pt x="1239" y="2035"/>
                  </a:cubicBezTo>
                  <a:close/>
                  <a:moveTo>
                    <a:pt x="1206" y="1535"/>
                  </a:moveTo>
                  <a:cubicBezTo>
                    <a:pt x="1208" y="1536"/>
                    <a:pt x="1210" y="1538"/>
                    <a:pt x="1212" y="1539"/>
                  </a:cubicBezTo>
                  <a:cubicBezTo>
                    <a:pt x="1213" y="1539"/>
                    <a:pt x="1214" y="1539"/>
                    <a:pt x="1214" y="1539"/>
                  </a:cubicBezTo>
                  <a:cubicBezTo>
                    <a:pt x="1216" y="1539"/>
                    <a:pt x="1217" y="1538"/>
                    <a:pt x="1218" y="1537"/>
                  </a:cubicBezTo>
                  <a:cubicBezTo>
                    <a:pt x="1222" y="1532"/>
                    <a:pt x="1216" y="1518"/>
                    <a:pt x="1215" y="1514"/>
                  </a:cubicBezTo>
                  <a:cubicBezTo>
                    <a:pt x="1211" y="1505"/>
                    <a:pt x="1207" y="1497"/>
                    <a:pt x="1203" y="1490"/>
                  </a:cubicBezTo>
                  <a:cubicBezTo>
                    <a:pt x="1197" y="1476"/>
                    <a:pt x="1190" y="1463"/>
                    <a:pt x="1181" y="1451"/>
                  </a:cubicBezTo>
                  <a:cubicBezTo>
                    <a:pt x="1178" y="1446"/>
                    <a:pt x="1174" y="1442"/>
                    <a:pt x="1169" y="1440"/>
                  </a:cubicBezTo>
                  <a:cubicBezTo>
                    <a:pt x="1164" y="1438"/>
                    <a:pt x="1158" y="1440"/>
                    <a:pt x="1155" y="1445"/>
                  </a:cubicBezTo>
                  <a:cubicBezTo>
                    <a:pt x="1153" y="1448"/>
                    <a:pt x="1152" y="1453"/>
                    <a:pt x="1153" y="1457"/>
                  </a:cubicBezTo>
                  <a:cubicBezTo>
                    <a:pt x="1153" y="1461"/>
                    <a:pt x="1154" y="1465"/>
                    <a:pt x="1155" y="1469"/>
                  </a:cubicBezTo>
                  <a:cubicBezTo>
                    <a:pt x="1166" y="1498"/>
                    <a:pt x="1186" y="1518"/>
                    <a:pt x="1206" y="1535"/>
                  </a:cubicBezTo>
                  <a:close/>
                  <a:moveTo>
                    <a:pt x="1169" y="2146"/>
                  </a:moveTo>
                  <a:cubicBezTo>
                    <a:pt x="1164" y="2144"/>
                    <a:pt x="1158" y="2145"/>
                    <a:pt x="1155" y="2151"/>
                  </a:cubicBezTo>
                  <a:cubicBezTo>
                    <a:pt x="1154" y="2153"/>
                    <a:pt x="1153" y="2156"/>
                    <a:pt x="1153" y="2158"/>
                  </a:cubicBezTo>
                  <a:cubicBezTo>
                    <a:pt x="1183" y="2158"/>
                    <a:pt x="1183" y="2158"/>
                    <a:pt x="1183" y="2158"/>
                  </a:cubicBezTo>
                  <a:cubicBezTo>
                    <a:pt x="1182" y="2158"/>
                    <a:pt x="1182" y="2157"/>
                    <a:pt x="1181" y="2157"/>
                  </a:cubicBezTo>
                  <a:cubicBezTo>
                    <a:pt x="1178" y="2152"/>
                    <a:pt x="1174" y="2147"/>
                    <a:pt x="1169" y="2146"/>
                  </a:cubicBezTo>
                  <a:close/>
                  <a:moveTo>
                    <a:pt x="1289" y="2073"/>
                  </a:moveTo>
                  <a:cubicBezTo>
                    <a:pt x="1289" y="2070"/>
                    <a:pt x="1288" y="2067"/>
                    <a:pt x="1287" y="2064"/>
                  </a:cubicBezTo>
                  <a:cubicBezTo>
                    <a:pt x="1284" y="2062"/>
                    <a:pt x="1281" y="2061"/>
                    <a:pt x="1278" y="2062"/>
                  </a:cubicBezTo>
                  <a:cubicBezTo>
                    <a:pt x="1271" y="2064"/>
                    <a:pt x="1267" y="2070"/>
                    <a:pt x="1263" y="2077"/>
                  </a:cubicBezTo>
                  <a:cubicBezTo>
                    <a:pt x="1258" y="2085"/>
                    <a:pt x="1253" y="2092"/>
                    <a:pt x="1250" y="2101"/>
                  </a:cubicBezTo>
                  <a:cubicBezTo>
                    <a:pt x="1244" y="2116"/>
                    <a:pt x="1240" y="2131"/>
                    <a:pt x="1235" y="2146"/>
                  </a:cubicBezTo>
                  <a:cubicBezTo>
                    <a:pt x="1234" y="2150"/>
                    <a:pt x="1233" y="2154"/>
                    <a:pt x="1231" y="2158"/>
                  </a:cubicBezTo>
                  <a:cubicBezTo>
                    <a:pt x="1254" y="2158"/>
                    <a:pt x="1254" y="2158"/>
                    <a:pt x="1254" y="2158"/>
                  </a:cubicBezTo>
                  <a:cubicBezTo>
                    <a:pt x="1257" y="2155"/>
                    <a:pt x="1259" y="2152"/>
                    <a:pt x="1261" y="2149"/>
                  </a:cubicBezTo>
                  <a:cubicBezTo>
                    <a:pt x="1268" y="2137"/>
                    <a:pt x="1274" y="2125"/>
                    <a:pt x="1280" y="2112"/>
                  </a:cubicBezTo>
                  <a:cubicBezTo>
                    <a:pt x="1285" y="2100"/>
                    <a:pt x="1291" y="2088"/>
                    <a:pt x="1289" y="2073"/>
                  </a:cubicBezTo>
                  <a:close/>
                  <a:moveTo>
                    <a:pt x="1201" y="2105"/>
                  </a:moveTo>
                  <a:cubicBezTo>
                    <a:pt x="1196" y="2091"/>
                    <a:pt x="1191" y="2067"/>
                    <a:pt x="1177" y="2063"/>
                  </a:cubicBezTo>
                  <a:cubicBezTo>
                    <a:pt x="1173" y="2061"/>
                    <a:pt x="1168" y="2062"/>
                    <a:pt x="1165" y="2067"/>
                  </a:cubicBezTo>
                  <a:cubicBezTo>
                    <a:pt x="1161" y="2072"/>
                    <a:pt x="1161" y="2080"/>
                    <a:pt x="1163" y="2087"/>
                  </a:cubicBezTo>
                  <a:cubicBezTo>
                    <a:pt x="1169" y="2108"/>
                    <a:pt x="1177" y="2129"/>
                    <a:pt x="1187" y="2147"/>
                  </a:cubicBezTo>
                  <a:cubicBezTo>
                    <a:pt x="1189" y="2151"/>
                    <a:pt x="1191" y="2155"/>
                    <a:pt x="1193" y="2158"/>
                  </a:cubicBezTo>
                  <a:cubicBezTo>
                    <a:pt x="1215" y="2158"/>
                    <a:pt x="1215" y="2158"/>
                    <a:pt x="1215" y="2158"/>
                  </a:cubicBezTo>
                  <a:cubicBezTo>
                    <a:pt x="1214" y="2158"/>
                    <a:pt x="1214" y="2157"/>
                    <a:pt x="1214" y="2156"/>
                  </a:cubicBezTo>
                  <a:cubicBezTo>
                    <a:pt x="1211" y="2139"/>
                    <a:pt x="1206" y="2122"/>
                    <a:pt x="1201" y="2105"/>
                  </a:cubicBezTo>
                  <a:close/>
                  <a:moveTo>
                    <a:pt x="1294" y="738"/>
                  </a:moveTo>
                  <a:cubicBezTo>
                    <a:pt x="1294" y="738"/>
                    <a:pt x="1293" y="737"/>
                    <a:pt x="1293" y="737"/>
                  </a:cubicBezTo>
                  <a:cubicBezTo>
                    <a:pt x="1291" y="736"/>
                    <a:pt x="1288" y="736"/>
                    <a:pt x="1285" y="737"/>
                  </a:cubicBezTo>
                  <a:cubicBezTo>
                    <a:pt x="1272" y="742"/>
                    <a:pt x="1261" y="757"/>
                    <a:pt x="1252" y="770"/>
                  </a:cubicBezTo>
                  <a:cubicBezTo>
                    <a:pt x="1240" y="787"/>
                    <a:pt x="1225" y="823"/>
                    <a:pt x="1228" y="830"/>
                  </a:cubicBezTo>
                  <a:cubicBezTo>
                    <a:pt x="1231" y="836"/>
                    <a:pt x="1269" y="811"/>
                    <a:pt x="1284" y="791"/>
                  </a:cubicBezTo>
                  <a:cubicBezTo>
                    <a:pt x="1292" y="780"/>
                    <a:pt x="1307" y="758"/>
                    <a:pt x="1298" y="742"/>
                  </a:cubicBezTo>
                  <a:cubicBezTo>
                    <a:pt x="1297" y="740"/>
                    <a:pt x="1296" y="739"/>
                    <a:pt x="1294" y="738"/>
                  </a:cubicBezTo>
                  <a:close/>
                  <a:moveTo>
                    <a:pt x="1294" y="2149"/>
                  </a:moveTo>
                  <a:cubicBezTo>
                    <a:pt x="1294" y="2149"/>
                    <a:pt x="1293" y="2148"/>
                    <a:pt x="1293" y="2148"/>
                  </a:cubicBezTo>
                  <a:cubicBezTo>
                    <a:pt x="1291" y="2147"/>
                    <a:pt x="1288" y="2147"/>
                    <a:pt x="1285" y="2148"/>
                  </a:cubicBezTo>
                  <a:cubicBezTo>
                    <a:pt x="1280" y="2150"/>
                    <a:pt x="1275" y="2154"/>
                    <a:pt x="1270" y="2158"/>
                  </a:cubicBezTo>
                  <a:cubicBezTo>
                    <a:pt x="1300" y="2158"/>
                    <a:pt x="1300" y="2158"/>
                    <a:pt x="1300" y="2158"/>
                  </a:cubicBezTo>
                  <a:cubicBezTo>
                    <a:pt x="1299" y="2157"/>
                    <a:pt x="1299" y="2155"/>
                    <a:pt x="1298" y="2153"/>
                  </a:cubicBezTo>
                  <a:cubicBezTo>
                    <a:pt x="1297" y="2151"/>
                    <a:pt x="1296" y="2150"/>
                    <a:pt x="1294" y="2149"/>
                  </a:cubicBezTo>
                  <a:close/>
                  <a:moveTo>
                    <a:pt x="1294" y="1443"/>
                  </a:moveTo>
                  <a:cubicBezTo>
                    <a:pt x="1294" y="1443"/>
                    <a:pt x="1293" y="1443"/>
                    <a:pt x="1293" y="1443"/>
                  </a:cubicBezTo>
                  <a:cubicBezTo>
                    <a:pt x="1291" y="1441"/>
                    <a:pt x="1288" y="1442"/>
                    <a:pt x="1285" y="1443"/>
                  </a:cubicBezTo>
                  <a:cubicBezTo>
                    <a:pt x="1272" y="1448"/>
                    <a:pt x="1261" y="1463"/>
                    <a:pt x="1252" y="1476"/>
                  </a:cubicBezTo>
                  <a:cubicBezTo>
                    <a:pt x="1240" y="1493"/>
                    <a:pt x="1225" y="1529"/>
                    <a:pt x="1228" y="1535"/>
                  </a:cubicBezTo>
                  <a:cubicBezTo>
                    <a:pt x="1231" y="1542"/>
                    <a:pt x="1269" y="1517"/>
                    <a:pt x="1284" y="1496"/>
                  </a:cubicBezTo>
                  <a:cubicBezTo>
                    <a:pt x="1292" y="1485"/>
                    <a:pt x="1307" y="1463"/>
                    <a:pt x="1298" y="1448"/>
                  </a:cubicBezTo>
                  <a:cubicBezTo>
                    <a:pt x="1297" y="1446"/>
                    <a:pt x="1296" y="1444"/>
                    <a:pt x="1294" y="1443"/>
                  </a:cubicBezTo>
                  <a:close/>
                  <a:moveTo>
                    <a:pt x="3" y="1116"/>
                  </a:moveTo>
                  <a:cubicBezTo>
                    <a:pt x="14" y="1145"/>
                    <a:pt x="34" y="1165"/>
                    <a:pt x="54" y="1182"/>
                  </a:cubicBezTo>
                  <a:cubicBezTo>
                    <a:pt x="56" y="1184"/>
                    <a:pt x="58" y="1185"/>
                    <a:pt x="60" y="1186"/>
                  </a:cubicBezTo>
                  <a:cubicBezTo>
                    <a:pt x="61" y="1186"/>
                    <a:pt x="62" y="1186"/>
                    <a:pt x="63" y="1186"/>
                  </a:cubicBezTo>
                  <a:cubicBezTo>
                    <a:pt x="64" y="1186"/>
                    <a:pt x="65" y="1185"/>
                    <a:pt x="66" y="1184"/>
                  </a:cubicBezTo>
                  <a:cubicBezTo>
                    <a:pt x="70" y="1179"/>
                    <a:pt x="64" y="1166"/>
                    <a:pt x="63" y="1161"/>
                  </a:cubicBezTo>
                  <a:cubicBezTo>
                    <a:pt x="59" y="1152"/>
                    <a:pt x="55" y="1145"/>
                    <a:pt x="51" y="1137"/>
                  </a:cubicBezTo>
                  <a:cubicBezTo>
                    <a:pt x="45" y="1123"/>
                    <a:pt x="38" y="1110"/>
                    <a:pt x="29" y="1098"/>
                  </a:cubicBezTo>
                  <a:cubicBezTo>
                    <a:pt x="26" y="1093"/>
                    <a:pt x="22" y="1089"/>
                    <a:pt x="17" y="1087"/>
                  </a:cubicBezTo>
                  <a:cubicBezTo>
                    <a:pt x="12" y="1085"/>
                    <a:pt x="6" y="1087"/>
                    <a:pt x="3" y="1092"/>
                  </a:cubicBezTo>
                  <a:cubicBezTo>
                    <a:pt x="1" y="1096"/>
                    <a:pt x="0" y="1100"/>
                    <a:pt x="1" y="1104"/>
                  </a:cubicBezTo>
                  <a:cubicBezTo>
                    <a:pt x="1" y="1108"/>
                    <a:pt x="2" y="1112"/>
                    <a:pt x="3" y="1116"/>
                  </a:cubicBezTo>
                  <a:close/>
                  <a:moveTo>
                    <a:pt x="49" y="1751"/>
                  </a:moveTo>
                  <a:cubicBezTo>
                    <a:pt x="45" y="1736"/>
                    <a:pt x="39" y="1713"/>
                    <a:pt x="25" y="1708"/>
                  </a:cubicBezTo>
                  <a:cubicBezTo>
                    <a:pt x="21" y="1706"/>
                    <a:pt x="16" y="1707"/>
                    <a:pt x="13" y="1712"/>
                  </a:cubicBezTo>
                  <a:cubicBezTo>
                    <a:pt x="9" y="1717"/>
                    <a:pt x="9" y="1726"/>
                    <a:pt x="11" y="1733"/>
                  </a:cubicBezTo>
                  <a:cubicBezTo>
                    <a:pt x="17" y="1754"/>
                    <a:pt x="25" y="1774"/>
                    <a:pt x="35" y="1793"/>
                  </a:cubicBezTo>
                  <a:cubicBezTo>
                    <a:pt x="40" y="1802"/>
                    <a:pt x="46" y="1811"/>
                    <a:pt x="51" y="1819"/>
                  </a:cubicBezTo>
                  <a:cubicBezTo>
                    <a:pt x="54" y="1823"/>
                    <a:pt x="68" y="1848"/>
                    <a:pt x="68" y="1838"/>
                  </a:cubicBezTo>
                  <a:cubicBezTo>
                    <a:pt x="68" y="1826"/>
                    <a:pt x="65" y="1813"/>
                    <a:pt x="62" y="1802"/>
                  </a:cubicBezTo>
                  <a:cubicBezTo>
                    <a:pt x="59" y="1784"/>
                    <a:pt x="54" y="1767"/>
                    <a:pt x="49" y="1751"/>
                  </a:cubicBezTo>
                  <a:close/>
                  <a:moveTo>
                    <a:pt x="142" y="382"/>
                  </a:moveTo>
                  <a:cubicBezTo>
                    <a:pt x="142" y="382"/>
                    <a:pt x="141" y="382"/>
                    <a:pt x="141" y="381"/>
                  </a:cubicBezTo>
                  <a:cubicBezTo>
                    <a:pt x="139" y="380"/>
                    <a:pt x="136" y="380"/>
                    <a:pt x="133" y="381"/>
                  </a:cubicBezTo>
                  <a:cubicBezTo>
                    <a:pt x="120" y="387"/>
                    <a:pt x="109" y="401"/>
                    <a:pt x="100" y="415"/>
                  </a:cubicBezTo>
                  <a:cubicBezTo>
                    <a:pt x="89" y="432"/>
                    <a:pt x="73" y="468"/>
                    <a:pt x="76" y="474"/>
                  </a:cubicBezTo>
                  <a:cubicBezTo>
                    <a:pt x="79" y="480"/>
                    <a:pt x="117" y="455"/>
                    <a:pt x="132" y="435"/>
                  </a:cubicBezTo>
                  <a:cubicBezTo>
                    <a:pt x="140" y="424"/>
                    <a:pt x="155" y="402"/>
                    <a:pt x="146" y="386"/>
                  </a:cubicBezTo>
                  <a:cubicBezTo>
                    <a:pt x="145" y="385"/>
                    <a:pt x="144" y="383"/>
                    <a:pt x="142" y="382"/>
                  </a:cubicBezTo>
                  <a:close/>
                  <a:moveTo>
                    <a:pt x="74" y="1778"/>
                  </a:moveTo>
                  <a:cubicBezTo>
                    <a:pt x="76" y="1773"/>
                    <a:pt x="77" y="1767"/>
                    <a:pt x="78" y="1762"/>
                  </a:cubicBezTo>
                  <a:cubicBezTo>
                    <a:pt x="80" y="1752"/>
                    <a:pt x="81" y="1742"/>
                    <a:pt x="82" y="1731"/>
                  </a:cubicBezTo>
                  <a:cubicBezTo>
                    <a:pt x="85" y="1715"/>
                    <a:pt x="86" y="1698"/>
                    <a:pt x="87" y="1680"/>
                  </a:cubicBezTo>
                  <a:cubicBezTo>
                    <a:pt x="88" y="1666"/>
                    <a:pt x="89" y="1643"/>
                    <a:pt x="77" y="1636"/>
                  </a:cubicBezTo>
                  <a:cubicBezTo>
                    <a:pt x="72" y="1633"/>
                    <a:pt x="65" y="1635"/>
                    <a:pt x="61" y="1640"/>
                  </a:cubicBezTo>
                  <a:cubicBezTo>
                    <a:pt x="57" y="1645"/>
                    <a:pt x="55" y="1653"/>
                    <a:pt x="54" y="1660"/>
                  </a:cubicBezTo>
                  <a:cubicBezTo>
                    <a:pt x="55" y="1685"/>
                    <a:pt x="58" y="1710"/>
                    <a:pt x="61" y="1735"/>
                  </a:cubicBezTo>
                  <a:cubicBezTo>
                    <a:pt x="63" y="1745"/>
                    <a:pt x="64" y="1755"/>
                    <a:pt x="66" y="1764"/>
                  </a:cubicBezTo>
                  <a:cubicBezTo>
                    <a:pt x="67" y="1767"/>
                    <a:pt x="70" y="1786"/>
                    <a:pt x="74" y="1778"/>
                  </a:cubicBezTo>
                  <a:close/>
                  <a:moveTo>
                    <a:pt x="3" y="408"/>
                  </a:moveTo>
                  <a:cubicBezTo>
                    <a:pt x="14" y="437"/>
                    <a:pt x="34" y="457"/>
                    <a:pt x="54" y="474"/>
                  </a:cubicBezTo>
                  <a:cubicBezTo>
                    <a:pt x="56" y="475"/>
                    <a:pt x="58" y="477"/>
                    <a:pt x="60" y="477"/>
                  </a:cubicBezTo>
                  <a:cubicBezTo>
                    <a:pt x="61" y="478"/>
                    <a:pt x="62" y="478"/>
                    <a:pt x="63" y="477"/>
                  </a:cubicBezTo>
                  <a:cubicBezTo>
                    <a:pt x="64" y="477"/>
                    <a:pt x="65" y="477"/>
                    <a:pt x="66" y="475"/>
                  </a:cubicBezTo>
                  <a:cubicBezTo>
                    <a:pt x="70" y="470"/>
                    <a:pt x="64" y="457"/>
                    <a:pt x="63" y="452"/>
                  </a:cubicBezTo>
                  <a:cubicBezTo>
                    <a:pt x="59" y="444"/>
                    <a:pt x="55" y="436"/>
                    <a:pt x="51" y="428"/>
                  </a:cubicBezTo>
                  <a:cubicBezTo>
                    <a:pt x="45" y="415"/>
                    <a:pt x="38" y="402"/>
                    <a:pt x="29" y="390"/>
                  </a:cubicBezTo>
                  <a:cubicBezTo>
                    <a:pt x="26" y="385"/>
                    <a:pt x="22" y="380"/>
                    <a:pt x="17" y="379"/>
                  </a:cubicBezTo>
                  <a:cubicBezTo>
                    <a:pt x="12" y="377"/>
                    <a:pt x="6" y="379"/>
                    <a:pt x="3" y="384"/>
                  </a:cubicBezTo>
                  <a:cubicBezTo>
                    <a:pt x="1" y="387"/>
                    <a:pt x="0" y="392"/>
                    <a:pt x="1" y="396"/>
                  </a:cubicBezTo>
                  <a:cubicBezTo>
                    <a:pt x="1" y="400"/>
                    <a:pt x="2" y="404"/>
                    <a:pt x="3" y="408"/>
                  </a:cubicBezTo>
                  <a:close/>
                  <a:moveTo>
                    <a:pt x="51" y="1840"/>
                  </a:moveTo>
                  <a:cubicBezTo>
                    <a:pt x="45" y="1827"/>
                    <a:pt x="38" y="1814"/>
                    <a:pt x="29" y="1802"/>
                  </a:cubicBezTo>
                  <a:cubicBezTo>
                    <a:pt x="26" y="1797"/>
                    <a:pt x="22" y="1793"/>
                    <a:pt x="17" y="1791"/>
                  </a:cubicBezTo>
                  <a:cubicBezTo>
                    <a:pt x="12" y="1789"/>
                    <a:pt x="6" y="1791"/>
                    <a:pt x="3" y="1796"/>
                  </a:cubicBezTo>
                  <a:cubicBezTo>
                    <a:pt x="1" y="1799"/>
                    <a:pt x="0" y="1804"/>
                    <a:pt x="1" y="1808"/>
                  </a:cubicBezTo>
                  <a:cubicBezTo>
                    <a:pt x="1" y="1812"/>
                    <a:pt x="2" y="1816"/>
                    <a:pt x="3" y="1820"/>
                  </a:cubicBezTo>
                  <a:cubicBezTo>
                    <a:pt x="14" y="1849"/>
                    <a:pt x="34" y="1869"/>
                    <a:pt x="54" y="1886"/>
                  </a:cubicBezTo>
                  <a:cubicBezTo>
                    <a:pt x="56" y="1887"/>
                    <a:pt x="58" y="1889"/>
                    <a:pt x="60" y="1889"/>
                  </a:cubicBezTo>
                  <a:cubicBezTo>
                    <a:pt x="61" y="1890"/>
                    <a:pt x="62" y="1890"/>
                    <a:pt x="63" y="1890"/>
                  </a:cubicBezTo>
                  <a:cubicBezTo>
                    <a:pt x="64" y="1889"/>
                    <a:pt x="65" y="1889"/>
                    <a:pt x="66" y="1888"/>
                  </a:cubicBezTo>
                  <a:cubicBezTo>
                    <a:pt x="70" y="1883"/>
                    <a:pt x="64" y="1869"/>
                    <a:pt x="63" y="1865"/>
                  </a:cubicBezTo>
                  <a:cubicBezTo>
                    <a:pt x="59" y="1856"/>
                    <a:pt x="55" y="1848"/>
                    <a:pt x="51" y="1840"/>
                  </a:cubicBezTo>
                  <a:close/>
                  <a:moveTo>
                    <a:pt x="142" y="1091"/>
                  </a:moveTo>
                  <a:cubicBezTo>
                    <a:pt x="142" y="1090"/>
                    <a:pt x="141" y="1090"/>
                    <a:pt x="141" y="1090"/>
                  </a:cubicBezTo>
                  <a:cubicBezTo>
                    <a:pt x="139" y="1089"/>
                    <a:pt x="136" y="1089"/>
                    <a:pt x="133" y="1090"/>
                  </a:cubicBezTo>
                  <a:cubicBezTo>
                    <a:pt x="120" y="1095"/>
                    <a:pt x="109" y="1110"/>
                    <a:pt x="100" y="1123"/>
                  </a:cubicBezTo>
                  <a:cubicBezTo>
                    <a:pt x="89" y="1140"/>
                    <a:pt x="73" y="1176"/>
                    <a:pt x="76" y="1182"/>
                  </a:cubicBezTo>
                  <a:cubicBezTo>
                    <a:pt x="79" y="1189"/>
                    <a:pt x="117" y="1164"/>
                    <a:pt x="132" y="1143"/>
                  </a:cubicBezTo>
                  <a:cubicBezTo>
                    <a:pt x="140" y="1132"/>
                    <a:pt x="155" y="1111"/>
                    <a:pt x="146" y="1095"/>
                  </a:cubicBezTo>
                  <a:cubicBezTo>
                    <a:pt x="145" y="1093"/>
                    <a:pt x="144" y="1092"/>
                    <a:pt x="142" y="1091"/>
                  </a:cubicBezTo>
                  <a:close/>
                  <a:moveTo>
                    <a:pt x="92" y="1818"/>
                  </a:moveTo>
                  <a:cubicBezTo>
                    <a:pt x="98" y="1810"/>
                    <a:pt x="104" y="1802"/>
                    <a:pt x="109" y="1794"/>
                  </a:cubicBezTo>
                  <a:cubicBezTo>
                    <a:pt x="116" y="1782"/>
                    <a:pt x="122" y="1770"/>
                    <a:pt x="128" y="1758"/>
                  </a:cubicBezTo>
                  <a:cubicBezTo>
                    <a:pt x="133" y="1745"/>
                    <a:pt x="139" y="1733"/>
                    <a:pt x="137" y="1718"/>
                  </a:cubicBezTo>
                  <a:cubicBezTo>
                    <a:pt x="137" y="1715"/>
                    <a:pt x="136" y="1712"/>
                    <a:pt x="135" y="1710"/>
                  </a:cubicBezTo>
                  <a:cubicBezTo>
                    <a:pt x="132" y="1707"/>
                    <a:pt x="129" y="1707"/>
                    <a:pt x="126" y="1708"/>
                  </a:cubicBezTo>
                  <a:cubicBezTo>
                    <a:pt x="119" y="1710"/>
                    <a:pt x="115" y="1716"/>
                    <a:pt x="111" y="1722"/>
                  </a:cubicBezTo>
                  <a:cubicBezTo>
                    <a:pt x="106" y="1730"/>
                    <a:pt x="101" y="1738"/>
                    <a:pt x="98" y="1746"/>
                  </a:cubicBezTo>
                  <a:cubicBezTo>
                    <a:pt x="92" y="1761"/>
                    <a:pt x="88" y="1776"/>
                    <a:pt x="83" y="1792"/>
                  </a:cubicBezTo>
                  <a:cubicBezTo>
                    <a:pt x="79" y="1806"/>
                    <a:pt x="70" y="1833"/>
                    <a:pt x="74" y="1837"/>
                  </a:cubicBezTo>
                  <a:cubicBezTo>
                    <a:pt x="77" y="1841"/>
                    <a:pt x="87" y="1826"/>
                    <a:pt x="92" y="1818"/>
                  </a:cubicBezTo>
                  <a:close/>
                  <a:moveTo>
                    <a:pt x="142" y="1794"/>
                  </a:moveTo>
                  <a:cubicBezTo>
                    <a:pt x="142" y="1794"/>
                    <a:pt x="141" y="1794"/>
                    <a:pt x="141" y="1794"/>
                  </a:cubicBezTo>
                  <a:cubicBezTo>
                    <a:pt x="139" y="1792"/>
                    <a:pt x="136" y="1793"/>
                    <a:pt x="133" y="1794"/>
                  </a:cubicBezTo>
                  <a:cubicBezTo>
                    <a:pt x="120" y="1799"/>
                    <a:pt x="109" y="1813"/>
                    <a:pt x="100" y="1827"/>
                  </a:cubicBezTo>
                  <a:cubicBezTo>
                    <a:pt x="89" y="1844"/>
                    <a:pt x="73" y="1880"/>
                    <a:pt x="76" y="1886"/>
                  </a:cubicBezTo>
                  <a:cubicBezTo>
                    <a:pt x="79" y="1892"/>
                    <a:pt x="117" y="1868"/>
                    <a:pt x="132" y="1847"/>
                  </a:cubicBezTo>
                  <a:cubicBezTo>
                    <a:pt x="140" y="1836"/>
                    <a:pt x="155" y="1814"/>
                    <a:pt x="146" y="1799"/>
                  </a:cubicBezTo>
                  <a:cubicBezTo>
                    <a:pt x="145" y="1797"/>
                    <a:pt x="144" y="1795"/>
                    <a:pt x="142" y="179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grpSp>
        <p:nvGrpSpPr>
          <p:cNvPr id="84" name="Group 83" title="Text Container Shape"/>
          <p:cNvGrpSpPr/>
          <p:nvPr/>
        </p:nvGrpSpPr>
        <p:grpSpPr>
          <a:xfrm>
            <a:off x="7315201" y="466726"/>
            <a:ext cx="4883151" cy="5922963"/>
            <a:chOff x="5486400" y="466725"/>
            <a:chExt cx="3662363" cy="5922963"/>
          </a:xfrm>
        </p:grpSpPr>
        <p:sp>
          <p:nvSpPr>
            <p:cNvPr id="80" name="Freeform 53"/>
            <p:cNvSpPr/>
            <p:nvPr/>
          </p:nvSpPr>
          <p:spPr bwMode="auto">
            <a:xfrm>
              <a:off x="5486400" y="466725"/>
              <a:ext cx="3662363" cy="5922963"/>
            </a:xfrm>
            <a:custGeom>
              <a:avLst/>
              <a:gdLst/>
              <a:ahLst/>
              <a:cxnLst/>
              <a:rect l="0" t="0" r="r" b="b"/>
              <a:pathLst>
                <a:path w="1152" h="1865">
                  <a:moveTo>
                    <a:pt x="100" y="0"/>
                  </a:moveTo>
                  <a:cubicBezTo>
                    <a:pt x="45" y="0"/>
                    <a:pt x="0" y="45"/>
                    <a:pt x="0" y="100"/>
                  </a:cubicBezTo>
                  <a:cubicBezTo>
                    <a:pt x="0" y="1765"/>
                    <a:pt x="0" y="1765"/>
                    <a:pt x="0" y="1765"/>
                  </a:cubicBezTo>
                  <a:cubicBezTo>
                    <a:pt x="0" y="1820"/>
                    <a:pt x="45" y="1865"/>
                    <a:pt x="100" y="1865"/>
                  </a:cubicBezTo>
                  <a:cubicBezTo>
                    <a:pt x="1152" y="1865"/>
                    <a:pt x="1152" y="1865"/>
                    <a:pt x="1152" y="1865"/>
                  </a:cubicBezTo>
                  <a:cubicBezTo>
                    <a:pt x="1152" y="0"/>
                    <a:pt x="1152" y="0"/>
                    <a:pt x="1152" y="0"/>
                  </a:cubicBezTo>
                  <a:lnTo>
                    <a:pt x="10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cxnSp>
          <p:nvCxnSpPr>
            <p:cNvPr id="10" name="Straight Connector 9"/>
            <p:cNvCxnSpPr/>
            <p:nvPr/>
          </p:nvCxnSpPr>
          <p:spPr>
            <a:xfrm>
              <a:off x="6010049" y="4714230"/>
              <a:ext cx="521208" cy="0"/>
            </a:xfrm>
            <a:prstGeom prst="line">
              <a:avLst/>
            </a:prstGeom>
            <a:ln w="38100">
              <a:solidFill>
                <a:schemeClr val="bg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3" name="Freeform 57"/>
            <p:cNvSpPr/>
            <p:nvPr/>
          </p:nvSpPr>
          <p:spPr bwMode="auto">
            <a:xfrm>
              <a:off x="5673747" y="658813"/>
              <a:ext cx="3473450" cy="5538787"/>
            </a:xfrm>
            <a:custGeom>
              <a:avLst/>
              <a:gdLst/>
              <a:ahLst/>
              <a:cxnLst/>
              <a:rect l="0" t="0" r="r" b="b"/>
              <a:pathLst>
                <a:path w="1093" h="1745">
                  <a:moveTo>
                    <a:pt x="40" y="0"/>
                  </a:moveTo>
                  <a:cubicBezTo>
                    <a:pt x="18" y="0"/>
                    <a:pt x="0" y="18"/>
                    <a:pt x="0" y="40"/>
                  </a:cubicBezTo>
                  <a:cubicBezTo>
                    <a:pt x="0" y="1705"/>
                    <a:pt x="0" y="1705"/>
                    <a:pt x="0" y="1705"/>
                  </a:cubicBezTo>
                  <a:cubicBezTo>
                    <a:pt x="0" y="1726"/>
                    <a:pt x="18" y="1745"/>
                    <a:pt x="40" y="1745"/>
                  </a:cubicBezTo>
                  <a:cubicBezTo>
                    <a:pt x="1092" y="1745"/>
                    <a:pt x="1092" y="1745"/>
                    <a:pt x="1092" y="1745"/>
                  </a:cubicBezTo>
                  <a:cubicBezTo>
                    <a:pt x="1092" y="1733"/>
                    <a:pt x="1092" y="1733"/>
                    <a:pt x="1092" y="1733"/>
                  </a:cubicBezTo>
                  <a:cubicBezTo>
                    <a:pt x="792" y="1733"/>
                    <a:pt x="792" y="1733"/>
                    <a:pt x="792" y="1733"/>
                  </a:cubicBezTo>
                  <a:cubicBezTo>
                    <a:pt x="40" y="1733"/>
                    <a:pt x="40" y="1733"/>
                    <a:pt x="40" y="1733"/>
                  </a:cubicBezTo>
                  <a:cubicBezTo>
                    <a:pt x="25" y="1733"/>
                    <a:pt x="12" y="1720"/>
                    <a:pt x="12" y="1705"/>
                  </a:cubicBezTo>
                  <a:cubicBezTo>
                    <a:pt x="12" y="40"/>
                    <a:pt x="12" y="40"/>
                    <a:pt x="12" y="40"/>
                  </a:cubicBezTo>
                  <a:cubicBezTo>
                    <a:pt x="12" y="24"/>
                    <a:pt x="25" y="12"/>
                    <a:pt x="40" y="12"/>
                  </a:cubicBezTo>
                  <a:cubicBezTo>
                    <a:pt x="792" y="12"/>
                    <a:pt x="792" y="12"/>
                    <a:pt x="792" y="12"/>
                  </a:cubicBezTo>
                  <a:cubicBezTo>
                    <a:pt x="1093" y="12"/>
                    <a:pt x="1093" y="12"/>
                    <a:pt x="1093" y="12"/>
                  </a:cubicBezTo>
                  <a:cubicBezTo>
                    <a:pt x="1093" y="0"/>
                    <a:pt x="1093" y="0"/>
                    <a:pt x="1093" y="0"/>
                  </a:cubicBezTo>
                  <a:lnTo>
                    <a:pt x="40" y="0"/>
                  </a:ln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</p:sp>
      </p:grp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73319" y="6442526"/>
            <a:ext cx="2743200" cy="365125"/>
          </a:xfrm>
        </p:spPr>
        <p:txBody>
          <a:bodyPr/>
          <a:lstStyle>
            <a:lvl1pPr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3C0F3CEF-8B24-49F0-9337-58EBF7A809EA}" type="datetimeFigureOut">
              <a:rPr lang="ar-AE" smtClean="0"/>
              <a:pPr/>
              <a:t>22/06/1443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2211" y="6442526"/>
            <a:ext cx="4114800" cy="365125"/>
          </a:xfrm>
        </p:spPr>
        <p:txBody>
          <a:bodyPr/>
          <a:lstStyle>
            <a:lvl1pPr algn="ctr">
              <a:defRPr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6432" y="6442526"/>
            <a:ext cx="2755379" cy="365125"/>
          </a:xfrm>
        </p:spPr>
        <p:txBody>
          <a:bodyPr anchor="ctr"/>
          <a:lstStyle>
            <a:lvl1pPr algn="l">
              <a:defRPr sz="90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fld id="{1C7D0F41-BFBA-412E-BE55-16EE17B84645}" type="slidenum">
              <a:rPr lang="ar-AE" smtClean="0"/>
              <a:pPr/>
              <a:t>‹#›</a:t>
            </a:fld>
            <a:endParaRPr lang="ar-AE"/>
          </a:p>
        </p:txBody>
      </p:sp>
      <p:sp>
        <p:nvSpPr>
          <p:cNvPr id="68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16" name="Freeform 192"/>
          <p:cNvSpPr/>
          <p:nvPr/>
        </p:nvSpPr>
        <p:spPr bwMode="auto">
          <a:xfrm>
            <a:off x="4398963" y="-5000626"/>
            <a:ext cx="1588" cy="3175"/>
          </a:xfrm>
          <a:custGeom>
            <a:avLst/>
            <a:gdLst/>
            <a:ahLst/>
            <a:cxnLst/>
            <a:rect l="0" t="0" r="r" b="b"/>
            <a:pathLst>
              <a:path w="2" h="3">
                <a:moveTo>
                  <a:pt x="0" y="0"/>
                </a:moveTo>
                <a:lnTo>
                  <a:pt x="2" y="2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ADBC87"/>
          </a:solidFill>
          <a:ln w="0">
            <a:solidFill>
              <a:srgbClr val="ADBC87"/>
            </a:solidFill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920753" y="1023869"/>
            <a:ext cx="3793679" cy="3349641"/>
          </a:xfrm>
        </p:spPr>
        <p:txBody>
          <a:bodyPr anchor="t">
            <a:normAutofit/>
          </a:bodyPr>
          <a:lstStyle>
            <a:lvl1pPr algn="l">
              <a:lnSpc>
                <a:spcPct val="105000"/>
              </a:lnSpc>
              <a:defRPr sz="3300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920753" y="4945377"/>
            <a:ext cx="3793679" cy="1037760"/>
          </a:xfrm>
        </p:spPr>
        <p:txBody>
          <a:bodyPr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1700" baseline="0">
                <a:solidFill>
                  <a:schemeClr val="accent1">
                    <a:lumMod val="40000"/>
                    <a:lumOff val="60000"/>
                  </a:schemeClr>
                </a:solidFill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9" name="Freeform 57"/>
          <p:cNvSpPr/>
          <p:nvPr/>
        </p:nvSpPr>
        <p:spPr bwMode="auto">
          <a:xfrm>
            <a:off x="4456113" y="31750"/>
            <a:ext cx="0" cy="1588"/>
          </a:xfrm>
          <a:custGeom>
            <a:avLst/>
            <a:gdLst/>
            <a:ahLst/>
            <a:cxnLst/>
            <a:rect l="0" t="0" r="r" b="b"/>
            <a:pathLst>
              <a:path w="2" h="2">
                <a:moveTo>
                  <a:pt x="0" y="0"/>
                </a:moveTo>
                <a:lnTo>
                  <a:pt x="2" y="0"/>
                </a:lnTo>
                <a:lnTo>
                  <a:pt x="0" y="2"/>
                </a:lnTo>
                <a:lnTo>
                  <a:pt x="0" y="0"/>
                </a:lnTo>
                <a:close/>
              </a:path>
            </a:pathLst>
          </a:custGeom>
          <a:solidFill>
            <a:srgbClr val="30466D"/>
          </a:solidFill>
          <a:ln w="0">
            <a:solidFill>
              <a:srgbClr val="30466D"/>
            </a:solidFill>
            <a:prstDash val="solid"/>
            <a:round/>
            <a:headEnd/>
            <a:tailEnd/>
          </a:ln>
        </p:spPr>
      </p:sp>
      <p:sp>
        <p:nvSpPr>
          <p:cNvPr id="21" name="Freeform 192"/>
          <p:cNvSpPr/>
          <p:nvPr/>
        </p:nvSpPr>
        <p:spPr bwMode="auto">
          <a:xfrm>
            <a:off x="4398963" y="-5000626"/>
            <a:ext cx="1588" cy="3175"/>
          </a:xfrm>
          <a:custGeom>
            <a:avLst/>
            <a:gdLst/>
            <a:ahLst/>
            <a:cxnLst/>
            <a:rect l="0" t="0" r="r" b="b"/>
            <a:pathLst>
              <a:path w="2" h="3">
                <a:moveTo>
                  <a:pt x="0" y="0"/>
                </a:moveTo>
                <a:lnTo>
                  <a:pt x="2" y="2"/>
                </a:lnTo>
                <a:lnTo>
                  <a:pt x="0" y="3"/>
                </a:lnTo>
                <a:lnTo>
                  <a:pt x="0" y="0"/>
                </a:lnTo>
                <a:close/>
              </a:path>
            </a:pathLst>
          </a:custGeom>
          <a:solidFill>
            <a:srgbClr val="ADBC87"/>
          </a:solidFill>
          <a:ln w="0">
            <a:solidFill>
              <a:srgbClr val="ADBC87"/>
            </a:solidFill>
            <a:prstDash val="solid"/>
            <a:round/>
            <a:headEnd/>
            <a:tailEnd/>
          </a:ln>
        </p:spPr>
      </p:sp>
    </p:spTree>
    <p:extLst>
      <p:ext uri="{BB962C8B-B14F-4D97-AF65-F5344CB8AC3E}">
        <p14:creationId xmlns:p14="http://schemas.microsoft.com/office/powerpoint/2010/main" val="107930063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1" orient="horz" pos="4056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3CEF-8B24-49F0-9337-58EBF7A809EA}" type="datetimeFigureOut">
              <a:rPr lang="ar-AE" smtClean="0"/>
              <a:pPr/>
              <a:t>22/06/1443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D0F41-BFBA-412E-BE55-16EE17B84645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448502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0"/>
          <p:cNvSpPr>
            <a:spLocks noEditPoints="1"/>
          </p:cNvSpPr>
          <p:nvPr/>
        </p:nvSpPr>
        <p:spPr bwMode="auto">
          <a:xfrm>
            <a:off x="899810" y="1"/>
            <a:ext cx="10417781" cy="6858000"/>
          </a:xfrm>
          <a:custGeom>
            <a:avLst/>
            <a:gdLst/>
            <a:ahLst/>
            <a:cxnLst/>
            <a:rect l="0" t="0" r="r" b="b"/>
            <a:pathLst>
              <a:path w="2459" h="2158">
                <a:moveTo>
                  <a:pt x="842" y="425"/>
                </a:moveTo>
                <a:cubicBezTo>
                  <a:pt x="845" y="429"/>
                  <a:pt x="855" y="413"/>
                  <a:pt x="860" y="406"/>
                </a:cubicBezTo>
                <a:cubicBezTo>
                  <a:pt x="866" y="398"/>
                  <a:pt x="872" y="390"/>
                  <a:pt x="877" y="382"/>
                </a:cubicBezTo>
                <a:cubicBezTo>
                  <a:pt x="884" y="370"/>
                  <a:pt x="890" y="358"/>
                  <a:pt x="896" y="346"/>
                </a:cubicBezTo>
                <a:cubicBezTo>
                  <a:pt x="901" y="333"/>
                  <a:pt x="907" y="321"/>
                  <a:pt x="905" y="306"/>
                </a:cubicBezTo>
                <a:cubicBezTo>
                  <a:pt x="905" y="303"/>
                  <a:pt x="904" y="300"/>
                  <a:pt x="903" y="298"/>
                </a:cubicBezTo>
                <a:cubicBezTo>
                  <a:pt x="900" y="295"/>
                  <a:pt x="897" y="295"/>
                  <a:pt x="894" y="295"/>
                </a:cubicBezTo>
                <a:cubicBezTo>
                  <a:pt x="887" y="297"/>
                  <a:pt x="883" y="303"/>
                  <a:pt x="879" y="310"/>
                </a:cubicBezTo>
                <a:cubicBezTo>
                  <a:pt x="874" y="318"/>
                  <a:pt x="869" y="325"/>
                  <a:pt x="866" y="334"/>
                </a:cubicBezTo>
                <a:cubicBezTo>
                  <a:pt x="860" y="349"/>
                  <a:pt x="856" y="364"/>
                  <a:pt x="851" y="379"/>
                </a:cubicBezTo>
                <a:cubicBezTo>
                  <a:pt x="847" y="394"/>
                  <a:pt x="838" y="420"/>
                  <a:pt x="842" y="425"/>
                </a:cubicBezTo>
                <a:close/>
                <a:moveTo>
                  <a:pt x="845" y="932"/>
                </a:moveTo>
                <a:cubicBezTo>
                  <a:pt x="840" y="929"/>
                  <a:pt x="833" y="931"/>
                  <a:pt x="829" y="937"/>
                </a:cubicBezTo>
                <a:cubicBezTo>
                  <a:pt x="825" y="942"/>
                  <a:pt x="823" y="949"/>
                  <a:pt x="822" y="956"/>
                </a:cubicBezTo>
                <a:cubicBezTo>
                  <a:pt x="823" y="981"/>
                  <a:pt x="826" y="1006"/>
                  <a:pt x="829" y="1031"/>
                </a:cubicBezTo>
                <a:cubicBezTo>
                  <a:pt x="831" y="1041"/>
                  <a:pt x="832" y="1051"/>
                  <a:pt x="834" y="1061"/>
                </a:cubicBezTo>
                <a:cubicBezTo>
                  <a:pt x="835" y="1064"/>
                  <a:pt x="838" y="1082"/>
                  <a:pt x="842" y="1074"/>
                </a:cubicBezTo>
                <a:cubicBezTo>
                  <a:pt x="844" y="1069"/>
                  <a:pt x="845" y="1063"/>
                  <a:pt x="846" y="1058"/>
                </a:cubicBezTo>
                <a:cubicBezTo>
                  <a:pt x="848" y="1048"/>
                  <a:pt x="849" y="1038"/>
                  <a:pt x="850" y="1028"/>
                </a:cubicBezTo>
                <a:cubicBezTo>
                  <a:pt x="853" y="1011"/>
                  <a:pt x="854" y="994"/>
                  <a:pt x="855" y="977"/>
                </a:cubicBezTo>
                <a:cubicBezTo>
                  <a:pt x="856" y="963"/>
                  <a:pt x="857" y="940"/>
                  <a:pt x="845" y="932"/>
                </a:cubicBezTo>
                <a:close/>
                <a:moveTo>
                  <a:pt x="1155" y="763"/>
                </a:moveTo>
                <a:cubicBezTo>
                  <a:pt x="1166" y="793"/>
                  <a:pt x="1186" y="812"/>
                  <a:pt x="1206" y="829"/>
                </a:cubicBezTo>
                <a:cubicBezTo>
                  <a:pt x="1208" y="831"/>
                  <a:pt x="1210" y="832"/>
                  <a:pt x="1212" y="833"/>
                </a:cubicBezTo>
                <a:cubicBezTo>
                  <a:pt x="1213" y="833"/>
                  <a:pt x="1214" y="833"/>
                  <a:pt x="1215" y="833"/>
                </a:cubicBezTo>
                <a:cubicBezTo>
                  <a:pt x="1216" y="833"/>
                  <a:pt x="1217" y="832"/>
                  <a:pt x="1218" y="831"/>
                </a:cubicBezTo>
                <a:cubicBezTo>
                  <a:pt x="1222" y="826"/>
                  <a:pt x="1216" y="813"/>
                  <a:pt x="1215" y="808"/>
                </a:cubicBezTo>
                <a:cubicBezTo>
                  <a:pt x="1211" y="800"/>
                  <a:pt x="1207" y="792"/>
                  <a:pt x="1203" y="784"/>
                </a:cubicBezTo>
                <a:cubicBezTo>
                  <a:pt x="1197" y="771"/>
                  <a:pt x="1190" y="757"/>
                  <a:pt x="1181" y="746"/>
                </a:cubicBezTo>
                <a:cubicBezTo>
                  <a:pt x="1178" y="741"/>
                  <a:pt x="1174" y="736"/>
                  <a:pt x="1169" y="734"/>
                </a:cubicBezTo>
                <a:cubicBezTo>
                  <a:pt x="1164" y="733"/>
                  <a:pt x="1158" y="734"/>
                  <a:pt x="1155" y="740"/>
                </a:cubicBezTo>
                <a:cubicBezTo>
                  <a:pt x="1153" y="743"/>
                  <a:pt x="1152" y="747"/>
                  <a:pt x="1153" y="751"/>
                </a:cubicBezTo>
                <a:cubicBezTo>
                  <a:pt x="1153" y="756"/>
                  <a:pt x="1154" y="759"/>
                  <a:pt x="1155" y="763"/>
                </a:cubicBezTo>
                <a:close/>
                <a:moveTo>
                  <a:pt x="817" y="1047"/>
                </a:moveTo>
                <a:cubicBezTo>
                  <a:pt x="813" y="1032"/>
                  <a:pt x="807" y="1009"/>
                  <a:pt x="793" y="1004"/>
                </a:cubicBezTo>
                <a:cubicBezTo>
                  <a:pt x="789" y="1003"/>
                  <a:pt x="784" y="1004"/>
                  <a:pt x="781" y="1008"/>
                </a:cubicBezTo>
                <a:cubicBezTo>
                  <a:pt x="777" y="1014"/>
                  <a:pt x="777" y="1022"/>
                  <a:pt x="779" y="1029"/>
                </a:cubicBezTo>
                <a:cubicBezTo>
                  <a:pt x="785" y="1050"/>
                  <a:pt x="793" y="1070"/>
                  <a:pt x="803" y="1089"/>
                </a:cubicBezTo>
                <a:cubicBezTo>
                  <a:pt x="808" y="1098"/>
                  <a:pt x="814" y="1107"/>
                  <a:pt x="819" y="1116"/>
                </a:cubicBezTo>
                <a:cubicBezTo>
                  <a:pt x="822" y="1120"/>
                  <a:pt x="836" y="1144"/>
                  <a:pt x="836" y="1134"/>
                </a:cubicBezTo>
                <a:cubicBezTo>
                  <a:pt x="836" y="1122"/>
                  <a:pt x="833" y="1109"/>
                  <a:pt x="830" y="1098"/>
                </a:cubicBezTo>
                <a:cubicBezTo>
                  <a:pt x="827" y="1081"/>
                  <a:pt x="822" y="1064"/>
                  <a:pt x="817" y="1047"/>
                </a:cubicBezTo>
                <a:close/>
                <a:moveTo>
                  <a:pt x="842" y="1133"/>
                </a:moveTo>
                <a:cubicBezTo>
                  <a:pt x="845" y="1137"/>
                  <a:pt x="855" y="1122"/>
                  <a:pt x="860" y="1115"/>
                </a:cubicBezTo>
                <a:cubicBezTo>
                  <a:pt x="866" y="1107"/>
                  <a:pt x="872" y="1099"/>
                  <a:pt x="877" y="1090"/>
                </a:cubicBezTo>
                <a:cubicBezTo>
                  <a:pt x="884" y="1079"/>
                  <a:pt x="890" y="1067"/>
                  <a:pt x="896" y="1054"/>
                </a:cubicBezTo>
                <a:cubicBezTo>
                  <a:pt x="901" y="1042"/>
                  <a:pt x="907" y="1029"/>
                  <a:pt x="905" y="1015"/>
                </a:cubicBezTo>
                <a:cubicBezTo>
                  <a:pt x="905" y="1011"/>
                  <a:pt x="904" y="1008"/>
                  <a:pt x="903" y="1006"/>
                </a:cubicBezTo>
                <a:cubicBezTo>
                  <a:pt x="900" y="1003"/>
                  <a:pt x="897" y="1003"/>
                  <a:pt x="894" y="1004"/>
                </a:cubicBezTo>
                <a:cubicBezTo>
                  <a:pt x="887" y="1006"/>
                  <a:pt x="883" y="1012"/>
                  <a:pt x="879" y="1019"/>
                </a:cubicBezTo>
                <a:cubicBezTo>
                  <a:pt x="874" y="1026"/>
                  <a:pt x="869" y="1034"/>
                  <a:pt x="866" y="1043"/>
                </a:cubicBezTo>
                <a:cubicBezTo>
                  <a:pt x="860" y="1058"/>
                  <a:pt x="856" y="1073"/>
                  <a:pt x="851" y="1088"/>
                </a:cubicBezTo>
                <a:cubicBezTo>
                  <a:pt x="847" y="1103"/>
                  <a:pt x="838" y="1129"/>
                  <a:pt x="842" y="1133"/>
                </a:cubicBezTo>
                <a:close/>
                <a:moveTo>
                  <a:pt x="1226" y="1486"/>
                </a:moveTo>
                <a:cubicBezTo>
                  <a:pt x="1229" y="1490"/>
                  <a:pt x="1239" y="1475"/>
                  <a:pt x="1244" y="1467"/>
                </a:cubicBezTo>
                <a:cubicBezTo>
                  <a:pt x="1250" y="1460"/>
                  <a:pt x="1256" y="1451"/>
                  <a:pt x="1261" y="1443"/>
                </a:cubicBezTo>
                <a:cubicBezTo>
                  <a:pt x="1268" y="1432"/>
                  <a:pt x="1274" y="1420"/>
                  <a:pt x="1280" y="1407"/>
                </a:cubicBezTo>
                <a:cubicBezTo>
                  <a:pt x="1285" y="1395"/>
                  <a:pt x="1291" y="1382"/>
                  <a:pt x="1289" y="1367"/>
                </a:cubicBezTo>
                <a:cubicBezTo>
                  <a:pt x="1289" y="1364"/>
                  <a:pt x="1288" y="1361"/>
                  <a:pt x="1287" y="1359"/>
                </a:cubicBezTo>
                <a:cubicBezTo>
                  <a:pt x="1284" y="1356"/>
                  <a:pt x="1281" y="1356"/>
                  <a:pt x="1278" y="1357"/>
                </a:cubicBezTo>
                <a:cubicBezTo>
                  <a:pt x="1271" y="1359"/>
                  <a:pt x="1267" y="1365"/>
                  <a:pt x="1263" y="1371"/>
                </a:cubicBezTo>
                <a:cubicBezTo>
                  <a:pt x="1258" y="1379"/>
                  <a:pt x="1253" y="1387"/>
                  <a:pt x="1250" y="1396"/>
                </a:cubicBezTo>
                <a:cubicBezTo>
                  <a:pt x="1244" y="1410"/>
                  <a:pt x="1240" y="1425"/>
                  <a:pt x="1235" y="1441"/>
                </a:cubicBezTo>
                <a:cubicBezTo>
                  <a:pt x="1231" y="1455"/>
                  <a:pt x="1222" y="1482"/>
                  <a:pt x="1226" y="1486"/>
                </a:cubicBezTo>
                <a:close/>
                <a:moveTo>
                  <a:pt x="1226" y="16"/>
                </a:moveTo>
                <a:cubicBezTo>
                  <a:pt x="1228" y="11"/>
                  <a:pt x="1229" y="5"/>
                  <a:pt x="1230" y="0"/>
                </a:cubicBezTo>
                <a:cubicBezTo>
                  <a:pt x="1218" y="0"/>
                  <a:pt x="1218" y="0"/>
                  <a:pt x="1218" y="0"/>
                </a:cubicBezTo>
                <a:cubicBezTo>
                  <a:pt x="1218" y="1"/>
                  <a:pt x="1218" y="2"/>
                  <a:pt x="1218" y="2"/>
                </a:cubicBezTo>
                <a:cubicBezTo>
                  <a:pt x="1219" y="5"/>
                  <a:pt x="1222" y="24"/>
                  <a:pt x="1226" y="16"/>
                </a:cubicBezTo>
                <a:close/>
                <a:moveTo>
                  <a:pt x="1201" y="694"/>
                </a:moveTo>
                <a:cubicBezTo>
                  <a:pt x="1197" y="680"/>
                  <a:pt x="1191" y="656"/>
                  <a:pt x="1177" y="651"/>
                </a:cubicBezTo>
                <a:cubicBezTo>
                  <a:pt x="1173" y="650"/>
                  <a:pt x="1168" y="651"/>
                  <a:pt x="1165" y="655"/>
                </a:cubicBezTo>
                <a:cubicBezTo>
                  <a:pt x="1161" y="661"/>
                  <a:pt x="1161" y="669"/>
                  <a:pt x="1163" y="676"/>
                </a:cubicBezTo>
                <a:cubicBezTo>
                  <a:pt x="1169" y="697"/>
                  <a:pt x="1177" y="718"/>
                  <a:pt x="1187" y="736"/>
                </a:cubicBezTo>
                <a:cubicBezTo>
                  <a:pt x="1192" y="745"/>
                  <a:pt x="1198" y="754"/>
                  <a:pt x="1203" y="763"/>
                </a:cubicBezTo>
                <a:cubicBezTo>
                  <a:pt x="1206" y="767"/>
                  <a:pt x="1220" y="791"/>
                  <a:pt x="1220" y="781"/>
                </a:cubicBezTo>
                <a:cubicBezTo>
                  <a:pt x="1220" y="769"/>
                  <a:pt x="1217" y="757"/>
                  <a:pt x="1214" y="745"/>
                </a:cubicBezTo>
                <a:cubicBezTo>
                  <a:pt x="1211" y="728"/>
                  <a:pt x="1206" y="711"/>
                  <a:pt x="1201" y="694"/>
                </a:cubicBezTo>
                <a:close/>
                <a:moveTo>
                  <a:pt x="1201" y="1400"/>
                </a:moveTo>
                <a:cubicBezTo>
                  <a:pt x="1197" y="1385"/>
                  <a:pt x="1191" y="1362"/>
                  <a:pt x="1177" y="1357"/>
                </a:cubicBezTo>
                <a:cubicBezTo>
                  <a:pt x="1173" y="1355"/>
                  <a:pt x="1168" y="1357"/>
                  <a:pt x="1165" y="1361"/>
                </a:cubicBezTo>
                <a:cubicBezTo>
                  <a:pt x="1161" y="1366"/>
                  <a:pt x="1161" y="1375"/>
                  <a:pt x="1163" y="1382"/>
                </a:cubicBezTo>
                <a:cubicBezTo>
                  <a:pt x="1169" y="1403"/>
                  <a:pt x="1177" y="1423"/>
                  <a:pt x="1187" y="1442"/>
                </a:cubicBezTo>
                <a:cubicBezTo>
                  <a:pt x="1192" y="1451"/>
                  <a:pt x="1198" y="1460"/>
                  <a:pt x="1203" y="1468"/>
                </a:cubicBezTo>
                <a:cubicBezTo>
                  <a:pt x="1206" y="1473"/>
                  <a:pt x="1220" y="1497"/>
                  <a:pt x="1220" y="1487"/>
                </a:cubicBezTo>
                <a:cubicBezTo>
                  <a:pt x="1220" y="1475"/>
                  <a:pt x="1217" y="1462"/>
                  <a:pt x="1214" y="1451"/>
                </a:cubicBezTo>
                <a:cubicBezTo>
                  <a:pt x="1211" y="1434"/>
                  <a:pt x="1206" y="1416"/>
                  <a:pt x="1201" y="1400"/>
                </a:cubicBezTo>
                <a:close/>
                <a:moveTo>
                  <a:pt x="1244" y="762"/>
                </a:moveTo>
                <a:cubicBezTo>
                  <a:pt x="1250" y="754"/>
                  <a:pt x="1256" y="746"/>
                  <a:pt x="1261" y="737"/>
                </a:cubicBezTo>
                <a:cubicBezTo>
                  <a:pt x="1268" y="726"/>
                  <a:pt x="1274" y="714"/>
                  <a:pt x="1280" y="701"/>
                </a:cubicBezTo>
                <a:cubicBezTo>
                  <a:pt x="1285" y="689"/>
                  <a:pt x="1291" y="677"/>
                  <a:pt x="1289" y="662"/>
                </a:cubicBezTo>
                <a:cubicBezTo>
                  <a:pt x="1289" y="659"/>
                  <a:pt x="1288" y="655"/>
                  <a:pt x="1287" y="653"/>
                </a:cubicBezTo>
                <a:cubicBezTo>
                  <a:pt x="1284" y="650"/>
                  <a:pt x="1281" y="650"/>
                  <a:pt x="1278" y="651"/>
                </a:cubicBezTo>
                <a:cubicBezTo>
                  <a:pt x="1271" y="653"/>
                  <a:pt x="1267" y="659"/>
                  <a:pt x="1263" y="666"/>
                </a:cubicBezTo>
                <a:cubicBezTo>
                  <a:pt x="1258" y="673"/>
                  <a:pt x="1253" y="681"/>
                  <a:pt x="1250" y="690"/>
                </a:cubicBezTo>
                <a:cubicBezTo>
                  <a:pt x="1244" y="705"/>
                  <a:pt x="1240" y="720"/>
                  <a:pt x="1235" y="735"/>
                </a:cubicBezTo>
                <a:cubicBezTo>
                  <a:pt x="1231" y="750"/>
                  <a:pt x="1222" y="776"/>
                  <a:pt x="1226" y="780"/>
                </a:cubicBezTo>
                <a:cubicBezTo>
                  <a:pt x="1229" y="784"/>
                  <a:pt x="1239" y="769"/>
                  <a:pt x="1244" y="762"/>
                </a:cubicBezTo>
                <a:close/>
                <a:moveTo>
                  <a:pt x="1229" y="580"/>
                </a:moveTo>
                <a:cubicBezTo>
                  <a:pt x="1224" y="577"/>
                  <a:pt x="1217" y="579"/>
                  <a:pt x="1213" y="584"/>
                </a:cubicBezTo>
                <a:cubicBezTo>
                  <a:pt x="1209" y="589"/>
                  <a:pt x="1207" y="596"/>
                  <a:pt x="1206" y="603"/>
                </a:cubicBezTo>
                <a:cubicBezTo>
                  <a:pt x="1207" y="629"/>
                  <a:pt x="1210" y="653"/>
                  <a:pt x="1213" y="678"/>
                </a:cubicBezTo>
                <a:cubicBezTo>
                  <a:pt x="1215" y="688"/>
                  <a:pt x="1216" y="698"/>
                  <a:pt x="1218" y="708"/>
                </a:cubicBezTo>
                <a:cubicBezTo>
                  <a:pt x="1219" y="711"/>
                  <a:pt x="1222" y="729"/>
                  <a:pt x="1226" y="721"/>
                </a:cubicBezTo>
                <a:cubicBezTo>
                  <a:pt x="1228" y="717"/>
                  <a:pt x="1229" y="710"/>
                  <a:pt x="1230" y="705"/>
                </a:cubicBezTo>
                <a:cubicBezTo>
                  <a:pt x="1232" y="695"/>
                  <a:pt x="1233" y="685"/>
                  <a:pt x="1234" y="675"/>
                </a:cubicBezTo>
                <a:cubicBezTo>
                  <a:pt x="1237" y="658"/>
                  <a:pt x="1238" y="641"/>
                  <a:pt x="1239" y="624"/>
                </a:cubicBezTo>
                <a:cubicBezTo>
                  <a:pt x="1240" y="610"/>
                  <a:pt x="1241" y="587"/>
                  <a:pt x="1229" y="580"/>
                </a:cubicBezTo>
                <a:close/>
                <a:moveTo>
                  <a:pt x="1203" y="57"/>
                </a:moveTo>
                <a:cubicBezTo>
                  <a:pt x="1206" y="61"/>
                  <a:pt x="1220" y="86"/>
                  <a:pt x="1220" y="75"/>
                </a:cubicBezTo>
                <a:cubicBezTo>
                  <a:pt x="1220" y="64"/>
                  <a:pt x="1217" y="51"/>
                  <a:pt x="1214" y="40"/>
                </a:cubicBezTo>
                <a:cubicBezTo>
                  <a:pt x="1211" y="26"/>
                  <a:pt x="1208" y="13"/>
                  <a:pt x="1205" y="0"/>
                </a:cubicBezTo>
                <a:cubicBezTo>
                  <a:pt x="1173" y="0"/>
                  <a:pt x="1173" y="0"/>
                  <a:pt x="1173" y="0"/>
                </a:cubicBezTo>
                <a:cubicBezTo>
                  <a:pt x="1177" y="11"/>
                  <a:pt x="1182" y="21"/>
                  <a:pt x="1187" y="31"/>
                </a:cubicBezTo>
                <a:cubicBezTo>
                  <a:pt x="1192" y="40"/>
                  <a:pt x="1198" y="49"/>
                  <a:pt x="1203" y="57"/>
                </a:cubicBezTo>
                <a:close/>
                <a:moveTo>
                  <a:pt x="1155" y="58"/>
                </a:moveTo>
                <a:cubicBezTo>
                  <a:pt x="1166" y="87"/>
                  <a:pt x="1186" y="107"/>
                  <a:pt x="1206" y="124"/>
                </a:cubicBezTo>
                <a:cubicBezTo>
                  <a:pt x="1208" y="125"/>
                  <a:pt x="1210" y="127"/>
                  <a:pt x="1212" y="127"/>
                </a:cubicBezTo>
                <a:cubicBezTo>
                  <a:pt x="1213" y="128"/>
                  <a:pt x="1214" y="128"/>
                  <a:pt x="1215" y="128"/>
                </a:cubicBezTo>
                <a:cubicBezTo>
                  <a:pt x="1216" y="127"/>
                  <a:pt x="1217" y="127"/>
                  <a:pt x="1218" y="125"/>
                </a:cubicBezTo>
                <a:cubicBezTo>
                  <a:pt x="1222" y="121"/>
                  <a:pt x="1216" y="107"/>
                  <a:pt x="1215" y="102"/>
                </a:cubicBezTo>
                <a:cubicBezTo>
                  <a:pt x="1211" y="94"/>
                  <a:pt x="1207" y="86"/>
                  <a:pt x="1203" y="78"/>
                </a:cubicBezTo>
                <a:cubicBezTo>
                  <a:pt x="1197" y="65"/>
                  <a:pt x="1190" y="52"/>
                  <a:pt x="1181" y="40"/>
                </a:cubicBezTo>
                <a:cubicBezTo>
                  <a:pt x="1178" y="35"/>
                  <a:pt x="1174" y="31"/>
                  <a:pt x="1169" y="29"/>
                </a:cubicBezTo>
                <a:cubicBezTo>
                  <a:pt x="1164" y="27"/>
                  <a:pt x="1158" y="29"/>
                  <a:pt x="1155" y="34"/>
                </a:cubicBezTo>
                <a:cubicBezTo>
                  <a:pt x="1153" y="37"/>
                  <a:pt x="1152" y="42"/>
                  <a:pt x="1153" y="46"/>
                </a:cubicBezTo>
                <a:cubicBezTo>
                  <a:pt x="1153" y="50"/>
                  <a:pt x="1154" y="54"/>
                  <a:pt x="1155" y="58"/>
                </a:cubicBezTo>
                <a:close/>
                <a:moveTo>
                  <a:pt x="803" y="380"/>
                </a:moveTo>
                <a:cubicBezTo>
                  <a:pt x="808" y="390"/>
                  <a:pt x="814" y="399"/>
                  <a:pt x="819" y="407"/>
                </a:cubicBezTo>
                <a:cubicBezTo>
                  <a:pt x="822" y="411"/>
                  <a:pt x="836" y="435"/>
                  <a:pt x="836" y="425"/>
                </a:cubicBezTo>
                <a:cubicBezTo>
                  <a:pt x="836" y="414"/>
                  <a:pt x="833" y="401"/>
                  <a:pt x="830" y="390"/>
                </a:cubicBezTo>
                <a:cubicBezTo>
                  <a:pt x="827" y="372"/>
                  <a:pt x="822" y="355"/>
                  <a:pt x="817" y="338"/>
                </a:cubicBezTo>
                <a:cubicBezTo>
                  <a:pt x="813" y="324"/>
                  <a:pt x="807" y="300"/>
                  <a:pt x="793" y="296"/>
                </a:cubicBezTo>
                <a:cubicBezTo>
                  <a:pt x="789" y="294"/>
                  <a:pt x="784" y="295"/>
                  <a:pt x="781" y="300"/>
                </a:cubicBezTo>
                <a:cubicBezTo>
                  <a:pt x="777" y="305"/>
                  <a:pt x="777" y="314"/>
                  <a:pt x="779" y="320"/>
                </a:cubicBezTo>
                <a:cubicBezTo>
                  <a:pt x="785" y="342"/>
                  <a:pt x="793" y="362"/>
                  <a:pt x="803" y="380"/>
                </a:cubicBezTo>
                <a:close/>
                <a:moveTo>
                  <a:pt x="834" y="352"/>
                </a:moveTo>
                <a:cubicBezTo>
                  <a:pt x="835" y="355"/>
                  <a:pt x="838" y="374"/>
                  <a:pt x="842" y="366"/>
                </a:cubicBezTo>
                <a:cubicBezTo>
                  <a:pt x="844" y="361"/>
                  <a:pt x="845" y="355"/>
                  <a:pt x="846" y="350"/>
                </a:cubicBezTo>
                <a:cubicBezTo>
                  <a:pt x="848" y="340"/>
                  <a:pt x="849" y="329"/>
                  <a:pt x="850" y="319"/>
                </a:cubicBezTo>
                <a:cubicBezTo>
                  <a:pt x="853" y="302"/>
                  <a:pt x="854" y="285"/>
                  <a:pt x="855" y="268"/>
                </a:cubicBezTo>
                <a:cubicBezTo>
                  <a:pt x="856" y="254"/>
                  <a:pt x="857" y="231"/>
                  <a:pt x="845" y="224"/>
                </a:cubicBezTo>
                <a:cubicBezTo>
                  <a:pt x="840" y="221"/>
                  <a:pt x="833" y="223"/>
                  <a:pt x="829" y="228"/>
                </a:cubicBezTo>
                <a:cubicBezTo>
                  <a:pt x="825" y="233"/>
                  <a:pt x="823" y="240"/>
                  <a:pt x="822" y="248"/>
                </a:cubicBezTo>
                <a:cubicBezTo>
                  <a:pt x="823" y="273"/>
                  <a:pt x="826" y="298"/>
                  <a:pt x="829" y="323"/>
                </a:cubicBezTo>
                <a:cubicBezTo>
                  <a:pt x="831" y="333"/>
                  <a:pt x="832" y="342"/>
                  <a:pt x="834" y="352"/>
                </a:cubicBezTo>
                <a:close/>
                <a:moveTo>
                  <a:pt x="771" y="408"/>
                </a:moveTo>
                <a:cubicBezTo>
                  <a:pt x="782" y="437"/>
                  <a:pt x="802" y="457"/>
                  <a:pt x="822" y="474"/>
                </a:cubicBezTo>
                <a:cubicBezTo>
                  <a:pt x="824" y="475"/>
                  <a:pt x="826" y="477"/>
                  <a:pt x="828" y="477"/>
                </a:cubicBezTo>
                <a:cubicBezTo>
                  <a:pt x="829" y="478"/>
                  <a:pt x="830" y="478"/>
                  <a:pt x="831" y="477"/>
                </a:cubicBezTo>
                <a:cubicBezTo>
                  <a:pt x="832" y="477"/>
                  <a:pt x="833" y="477"/>
                  <a:pt x="834" y="475"/>
                </a:cubicBezTo>
                <a:cubicBezTo>
                  <a:pt x="838" y="470"/>
                  <a:pt x="832" y="457"/>
                  <a:pt x="831" y="452"/>
                </a:cubicBezTo>
                <a:cubicBezTo>
                  <a:pt x="827" y="444"/>
                  <a:pt x="823" y="436"/>
                  <a:pt x="819" y="428"/>
                </a:cubicBezTo>
                <a:cubicBezTo>
                  <a:pt x="813" y="415"/>
                  <a:pt x="806" y="402"/>
                  <a:pt x="797" y="390"/>
                </a:cubicBezTo>
                <a:cubicBezTo>
                  <a:pt x="794" y="385"/>
                  <a:pt x="790" y="380"/>
                  <a:pt x="785" y="379"/>
                </a:cubicBezTo>
                <a:cubicBezTo>
                  <a:pt x="780" y="377"/>
                  <a:pt x="774" y="379"/>
                  <a:pt x="771" y="384"/>
                </a:cubicBezTo>
                <a:cubicBezTo>
                  <a:pt x="769" y="387"/>
                  <a:pt x="768" y="392"/>
                  <a:pt x="769" y="396"/>
                </a:cubicBezTo>
                <a:cubicBezTo>
                  <a:pt x="769" y="400"/>
                  <a:pt x="770" y="404"/>
                  <a:pt x="771" y="408"/>
                </a:cubicBezTo>
                <a:close/>
                <a:moveTo>
                  <a:pt x="476" y="762"/>
                </a:moveTo>
                <a:cubicBezTo>
                  <a:pt x="482" y="754"/>
                  <a:pt x="488" y="746"/>
                  <a:pt x="493" y="737"/>
                </a:cubicBezTo>
                <a:cubicBezTo>
                  <a:pt x="500" y="726"/>
                  <a:pt x="506" y="714"/>
                  <a:pt x="512" y="701"/>
                </a:cubicBezTo>
                <a:cubicBezTo>
                  <a:pt x="517" y="689"/>
                  <a:pt x="523" y="677"/>
                  <a:pt x="521" y="662"/>
                </a:cubicBezTo>
                <a:cubicBezTo>
                  <a:pt x="521" y="659"/>
                  <a:pt x="520" y="655"/>
                  <a:pt x="519" y="653"/>
                </a:cubicBezTo>
                <a:cubicBezTo>
                  <a:pt x="516" y="650"/>
                  <a:pt x="513" y="650"/>
                  <a:pt x="510" y="651"/>
                </a:cubicBezTo>
                <a:cubicBezTo>
                  <a:pt x="503" y="653"/>
                  <a:pt x="499" y="659"/>
                  <a:pt x="495" y="666"/>
                </a:cubicBezTo>
                <a:cubicBezTo>
                  <a:pt x="490" y="673"/>
                  <a:pt x="485" y="681"/>
                  <a:pt x="482" y="690"/>
                </a:cubicBezTo>
                <a:cubicBezTo>
                  <a:pt x="476" y="705"/>
                  <a:pt x="472" y="720"/>
                  <a:pt x="467" y="735"/>
                </a:cubicBezTo>
                <a:cubicBezTo>
                  <a:pt x="463" y="750"/>
                  <a:pt x="454" y="776"/>
                  <a:pt x="458" y="780"/>
                </a:cubicBezTo>
                <a:cubicBezTo>
                  <a:pt x="461" y="784"/>
                  <a:pt x="471" y="769"/>
                  <a:pt x="476" y="762"/>
                </a:cubicBezTo>
                <a:close/>
                <a:moveTo>
                  <a:pt x="435" y="57"/>
                </a:moveTo>
                <a:cubicBezTo>
                  <a:pt x="438" y="61"/>
                  <a:pt x="452" y="86"/>
                  <a:pt x="452" y="75"/>
                </a:cubicBezTo>
                <a:cubicBezTo>
                  <a:pt x="452" y="64"/>
                  <a:pt x="449" y="51"/>
                  <a:pt x="446" y="40"/>
                </a:cubicBezTo>
                <a:cubicBezTo>
                  <a:pt x="443" y="26"/>
                  <a:pt x="440" y="13"/>
                  <a:pt x="437" y="0"/>
                </a:cubicBezTo>
                <a:cubicBezTo>
                  <a:pt x="405" y="0"/>
                  <a:pt x="405" y="0"/>
                  <a:pt x="405" y="0"/>
                </a:cubicBezTo>
                <a:cubicBezTo>
                  <a:pt x="409" y="11"/>
                  <a:pt x="414" y="21"/>
                  <a:pt x="419" y="31"/>
                </a:cubicBezTo>
                <a:cubicBezTo>
                  <a:pt x="424" y="40"/>
                  <a:pt x="430" y="49"/>
                  <a:pt x="435" y="57"/>
                </a:cubicBezTo>
                <a:close/>
                <a:moveTo>
                  <a:pt x="461" y="580"/>
                </a:moveTo>
                <a:cubicBezTo>
                  <a:pt x="456" y="577"/>
                  <a:pt x="449" y="579"/>
                  <a:pt x="445" y="584"/>
                </a:cubicBezTo>
                <a:cubicBezTo>
                  <a:pt x="441" y="589"/>
                  <a:pt x="439" y="596"/>
                  <a:pt x="438" y="603"/>
                </a:cubicBezTo>
                <a:cubicBezTo>
                  <a:pt x="439" y="629"/>
                  <a:pt x="442" y="653"/>
                  <a:pt x="445" y="678"/>
                </a:cubicBezTo>
                <a:cubicBezTo>
                  <a:pt x="447" y="688"/>
                  <a:pt x="448" y="698"/>
                  <a:pt x="450" y="708"/>
                </a:cubicBezTo>
                <a:cubicBezTo>
                  <a:pt x="451" y="711"/>
                  <a:pt x="454" y="729"/>
                  <a:pt x="458" y="721"/>
                </a:cubicBezTo>
                <a:cubicBezTo>
                  <a:pt x="460" y="717"/>
                  <a:pt x="461" y="710"/>
                  <a:pt x="462" y="705"/>
                </a:cubicBezTo>
                <a:cubicBezTo>
                  <a:pt x="464" y="695"/>
                  <a:pt x="465" y="685"/>
                  <a:pt x="466" y="675"/>
                </a:cubicBezTo>
                <a:cubicBezTo>
                  <a:pt x="469" y="658"/>
                  <a:pt x="471" y="641"/>
                  <a:pt x="471" y="624"/>
                </a:cubicBezTo>
                <a:cubicBezTo>
                  <a:pt x="472" y="610"/>
                  <a:pt x="473" y="587"/>
                  <a:pt x="461" y="580"/>
                </a:cubicBezTo>
                <a:close/>
                <a:moveTo>
                  <a:pt x="387" y="58"/>
                </a:moveTo>
                <a:cubicBezTo>
                  <a:pt x="398" y="87"/>
                  <a:pt x="418" y="107"/>
                  <a:pt x="438" y="124"/>
                </a:cubicBezTo>
                <a:cubicBezTo>
                  <a:pt x="440" y="125"/>
                  <a:pt x="442" y="127"/>
                  <a:pt x="444" y="127"/>
                </a:cubicBezTo>
                <a:cubicBezTo>
                  <a:pt x="445" y="128"/>
                  <a:pt x="446" y="128"/>
                  <a:pt x="447" y="128"/>
                </a:cubicBezTo>
                <a:cubicBezTo>
                  <a:pt x="448" y="127"/>
                  <a:pt x="449" y="127"/>
                  <a:pt x="450" y="125"/>
                </a:cubicBezTo>
                <a:cubicBezTo>
                  <a:pt x="454" y="121"/>
                  <a:pt x="448" y="107"/>
                  <a:pt x="447" y="102"/>
                </a:cubicBezTo>
                <a:cubicBezTo>
                  <a:pt x="443" y="94"/>
                  <a:pt x="439" y="86"/>
                  <a:pt x="435" y="78"/>
                </a:cubicBezTo>
                <a:cubicBezTo>
                  <a:pt x="429" y="65"/>
                  <a:pt x="422" y="52"/>
                  <a:pt x="413" y="40"/>
                </a:cubicBezTo>
                <a:cubicBezTo>
                  <a:pt x="410" y="35"/>
                  <a:pt x="406" y="31"/>
                  <a:pt x="401" y="29"/>
                </a:cubicBezTo>
                <a:cubicBezTo>
                  <a:pt x="396" y="27"/>
                  <a:pt x="390" y="29"/>
                  <a:pt x="387" y="34"/>
                </a:cubicBezTo>
                <a:cubicBezTo>
                  <a:pt x="385" y="37"/>
                  <a:pt x="384" y="42"/>
                  <a:pt x="385" y="46"/>
                </a:cubicBezTo>
                <a:cubicBezTo>
                  <a:pt x="385" y="50"/>
                  <a:pt x="386" y="54"/>
                  <a:pt x="387" y="58"/>
                </a:cubicBezTo>
                <a:close/>
                <a:moveTo>
                  <a:pt x="74" y="425"/>
                </a:moveTo>
                <a:cubicBezTo>
                  <a:pt x="77" y="429"/>
                  <a:pt x="87" y="413"/>
                  <a:pt x="92" y="406"/>
                </a:cubicBezTo>
                <a:cubicBezTo>
                  <a:pt x="98" y="398"/>
                  <a:pt x="104" y="390"/>
                  <a:pt x="109" y="382"/>
                </a:cubicBezTo>
                <a:cubicBezTo>
                  <a:pt x="116" y="370"/>
                  <a:pt x="122" y="358"/>
                  <a:pt x="128" y="346"/>
                </a:cubicBezTo>
                <a:cubicBezTo>
                  <a:pt x="133" y="333"/>
                  <a:pt x="139" y="321"/>
                  <a:pt x="137" y="306"/>
                </a:cubicBezTo>
                <a:cubicBezTo>
                  <a:pt x="137" y="303"/>
                  <a:pt x="136" y="300"/>
                  <a:pt x="135" y="298"/>
                </a:cubicBezTo>
                <a:cubicBezTo>
                  <a:pt x="132" y="295"/>
                  <a:pt x="129" y="295"/>
                  <a:pt x="126" y="295"/>
                </a:cubicBezTo>
                <a:cubicBezTo>
                  <a:pt x="119" y="297"/>
                  <a:pt x="115" y="303"/>
                  <a:pt x="111" y="310"/>
                </a:cubicBezTo>
                <a:cubicBezTo>
                  <a:pt x="106" y="318"/>
                  <a:pt x="101" y="325"/>
                  <a:pt x="98" y="334"/>
                </a:cubicBezTo>
                <a:cubicBezTo>
                  <a:pt x="92" y="349"/>
                  <a:pt x="88" y="364"/>
                  <a:pt x="83" y="379"/>
                </a:cubicBezTo>
                <a:cubicBezTo>
                  <a:pt x="79" y="394"/>
                  <a:pt x="70" y="420"/>
                  <a:pt x="74" y="425"/>
                </a:cubicBezTo>
                <a:close/>
                <a:moveTo>
                  <a:pt x="387" y="763"/>
                </a:moveTo>
                <a:cubicBezTo>
                  <a:pt x="398" y="793"/>
                  <a:pt x="418" y="812"/>
                  <a:pt x="438" y="829"/>
                </a:cubicBezTo>
                <a:cubicBezTo>
                  <a:pt x="440" y="831"/>
                  <a:pt x="442" y="832"/>
                  <a:pt x="444" y="833"/>
                </a:cubicBezTo>
                <a:cubicBezTo>
                  <a:pt x="445" y="833"/>
                  <a:pt x="446" y="833"/>
                  <a:pt x="447" y="833"/>
                </a:cubicBezTo>
                <a:cubicBezTo>
                  <a:pt x="448" y="833"/>
                  <a:pt x="449" y="832"/>
                  <a:pt x="450" y="831"/>
                </a:cubicBezTo>
                <a:cubicBezTo>
                  <a:pt x="454" y="826"/>
                  <a:pt x="448" y="813"/>
                  <a:pt x="447" y="808"/>
                </a:cubicBezTo>
                <a:cubicBezTo>
                  <a:pt x="443" y="800"/>
                  <a:pt x="439" y="792"/>
                  <a:pt x="435" y="784"/>
                </a:cubicBezTo>
                <a:cubicBezTo>
                  <a:pt x="429" y="771"/>
                  <a:pt x="422" y="757"/>
                  <a:pt x="413" y="746"/>
                </a:cubicBezTo>
                <a:cubicBezTo>
                  <a:pt x="410" y="741"/>
                  <a:pt x="406" y="736"/>
                  <a:pt x="401" y="734"/>
                </a:cubicBezTo>
                <a:cubicBezTo>
                  <a:pt x="396" y="733"/>
                  <a:pt x="390" y="734"/>
                  <a:pt x="387" y="740"/>
                </a:cubicBezTo>
                <a:cubicBezTo>
                  <a:pt x="385" y="743"/>
                  <a:pt x="384" y="747"/>
                  <a:pt x="385" y="751"/>
                </a:cubicBezTo>
                <a:cubicBezTo>
                  <a:pt x="385" y="756"/>
                  <a:pt x="386" y="759"/>
                  <a:pt x="387" y="763"/>
                </a:cubicBezTo>
                <a:close/>
                <a:moveTo>
                  <a:pt x="458" y="16"/>
                </a:moveTo>
                <a:cubicBezTo>
                  <a:pt x="460" y="11"/>
                  <a:pt x="461" y="5"/>
                  <a:pt x="462" y="0"/>
                </a:cubicBezTo>
                <a:cubicBezTo>
                  <a:pt x="450" y="0"/>
                  <a:pt x="450" y="0"/>
                  <a:pt x="450" y="0"/>
                </a:cubicBezTo>
                <a:cubicBezTo>
                  <a:pt x="450" y="1"/>
                  <a:pt x="450" y="2"/>
                  <a:pt x="450" y="2"/>
                </a:cubicBezTo>
                <a:cubicBezTo>
                  <a:pt x="451" y="5"/>
                  <a:pt x="454" y="24"/>
                  <a:pt x="458" y="16"/>
                </a:cubicBezTo>
                <a:close/>
                <a:moveTo>
                  <a:pt x="433" y="694"/>
                </a:moveTo>
                <a:cubicBezTo>
                  <a:pt x="429" y="680"/>
                  <a:pt x="423" y="656"/>
                  <a:pt x="409" y="651"/>
                </a:cubicBezTo>
                <a:cubicBezTo>
                  <a:pt x="405" y="650"/>
                  <a:pt x="400" y="651"/>
                  <a:pt x="397" y="655"/>
                </a:cubicBezTo>
                <a:cubicBezTo>
                  <a:pt x="393" y="661"/>
                  <a:pt x="393" y="669"/>
                  <a:pt x="395" y="676"/>
                </a:cubicBezTo>
                <a:cubicBezTo>
                  <a:pt x="401" y="697"/>
                  <a:pt x="409" y="718"/>
                  <a:pt x="419" y="736"/>
                </a:cubicBezTo>
                <a:cubicBezTo>
                  <a:pt x="424" y="745"/>
                  <a:pt x="430" y="754"/>
                  <a:pt x="435" y="763"/>
                </a:cubicBezTo>
                <a:cubicBezTo>
                  <a:pt x="438" y="767"/>
                  <a:pt x="452" y="791"/>
                  <a:pt x="452" y="781"/>
                </a:cubicBezTo>
                <a:cubicBezTo>
                  <a:pt x="452" y="769"/>
                  <a:pt x="449" y="757"/>
                  <a:pt x="446" y="745"/>
                </a:cubicBezTo>
                <a:cubicBezTo>
                  <a:pt x="443" y="728"/>
                  <a:pt x="438" y="711"/>
                  <a:pt x="433" y="694"/>
                </a:cubicBezTo>
                <a:close/>
                <a:moveTo>
                  <a:pt x="461" y="1285"/>
                </a:moveTo>
                <a:cubicBezTo>
                  <a:pt x="456" y="1282"/>
                  <a:pt x="449" y="1284"/>
                  <a:pt x="445" y="1289"/>
                </a:cubicBezTo>
                <a:cubicBezTo>
                  <a:pt x="441" y="1294"/>
                  <a:pt x="439" y="1302"/>
                  <a:pt x="438" y="1309"/>
                </a:cubicBezTo>
                <a:cubicBezTo>
                  <a:pt x="439" y="1334"/>
                  <a:pt x="442" y="1359"/>
                  <a:pt x="445" y="1384"/>
                </a:cubicBezTo>
                <a:cubicBezTo>
                  <a:pt x="447" y="1394"/>
                  <a:pt x="448" y="1404"/>
                  <a:pt x="450" y="1413"/>
                </a:cubicBezTo>
                <a:cubicBezTo>
                  <a:pt x="451" y="1416"/>
                  <a:pt x="454" y="1435"/>
                  <a:pt x="458" y="1427"/>
                </a:cubicBezTo>
                <a:cubicBezTo>
                  <a:pt x="460" y="1422"/>
                  <a:pt x="461" y="1416"/>
                  <a:pt x="462" y="1411"/>
                </a:cubicBezTo>
                <a:cubicBezTo>
                  <a:pt x="464" y="1401"/>
                  <a:pt x="465" y="1391"/>
                  <a:pt x="466" y="1381"/>
                </a:cubicBezTo>
                <a:cubicBezTo>
                  <a:pt x="469" y="1364"/>
                  <a:pt x="471" y="1347"/>
                  <a:pt x="471" y="1330"/>
                </a:cubicBezTo>
                <a:cubicBezTo>
                  <a:pt x="472" y="1315"/>
                  <a:pt x="473" y="1293"/>
                  <a:pt x="461" y="1285"/>
                </a:cubicBezTo>
                <a:close/>
                <a:moveTo>
                  <a:pt x="771" y="1116"/>
                </a:moveTo>
                <a:cubicBezTo>
                  <a:pt x="782" y="1145"/>
                  <a:pt x="802" y="1165"/>
                  <a:pt x="822" y="1182"/>
                </a:cubicBezTo>
                <a:cubicBezTo>
                  <a:pt x="824" y="1184"/>
                  <a:pt x="826" y="1185"/>
                  <a:pt x="828" y="1186"/>
                </a:cubicBezTo>
                <a:cubicBezTo>
                  <a:pt x="829" y="1186"/>
                  <a:pt x="830" y="1186"/>
                  <a:pt x="831" y="1186"/>
                </a:cubicBezTo>
                <a:cubicBezTo>
                  <a:pt x="832" y="1186"/>
                  <a:pt x="833" y="1185"/>
                  <a:pt x="834" y="1184"/>
                </a:cubicBezTo>
                <a:cubicBezTo>
                  <a:pt x="838" y="1179"/>
                  <a:pt x="832" y="1166"/>
                  <a:pt x="831" y="1161"/>
                </a:cubicBezTo>
                <a:cubicBezTo>
                  <a:pt x="827" y="1152"/>
                  <a:pt x="823" y="1145"/>
                  <a:pt x="819" y="1137"/>
                </a:cubicBezTo>
                <a:cubicBezTo>
                  <a:pt x="813" y="1123"/>
                  <a:pt x="806" y="1110"/>
                  <a:pt x="797" y="1098"/>
                </a:cubicBezTo>
                <a:cubicBezTo>
                  <a:pt x="794" y="1093"/>
                  <a:pt x="790" y="1089"/>
                  <a:pt x="785" y="1087"/>
                </a:cubicBezTo>
                <a:cubicBezTo>
                  <a:pt x="780" y="1085"/>
                  <a:pt x="774" y="1087"/>
                  <a:pt x="771" y="1092"/>
                </a:cubicBezTo>
                <a:cubicBezTo>
                  <a:pt x="769" y="1096"/>
                  <a:pt x="768" y="1100"/>
                  <a:pt x="769" y="1104"/>
                </a:cubicBezTo>
                <a:cubicBezTo>
                  <a:pt x="769" y="1108"/>
                  <a:pt x="770" y="1112"/>
                  <a:pt x="771" y="1116"/>
                </a:cubicBezTo>
                <a:close/>
                <a:moveTo>
                  <a:pt x="458" y="75"/>
                </a:moveTo>
                <a:cubicBezTo>
                  <a:pt x="461" y="79"/>
                  <a:pt x="471" y="63"/>
                  <a:pt x="476" y="56"/>
                </a:cubicBezTo>
                <a:cubicBezTo>
                  <a:pt x="482" y="48"/>
                  <a:pt x="488" y="40"/>
                  <a:pt x="493" y="32"/>
                </a:cubicBezTo>
                <a:cubicBezTo>
                  <a:pt x="499" y="22"/>
                  <a:pt x="505" y="11"/>
                  <a:pt x="510" y="0"/>
                </a:cubicBezTo>
                <a:cubicBezTo>
                  <a:pt x="476" y="0"/>
                  <a:pt x="476" y="0"/>
                  <a:pt x="476" y="0"/>
                </a:cubicBezTo>
                <a:cubicBezTo>
                  <a:pt x="473" y="10"/>
                  <a:pt x="470" y="20"/>
                  <a:pt x="467" y="29"/>
                </a:cubicBezTo>
                <a:cubicBezTo>
                  <a:pt x="463" y="44"/>
                  <a:pt x="454" y="71"/>
                  <a:pt x="458" y="75"/>
                </a:cubicBezTo>
                <a:close/>
                <a:moveTo>
                  <a:pt x="458" y="1486"/>
                </a:moveTo>
                <a:cubicBezTo>
                  <a:pt x="461" y="1490"/>
                  <a:pt x="471" y="1475"/>
                  <a:pt x="476" y="1467"/>
                </a:cubicBezTo>
                <a:cubicBezTo>
                  <a:pt x="482" y="1460"/>
                  <a:pt x="488" y="1451"/>
                  <a:pt x="493" y="1443"/>
                </a:cubicBezTo>
                <a:cubicBezTo>
                  <a:pt x="500" y="1432"/>
                  <a:pt x="506" y="1420"/>
                  <a:pt x="512" y="1407"/>
                </a:cubicBezTo>
                <a:cubicBezTo>
                  <a:pt x="517" y="1395"/>
                  <a:pt x="523" y="1382"/>
                  <a:pt x="521" y="1367"/>
                </a:cubicBezTo>
                <a:cubicBezTo>
                  <a:pt x="521" y="1364"/>
                  <a:pt x="520" y="1361"/>
                  <a:pt x="519" y="1359"/>
                </a:cubicBezTo>
                <a:cubicBezTo>
                  <a:pt x="516" y="1356"/>
                  <a:pt x="513" y="1356"/>
                  <a:pt x="510" y="1357"/>
                </a:cubicBezTo>
                <a:cubicBezTo>
                  <a:pt x="503" y="1359"/>
                  <a:pt x="499" y="1365"/>
                  <a:pt x="495" y="1371"/>
                </a:cubicBezTo>
                <a:cubicBezTo>
                  <a:pt x="490" y="1379"/>
                  <a:pt x="485" y="1387"/>
                  <a:pt x="482" y="1396"/>
                </a:cubicBezTo>
                <a:cubicBezTo>
                  <a:pt x="476" y="1410"/>
                  <a:pt x="472" y="1425"/>
                  <a:pt x="467" y="1441"/>
                </a:cubicBezTo>
                <a:cubicBezTo>
                  <a:pt x="463" y="1455"/>
                  <a:pt x="454" y="1482"/>
                  <a:pt x="458" y="1486"/>
                </a:cubicBezTo>
                <a:close/>
                <a:moveTo>
                  <a:pt x="433" y="1400"/>
                </a:moveTo>
                <a:cubicBezTo>
                  <a:pt x="429" y="1385"/>
                  <a:pt x="423" y="1362"/>
                  <a:pt x="409" y="1357"/>
                </a:cubicBezTo>
                <a:cubicBezTo>
                  <a:pt x="405" y="1355"/>
                  <a:pt x="400" y="1357"/>
                  <a:pt x="397" y="1361"/>
                </a:cubicBezTo>
                <a:cubicBezTo>
                  <a:pt x="393" y="1366"/>
                  <a:pt x="393" y="1375"/>
                  <a:pt x="395" y="1382"/>
                </a:cubicBezTo>
                <a:cubicBezTo>
                  <a:pt x="401" y="1403"/>
                  <a:pt x="409" y="1423"/>
                  <a:pt x="419" y="1442"/>
                </a:cubicBezTo>
                <a:cubicBezTo>
                  <a:pt x="424" y="1451"/>
                  <a:pt x="430" y="1460"/>
                  <a:pt x="435" y="1468"/>
                </a:cubicBezTo>
                <a:cubicBezTo>
                  <a:pt x="438" y="1473"/>
                  <a:pt x="452" y="1497"/>
                  <a:pt x="452" y="1487"/>
                </a:cubicBezTo>
                <a:cubicBezTo>
                  <a:pt x="452" y="1475"/>
                  <a:pt x="449" y="1462"/>
                  <a:pt x="446" y="1451"/>
                </a:cubicBezTo>
                <a:cubicBezTo>
                  <a:pt x="443" y="1434"/>
                  <a:pt x="438" y="1416"/>
                  <a:pt x="433" y="1400"/>
                </a:cubicBezTo>
                <a:close/>
                <a:moveTo>
                  <a:pt x="1539" y="1116"/>
                </a:moveTo>
                <a:cubicBezTo>
                  <a:pt x="1550" y="1145"/>
                  <a:pt x="1570" y="1165"/>
                  <a:pt x="1590" y="1182"/>
                </a:cubicBezTo>
                <a:cubicBezTo>
                  <a:pt x="1592" y="1184"/>
                  <a:pt x="1594" y="1185"/>
                  <a:pt x="1596" y="1186"/>
                </a:cubicBezTo>
                <a:cubicBezTo>
                  <a:pt x="1597" y="1186"/>
                  <a:pt x="1598" y="1186"/>
                  <a:pt x="1599" y="1186"/>
                </a:cubicBezTo>
                <a:cubicBezTo>
                  <a:pt x="1600" y="1186"/>
                  <a:pt x="1601" y="1185"/>
                  <a:pt x="1602" y="1184"/>
                </a:cubicBezTo>
                <a:cubicBezTo>
                  <a:pt x="1606" y="1179"/>
                  <a:pt x="1600" y="1166"/>
                  <a:pt x="1599" y="1161"/>
                </a:cubicBezTo>
                <a:cubicBezTo>
                  <a:pt x="1595" y="1152"/>
                  <a:pt x="1591" y="1145"/>
                  <a:pt x="1587" y="1137"/>
                </a:cubicBezTo>
                <a:cubicBezTo>
                  <a:pt x="1581" y="1123"/>
                  <a:pt x="1574" y="1110"/>
                  <a:pt x="1565" y="1098"/>
                </a:cubicBezTo>
                <a:cubicBezTo>
                  <a:pt x="1562" y="1093"/>
                  <a:pt x="1558" y="1089"/>
                  <a:pt x="1553" y="1087"/>
                </a:cubicBezTo>
                <a:cubicBezTo>
                  <a:pt x="1548" y="1085"/>
                  <a:pt x="1542" y="1087"/>
                  <a:pt x="1539" y="1092"/>
                </a:cubicBezTo>
                <a:cubicBezTo>
                  <a:pt x="1537" y="1096"/>
                  <a:pt x="1536" y="1100"/>
                  <a:pt x="1537" y="1104"/>
                </a:cubicBezTo>
                <a:cubicBezTo>
                  <a:pt x="1537" y="1108"/>
                  <a:pt x="1538" y="1112"/>
                  <a:pt x="1539" y="1116"/>
                </a:cubicBezTo>
                <a:close/>
                <a:moveTo>
                  <a:pt x="2307" y="1116"/>
                </a:moveTo>
                <a:cubicBezTo>
                  <a:pt x="2318" y="1145"/>
                  <a:pt x="2338" y="1165"/>
                  <a:pt x="2358" y="1182"/>
                </a:cubicBezTo>
                <a:cubicBezTo>
                  <a:pt x="2360" y="1184"/>
                  <a:pt x="2362" y="1185"/>
                  <a:pt x="2364" y="1186"/>
                </a:cubicBezTo>
                <a:cubicBezTo>
                  <a:pt x="2365" y="1186"/>
                  <a:pt x="2366" y="1186"/>
                  <a:pt x="2366" y="1186"/>
                </a:cubicBezTo>
                <a:cubicBezTo>
                  <a:pt x="2368" y="1186"/>
                  <a:pt x="2369" y="1185"/>
                  <a:pt x="2370" y="1184"/>
                </a:cubicBezTo>
                <a:cubicBezTo>
                  <a:pt x="2374" y="1179"/>
                  <a:pt x="2368" y="1166"/>
                  <a:pt x="2367" y="1161"/>
                </a:cubicBezTo>
                <a:cubicBezTo>
                  <a:pt x="2363" y="1152"/>
                  <a:pt x="2359" y="1145"/>
                  <a:pt x="2355" y="1137"/>
                </a:cubicBezTo>
                <a:cubicBezTo>
                  <a:pt x="2349" y="1123"/>
                  <a:pt x="2342" y="1110"/>
                  <a:pt x="2333" y="1098"/>
                </a:cubicBezTo>
                <a:cubicBezTo>
                  <a:pt x="2330" y="1093"/>
                  <a:pt x="2326" y="1089"/>
                  <a:pt x="2321" y="1087"/>
                </a:cubicBezTo>
                <a:cubicBezTo>
                  <a:pt x="2316" y="1085"/>
                  <a:pt x="2310" y="1087"/>
                  <a:pt x="2307" y="1092"/>
                </a:cubicBezTo>
                <a:cubicBezTo>
                  <a:pt x="2305" y="1096"/>
                  <a:pt x="2304" y="1100"/>
                  <a:pt x="2305" y="1104"/>
                </a:cubicBezTo>
                <a:cubicBezTo>
                  <a:pt x="2305" y="1108"/>
                  <a:pt x="2306" y="1112"/>
                  <a:pt x="2307" y="1116"/>
                </a:cubicBezTo>
                <a:close/>
                <a:moveTo>
                  <a:pt x="1969" y="694"/>
                </a:moveTo>
                <a:cubicBezTo>
                  <a:pt x="1964" y="680"/>
                  <a:pt x="1959" y="656"/>
                  <a:pt x="1945" y="651"/>
                </a:cubicBezTo>
                <a:cubicBezTo>
                  <a:pt x="1941" y="650"/>
                  <a:pt x="1936" y="651"/>
                  <a:pt x="1933" y="655"/>
                </a:cubicBezTo>
                <a:cubicBezTo>
                  <a:pt x="1929" y="661"/>
                  <a:pt x="1929" y="669"/>
                  <a:pt x="1931" y="676"/>
                </a:cubicBezTo>
                <a:cubicBezTo>
                  <a:pt x="1937" y="697"/>
                  <a:pt x="1945" y="718"/>
                  <a:pt x="1955" y="736"/>
                </a:cubicBezTo>
                <a:cubicBezTo>
                  <a:pt x="1960" y="745"/>
                  <a:pt x="1965" y="754"/>
                  <a:pt x="1971" y="763"/>
                </a:cubicBezTo>
                <a:cubicBezTo>
                  <a:pt x="1974" y="767"/>
                  <a:pt x="1988" y="791"/>
                  <a:pt x="1988" y="781"/>
                </a:cubicBezTo>
                <a:cubicBezTo>
                  <a:pt x="1988" y="769"/>
                  <a:pt x="1985" y="757"/>
                  <a:pt x="1982" y="745"/>
                </a:cubicBezTo>
                <a:cubicBezTo>
                  <a:pt x="1979" y="728"/>
                  <a:pt x="1974" y="711"/>
                  <a:pt x="1969" y="694"/>
                </a:cubicBezTo>
                <a:close/>
                <a:moveTo>
                  <a:pt x="2307" y="408"/>
                </a:moveTo>
                <a:cubicBezTo>
                  <a:pt x="2318" y="437"/>
                  <a:pt x="2338" y="457"/>
                  <a:pt x="2358" y="474"/>
                </a:cubicBezTo>
                <a:cubicBezTo>
                  <a:pt x="2360" y="475"/>
                  <a:pt x="2362" y="477"/>
                  <a:pt x="2364" y="477"/>
                </a:cubicBezTo>
                <a:cubicBezTo>
                  <a:pt x="2365" y="478"/>
                  <a:pt x="2366" y="478"/>
                  <a:pt x="2366" y="477"/>
                </a:cubicBezTo>
                <a:cubicBezTo>
                  <a:pt x="2368" y="477"/>
                  <a:pt x="2369" y="477"/>
                  <a:pt x="2370" y="475"/>
                </a:cubicBezTo>
                <a:cubicBezTo>
                  <a:pt x="2374" y="470"/>
                  <a:pt x="2368" y="457"/>
                  <a:pt x="2367" y="452"/>
                </a:cubicBezTo>
                <a:cubicBezTo>
                  <a:pt x="2363" y="444"/>
                  <a:pt x="2359" y="436"/>
                  <a:pt x="2355" y="428"/>
                </a:cubicBezTo>
                <a:cubicBezTo>
                  <a:pt x="2349" y="415"/>
                  <a:pt x="2342" y="402"/>
                  <a:pt x="2333" y="390"/>
                </a:cubicBezTo>
                <a:cubicBezTo>
                  <a:pt x="2330" y="385"/>
                  <a:pt x="2326" y="380"/>
                  <a:pt x="2321" y="379"/>
                </a:cubicBezTo>
                <a:cubicBezTo>
                  <a:pt x="2316" y="377"/>
                  <a:pt x="2310" y="379"/>
                  <a:pt x="2307" y="384"/>
                </a:cubicBezTo>
                <a:cubicBezTo>
                  <a:pt x="2305" y="387"/>
                  <a:pt x="2304" y="392"/>
                  <a:pt x="2305" y="396"/>
                </a:cubicBezTo>
                <a:cubicBezTo>
                  <a:pt x="2305" y="400"/>
                  <a:pt x="2306" y="404"/>
                  <a:pt x="2307" y="408"/>
                </a:cubicBezTo>
                <a:close/>
                <a:moveTo>
                  <a:pt x="1994" y="75"/>
                </a:moveTo>
                <a:cubicBezTo>
                  <a:pt x="1997" y="79"/>
                  <a:pt x="2007" y="63"/>
                  <a:pt x="2012" y="56"/>
                </a:cubicBezTo>
                <a:cubicBezTo>
                  <a:pt x="2018" y="48"/>
                  <a:pt x="2024" y="40"/>
                  <a:pt x="2029" y="32"/>
                </a:cubicBezTo>
                <a:cubicBezTo>
                  <a:pt x="2035" y="22"/>
                  <a:pt x="2041" y="11"/>
                  <a:pt x="2046" y="0"/>
                </a:cubicBezTo>
                <a:cubicBezTo>
                  <a:pt x="2012" y="0"/>
                  <a:pt x="2012" y="0"/>
                  <a:pt x="2012" y="0"/>
                </a:cubicBezTo>
                <a:cubicBezTo>
                  <a:pt x="2009" y="10"/>
                  <a:pt x="2006" y="20"/>
                  <a:pt x="2003" y="29"/>
                </a:cubicBezTo>
                <a:cubicBezTo>
                  <a:pt x="1999" y="44"/>
                  <a:pt x="1990" y="71"/>
                  <a:pt x="1994" y="75"/>
                </a:cubicBezTo>
                <a:close/>
                <a:moveTo>
                  <a:pt x="1229" y="1285"/>
                </a:moveTo>
                <a:cubicBezTo>
                  <a:pt x="1224" y="1282"/>
                  <a:pt x="1217" y="1284"/>
                  <a:pt x="1213" y="1289"/>
                </a:cubicBezTo>
                <a:cubicBezTo>
                  <a:pt x="1209" y="1294"/>
                  <a:pt x="1207" y="1302"/>
                  <a:pt x="1206" y="1309"/>
                </a:cubicBezTo>
                <a:cubicBezTo>
                  <a:pt x="1207" y="1334"/>
                  <a:pt x="1210" y="1359"/>
                  <a:pt x="1213" y="1384"/>
                </a:cubicBezTo>
                <a:cubicBezTo>
                  <a:pt x="1215" y="1394"/>
                  <a:pt x="1216" y="1404"/>
                  <a:pt x="1218" y="1413"/>
                </a:cubicBezTo>
                <a:cubicBezTo>
                  <a:pt x="1219" y="1416"/>
                  <a:pt x="1222" y="1435"/>
                  <a:pt x="1226" y="1427"/>
                </a:cubicBezTo>
                <a:cubicBezTo>
                  <a:pt x="1228" y="1422"/>
                  <a:pt x="1229" y="1416"/>
                  <a:pt x="1230" y="1411"/>
                </a:cubicBezTo>
                <a:cubicBezTo>
                  <a:pt x="1232" y="1401"/>
                  <a:pt x="1233" y="1391"/>
                  <a:pt x="1234" y="1381"/>
                </a:cubicBezTo>
                <a:cubicBezTo>
                  <a:pt x="1237" y="1364"/>
                  <a:pt x="1238" y="1347"/>
                  <a:pt x="1239" y="1330"/>
                </a:cubicBezTo>
                <a:cubicBezTo>
                  <a:pt x="1240" y="1315"/>
                  <a:pt x="1241" y="1293"/>
                  <a:pt x="1229" y="1285"/>
                </a:cubicBezTo>
                <a:close/>
                <a:moveTo>
                  <a:pt x="1997" y="1285"/>
                </a:moveTo>
                <a:cubicBezTo>
                  <a:pt x="1992" y="1282"/>
                  <a:pt x="1985" y="1284"/>
                  <a:pt x="1981" y="1289"/>
                </a:cubicBezTo>
                <a:cubicBezTo>
                  <a:pt x="1977" y="1294"/>
                  <a:pt x="1975" y="1302"/>
                  <a:pt x="1974" y="1309"/>
                </a:cubicBezTo>
                <a:cubicBezTo>
                  <a:pt x="1975" y="1334"/>
                  <a:pt x="1978" y="1359"/>
                  <a:pt x="1981" y="1384"/>
                </a:cubicBezTo>
                <a:cubicBezTo>
                  <a:pt x="1983" y="1394"/>
                  <a:pt x="1984" y="1404"/>
                  <a:pt x="1986" y="1413"/>
                </a:cubicBezTo>
                <a:cubicBezTo>
                  <a:pt x="1987" y="1416"/>
                  <a:pt x="1990" y="1435"/>
                  <a:pt x="1994" y="1427"/>
                </a:cubicBezTo>
                <a:cubicBezTo>
                  <a:pt x="1996" y="1422"/>
                  <a:pt x="1997" y="1416"/>
                  <a:pt x="1998" y="1411"/>
                </a:cubicBezTo>
                <a:cubicBezTo>
                  <a:pt x="2000" y="1401"/>
                  <a:pt x="2001" y="1391"/>
                  <a:pt x="2002" y="1381"/>
                </a:cubicBezTo>
                <a:cubicBezTo>
                  <a:pt x="2005" y="1364"/>
                  <a:pt x="2006" y="1347"/>
                  <a:pt x="2007" y="1330"/>
                </a:cubicBezTo>
                <a:cubicBezTo>
                  <a:pt x="2008" y="1315"/>
                  <a:pt x="2009" y="1293"/>
                  <a:pt x="1997" y="1285"/>
                </a:cubicBezTo>
                <a:close/>
                <a:moveTo>
                  <a:pt x="1994" y="1486"/>
                </a:moveTo>
                <a:cubicBezTo>
                  <a:pt x="1997" y="1490"/>
                  <a:pt x="2007" y="1475"/>
                  <a:pt x="2012" y="1467"/>
                </a:cubicBezTo>
                <a:cubicBezTo>
                  <a:pt x="2018" y="1460"/>
                  <a:pt x="2024" y="1451"/>
                  <a:pt x="2029" y="1443"/>
                </a:cubicBezTo>
                <a:cubicBezTo>
                  <a:pt x="2036" y="1432"/>
                  <a:pt x="2042" y="1420"/>
                  <a:pt x="2048" y="1407"/>
                </a:cubicBezTo>
                <a:cubicBezTo>
                  <a:pt x="2053" y="1395"/>
                  <a:pt x="2059" y="1382"/>
                  <a:pt x="2057" y="1367"/>
                </a:cubicBezTo>
                <a:cubicBezTo>
                  <a:pt x="2057" y="1364"/>
                  <a:pt x="2056" y="1361"/>
                  <a:pt x="2055" y="1359"/>
                </a:cubicBezTo>
                <a:cubicBezTo>
                  <a:pt x="2052" y="1356"/>
                  <a:pt x="2049" y="1356"/>
                  <a:pt x="2046" y="1357"/>
                </a:cubicBezTo>
                <a:cubicBezTo>
                  <a:pt x="2039" y="1359"/>
                  <a:pt x="2035" y="1365"/>
                  <a:pt x="2031" y="1371"/>
                </a:cubicBezTo>
                <a:cubicBezTo>
                  <a:pt x="2026" y="1379"/>
                  <a:pt x="2021" y="1387"/>
                  <a:pt x="2018" y="1396"/>
                </a:cubicBezTo>
                <a:cubicBezTo>
                  <a:pt x="2012" y="1410"/>
                  <a:pt x="2008" y="1425"/>
                  <a:pt x="2003" y="1441"/>
                </a:cubicBezTo>
                <a:cubicBezTo>
                  <a:pt x="1999" y="1455"/>
                  <a:pt x="1990" y="1482"/>
                  <a:pt x="1994" y="1486"/>
                </a:cubicBezTo>
                <a:close/>
                <a:moveTo>
                  <a:pt x="2339" y="380"/>
                </a:moveTo>
                <a:cubicBezTo>
                  <a:pt x="2344" y="390"/>
                  <a:pt x="2349" y="399"/>
                  <a:pt x="2355" y="407"/>
                </a:cubicBezTo>
                <a:cubicBezTo>
                  <a:pt x="2358" y="411"/>
                  <a:pt x="2372" y="435"/>
                  <a:pt x="2372" y="425"/>
                </a:cubicBezTo>
                <a:cubicBezTo>
                  <a:pt x="2372" y="414"/>
                  <a:pt x="2369" y="401"/>
                  <a:pt x="2366" y="390"/>
                </a:cubicBezTo>
                <a:cubicBezTo>
                  <a:pt x="2363" y="372"/>
                  <a:pt x="2358" y="355"/>
                  <a:pt x="2353" y="338"/>
                </a:cubicBezTo>
                <a:cubicBezTo>
                  <a:pt x="2348" y="324"/>
                  <a:pt x="2343" y="300"/>
                  <a:pt x="2329" y="296"/>
                </a:cubicBezTo>
                <a:cubicBezTo>
                  <a:pt x="2325" y="294"/>
                  <a:pt x="2320" y="295"/>
                  <a:pt x="2317" y="300"/>
                </a:cubicBezTo>
                <a:cubicBezTo>
                  <a:pt x="2313" y="305"/>
                  <a:pt x="2313" y="314"/>
                  <a:pt x="2315" y="320"/>
                </a:cubicBezTo>
                <a:cubicBezTo>
                  <a:pt x="2321" y="342"/>
                  <a:pt x="2329" y="362"/>
                  <a:pt x="2339" y="380"/>
                </a:cubicBezTo>
                <a:close/>
                <a:moveTo>
                  <a:pt x="2378" y="1074"/>
                </a:moveTo>
                <a:cubicBezTo>
                  <a:pt x="2380" y="1069"/>
                  <a:pt x="2381" y="1063"/>
                  <a:pt x="2382" y="1058"/>
                </a:cubicBezTo>
                <a:cubicBezTo>
                  <a:pt x="2384" y="1048"/>
                  <a:pt x="2385" y="1038"/>
                  <a:pt x="2386" y="1028"/>
                </a:cubicBezTo>
                <a:cubicBezTo>
                  <a:pt x="2389" y="1011"/>
                  <a:pt x="2390" y="994"/>
                  <a:pt x="2391" y="977"/>
                </a:cubicBezTo>
                <a:cubicBezTo>
                  <a:pt x="2392" y="963"/>
                  <a:pt x="2393" y="940"/>
                  <a:pt x="2381" y="932"/>
                </a:cubicBezTo>
                <a:cubicBezTo>
                  <a:pt x="2376" y="929"/>
                  <a:pt x="2369" y="931"/>
                  <a:pt x="2365" y="937"/>
                </a:cubicBezTo>
                <a:cubicBezTo>
                  <a:pt x="2361" y="942"/>
                  <a:pt x="2359" y="949"/>
                  <a:pt x="2358" y="956"/>
                </a:cubicBezTo>
                <a:cubicBezTo>
                  <a:pt x="2359" y="981"/>
                  <a:pt x="2362" y="1006"/>
                  <a:pt x="2365" y="1031"/>
                </a:cubicBezTo>
                <a:cubicBezTo>
                  <a:pt x="2367" y="1041"/>
                  <a:pt x="2368" y="1051"/>
                  <a:pt x="2370" y="1061"/>
                </a:cubicBezTo>
                <a:cubicBezTo>
                  <a:pt x="2371" y="1064"/>
                  <a:pt x="2374" y="1082"/>
                  <a:pt x="2378" y="1074"/>
                </a:cubicBezTo>
                <a:close/>
                <a:moveTo>
                  <a:pt x="2437" y="381"/>
                </a:moveTo>
                <a:cubicBezTo>
                  <a:pt x="2424" y="387"/>
                  <a:pt x="2413" y="401"/>
                  <a:pt x="2404" y="415"/>
                </a:cubicBezTo>
                <a:cubicBezTo>
                  <a:pt x="2392" y="432"/>
                  <a:pt x="2377" y="468"/>
                  <a:pt x="2380" y="474"/>
                </a:cubicBezTo>
                <a:cubicBezTo>
                  <a:pt x="2383" y="480"/>
                  <a:pt x="2421" y="455"/>
                  <a:pt x="2436" y="435"/>
                </a:cubicBezTo>
                <a:cubicBezTo>
                  <a:pt x="2444" y="424"/>
                  <a:pt x="2459" y="402"/>
                  <a:pt x="2450" y="386"/>
                </a:cubicBezTo>
                <a:cubicBezTo>
                  <a:pt x="2449" y="385"/>
                  <a:pt x="2448" y="383"/>
                  <a:pt x="2446" y="382"/>
                </a:cubicBezTo>
                <a:cubicBezTo>
                  <a:pt x="2446" y="382"/>
                  <a:pt x="2445" y="382"/>
                  <a:pt x="2445" y="381"/>
                </a:cubicBezTo>
                <a:cubicBezTo>
                  <a:pt x="2443" y="380"/>
                  <a:pt x="2440" y="380"/>
                  <a:pt x="2437" y="381"/>
                </a:cubicBezTo>
                <a:close/>
                <a:moveTo>
                  <a:pt x="2353" y="1047"/>
                </a:moveTo>
                <a:cubicBezTo>
                  <a:pt x="2348" y="1032"/>
                  <a:pt x="2343" y="1009"/>
                  <a:pt x="2329" y="1004"/>
                </a:cubicBezTo>
                <a:cubicBezTo>
                  <a:pt x="2325" y="1003"/>
                  <a:pt x="2320" y="1004"/>
                  <a:pt x="2317" y="1008"/>
                </a:cubicBezTo>
                <a:cubicBezTo>
                  <a:pt x="2313" y="1014"/>
                  <a:pt x="2313" y="1022"/>
                  <a:pt x="2315" y="1029"/>
                </a:cubicBezTo>
                <a:cubicBezTo>
                  <a:pt x="2321" y="1050"/>
                  <a:pt x="2329" y="1070"/>
                  <a:pt x="2339" y="1089"/>
                </a:cubicBezTo>
                <a:cubicBezTo>
                  <a:pt x="2344" y="1098"/>
                  <a:pt x="2349" y="1107"/>
                  <a:pt x="2355" y="1116"/>
                </a:cubicBezTo>
                <a:cubicBezTo>
                  <a:pt x="2358" y="1120"/>
                  <a:pt x="2372" y="1144"/>
                  <a:pt x="2372" y="1134"/>
                </a:cubicBezTo>
                <a:cubicBezTo>
                  <a:pt x="2372" y="1122"/>
                  <a:pt x="2369" y="1109"/>
                  <a:pt x="2366" y="1098"/>
                </a:cubicBezTo>
                <a:cubicBezTo>
                  <a:pt x="2363" y="1081"/>
                  <a:pt x="2358" y="1064"/>
                  <a:pt x="2353" y="1047"/>
                </a:cubicBezTo>
                <a:close/>
                <a:moveTo>
                  <a:pt x="2378" y="425"/>
                </a:moveTo>
                <a:cubicBezTo>
                  <a:pt x="2381" y="429"/>
                  <a:pt x="2391" y="413"/>
                  <a:pt x="2396" y="406"/>
                </a:cubicBezTo>
                <a:cubicBezTo>
                  <a:pt x="2402" y="398"/>
                  <a:pt x="2408" y="390"/>
                  <a:pt x="2413" y="382"/>
                </a:cubicBezTo>
                <a:cubicBezTo>
                  <a:pt x="2420" y="370"/>
                  <a:pt x="2426" y="358"/>
                  <a:pt x="2432" y="346"/>
                </a:cubicBezTo>
                <a:cubicBezTo>
                  <a:pt x="2437" y="333"/>
                  <a:pt x="2443" y="321"/>
                  <a:pt x="2441" y="306"/>
                </a:cubicBezTo>
                <a:cubicBezTo>
                  <a:pt x="2441" y="303"/>
                  <a:pt x="2440" y="300"/>
                  <a:pt x="2439" y="298"/>
                </a:cubicBezTo>
                <a:cubicBezTo>
                  <a:pt x="2436" y="295"/>
                  <a:pt x="2433" y="295"/>
                  <a:pt x="2430" y="295"/>
                </a:cubicBezTo>
                <a:cubicBezTo>
                  <a:pt x="2423" y="297"/>
                  <a:pt x="2419" y="303"/>
                  <a:pt x="2415" y="310"/>
                </a:cubicBezTo>
                <a:cubicBezTo>
                  <a:pt x="2410" y="318"/>
                  <a:pt x="2405" y="325"/>
                  <a:pt x="2402" y="334"/>
                </a:cubicBezTo>
                <a:cubicBezTo>
                  <a:pt x="2396" y="349"/>
                  <a:pt x="2392" y="364"/>
                  <a:pt x="2387" y="379"/>
                </a:cubicBezTo>
                <a:cubicBezTo>
                  <a:pt x="2383" y="394"/>
                  <a:pt x="2374" y="420"/>
                  <a:pt x="2378" y="425"/>
                </a:cubicBezTo>
                <a:close/>
                <a:moveTo>
                  <a:pt x="2370" y="352"/>
                </a:moveTo>
                <a:cubicBezTo>
                  <a:pt x="2371" y="355"/>
                  <a:pt x="2374" y="374"/>
                  <a:pt x="2378" y="366"/>
                </a:cubicBezTo>
                <a:cubicBezTo>
                  <a:pt x="2380" y="361"/>
                  <a:pt x="2381" y="355"/>
                  <a:pt x="2382" y="350"/>
                </a:cubicBezTo>
                <a:cubicBezTo>
                  <a:pt x="2384" y="340"/>
                  <a:pt x="2385" y="329"/>
                  <a:pt x="2386" y="319"/>
                </a:cubicBezTo>
                <a:cubicBezTo>
                  <a:pt x="2389" y="302"/>
                  <a:pt x="2390" y="285"/>
                  <a:pt x="2391" y="268"/>
                </a:cubicBezTo>
                <a:cubicBezTo>
                  <a:pt x="2392" y="254"/>
                  <a:pt x="2393" y="231"/>
                  <a:pt x="2381" y="224"/>
                </a:cubicBezTo>
                <a:cubicBezTo>
                  <a:pt x="2376" y="221"/>
                  <a:pt x="2369" y="223"/>
                  <a:pt x="2365" y="228"/>
                </a:cubicBezTo>
                <a:cubicBezTo>
                  <a:pt x="2361" y="233"/>
                  <a:pt x="2359" y="240"/>
                  <a:pt x="2358" y="248"/>
                </a:cubicBezTo>
                <a:cubicBezTo>
                  <a:pt x="2359" y="273"/>
                  <a:pt x="2362" y="298"/>
                  <a:pt x="2365" y="323"/>
                </a:cubicBezTo>
                <a:cubicBezTo>
                  <a:pt x="2367" y="333"/>
                  <a:pt x="2368" y="342"/>
                  <a:pt x="2370" y="352"/>
                </a:cubicBezTo>
                <a:close/>
                <a:moveTo>
                  <a:pt x="2396" y="1115"/>
                </a:moveTo>
                <a:cubicBezTo>
                  <a:pt x="2402" y="1107"/>
                  <a:pt x="2408" y="1099"/>
                  <a:pt x="2413" y="1090"/>
                </a:cubicBezTo>
                <a:cubicBezTo>
                  <a:pt x="2420" y="1079"/>
                  <a:pt x="2426" y="1067"/>
                  <a:pt x="2432" y="1054"/>
                </a:cubicBezTo>
                <a:cubicBezTo>
                  <a:pt x="2437" y="1042"/>
                  <a:pt x="2443" y="1029"/>
                  <a:pt x="2441" y="1015"/>
                </a:cubicBezTo>
                <a:cubicBezTo>
                  <a:pt x="2441" y="1011"/>
                  <a:pt x="2440" y="1008"/>
                  <a:pt x="2439" y="1006"/>
                </a:cubicBezTo>
                <a:cubicBezTo>
                  <a:pt x="2436" y="1003"/>
                  <a:pt x="2433" y="1003"/>
                  <a:pt x="2430" y="1004"/>
                </a:cubicBezTo>
                <a:cubicBezTo>
                  <a:pt x="2423" y="1006"/>
                  <a:pt x="2419" y="1012"/>
                  <a:pt x="2415" y="1019"/>
                </a:cubicBezTo>
                <a:cubicBezTo>
                  <a:pt x="2410" y="1026"/>
                  <a:pt x="2405" y="1034"/>
                  <a:pt x="2402" y="1043"/>
                </a:cubicBezTo>
                <a:cubicBezTo>
                  <a:pt x="2396" y="1058"/>
                  <a:pt x="2392" y="1073"/>
                  <a:pt x="2387" y="1088"/>
                </a:cubicBezTo>
                <a:cubicBezTo>
                  <a:pt x="2383" y="1103"/>
                  <a:pt x="2374" y="1129"/>
                  <a:pt x="2378" y="1133"/>
                </a:cubicBezTo>
                <a:cubicBezTo>
                  <a:pt x="2381" y="1137"/>
                  <a:pt x="2391" y="1122"/>
                  <a:pt x="2396" y="1115"/>
                </a:cubicBezTo>
                <a:close/>
                <a:moveTo>
                  <a:pt x="1969" y="1400"/>
                </a:moveTo>
                <a:cubicBezTo>
                  <a:pt x="1964" y="1385"/>
                  <a:pt x="1959" y="1362"/>
                  <a:pt x="1945" y="1357"/>
                </a:cubicBezTo>
                <a:cubicBezTo>
                  <a:pt x="1941" y="1355"/>
                  <a:pt x="1936" y="1357"/>
                  <a:pt x="1933" y="1361"/>
                </a:cubicBezTo>
                <a:cubicBezTo>
                  <a:pt x="1929" y="1366"/>
                  <a:pt x="1929" y="1375"/>
                  <a:pt x="1931" y="1382"/>
                </a:cubicBezTo>
                <a:cubicBezTo>
                  <a:pt x="1937" y="1403"/>
                  <a:pt x="1945" y="1423"/>
                  <a:pt x="1955" y="1442"/>
                </a:cubicBezTo>
                <a:cubicBezTo>
                  <a:pt x="1960" y="1451"/>
                  <a:pt x="1965" y="1460"/>
                  <a:pt x="1971" y="1468"/>
                </a:cubicBezTo>
                <a:cubicBezTo>
                  <a:pt x="1974" y="1473"/>
                  <a:pt x="1988" y="1497"/>
                  <a:pt x="1988" y="1487"/>
                </a:cubicBezTo>
                <a:cubicBezTo>
                  <a:pt x="1988" y="1475"/>
                  <a:pt x="1985" y="1462"/>
                  <a:pt x="1982" y="1451"/>
                </a:cubicBezTo>
                <a:cubicBezTo>
                  <a:pt x="1979" y="1434"/>
                  <a:pt x="1974" y="1416"/>
                  <a:pt x="1969" y="1400"/>
                </a:cubicBezTo>
                <a:close/>
                <a:moveTo>
                  <a:pt x="1602" y="352"/>
                </a:moveTo>
                <a:cubicBezTo>
                  <a:pt x="1603" y="355"/>
                  <a:pt x="1606" y="374"/>
                  <a:pt x="1610" y="366"/>
                </a:cubicBezTo>
                <a:cubicBezTo>
                  <a:pt x="1612" y="361"/>
                  <a:pt x="1613" y="355"/>
                  <a:pt x="1614" y="350"/>
                </a:cubicBezTo>
                <a:cubicBezTo>
                  <a:pt x="1616" y="340"/>
                  <a:pt x="1617" y="329"/>
                  <a:pt x="1618" y="319"/>
                </a:cubicBezTo>
                <a:cubicBezTo>
                  <a:pt x="1621" y="302"/>
                  <a:pt x="1622" y="285"/>
                  <a:pt x="1623" y="268"/>
                </a:cubicBezTo>
                <a:cubicBezTo>
                  <a:pt x="1624" y="254"/>
                  <a:pt x="1625" y="231"/>
                  <a:pt x="1613" y="224"/>
                </a:cubicBezTo>
                <a:cubicBezTo>
                  <a:pt x="1608" y="221"/>
                  <a:pt x="1601" y="223"/>
                  <a:pt x="1597" y="228"/>
                </a:cubicBezTo>
                <a:cubicBezTo>
                  <a:pt x="1593" y="233"/>
                  <a:pt x="1591" y="240"/>
                  <a:pt x="1590" y="248"/>
                </a:cubicBezTo>
                <a:cubicBezTo>
                  <a:pt x="1591" y="273"/>
                  <a:pt x="1594" y="298"/>
                  <a:pt x="1597" y="323"/>
                </a:cubicBezTo>
                <a:cubicBezTo>
                  <a:pt x="1599" y="333"/>
                  <a:pt x="1600" y="342"/>
                  <a:pt x="1602" y="352"/>
                </a:cubicBezTo>
                <a:close/>
                <a:moveTo>
                  <a:pt x="1585" y="1047"/>
                </a:moveTo>
                <a:cubicBezTo>
                  <a:pt x="1581" y="1032"/>
                  <a:pt x="1575" y="1009"/>
                  <a:pt x="1561" y="1004"/>
                </a:cubicBezTo>
                <a:cubicBezTo>
                  <a:pt x="1557" y="1003"/>
                  <a:pt x="1552" y="1004"/>
                  <a:pt x="1549" y="1008"/>
                </a:cubicBezTo>
                <a:cubicBezTo>
                  <a:pt x="1545" y="1014"/>
                  <a:pt x="1545" y="1022"/>
                  <a:pt x="1547" y="1029"/>
                </a:cubicBezTo>
                <a:cubicBezTo>
                  <a:pt x="1553" y="1050"/>
                  <a:pt x="1561" y="1070"/>
                  <a:pt x="1571" y="1089"/>
                </a:cubicBezTo>
                <a:cubicBezTo>
                  <a:pt x="1576" y="1098"/>
                  <a:pt x="1581" y="1107"/>
                  <a:pt x="1587" y="1116"/>
                </a:cubicBezTo>
                <a:cubicBezTo>
                  <a:pt x="1590" y="1120"/>
                  <a:pt x="1604" y="1144"/>
                  <a:pt x="1604" y="1134"/>
                </a:cubicBezTo>
                <a:cubicBezTo>
                  <a:pt x="1604" y="1122"/>
                  <a:pt x="1601" y="1109"/>
                  <a:pt x="1598" y="1098"/>
                </a:cubicBezTo>
                <a:cubicBezTo>
                  <a:pt x="1595" y="1081"/>
                  <a:pt x="1590" y="1064"/>
                  <a:pt x="1585" y="1047"/>
                </a:cubicBezTo>
                <a:close/>
                <a:moveTo>
                  <a:pt x="1610" y="1133"/>
                </a:moveTo>
                <a:cubicBezTo>
                  <a:pt x="1613" y="1137"/>
                  <a:pt x="1623" y="1122"/>
                  <a:pt x="1628" y="1115"/>
                </a:cubicBezTo>
                <a:cubicBezTo>
                  <a:pt x="1634" y="1107"/>
                  <a:pt x="1640" y="1099"/>
                  <a:pt x="1645" y="1090"/>
                </a:cubicBezTo>
                <a:cubicBezTo>
                  <a:pt x="1652" y="1079"/>
                  <a:pt x="1658" y="1067"/>
                  <a:pt x="1664" y="1054"/>
                </a:cubicBezTo>
                <a:cubicBezTo>
                  <a:pt x="1669" y="1042"/>
                  <a:pt x="1675" y="1029"/>
                  <a:pt x="1673" y="1015"/>
                </a:cubicBezTo>
                <a:cubicBezTo>
                  <a:pt x="1673" y="1011"/>
                  <a:pt x="1672" y="1008"/>
                  <a:pt x="1671" y="1006"/>
                </a:cubicBezTo>
                <a:cubicBezTo>
                  <a:pt x="1668" y="1003"/>
                  <a:pt x="1665" y="1003"/>
                  <a:pt x="1662" y="1004"/>
                </a:cubicBezTo>
                <a:cubicBezTo>
                  <a:pt x="1655" y="1006"/>
                  <a:pt x="1651" y="1012"/>
                  <a:pt x="1647" y="1019"/>
                </a:cubicBezTo>
                <a:cubicBezTo>
                  <a:pt x="1642" y="1026"/>
                  <a:pt x="1637" y="1034"/>
                  <a:pt x="1634" y="1043"/>
                </a:cubicBezTo>
                <a:cubicBezTo>
                  <a:pt x="1628" y="1058"/>
                  <a:pt x="1624" y="1073"/>
                  <a:pt x="1619" y="1088"/>
                </a:cubicBezTo>
                <a:cubicBezTo>
                  <a:pt x="1615" y="1103"/>
                  <a:pt x="1606" y="1129"/>
                  <a:pt x="1610" y="1133"/>
                </a:cubicBezTo>
                <a:close/>
                <a:moveTo>
                  <a:pt x="1571" y="380"/>
                </a:moveTo>
                <a:cubicBezTo>
                  <a:pt x="1576" y="390"/>
                  <a:pt x="1581" y="399"/>
                  <a:pt x="1587" y="407"/>
                </a:cubicBezTo>
                <a:cubicBezTo>
                  <a:pt x="1590" y="411"/>
                  <a:pt x="1604" y="435"/>
                  <a:pt x="1604" y="425"/>
                </a:cubicBezTo>
                <a:cubicBezTo>
                  <a:pt x="1604" y="414"/>
                  <a:pt x="1601" y="401"/>
                  <a:pt x="1598" y="390"/>
                </a:cubicBezTo>
                <a:cubicBezTo>
                  <a:pt x="1595" y="372"/>
                  <a:pt x="1590" y="355"/>
                  <a:pt x="1585" y="338"/>
                </a:cubicBezTo>
                <a:cubicBezTo>
                  <a:pt x="1581" y="324"/>
                  <a:pt x="1575" y="300"/>
                  <a:pt x="1561" y="296"/>
                </a:cubicBezTo>
                <a:cubicBezTo>
                  <a:pt x="1557" y="294"/>
                  <a:pt x="1552" y="295"/>
                  <a:pt x="1549" y="300"/>
                </a:cubicBezTo>
                <a:cubicBezTo>
                  <a:pt x="1545" y="305"/>
                  <a:pt x="1545" y="314"/>
                  <a:pt x="1547" y="320"/>
                </a:cubicBezTo>
                <a:cubicBezTo>
                  <a:pt x="1553" y="342"/>
                  <a:pt x="1561" y="362"/>
                  <a:pt x="1571" y="380"/>
                </a:cubicBezTo>
                <a:close/>
                <a:moveTo>
                  <a:pt x="1539" y="408"/>
                </a:moveTo>
                <a:cubicBezTo>
                  <a:pt x="1550" y="437"/>
                  <a:pt x="1570" y="457"/>
                  <a:pt x="1590" y="474"/>
                </a:cubicBezTo>
                <a:cubicBezTo>
                  <a:pt x="1592" y="475"/>
                  <a:pt x="1594" y="477"/>
                  <a:pt x="1596" y="477"/>
                </a:cubicBezTo>
                <a:cubicBezTo>
                  <a:pt x="1597" y="478"/>
                  <a:pt x="1598" y="478"/>
                  <a:pt x="1599" y="477"/>
                </a:cubicBezTo>
                <a:cubicBezTo>
                  <a:pt x="1600" y="477"/>
                  <a:pt x="1601" y="477"/>
                  <a:pt x="1602" y="475"/>
                </a:cubicBezTo>
                <a:cubicBezTo>
                  <a:pt x="1606" y="470"/>
                  <a:pt x="1600" y="457"/>
                  <a:pt x="1599" y="452"/>
                </a:cubicBezTo>
                <a:cubicBezTo>
                  <a:pt x="1595" y="444"/>
                  <a:pt x="1591" y="436"/>
                  <a:pt x="1587" y="428"/>
                </a:cubicBezTo>
                <a:cubicBezTo>
                  <a:pt x="1581" y="415"/>
                  <a:pt x="1574" y="402"/>
                  <a:pt x="1565" y="390"/>
                </a:cubicBezTo>
                <a:cubicBezTo>
                  <a:pt x="1562" y="385"/>
                  <a:pt x="1558" y="380"/>
                  <a:pt x="1553" y="379"/>
                </a:cubicBezTo>
                <a:cubicBezTo>
                  <a:pt x="1548" y="377"/>
                  <a:pt x="1542" y="379"/>
                  <a:pt x="1539" y="384"/>
                </a:cubicBezTo>
                <a:cubicBezTo>
                  <a:pt x="1537" y="387"/>
                  <a:pt x="1536" y="392"/>
                  <a:pt x="1537" y="396"/>
                </a:cubicBezTo>
                <a:cubicBezTo>
                  <a:pt x="1537" y="400"/>
                  <a:pt x="1538" y="404"/>
                  <a:pt x="1539" y="408"/>
                </a:cubicBezTo>
                <a:close/>
                <a:moveTo>
                  <a:pt x="1226" y="75"/>
                </a:moveTo>
                <a:cubicBezTo>
                  <a:pt x="1229" y="79"/>
                  <a:pt x="1239" y="63"/>
                  <a:pt x="1244" y="56"/>
                </a:cubicBezTo>
                <a:cubicBezTo>
                  <a:pt x="1250" y="48"/>
                  <a:pt x="1256" y="40"/>
                  <a:pt x="1261" y="32"/>
                </a:cubicBezTo>
                <a:cubicBezTo>
                  <a:pt x="1267" y="22"/>
                  <a:pt x="1273" y="11"/>
                  <a:pt x="1278" y="0"/>
                </a:cubicBezTo>
                <a:cubicBezTo>
                  <a:pt x="1244" y="0"/>
                  <a:pt x="1244" y="0"/>
                  <a:pt x="1244" y="0"/>
                </a:cubicBezTo>
                <a:cubicBezTo>
                  <a:pt x="1241" y="10"/>
                  <a:pt x="1238" y="20"/>
                  <a:pt x="1235" y="29"/>
                </a:cubicBezTo>
                <a:cubicBezTo>
                  <a:pt x="1231" y="44"/>
                  <a:pt x="1222" y="71"/>
                  <a:pt x="1226" y="75"/>
                </a:cubicBezTo>
                <a:close/>
                <a:moveTo>
                  <a:pt x="77" y="932"/>
                </a:moveTo>
                <a:cubicBezTo>
                  <a:pt x="72" y="929"/>
                  <a:pt x="65" y="931"/>
                  <a:pt x="61" y="937"/>
                </a:cubicBezTo>
                <a:cubicBezTo>
                  <a:pt x="57" y="942"/>
                  <a:pt x="55" y="949"/>
                  <a:pt x="54" y="956"/>
                </a:cubicBezTo>
                <a:cubicBezTo>
                  <a:pt x="55" y="981"/>
                  <a:pt x="58" y="1006"/>
                  <a:pt x="61" y="1031"/>
                </a:cubicBezTo>
                <a:cubicBezTo>
                  <a:pt x="63" y="1041"/>
                  <a:pt x="64" y="1051"/>
                  <a:pt x="66" y="1061"/>
                </a:cubicBezTo>
                <a:cubicBezTo>
                  <a:pt x="67" y="1064"/>
                  <a:pt x="70" y="1082"/>
                  <a:pt x="74" y="1074"/>
                </a:cubicBezTo>
                <a:cubicBezTo>
                  <a:pt x="76" y="1069"/>
                  <a:pt x="77" y="1063"/>
                  <a:pt x="78" y="1058"/>
                </a:cubicBezTo>
                <a:cubicBezTo>
                  <a:pt x="80" y="1048"/>
                  <a:pt x="81" y="1038"/>
                  <a:pt x="82" y="1028"/>
                </a:cubicBezTo>
                <a:cubicBezTo>
                  <a:pt x="85" y="1011"/>
                  <a:pt x="87" y="994"/>
                  <a:pt x="87" y="977"/>
                </a:cubicBezTo>
                <a:cubicBezTo>
                  <a:pt x="88" y="963"/>
                  <a:pt x="89" y="940"/>
                  <a:pt x="77" y="932"/>
                </a:cubicBezTo>
                <a:close/>
                <a:moveTo>
                  <a:pt x="1971" y="57"/>
                </a:moveTo>
                <a:cubicBezTo>
                  <a:pt x="1974" y="61"/>
                  <a:pt x="1988" y="86"/>
                  <a:pt x="1988" y="75"/>
                </a:cubicBezTo>
                <a:cubicBezTo>
                  <a:pt x="1988" y="64"/>
                  <a:pt x="1985" y="51"/>
                  <a:pt x="1982" y="40"/>
                </a:cubicBezTo>
                <a:cubicBezTo>
                  <a:pt x="1979" y="26"/>
                  <a:pt x="1976" y="13"/>
                  <a:pt x="1972" y="0"/>
                </a:cubicBezTo>
                <a:cubicBezTo>
                  <a:pt x="1941" y="0"/>
                  <a:pt x="1941" y="0"/>
                  <a:pt x="1941" y="0"/>
                </a:cubicBezTo>
                <a:cubicBezTo>
                  <a:pt x="1945" y="11"/>
                  <a:pt x="1950" y="21"/>
                  <a:pt x="1955" y="31"/>
                </a:cubicBezTo>
                <a:cubicBezTo>
                  <a:pt x="1960" y="40"/>
                  <a:pt x="1965" y="49"/>
                  <a:pt x="1971" y="57"/>
                </a:cubicBezTo>
                <a:close/>
                <a:moveTo>
                  <a:pt x="1994" y="16"/>
                </a:moveTo>
                <a:cubicBezTo>
                  <a:pt x="1996" y="11"/>
                  <a:pt x="1997" y="5"/>
                  <a:pt x="1998" y="0"/>
                </a:cubicBezTo>
                <a:cubicBezTo>
                  <a:pt x="1986" y="0"/>
                  <a:pt x="1986" y="0"/>
                  <a:pt x="1986" y="0"/>
                </a:cubicBezTo>
                <a:cubicBezTo>
                  <a:pt x="1986" y="1"/>
                  <a:pt x="1986" y="2"/>
                  <a:pt x="1986" y="2"/>
                </a:cubicBezTo>
                <a:cubicBezTo>
                  <a:pt x="1987" y="5"/>
                  <a:pt x="1990" y="24"/>
                  <a:pt x="1994" y="16"/>
                </a:cubicBezTo>
                <a:close/>
                <a:moveTo>
                  <a:pt x="2012" y="762"/>
                </a:moveTo>
                <a:cubicBezTo>
                  <a:pt x="2018" y="754"/>
                  <a:pt x="2024" y="746"/>
                  <a:pt x="2029" y="737"/>
                </a:cubicBezTo>
                <a:cubicBezTo>
                  <a:pt x="2036" y="726"/>
                  <a:pt x="2042" y="714"/>
                  <a:pt x="2048" y="701"/>
                </a:cubicBezTo>
                <a:cubicBezTo>
                  <a:pt x="2053" y="689"/>
                  <a:pt x="2059" y="677"/>
                  <a:pt x="2057" y="662"/>
                </a:cubicBezTo>
                <a:cubicBezTo>
                  <a:pt x="2057" y="659"/>
                  <a:pt x="2056" y="655"/>
                  <a:pt x="2055" y="653"/>
                </a:cubicBezTo>
                <a:cubicBezTo>
                  <a:pt x="2052" y="650"/>
                  <a:pt x="2049" y="650"/>
                  <a:pt x="2046" y="651"/>
                </a:cubicBezTo>
                <a:cubicBezTo>
                  <a:pt x="2039" y="653"/>
                  <a:pt x="2035" y="659"/>
                  <a:pt x="2031" y="666"/>
                </a:cubicBezTo>
                <a:cubicBezTo>
                  <a:pt x="2026" y="673"/>
                  <a:pt x="2021" y="681"/>
                  <a:pt x="2018" y="690"/>
                </a:cubicBezTo>
                <a:cubicBezTo>
                  <a:pt x="2012" y="705"/>
                  <a:pt x="2008" y="720"/>
                  <a:pt x="2003" y="735"/>
                </a:cubicBezTo>
                <a:cubicBezTo>
                  <a:pt x="1999" y="750"/>
                  <a:pt x="1990" y="776"/>
                  <a:pt x="1994" y="780"/>
                </a:cubicBezTo>
                <a:cubicBezTo>
                  <a:pt x="1997" y="784"/>
                  <a:pt x="2007" y="769"/>
                  <a:pt x="2012" y="762"/>
                </a:cubicBezTo>
                <a:close/>
                <a:moveTo>
                  <a:pt x="1610" y="425"/>
                </a:moveTo>
                <a:cubicBezTo>
                  <a:pt x="1613" y="429"/>
                  <a:pt x="1623" y="413"/>
                  <a:pt x="1628" y="406"/>
                </a:cubicBezTo>
                <a:cubicBezTo>
                  <a:pt x="1634" y="398"/>
                  <a:pt x="1640" y="390"/>
                  <a:pt x="1645" y="382"/>
                </a:cubicBezTo>
                <a:cubicBezTo>
                  <a:pt x="1652" y="370"/>
                  <a:pt x="1658" y="358"/>
                  <a:pt x="1664" y="346"/>
                </a:cubicBezTo>
                <a:cubicBezTo>
                  <a:pt x="1669" y="333"/>
                  <a:pt x="1675" y="321"/>
                  <a:pt x="1673" y="306"/>
                </a:cubicBezTo>
                <a:cubicBezTo>
                  <a:pt x="1673" y="303"/>
                  <a:pt x="1672" y="300"/>
                  <a:pt x="1671" y="298"/>
                </a:cubicBezTo>
                <a:cubicBezTo>
                  <a:pt x="1668" y="295"/>
                  <a:pt x="1665" y="295"/>
                  <a:pt x="1662" y="295"/>
                </a:cubicBezTo>
                <a:cubicBezTo>
                  <a:pt x="1655" y="297"/>
                  <a:pt x="1651" y="303"/>
                  <a:pt x="1647" y="310"/>
                </a:cubicBezTo>
                <a:cubicBezTo>
                  <a:pt x="1642" y="318"/>
                  <a:pt x="1637" y="325"/>
                  <a:pt x="1634" y="334"/>
                </a:cubicBezTo>
                <a:cubicBezTo>
                  <a:pt x="1628" y="349"/>
                  <a:pt x="1624" y="364"/>
                  <a:pt x="1619" y="379"/>
                </a:cubicBezTo>
                <a:cubicBezTo>
                  <a:pt x="1615" y="394"/>
                  <a:pt x="1606" y="420"/>
                  <a:pt x="1610" y="425"/>
                </a:cubicBezTo>
                <a:close/>
                <a:moveTo>
                  <a:pt x="1997" y="580"/>
                </a:moveTo>
                <a:cubicBezTo>
                  <a:pt x="1992" y="577"/>
                  <a:pt x="1985" y="579"/>
                  <a:pt x="1981" y="584"/>
                </a:cubicBezTo>
                <a:cubicBezTo>
                  <a:pt x="1977" y="589"/>
                  <a:pt x="1975" y="596"/>
                  <a:pt x="1974" y="603"/>
                </a:cubicBezTo>
                <a:cubicBezTo>
                  <a:pt x="1975" y="629"/>
                  <a:pt x="1978" y="653"/>
                  <a:pt x="1981" y="678"/>
                </a:cubicBezTo>
                <a:cubicBezTo>
                  <a:pt x="1983" y="688"/>
                  <a:pt x="1984" y="698"/>
                  <a:pt x="1986" y="708"/>
                </a:cubicBezTo>
                <a:cubicBezTo>
                  <a:pt x="1987" y="711"/>
                  <a:pt x="1990" y="729"/>
                  <a:pt x="1994" y="721"/>
                </a:cubicBezTo>
                <a:cubicBezTo>
                  <a:pt x="1996" y="717"/>
                  <a:pt x="1997" y="710"/>
                  <a:pt x="1998" y="705"/>
                </a:cubicBezTo>
                <a:cubicBezTo>
                  <a:pt x="2000" y="695"/>
                  <a:pt x="2001" y="685"/>
                  <a:pt x="2002" y="675"/>
                </a:cubicBezTo>
                <a:cubicBezTo>
                  <a:pt x="2005" y="658"/>
                  <a:pt x="2006" y="641"/>
                  <a:pt x="2007" y="624"/>
                </a:cubicBezTo>
                <a:cubicBezTo>
                  <a:pt x="2008" y="610"/>
                  <a:pt x="2009" y="587"/>
                  <a:pt x="1997" y="580"/>
                </a:cubicBezTo>
                <a:close/>
                <a:moveTo>
                  <a:pt x="1923" y="58"/>
                </a:moveTo>
                <a:cubicBezTo>
                  <a:pt x="1934" y="87"/>
                  <a:pt x="1954" y="107"/>
                  <a:pt x="1974" y="124"/>
                </a:cubicBezTo>
                <a:cubicBezTo>
                  <a:pt x="1976" y="125"/>
                  <a:pt x="1978" y="127"/>
                  <a:pt x="1980" y="127"/>
                </a:cubicBezTo>
                <a:cubicBezTo>
                  <a:pt x="1981" y="128"/>
                  <a:pt x="1982" y="128"/>
                  <a:pt x="1982" y="128"/>
                </a:cubicBezTo>
                <a:cubicBezTo>
                  <a:pt x="1984" y="127"/>
                  <a:pt x="1985" y="127"/>
                  <a:pt x="1986" y="125"/>
                </a:cubicBezTo>
                <a:cubicBezTo>
                  <a:pt x="1990" y="121"/>
                  <a:pt x="1984" y="107"/>
                  <a:pt x="1983" y="102"/>
                </a:cubicBezTo>
                <a:cubicBezTo>
                  <a:pt x="1979" y="94"/>
                  <a:pt x="1975" y="86"/>
                  <a:pt x="1971" y="78"/>
                </a:cubicBezTo>
                <a:cubicBezTo>
                  <a:pt x="1965" y="65"/>
                  <a:pt x="1958" y="52"/>
                  <a:pt x="1949" y="40"/>
                </a:cubicBezTo>
                <a:cubicBezTo>
                  <a:pt x="1946" y="35"/>
                  <a:pt x="1942" y="31"/>
                  <a:pt x="1937" y="29"/>
                </a:cubicBezTo>
                <a:cubicBezTo>
                  <a:pt x="1932" y="27"/>
                  <a:pt x="1926" y="29"/>
                  <a:pt x="1923" y="34"/>
                </a:cubicBezTo>
                <a:cubicBezTo>
                  <a:pt x="1921" y="37"/>
                  <a:pt x="1920" y="42"/>
                  <a:pt x="1921" y="46"/>
                </a:cubicBezTo>
                <a:cubicBezTo>
                  <a:pt x="1921" y="50"/>
                  <a:pt x="1922" y="54"/>
                  <a:pt x="1923" y="58"/>
                </a:cubicBezTo>
                <a:close/>
                <a:moveTo>
                  <a:pt x="1923" y="763"/>
                </a:moveTo>
                <a:cubicBezTo>
                  <a:pt x="1934" y="793"/>
                  <a:pt x="1954" y="812"/>
                  <a:pt x="1974" y="829"/>
                </a:cubicBezTo>
                <a:cubicBezTo>
                  <a:pt x="1976" y="831"/>
                  <a:pt x="1978" y="832"/>
                  <a:pt x="1980" y="833"/>
                </a:cubicBezTo>
                <a:cubicBezTo>
                  <a:pt x="1981" y="833"/>
                  <a:pt x="1982" y="833"/>
                  <a:pt x="1982" y="833"/>
                </a:cubicBezTo>
                <a:cubicBezTo>
                  <a:pt x="1984" y="833"/>
                  <a:pt x="1985" y="832"/>
                  <a:pt x="1986" y="831"/>
                </a:cubicBezTo>
                <a:cubicBezTo>
                  <a:pt x="1990" y="826"/>
                  <a:pt x="1984" y="813"/>
                  <a:pt x="1983" y="808"/>
                </a:cubicBezTo>
                <a:cubicBezTo>
                  <a:pt x="1979" y="800"/>
                  <a:pt x="1975" y="792"/>
                  <a:pt x="1971" y="784"/>
                </a:cubicBezTo>
                <a:cubicBezTo>
                  <a:pt x="1965" y="771"/>
                  <a:pt x="1958" y="757"/>
                  <a:pt x="1949" y="746"/>
                </a:cubicBezTo>
                <a:cubicBezTo>
                  <a:pt x="1946" y="741"/>
                  <a:pt x="1942" y="736"/>
                  <a:pt x="1937" y="734"/>
                </a:cubicBezTo>
                <a:cubicBezTo>
                  <a:pt x="1932" y="733"/>
                  <a:pt x="1926" y="734"/>
                  <a:pt x="1923" y="740"/>
                </a:cubicBezTo>
                <a:cubicBezTo>
                  <a:pt x="1921" y="743"/>
                  <a:pt x="1920" y="747"/>
                  <a:pt x="1921" y="751"/>
                </a:cubicBezTo>
                <a:cubicBezTo>
                  <a:pt x="1921" y="756"/>
                  <a:pt x="1922" y="759"/>
                  <a:pt x="1923" y="763"/>
                </a:cubicBezTo>
                <a:close/>
                <a:moveTo>
                  <a:pt x="1613" y="932"/>
                </a:moveTo>
                <a:cubicBezTo>
                  <a:pt x="1608" y="929"/>
                  <a:pt x="1601" y="931"/>
                  <a:pt x="1597" y="937"/>
                </a:cubicBezTo>
                <a:cubicBezTo>
                  <a:pt x="1593" y="942"/>
                  <a:pt x="1591" y="949"/>
                  <a:pt x="1590" y="956"/>
                </a:cubicBezTo>
                <a:cubicBezTo>
                  <a:pt x="1591" y="981"/>
                  <a:pt x="1594" y="1006"/>
                  <a:pt x="1597" y="1031"/>
                </a:cubicBezTo>
                <a:cubicBezTo>
                  <a:pt x="1599" y="1041"/>
                  <a:pt x="1600" y="1051"/>
                  <a:pt x="1602" y="1061"/>
                </a:cubicBezTo>
                <a:cubicBezTo>
                  <a:pt x="1603" y="1064"/>
                  <a:pt x="1606" y="1082"/>
                  <a:pt x="1610" y="1074"/>
                </a:cubicBezTo>
                <a:cubicBezTo>
                  <a:pt x="1612" y="1069"/>
                  <a:pt x="1613" y="1063"/>
                  <a:pt x="1614" y="1058"/>
                </a:cubicBezTo>
                <a:cubicBezTo>
                  <a:pt x="1616" y="1048"/>
                  <a:pt x="1617" y="1038"/>
                  <a:pt x="1618" y="1028"/>
                </a:cubicBezTo>
                <a:cubicBezTo>
                  <a:pt x="1621" y="1011"/>
                  <a:pt x="1622" y="994"/>
                  <a:pt x="1623" y="977"/>
                </a:cubicBezTo>
                <a:cubicBezTo>
                  <a:pt x="1624" y="963"/>
                  <a:pt x="1625" y="940"/>
                  <a:pt x="1613" y="932"/>
                </a:cubicBezTo>
                <a:close/>
                <a:moveTo>
                  <a:pt x="1610" y="1778"/>
                </a:moveTo>
                <a:cubicBezTo>
                  <a:pt x="1612" y="1773"/>
                  <a:pt x="1613" y="1767"/>
                  <a:pt x="1614" y="1762"/>
                </a:cubicBezTo>
                <a:cubicBezTo>
                  <a:pt x="1616" y="1752"/>
                  <a:pt x="1617" y="1742"/>
                  <a:pt x="1618" y="1731"/>
                </a:cubicBezTo>
                <a:cubicBezTo>
                  <a:pt x="1621" y="1715"/>
                  <a:pt x="1622" y="1698"/>
                  <a:pt x="1623" y="1680"/>
                </a:cubicBezTo>
                <a:cubicBezTo>
                  <a:pt x="1624" y="1666"/>
                  <a:pt x="1625" y="1643"/>
                  <a:pt x="1613" y="1636"/>
                </a:cubicBezTo>
                <a:cubicBezTo>
                  <a:pt x="1608" y="1633"/>
                  <a:pt x="1601" y="1635"/>
                  <a:pt x="1597" y="1640"/>
                </a:cubicBezTo>
                <a:cubicBezTo>
                  <a:pt x="1593" y="1645"/>
                  <a:pt x="1591" y="1653"/>
                  <a:pt x="1590" y="1660"/>
                </a:cubicBezTo>
                <a:cubicBezTo>
                  <a:pt x="1591" y="1685"/>
                  <a:pt x="1594" y="1710"/>
                  <a:pt x="1597" y="1735"/>
                </a:cubicBezTo>
                <a:cubicBezTo>
                  <a:pt x="1599" y="1745"/>
                  <a:pt x="1600" y="1755"/>
                  <a:pt x="1602" y="1764"/>
                </a:cubicBezTo>
                <a:cubicBezTo>
                  <a:pt x="1603" y="1767"/>
                  <a:pt x="1606" y="1786"/>
                  <a:pt x="1610" y="1778"/>
                </a:cubicBezTo>
                <a:close/>
                <a:moveTo>
                  <a:pt x="74" y="1133"/>
                </a:moveTo>
                <a:cubicBezTo>
                  <a:pt x="77" y="1137"/>
                  <a:pt x="87" y="1122"/>
                  <a:pt x="92" y="1115"/>
                </a:cubicBezTo>
                <a:cubicBezTo>
                  <a:pt x="98" y="1107"/>
                  <a:pt x="104" y="1099"/>
                  <a:pt x="109" y="1090"/>
                </a:cubicBezTo>
                <a:cubicBezTo>
                  <a:pt x="116" y="1079"/>
                  <a:pt x="122" y="1067"/>
                  <a:pt x="128" y="1054"/>
                </a:cubicBezTo>
                <a:cubicBezTo>
                  <a:pt x="133" y="1042"/>
                  <a:pt x="139" y="1029"/>
                  <a:pt x="137" y="1015"/>
                </a:cubicBezTo>
                <a:cubicBezTo>
                  <a:pt x="137" y="1011"/>
                  <a:pt x="136" y="1008"/>
                  <a:pt x="135" y="1006"/>
                </a:cubicBezTo>
                <a:cubicBezTo>
                  <a:pt x="132" y="1003"/>
                  <a:pt x="129" y="1003"/>
                  <a:pt x="126" y="1004"/>
                </a:cubicBezTo>
                <a:cubicBezTo>
                  <a:pt x="119" y="1006"/>
                  <a:pt x="115" y="1012"/>
                  <a:pt x="111" y="1019"/>
                </a:cubicBezTo>
                <a:cubicBezTo>
                  <a:pt x="106" y="1026"/>
                  <a:pt x="101" y="1034"/>
                  <a:pt x="98" y="1043"/>
                </a:cubicBezTo>
                <a:cubicBezTo>
                  <a:pt x="92" y="1058"/>
                  <a:pt x="88" y="1073"/>
                  <a:pt x="83" y="1088"/>
                </a:cubicBezTo>
                <a:cubicBezTo>
                  <a:pt x="79" y="1103"/>
                  <a:pt x="70" y="1129"/>
                  <a:pt x="74" y="1133"/>
                </a:cubicBezTo>
                <a:close/>
                <a:moveTo>
                  <a:pt x="1585" y="1751"/>
                </a:moveTo>
                <a:cubicBezTo>
                  <a:pt x="1581" y="1736"/>
                  <a:pt x="1575" y="1713"/>
                  <a:pt x="1561" y="1708"/>
                </a:cubicBezTo>
                <a:cubicBezTo>
                  <a:pt x="1557" y="1706"/>
                  <a:pt x="1552" y="1707"/>
                  <a:pt x="1549" y="1712"/>
                </a:cubicBezTo>
                <a:cubicBezTo>
                  <a:pt x="1545" y="1717"/>
                  <a:pt x="1545" y="1726"/>
                  <a:pt x="1547" y="1733"/>
                </a:cubicBezTo>
                <a:cubicBezTo>
                  <a:pt x="1553" y="1754"/>
                  <a:pt x="1561" y="1774"/>
                  <a:pt x="1571" y="1793"/>
                </a:cubicBezTo>
                <a:cubicBezTo>
                  <a:pt x="1576" y="1802"/>
                  <a:pt x="1581" y="1811"/>
                  <a:pt x="1587" y="1819"/>
                </a:cubicBezTo>
                <a:cubicBezTo>
                  <a:pt x="1590" y="1823"/>
                  <a:pt x="1604" y="1848"/>
                  <a:pt x="1604" y="1838"/>
                </a:cubicBezTo>
                <a:cubicBezTo>
                  <a:pt x="1604" y="1826"/>
                  <a:pt x="1601" y="1813"/>
                  <a:pt x="1598" y="1802"/>
                </a:cubicBezTo>
                <a:cubicBezTo>
                  <a:pt x="1595" y="1784"/>
                  <a:pt x="1590" y="1767"/>
                  <a:pt x="1585" y="1751"/>
                </a:cubicBezTo>
                <a:close/>
                <a:moveTo>
                  <a:pt x="1587" y="1840"/>
                </a:moveTo>
                <a:cubicBezTo>
                  <a:pt x="1581" y="1827"/>
                  <a:pt x="1574" y="1814"/>
                  <a:pt x="1565" y="1802"/>
                </a:cubicBezTo>
                <a:cubicBezTo>
                  <a:pt x="1562" y="1797"/>
                  <a:pt x="1558" y="1793"/>
                  <a:pt x="1553" y="1791"/>
                </a:cubicBezTo>
                <a:cubicBezTo>
                  <a:pt x="1548" y="1789"/>
                  <a:pt x="1542" y="1791"/>
                  <a:pt x="1539" y="1796"/>
                </a:cubicBezTo>
                <a:cubicBezTo>
                  <a:pt x="1537" y="1799"/>
                  <a:pt x="1536" y="1804"/>
                  <a:pt x="1537" y="1808"/>
                </a:cubicBezTo>
                <a:cubicBezTo>
                  <a:pt x="1537" y="1812"/>
                  <a:pt x="1538" y="1816"/>
                  <a:pt x="1539" y="1820"/>
                </a:cubicBezTo>
                <a:cubicBezTo>
                  <a:pt x="1550" y="1849"/>
                  <a:pt x="1570" y="1869"/>
                  <a:pt x="1590" y="1886"/>
                </a:cubicBezTo>
                <a:cubicBezTo>
                  <a:pt x="1592" y="1887"/>
                  <a:pt x="1594" y="1889"/>
                  <a:pt x="1596" y="1889"/>
                </a:cubicBezTo>
                <a:cubicBezTo>
                  <a:pt x="1597" y="1890"/>
                  <a:pt x="1598" y="1890"/>
                  <a:pt x="1599" y="1890"/>
                </a:cubicBezTo>
                <a:cubicBezTo>
                  <a:pt x="1600" y="1889"/>
                  <a:pt x="1601" y="1889"/>
                  <a:pt x="1602" y="1888"/>
                </a:cubicBezTo>
                <a:cubicBezTo>
                  <a:pt x="1606" y="1883"/>
                  <a:pt x="1600" y="1869"/>
                  <a:pt x="1599" y="1865"/>
                </a:cubicBezTo>
                <a:cubicBezTo>
                  <a:pt x="1595" y="1856"/>
                  <a:pt x="1591" y="1848"/>
                  <a:pt x="1587" y="1840"/>
                </a:cubicBezTo>
                <a:close/>
                <a:moveTo>
                  <a:pt x="1678" y="1794"/>
                </a:moveTo>
                <a:cubicBezTo>
                  <a:pt x="1678" y="1794"/>
                  <a:pt x="1677" y="1794"/>
                  <a:pt x="1677" y="1794"/>
                </a:cubicBezTo>
                <a:cubicBezTo>
                  <a:pt x="1675" y="1792"/>
                  <a:pt x="1672" y="1793"/>
                  <a:pt x="1669" y="1794"/>
                </a:cubicBezTo>
                <a:cubicBezTo>
                  <a:pt x="1656" y="1799"/>
                  <a:pt x="1645" y="1813"/>
                  <a:pt x="1636" y="1827"/>
                </a:cubicBezTo>
                <a:cubicBezTo>
                  <a:pt x="1624" y="1844"/>
                  <a:pt x="1609" y="1880"/>
                  <a:pt x="1612" y="1886"/>
                </a:cubicBezTo>
                <a:cubicBezTo>
                  <a:pt x="1615" y="1892"/>
                  <a:pt x="1653" y="1868"/>
                  <a:pt x="1668" y="1847"/>
                </a:cubicBezTo>
                <a:cubicBezTo>
                  <a:pt x="1676" y="1836"/>
                  <a:pt x="1691" y="1814"/>
                  <a:pt x="1682" y="1799"/>
                </a:cubicBezTo>
                <a:cubicBezTo>
                  <a:pt x="1681" y="1797"/>
                  <a:pt x="1680" y="1795"/>
                  <a:pt x="1678" y="1794"/>
                </a:cubicBezTo>
                <a:close/>
                <a:moveTo>
                  <a:pt x="1678" y="382"/>
                </a:moveTo>
                <a:cubicBezTo>
                  <a:pt x="1678" y="382"/>
                  <a:pt x="1677" y="382"/>
                  <a:pt x="1677" y="381"/>
                </a:cubicBezTo>
                <a:cubicBezTo>
                  <a:pt x="1675" y="380"/>
                  <a:pt x="1672" y="380"/>
                  <a:pt x="1669" y="381"/>
                </a:cubicBezTo>
                <a:cubicBezTo>
                  <a:pt x="1656" y="387"/>
                  <a:pt x="1645" y="401"/>
                  <a:pt x="1636" y="415"/>
                </a:cubicBezTo>
                <a:cubicBezTo>
                  <a:pt x="1624" y="432"/>
                  <a:pt x="1609" y="468"/>
                  <a:pt x="1612" y="474"/>
                </a:cubicBezTo>
                <a:cubicBezTo>
                  <a:pt x="1615" y="480"/>
                  <a:pt x="1653" y="455"/>
                  <a:pt x="1668" y="435"/>
                </a:cubicBezTo>
                <a:cubicBezTo>
                  <a:pt x="1676" y="424"/>
                  <a:pt x="1691" y="402"/>
                  <a:pt x="1682" y="386"/>
                </a:cubicBezTo>
                <a:cubicBezTo>
                  <a:pt x="1681" y="385"/>
                  <a:pt x="1680" y="383"/>
                  <a:pt x="1678" y="382"/>
                </a:cubicBezTo>
                <a:close/>
                <a:moveTo>
                  <a:pt x="1974" y="1535"/>
                </a:moveTo>
                <a:cubicBezTo>
                  <a:pt x="1976" y="1536"/>
                  <a:pt x="1978" y="1538"/>
                  <a:pt x="1980" y="1539"/>
                </a:cubicBezTo>
                <a:cubicBezTo>
                  <a:pt x="1981" y="1539"/>
                  <a:pt x="1982" y="1539"/>
                  <a:pt x="1982" y="1539"/>
                </a:cubicBezTo>
                <a:cubicBezTo>
                  <a:pt x="1984" y="1539"/>
                  <a:pt x="1985" y="1538"/>
                  <a:pt x="1986" y="1537"/>
                </a:cubicBezTo>
                <a:cubicBezTo>
                  <a:pt x="1990" y="1532"/>
                  <a:pt x="1984" y="1518"/>
                  <a:pt x="1983" y="1514"/>
                </a:cubicBezTo>
                <a:cubicBezTo>
                  <a:pt x="1979" y="1505"/>
                  <a:pt x="1975" y="1497"/>
                  <a:pt x="1971" y="1490"/>
                </a:cubicBezTo>
                <a:cubicBezTo>
                  <a:pt x="1965" y="1476"/>
                  <a:pt x="1958" y="1463"/>
                  <a:pt x="1949" y="1451"/>
                </a:cubicBezTo>
                <a:cubicBezTo>
                  <a:pt x="1946" y="1446"/>
                  <a:pt x="1942" y="1442"/>
                  <a:pt x="1937" y="1440"/>
                </a:cubicBezTo>
                <a:cubicBezTo>
                  <a:pt x="1932" y="1438"/>
                  <a:pt x="1926" y="1440"/>
                  <a:pt x="1923" y="1445"/>
                </a:cubicBezTo>
                <a:cubicBezTo>
                  <a:pt x="1921" y="1448"/>
                  <a:pt x="1920" y="1453"/>
                  <a:pt x="1921" y="1457"/>
                </a:cubicBezTo>
                <a:cubicBezTo>
                  <a:pt x="1921" y="1461"/>
                  <a:pt x="1922" y="1465"/>
                  <a:pt x="1923" y="1469"/>
                </a:cubicBezTo>
                <a:cubicBezTo>
                  <a:pt x="1934" y="1498"/>
                  <a:pt x="1954" y="1518"/>
                  <a:pt x="1974" y="1535"/>
                </a:cubicBezTo>
                <a:close/>
                <a:moveTo>
                  <a:pt x="1678" y="1091"/>
                </a:moveTo>
                <a:cubicBezTo>
                  <a:pt x="1678" y="1090"/>
                  <a:pt x="1677" y="1090"/>
                  <a:pt x="1677" y="1090"/>
                </a:cubicBezTo>
                <a:cubicBezTo>
                  <a:pt x="1675" y="1089"/>
                  <a:pt x="1672" y="1089"/>
                  <a:pt x="1669" y="1090"/>
                </a:cubicBezTo>
                <a:cubicBezTo>
                  <a:pt x="1656" y="1095"/>
                  <a:pt x="1645" y="1110"/>
                  <a:pt x="1636" y="1123"/>
                </a:cubicBezTo>
                <a:cubicBezTo>
                  <a:pt x="1624" y="1140"/>
                  <a:pt x="1609" y="1176"/>
                  <a:pt x="1612" y="1182"/>
                </a:cubicBezTo>
                <a:cubicBezTo>
                  <a:pt x="1615" y="1189"/>
                  <a:pt x="1653" y="1164"/>
                  <a:pt x="1668" y="1143"/>
                </a:cubicBezTo>
                <a:cubicBezTo>
                  <a:pt x="1676" y="1132"/>
                  <a:pt x="1691" y="1111"/>
                  <a:pt x="1682" y="1095"/>
                </a:cubicBezTo>
                <a:cubicBezTo>
                  <a:pt x="1681" y="1093"/>
                  <a:pt x="1680" y="1092"/>
                  <a:pt x="1678" y="1091"/>
                </a:cubicBezTo>
                <a:close/>
                <a:moveTo>
                  <a:pt x="1239" y="2035"/>
                </a:moveTo>
                <a:cubicBezTo>
                  <a:pt x="1240" y="2021"/>
                  <a:pt x="1241" y="1998"/>
                  <a:pt x="1229" y="1991"/>
                </a:cubicBezTo>
                <a:cubicBezTo>
                  <a:pt x="1224" y="1988"/>
                  <a:pt x="1217" y="1990"/>
                  <a:pt x="1213" y="1995"/>
                </a:cubicBezTo>
                <a:cubicBezTo>
                  <a:pt x="1209" y="2000"/>
                  <a:pt x="1207" y="2007"/>
                  <a:pt x="1206" y="2015"/>
                </a:cubicBezTo>
                <a:cubicBezTo>
                  <a:pt x="1207" y="2040"/>
                  <a:pt x="1210" y="2065"/>
                  <a:pt x="1213" y="2089"/>
                </a:cubicBezTo>
                <a:cubicBezTo>
                  <a:pt x="1215" y="2099"/>
                  <a:pt x="1216" y="2109"/>
                  <a:pt x="1218" y="2119"/>
                </a:cubicBezTo>
                <a:cubicBezTo>
                  <a:pt x="1219" y="2122"/>
                  <a:pt x="1222" y="2140"/>
                  <a:pt x="1226" y="2132"/>
                </a:cubicBezTo>
                <a:cubicBezTo>
                  <a:pt x="1228" y="2128"/>
                  <a:pt x="1229" y="2122"/>
                  <a:pt x="1230" y="2117"/>
                </a:cubicBezTo>
                <a:cubicBezTo>
                  <a:pt x="1232" y="2106"/>
                  <a:pt x="1233" y="2096"/>
                  <a:pt x="1234" y="2086"/>
                </a:cubicBezTo>
                <a:cubicBezTo>
                  <a:pt x="1237" y="2069"/>
                  <a:pt x="1238" y="2052"/>
                  <a:pt x="1239" y="2035"/>
                </a:cubicBezTo>
                <a:close/>
                <a:moveTo>
                  <a:pt x="1201" y="2105"/>
                </a:moveTo>
                <a:cubicBezTo>
                  <a:pt x="1197" y="2091"/>
                  <a:pt x="1191" y="2067"/>
                  <a:pt x="1177" y="2063"/>
                </a:cubicBezTo>
                <a:cubicBezTo>
                  <a:pt x="1173" y="2061"/>
                  <a:pt x="1168" y="2062"/>
                  <a:pt x="1165" y="2067"/>
                </a:cubicBezTo>
                <a:cubicBezTo>
                  <a:pt x="1161" y="2072"/>
                  <a:pt x="1161" y="2080"/>
                  <a:pt x="1163" y="2087"/>
                </a:cubicBezTo>
                <a:cubicBezTo>
                  <a:pt x="1169" y="2108"/>
                  <a:pt x="1177" y="2129"/>
                  <a:pt x="1187" y="2147"/>
                </a:cubicBezTo>
                <a:cubicBezTo>
                  <a:pt x="1189" y="2151"/>
                  <a:pt x="1191" y="2155"/>
                  <a:pt x="1194" y="2158"/>
                </a:cubicBezTo>
                <a:cubicBezTo>
                  <a:pt x="1215" y="2158"/>
                  <a:pt x="1215" y="2158"/>
                  <a:pt x="1215" y="2158"/>
                </a:cubicBezTo>
                <a:cubicBezTo>
                  <a:pt x="1215" y="2158"/>
                  <a:pt x="1214" y="2157"/>
                  <a:pt x="1214" y="2156"/>
                </a:cubicBezTo>
                <a:cubicBezTo>
                  <a:pt x="1211" y="2139"/>
                  <a:pt x="1206" y="2122"/>
                  <a:pt x="1201" y="2105"/>
                </a:cubicBezTo>
                <a:close/>
                <a:moveTo>
                  <a:pt x="1289" y="2073"/>
                </a:moveTo>
                <a:cubicBezTo>
                  <a:pt x="1289" y="2070"/>
                  <a:pt x="1288" y="2067"/>
                  <a:pt x="1287" y="2064"/>
                </a:cubicBezTo>
                <a:cubicBezTo>
                  <a:pt x="1284" y="2062"/>
                  <a:pt x="1281" y="2061"/>
                  <a:pt x="1278" y="2062"/>
                </a:cubicBezTo>
                <a:cubicBezTo>
                  <a:pt x="1271" y="2064"/>
                  <a:pt x="1267" y="2070"/>
                  <a:pt x="1263" y="2077"/>
                </a:cubicBezTo>
                <a:cubicBezTo>
                  <a:pt x="1258" y="2085"/>
                  <a:pt x="1253" y="2092"/>
                  <a:pt x="1250" y="2101"/>
                </a:cubicBezTo>
                <a:cubicBezTo>
                  <a:pt x="1244" y="2116"/>
                  <a:pt x="1240" y="2131"/>
                  <a:pt x="1235" y="2146"/>
                </a:cubicBezTo>
                <a:cubicBezTo>
                  <a:pt x="1234" y="2150"/>
                  <a:pt x="1233" y="2154"/>
                  <a:pt x="1231" y="2158"/>
                </a:cubicBezTo>
                <a:cubicBezTo>
                  <a:pt x="1254" y="2158"/>
                  <a:pt x="1254" y="2158"/>
                  <a:pt x="1254" y="2158"/>
                </a:cubicBezTo>
                <a:cubicBezTo>
                  <a:pt x="1257" y="2155"/>
                  <a:pt x="1259" y="2152"/>
                  <a:pt x="1261" y="2149"/>
                </a:cubicBezTo>
                <a:cubicBezTo>
                  <a:pt x="1268" y="2137"/>
                  <a:pt x="1274" y="2125"/>
                  <a:pt x="1280" y="2112"/>
                </a:cubicBezTo>
                <a:cubicBezTo>
                  <a:pt x="1285" y="2100"/>
                  <a:pt x="1291" y="2088"/>
                  <a:pt x="1289" y="2073"/>
                </a:cubicBezTo>
                <a:close/>
                <a:moveTo>
                  <a:pt x="1294" y="32"/>
                </a:moveTo>
                <a:cubicBezTo>
                  <a:pt x="1294" y="32"/>
                  <a:pt x="1293" y="32"/>
                  <a:pt x="1293" y="32"/>
                </a:cubicBezTo>
                <a:cubicBezTo>
                  <a:pt x="1291" y="30"/>
                  <a:pt x="1288" y="31"/>
                  <a:pt x="1285" y="32"/>
                </a:cubicBezTo>
                <a:cubicBezTo>
                  <a:pt x="1272" y="37"/>
                  <a:pt x="1261" y="51"/>
                  <a:pt x="1252" y="65"/>
                </a:cubicBezTo>
                <a:cubicBezTo>
                  <a:pt x="1241" y="82"/>
                  <a:pt x="1225" y="118"/>
                  <a:pt x="1228" y="124"/>
                </a:cubicBezTo>
                <a:cubicBezTo>
                  <a:pt x="1231" y="130"/>
                  <a:pt x="1269" y="105"/>
                  <a:pt x="1284" y="85"/>
                </a:cubicBezTo>
                <a:cubicBezTo>
                  <a:pt x="1292" y="74"/>
                  <a:pt x="1307" y="52"/>
                  <a:pt x="1298" y="36"/>
                </a:cubicBezTo>
                <a:cubicBezTo>
                  <a:pt x="1297" y="35"/>
                  <a:pt x="1296" y="33"/>
                  <a:pt x="1294" y="32"/>
                </a:cubicBezTo>
                <a:close/>
                <a:moveTo>
                  <a:pt x="1294" y="2149"/>
                </a:moveTo>
                <a:cubicBezTo>
                  <a:pt x="1294" y="2149"/>
                  <a:pt x="1293" y="2148"/>
                  <a:pt x="1293" y="2148"/>
                </a:cubicBezTo>
                <a:cubicBezTo>
                  <a:pt x="1291" y="2147"/>
                  <a:pt x="1288" y="2147"/>
                  <a:pt x="1285" y="2148"/>
                </a:cubicBezTo>
                <a:cubicBezTo>
                  <a:pt x="1280" y="2150"/>
                  <a:pt x="1275" y="2154"/>
                  <a:pt x="1270" y="2158"/>
                </a:cubicBezTo>
                <a:cubicBezTo>
                  <a:pt x="1300" y="2158"/>
                  <a:pt x="1300" y="2158"/>
                  <a:pt x="1300" y="2158"/>
                </a:cubicBezTo>
                <a:cubicBezTo>
                  <a:pt x="1299" y="2157"/>
                  <a:pt x="1299" y="2155"/>
                  <a:pt x="1298" y="2153"/>
                </a:cubicBezTo>
                <a:cubicBezTo>
                  <a:pt x="1297" y="2151"/>
                  <a:pt x="1296" y="2150"/>
                  <a:pt x="1294" y="2149"/>
                </a:cubicBezTo>
                <a:close/>
                <a:moveTo>
                  <a:pt x="1169" y="2146"/>
                </a:moveTo>
                <a:cubicBezTo>
                  <a:pt x="1164" y="2144"/>
                  <a:pt x="1158" y="2145"/>
                  <a:pt x="1155" y="2151"/>
                </a:cubicBezTo>
                <a:cubicBezTo>
                  <a:pt x="1154" y="2153"/>
                  <a:pt x="1153" y="2156"/>
                  <a:pt x="1153" y="2158"/>
                </a:cubicBezTo>
                <a:cubicBezTo>
                  <a:pt x="1183" y="2158"/>
                  <a:pt x="1183" y="2158"/>
                  <a:pt x="1183" y="2158"/>
                </a:cubicBezTo>
                <a:cubicBezTo>
                  <a:pt x="1182" y="2158"/>
                  <a:pt x="1182" y="2157"/>
                  <a:pt x="1181" y="2157"/>
                </a:cubicBezTo>
                <a:cubicBezTo>
                  <a:pt x="1178" y="2152"/>
                  <a:pt x="1174" y="2147"/>
                  <a:pt x="1169" y="2146"/>
                </a:cubicBezTo>
                <a:close/>
                <a:moveTo>
                  <a:pt x="1294" y="1443"/>
                </a:moveTo>
                <a:cubicBezTo>
                  <a:pt x="1294" y="1443"/>
                  <a:pt x="1293" y="1443"/>
                  <a:pt x="1293" y="1443"/>
                </a:cubicBezTo>
                <a:cubicBezTo>
                  <a:pt x="1291" y="1441"/>
                  <a:pt x="1288" y="1442"/>
                  <a:pt x="1285" y="1443"/>
                </a:cubicBezTo>
                <a:cubicBezTo>
                  <a:pt x="1272" y="1448"/>
                  <a:pt x="1261" y="1463"/>
                  <a:pt x="1252" y="1476"/>
                </a:cubicBezTo>
                <a:cubicBezTo>
                  <a:pt x="1241" y="1493"/>
                  <a:pt x="1225" y="1529"/>
                  <a:pt x="1228" y="1535"/>
                </a:cubicBezTo>
                <a:cubicBezTo>
                  <a:pt x="1231" y="1542"/>
                  <a:pt x="1269" y="1517"/>
                  <a:pt x="1284" y="1496"/>
                </a:cubicBezTo>
                <a:cubicBezTo>
                  <a:pt x="1292" y="1485"/>
                  <a:pt x="1307" y="1463"/>
                  <a:pt x="1298" y="1448"/>
                </a:cubicBezTo>
                <a:cubicBezTo>
                  <a:pt x="1297" y="1446"/>
                  <a:pt x="1296" y="1444"/>
                  <a:pt x="1294" y="1443"/>
                </a:cubicBezTo>
                <a:close/>
                <a:moveTo>
                  <a:pt x="1294" y="738"/>
                </a:moveTo>
                <a:cubicBezTo>
                  <a:pt x="1294" y="738"/>
                  <a:pt x="1293" y="737"/>
                  <a:pt x="1293" y="737"/>
                </a:cubicBezTo>
                <a:cubicBezTo>
                  <a:pt x="1291" y="736"/>
                  <a:pt x="1288" y="736"/>
                  <a:pt x="1285" y="737"/>
                </a:cubicBezTo>
                <a:cubicBezTo>
                  <a:pt x="1272" y="742"/>
                  <a:pt x="1261" y="757"/>
                  <a:pt x="1252" y="770"/>
                </a:cubicBezTo>
                <a:cubicBezTo>
                  <a:pt x="1241" y="787"/>
                  <a:pt x="1225" y="823"/>
                  <a:pt x="1228" y="830"/>
                </a:cubicBezTo>
                <a:cubicBezTo>
                  <a:pt x="1231" y="836"/>
                  <a:pt x="1269" y="811"/>
                  <a:pt x="1284" y="791"/>
                </a:cubicBezTo>
                <a:cubicBezTo>
                  <a:pt x="1292" y="780"/>
                  <a:pt x="1307" y="758"/>
                  <a:pt x="1298" y="742"/>
                </a:cubicBezTo>
                <a:cubicBezTo>
                  <a:pt x="1297" y="740"/>
                  <a:pt x="1296" y="739"/>
                  <a:pt x="1294" y="738"/>
                </a:cubicBezTo>
                <a:close/>
                <a:moveTo>
                  <a:pt x="2378" y="1778"/>
                </a:moveTo>
                <a:cubicBezTo>
                  <a:pt x="2380" y="1773"/>
                  <a:pt x="2381" y="1767"/>
                  <a:pt x="2382" y="1762"/>
                </a:cubicBezTo>
                <a:cubicBezTo>
                  <a:pt x="2384" y="1752"/>
                  <a:pt x="2385" y="1742"/>
                  <a:pt x="2386" y="1731"/>
                </a:cubicBezTo>
                <a:cubicBezTo>
                  <a:pt x="2389" y="1715"/>
                  <a:pt x="2390" y="1698"/>
                  <a:pt x="2391" y="1680"/>
                </a:cubicBezTo>
                <a:cubicBezTo>
                  <a:pt x="2392" y="1666"/>
                  <a:pt x="2393" y="1643"/>
                  <a:pt x="2381" y="1636"/>
                </a:cubicBezTo>
                <a:cubicBezTo>
                  <a:pt x="2376" y="1633"/>
                  <a:pt x="2369" y="1635"/>
                  <a:pt x="2365" y="1640"/>
                </a:cubicBezTo>
                <a:cubicBezTo>
                  <a:pt x="2361" y="1645"/>
                  <a:pt x="2359" y="1653"/>
                  <a:pt x="2358" y="1660"/>
                </a:cubicBezTo>
                <a:cubicBezTo>
                  <a:pt x="2359" y="1685"/>
                  <a:pt x="2362" y="1710"/>
                  <a:pt x="2365" y="1735"/>
                </a:cubicBezTo>
                <a:cubicBezTo>
                  <a:pt x="2367" y="1745"/>
                  <a:pt x="2368" y="1755"/>
                  <a:pt x="2370" y="1764"/>
                </a:cubicBezTo>
                <a:cubicBezTo>
                  <a:pt x="2371" y="1767"/>
                  <a:pt x="2374" y="1786"/>
                  <a:pt x="2378" y="1778"/>
                </a:cubicBezTo>
                <a:close/>
                <a:moveTo>
                  <a:pt x="2353" y="1751"/>
                </a:moveTo>
                <a:cubicBezTo>
                  <a:pt x="2348" y="1736"/>
                  <a:pt x="2343" y="1713"/>
                  <a:pt x="2329" y="1708"/>
                </a:cubicBezTo>
                <a:cubicBezTo>
                  <a:pt x="2325" y="1706"/>
                  <a:pt x="2320" y="1707"/>
                  <a:pt x="2317" y="1712"/>
                </a:cubicBezTo>
                <a:cubicBezTo>
                  <a:pt x="2313" y="1717"/>
                  <a:pt x="2313" y="1726"/>
                  <a:pt x="2315" y="1733"/>
                </a:cubicBezTo>
                <a:cubicBezTo>
                  <a:pt x="2321" y="1754"/>
                  <a:pt x="2329" y="1774"/>
                  <a:pt x="2339" y="1793"/>
                </a:cubicBezTo>
                <a:cubicBezTo>
                  <a:pt x="2344" y="1802"/>
                  <a:pt x="2349" y="1811"/>
                  <a:pt x="2355" y="1819"/>
                </a:cubicBezTo>
                <a:cubicBezTo>
                  <a:pt x="2358" y="1823"/>
                  <a:pt x="2372" y="1848"/>
                  <a:pt x="2372" y="1838"/>
                </a:cubicBezTo>
                <a:cubicBezTo>
                  <a:pt x="2372" y="1826"/>
                  <a:pt x="2369" y="1813"/>
                  <a:pt x="2366" y="1802"/>
                </a:cubicBezTo>
                <a:cubicBezTo>
                  <a:pt x="2363" y="1784"/>
                  <a:pt x="2358" y="1767"/>
                  <a:pt x="2353" y="1751"/>
                </a:cubicBezTo>
                <a:close/>
                <a:moveTo>
                  <a:pt x="2355" y="1840"/>
                </a:moveTo>
                <a:cubicBezTo>
                  <a:pt x="2349" y="1827"/>
                  <a:pt x="2342" y="1814"/>
                  <a:pt x="2333" y="1802"/>
                </a:cubicBezTo>
                <a:cubicBezTo>
                  <a:pt x="2330" y="1797"/>
                  <a:pt x="2326" y="1793"/>
                  <a:pt x="2321" y="1791"/>
                </a:cubicBezTo>
                <a:cubicBezTo>
                  <a:pt x="2316" y="1789"/>
                  <a:pt x="2310" y="1791"/>
                  <a:pt x="2307" y="1796"/>
                </a:cubicBezTo>
                <a:cubicBezTo>
                  <a:pt x="2305" y="1799"/>
                  <a:pt x="2304" y="1804"/>
                  <a:pt x="2305" y="1808"/>
                </a:cubicBezTo>
                <a:cubicBezTo>
                  <a:pt x="2305" y="1812"/>
                  <a:pt x="2306" y="1816"/>
                  <a:pt x="2307" y="1820"/>
                </a:cubicBezTo>
                <a:cubicBezTo>
                  <a:pt x="2318" y="1849"/>
                  <a:pt x="2338" y="1869"/>
                  <a:pt x="2358" y="1886"/>
                </a:cubicBezTo>
                <a:cubicBezTo>
                  <a:pt x="2360" y="1887"/>
                  <a:pt x="2362" y="1889"/>
                  <a:pt x="2364" y="1889"/>
                </a:cubicBezTo>
                <a:cubicBezTo>
                  <a:pt x="2365" y="1890"/>
                  <a:pt x="2366" y="1890"/>
                  <a:pt x="2366" y="1890"/>
                </a:cubicBezTo>
                <a:cubicBezTo>
                  <a:pt x="2368" y="1889"/>
                  <a:pt x="2369" y="1889"/>
                  <a:pt x="2370" y="1888"/>
                </a:cubicBezTo>
                <a:cubicBezTo>
                  <a:pt x="2374" y="1883"/>
                  <a:pt x="2368" y="1869"/>
                  <a:pt x="2367" y="1865"/>
                </a:cubicBezTo>
                <a:cubicBezTo>
                  <a:pt x="2363" y="1856"/>
                  <a:pt x="2359" y="1848"/>
                  <a:pt x="2355" y="1840"/>
                </a:cubicBezTo>
                <a:close/>
                <a:moveTo>
                  <a:pt x="2446" y="1091"/>
                </a:moveTo>
                <a:cubicBezTo>
                  <a:pt x="2446" y="1090"/>
                  <a:pt x="2445" y="1090"/>
                  <a:pt x="2445" y="1090"/>
                </a:cubicBezTo>
                <a:cubicBezTo>
                  <a:pt x="2443" y="1089"/>
                  <a:pt x="2440" y="1089"/>
                  <a:pt x="2437" y="1090"/>
                </a:cubicBezTo>
                <a:cubicBezTo>
                  <a:pt x="2424" y="1095"/>
                  <a:pt x="2413" y="1110"/>
                  <a:pt x="2404" y="1123"/>
                </a:cubicBezTo>
                <a:cubicBezTo>
                  <a:pt x="2392" y="1140"/>
                  <a:pt x="2377" y="1176"/>
                  <a:pt x="2380" y="1182"/>
                </a:cubicBezTo>
                <a:cubicBezTo>
                  <a:pt x="2383" y="1189"/>
                  <a:pt x="2421" y="1164"/>
                  <a:pt x="2436" y="1143"/>
                </a:cubicBezTo>
                <a:cubicBezTo>
                  <a:pt x="2444" y="1132"/>
                  <a:pt x="2459" y="1111"/>
                  <a:pt x="2450" y="1095"/>
                </a:cubicBezTo>
                <a:cubicBezTo>
                  <a:pt x="2449" y="1093"/>
                  <a:pt x="2448" y="1092"/>
                  <a:pt x="2446" y="1091"/>
                </a:cubicBezTo>
                <a:close/>
                <a:moveTo>
                  <a:pt x="2062" y="32"/>
                </a:moveTo>
                <a:cubicBezTo>
                  <a:pt x="2062" y="32"/>
                  <a:pt x="2061" y="32"/>
                  <a:pt x="2061" y="32"/>
                </a:cubicBezTo>
                <a:cubicBezTo>
                  <a:pt x="2059" y="30"/>
                  <a:pt x="2056" y="31"/>
                  <a:pt x="2053" y="32"/>
                </a:cubicBezTo>
                <a:cubicBezTo>
                  <a:pt x="2040" y="37"/>
                  <a:pt x="2029" y="51"/>
                  <a:pt x="2020" y="65"/>
                </a:cubicBezTo>
                <a:cubicBezTo>
                  <a:pt x="2008" y="82"/>
                  <a:pt x="1993" y="118"/>
                  <a:pt x="1996" y="124"/>
                </a:cubicBezTo>
                <a:cubicBezTo>
                  <a:pt x="1999" y="130"/>
                  <a:pt x="2037" y="105"/>
                  <a:pt x="2052" y="85"/>
                </a:cubicBezTo>
                <a:cubicBezTo>
                  <a:pt x="2060" y="74"/>
                  <a:pt x="2075" y="52"/>
                  <a:pt x="2066" y="36"/>
                </a:cubicBezTo>
                <a:cubicBezTo>
                  <a:pt x="2065" y="35"/>
                  <a:pt x="2064" y="33"/>
                  <a:pt x="2062" y="32"/>
                </a:cubicBezTo>
                <a:close/>
                <a:moveTo>
                  <a:pt x="2396" y="1818"/>
                </a:moveTo>
                <a:cubicBezTo>
                  <a:pt x="2402" y="1810"/>
                  <a:pt x="2408" y="1802"/>
                  <a:pt x="2413" y="1794"/>
                </a:cubicBezTo>
                <a:cubicBezTo>
                  <a:pt x="2420" y="1782"/>
                  <a:pt x="2426" y="1770"/>
                  <a:pt x="2432" y="1758"/>
                </a:cubicBezTo>
                <a:cubicBezTo>
                  <a:pt x="2437" y="1745"/>
                  <a:pt x="2443" y="1733"/>
                  <a:pt x="2441" y="1718"/>
                </a:cubicBezTo>
                <a:cubicBezTo>
                  <a:pt x="2441" y="1715"/>
                  <a:pt x="2440" y="1712"/>
                  <a:pt x="2439" y="1710"/>
                </a:cubicBezTo>
                <a:cubicBezTo>
                  <a:pt x="2436" y="1707"/>
                  <a:pt x="2433" y="1707"/>
                  <a:pt x="2430" y="1708"/>
                </a:cubicBezTo>
                <a:cubicBezTo>
                  <a:pt x="2423" y="1710"/>
                  <a:pt x="2419" y="1716"/>
                  <a:pt x="2415" y="1722"/>
                </a:cubicBezTo>
                <a:cubicBezTo>
                  <a:pt x="2410" y="1730"/>
                  <a:pt x="2405" y="1738"/>
                  <a:pt x="2402" y="1746"/>
                </a:cubicBezTo>
                <a:cubicBezTo>
                  <a:pt x="2396" y="1761"/>
                  <a:pt x="2392" y="1776"/>
                  <a:pt x="2387" y="1792"/>
                </a:cubicBezTo>
                <a:cubicBezTo>
                  <a:pt x="2383" y="1806"/>
                  <a:pt x="2374" y="1833"/>
                  <a:pt x="2378" y="1837"/>
                </a:cubicBezTo>
                <a:cubicBezTo>
                  <a:pt x="2381" y="1841"/>
                  <a:pt x="2391" y="1826"/>
                  <a:pt x="2396" y="1818"/>
                </a:cubicBezTo>
                <a:close/>
                <a:moveTo>
                  <a:pt x="2446" y="1794"/>
                </a:moveTo>
                <a:cubicBezTo>
                  <a:pt x="2446" y="1794"/>
                  <a:pt x="2445" y="1794"/>
                  <a:pt x="2445" y="1794"/>
                </a:cubicBezTo>
                <a:cubicBezTo>
                  <a:pt x="2443" y="1792"/>
                  <a:pt x="2440" y="1793"/>
                  <a:pt x="2437" y="1794"/>
                </a:cubicBezTo>
                <a:cubicBezTo>
                  <a:pt x="2424" y="1799"/>
                  <a:pt x="2413" y="1813"/>
                  <a:pt x="2404" y="1827"/>
                </a:cubicBezTo>
                <a:cubicBezTo>
                  <a:pt x="2392" y="1844"/>
                  <a:pt x="2377" y="1880"/>
                  <a:pt x="2380" y="1886"/>
                </a:cubicBezTo>
                <a:cubicBezTo>
                  <a:pt x="2383" y="1892"/>
                  <a:pt x="2421" y="1868"/>
                  <a:pt x="2436" y="1847"/>
                </a:cubicBezTo>
                <a:cubicBezTo>
                  <a:pt x="2444" y="1836"/>
                  <a:pt x="2459" y="1814"/>
                  <a:pt x="2450" y="1799"/>
                </a:cubicBezTo>
                <a:cubicBezTo>
                  <a:pt x="2449" y="1797"/>
                  <a:pt x="2448" y="1795"/>
                  <a:pt x="2446" y="1794"/>
                </a:cubicBezTo>
                <a:close/>
                <a:moveTo>
                  <a:pt x="2057" y="2073"/>
                </a:moveTo>
                <a:cubicBezTo>
                  <a:pt x="2057" y="2070"/>
                  <a:pt x="2056" y="2067"/>
                  <a:pt x="2055" y="2064"/>
                </a:cubicBezTo>
                <a:cubicBezTo>
                  <a:pt x="2052" y="2062"/>
                  <a:pt x="2049" y="2061"/>
                  <a:pt x="2046" y="2062"/>
                </a:cubicBezTo>
                <a:cubicBezTo>
                  <a:pt x="2039" y="2064"/>
                  <a:pt x="2035" y="2070"/>
                  <a:pt x="2031" y="2077"/>
                </a:cubicBezTo>
                <a:cubicBezTo>
                  <a:pt x="2026" y="2085"/>
                  <a:pt x="2021" y="2092"/>
                  <a:pt x="2018" y="2101"/>
                </a:cubicBezTo>
                <a:cubicBezTo>
                  <a:pt x="2012" y="2116"/>
                  <a:pt x="2008" y="2131"/>
                  <a:pt x="2003" y="2146"/>
                </a:cubicBezTo>
                <a:cubicBezTo>
                  <a:pt x="2002" y="2150"/>
                  <a:pt x="2001" y="2154"/>
                  <a:pt x="1999" y="2158"/>
                </a:cubicBezTo>
                <a:cubicBezTo>
                  <a:pt x="2022" y="2158"/>
                  <a:pt x="2022" y="2158"/>
                  <a:pt x="2022" y="2158"/>
                </a:cubicBezTo>
                <a:cubicBezTo>
                  <a:pt x="2025" y="2155"/>
                  <a:pt x="2027" y="2152"/>
                  <a:pt x="2029" y="2149"/>
                </a:cubicBezTo>
                <a:cubicBezTo>
                  <a:pt x="2036" y="2137"/>
                  <a:pt x="2042" y="2125"/>
                  <a:pt x="2048" y="2112"/>
                </a:cubicBezTo>
                <a:cubicBezTo>
                  <a:pt x="2053" y="2100"/>
                  <a:pt x="2059" y="2088"/>
                  <a:pt x="2057" y="2073"/>
                </a:cubicBezTo>
                <a:close/>
                <a:moveTo>
                  <a:pt x="2062" y="738"/>
                </a:moveTo>
                <a:cubicBezTo>
                  <a:pt x="2062" y="738"/>
                  <a:pt x="2061" y="737"/>
                  <a:pt x="2061" y="737"/>
                </a:cubicBezTo>
                <a:cubicBezTo>
                  <a:pt x="2059" y="736"/>
                  <a:pt x="2056" y="736"/>
                  <a:pt x="2053" y="737"/>
                </a:cubicBezTo>
                <a:cubicBezTo>
                  <a:pt x="2040" y="742"/>
                  <a:pt x="2029" y="757"/>
                  <a:pt x="2020" y="770"/>
                </a:cubicBezTo>
                <a:cubicBezTo>
                  <a:pt x="2008" y="787"/>
                  <a:pt x="1993" y="823"/>
                  <a:pt x="1996" y="830"/>
                </a:cubicBezTo>
                <a:cubicBezTo>
                  <a:pt x="1999" y="836"/>
                  <a:pt x="2037" y="811"/>
                  <a:pt x="2052" y="791"/>
                </a:cubicBezTo>
                <a:cubicBezTo>
                  <a:pt x="2060" y="780"/>
                  <a:pt x="2075" y="758"/>
                  <a:pt x="2066" y="742"/>
                </a:cubicBezTo>
                <a:cubicBezTo>
                  <a:pt x="2065" y="740"/>
                  <a:pt x="2064" y="739"/>
                  <a:pt x="2062" y="738"/>
                </a:cubicBezTo>
                <a:close/>
                <a:moveTo>
                  <a:pt x="1937" y="2146"/>
                </a:moveTo>
                <a:cubicBezTo>
                  <a:pt x="1932" y="2144"/>
                  <a:pt x="1926" y="2145"/>
                  <a:pt x="1923" y="2151"/>
                </a:cubicBezTo>
                <a:cubicBezTo>
                  <a:pt x="1922" y="2153"/>
                  <a:pt x="1921" y="2156"/>
                  <a:pt x="1921" y="2158"/>
                </a:cubicBezTo>
                <a:cubicBezTo>
                  <a:pt x="1951" y="2158"/>
                  <a:pt x="1951" y="2158"/>
                  <a:pt x="1951" y="2158"/>
                </a:cubicBezTo>
                <a:cubicBezTo>
                  <a:pt x="1950" y="2158"/>
                  <a:pt x="1950" y="2157"/>
                  <a:pt x="1949" y="2157"/>
                </a:cubicBezTo>
                <a:cubicBezTo>
                  <a:pt x="1946" y="2152"/>
                  <a:pt x="1942" y="2147"/>
                  <a:pt x="1937" y="2146"/>
                </a:cubicBezTo>
                <a:close/>
                <a:moveTo>
                  <a:pt x="1969" y="2105"/>
                </a:moveTo>
                <a:cubicBezTo>
                  <a:pt x="1964" y="2091"/>
                  <a:pt x="1959" y="2067"/>
                  <a:pt x="1945" y="2063"/>
                </a:cubicBezTo>
                <a:cubicBezTo>
                  <a:pt x="1941" y="2061"/>
                  <a:pt x="1936" y="2062"/>
                  <a:pt x="1933" y="2067"/>
                </a:cubicBezTo>
                <a:cubicBezTo>
                  <a:pt x="1929" y="2072"/>
                  <a:pt x="1929" y="2080"/>
                  <a:pt x="1931" y="2087"/>
                </a:cubicBezTo>
                <a:cubicBezTo>
                  <a:pt x="1937" y="2108"/>
                  <a:pt x="1945" y="2129"/>
                  <a:pt x="1955" y="2147"/>
                </a:cubicBezTo>
                <a:cubicBezTo>
                  <a:pt x="1957" y="2151"/>
                  <a:pt x="1959" y="2155"/>
                  <a:pt x="1961" y="2158"/>
                </a:cubicBezTo>
                <a:cubicBezTo>
                  <a:pt x="1983" y="2158"/>
                  <a:pt x="1983" y="2158"/>
                  <a:pt x="1983" y="2158"/>
                </a:cubicBezTo>
                <a:cubicBezTo>
                  <a:pt x="1982" y="2158"/>
                  <a:pt x="1982" y="2157"/>
                  <a:pt x="1982" y="2156"/>
                </a:cubicBezTo>
                <a:cubicBezTo>
                  <a:pt x="1979" y="2139"/>
                  <a:pt x="1974" y="2122"/>
                  <a:pt x="1969" y="2105"/>
                </a:cubicBezTo>
                <a:close/>
                <a:moveTo>
                  <a:pt x="2007" y="2035"/>
                </a:moveTo>
                <a:cubicBezTo>
                  <a:pt x="2008" y="2021"/>
                  <a:pt x="2009" y="1998"/>
                  <a:pt x="1997" y="1991"/>
                </a:cubicBezTo>
                <a:cubicBezTo>
                  <a:pt x="1992" y="1988"/>
                  <a:pt x="1985" y="1990"/>
                  <a:pt x="1981" y="1995"/>
                </a:cubicBezTo>
                <a:cubicBezTo>
                  <a:pt x="1977" y="2000"/>
                  <a:pt x="1975" y="2007"/>
                  <a:pt x="1974" y="2015"/>
                </a:cubicBezTo>
                <a:cubicBezTo>
                  <a:pt x="1975" y="2040"/>
                  <a:pt x="1978" y="2065"/>
                  <a:pt x="1981" y="2089"/>
                </a:cubicBezTo>
                <a:cubicBezTo>
                  <a:pt x="1983" y="2099"/>
                  <a:pt x="1984" y="2109"/>
                  <a:pt x="1986" y="2119"/>
                </a:cubicBezTo>
                <a:cubicBezTo>
                  <a:pt x="1987" y="2122"/>
                  <a:pt x="1990" y="2140"/>
                  <a:pt x="1994" y="2132"/>
                </a:cubicBezTo>
                <a:cubicBezTo>
                  <a:pt x="1996" y="2128"/>
                  <a:pt x="1997" y="2122"/>
                  <a:pt x="1998" y="2117"/>
                </a:cubicBezTo>
                <a:cubicBezTo>
                  <a:pt x="2000" y="2106"/>
                  <a:pt x="2001" y="2096"/>
                  <a:pt x="2002" y="2086"/>
                </a:cubicBezTo>
                <a:cubicBezTo>
                  <a:pt x="2005" y="2069"/>
                  <a:pt x="2006" y="2052"/>
                  <a:pt x="2007" y="2035"/>
                </a:cubicBezTo>
                <a:close/>
                <a:moveTo>
                  <a:pt x="2062" y="2149"/>
                </a:moveTo>
                <a:cubicBezTo>
                  <a:pt x="2062" y="2149"/>
                  <a:pt x="2061" y="2148"/>
                  <a:pt x="2061" y="2148"/>
                </a:cubicBezTo>
                <a:cubicBezTo>
                  <a:pt x="2059" y="2147"/>
                  <a:pt x="2056" y="2147"/>
                  <a:pt x="2053" y="2148"/>
                </a:cubicBezTo>
                <a:cubicBezTo>
                  <a:pt x="2048" y="2150"/>
                  <a:pt x="2043" y="2154"/>
                  <a:pt x="2038" y="2158"/>
                </a:cubicBezTo>
                <a:cubicBezTo>
                  <a:pt x="2068" y="2158"/>
                  <a:pt x="2068" y="2158"/>
                  <a:pt x="2068" y="2158"/>
                </a:cubicBezTo>
                <a:cubicBezTo>
                  <a:pt x="2067" y="2157"/>
                  <a:pt x="2067" y="2155"/>
                  <a:pt x="2066" y="2153"/>
                </a:cubicBezTo>
                <a:cubicBezTo>
                  <a:pt x="2065" y="2151"/>
                  <a:pt x="2064" y="2150"/>
                  <a:pt x="2062" y="2149"/>
                </a:cubicBezTo>
                <a:close/>
                <a:moveTo>
                  <a:pt x="2062" y="1443"/>
                </a:moveTo>
                <a:cubicBezTo>
                  <a:pt x="2062" y="1443"/>
                  <a:pt x="2061" y="1443"/>
                  <a:pt x="2061" y="1443"/>
                </a:cubicBezTo>
                <a:cubicBezTo>
                  <a:pt x="2059" y="1441"/>
                  <a:pt x="2056" y="1442"/>
                  <a:pt x="2053" y="1443"/>
                </a:cubicBezTo>
                <a:cubicBezTo>
                  <a:pt x="2040" y="1448"/>
                  <a:pt x="2029" y="1463"/>
                  <a:pt x="2020" y="1476"/>
                </a:cubicBezTo>
                <a:cubicBezTo>
                  <a:pt x="2008" y="1493"/>
                  <a:pt x="1993" y="1529"/>
                  <a:pt x="1996" y="1535"/>
                </a:cubicBezTo>
                <a:cubicBezTo>
                  <a:pt x="1999" y="1542"/>
                  <a:pt x="2037" y="1517"/>
                  <a:pt x="2052" y="1496"/>
                </a:cubicBezTo>
                <a:cubicBezTo>
                  <a:pt x="2060" y="1485"/>
                  <a:pt x="2075" y="1463"/>
                  <a:pt x="2066" y="1448"/>
                </a:cubicBezTo>
                <a:cubicBezTo>
                  <a:pt x="2065" y="1446"/>
                  <a:pt x="2064" y="1444"/>
                  <a:pt x="2062" y="1443"/>
                </a:cubicBezTo>
                <a:close/>
                <a:moveTo>
                  <a:pt x="1628" y="1818"/>
                </a:moveTo>
                <a:cubicBezTo>
                  <a:pt x="1634" y="1810"/>
                  <a:pt x="1640" y="1802"/>
                  <a:pt x="1645" y="1794"/>
                </a:cubicBezTo>
                <a:cubicBezTo>
                  <a:pt x="1652" y="1782"/>
                  <a:pt x="1658" y="1770"/>
                  <a:pt x="1664" y="1758"/>
                </a:cubicBezTo>
                <a:cubicBezTo>
                  <a:pt x="1669" y="1745"/>
                  <a:pt x="1675" y="1733"/>
                  <a:pt x="1673" y="1718"/>
                </a:cubicBezTo>
                <a:cubicBezTo>
                  <a:pt x="1673" y="1715"/>
                  <a:pt x="1672" y="1712"/>
                  <a:pt x="1671" y="1710"/>
                </a:cubicBezTo>
                <a:cubicBezTo>
                  <a:pt x="1668" y="1707"/>
                  <a:pt x="1665" y="1707"/>
                  <a:pt x="1662" y="1708"/>
                </a:cubicBezTo>
                <a:cubicBezTo>
                  <a:pt x="1655" y="1710"/>
                  <a:pt x="1651" y="1716"/>
                  <a:pt x="1647" y="1722"/>
                </a:cubicBezTo>
                <a:cubicBezTo>
                  <a:pt x="1642" y="1730"/>
                  <a:pt x="1637" y="1738"/>
                  <a:pt x="1634" y="1746"/>
                </a:cubicBezTo>
                <a:cubicBezTo>
                  <a:pt x="1628" y="1761"/>
                  <a:pt x="1624" y="1776"/>
                  <a:pt x="1619" y="1792"/>
                </a:cubicBezTo>
                <a:cubicBezTo>
                  <a:pt x="1615" y="1806"/>
                  <a:pt x="1606" y="1833"/>
                  <a:pt x="1610" y="1837"/>
                </a:cubicBezTo>
                <a:cubicBezTo>
                  <a:pt x="1613" y="1841"/>
                  <a:pt x="1623" y="1826"/>
                  <a:pt x="1628" y="1818"/>
                </a:cubicBezTo>
                <a:close/>
                <a:moveTo>
                  <a:pt x="142" y="1794"/>
                </a:moveTo>
                <a:cubicBezTo>
                  <a:pt x="142" y="1794"/>
                  <a:pt x="141" y="1794"/>
                  <a:pt x="141" y="1794"/>
                </a:cubicBezTo>
                <a:cubicBezTo>
                  <a:pt x="139" y="1792"/>
                  <a:pt x="136" y="1793"/>
                  <a:pt x="133" y="1794"/>
                </a:cubicBezTo>
                <a:cubicBezTo>
                  <a:pt x="120" y="1799"/>
                  <a:pt x="109" y="1813"/>
                  <a:pt x="100" y="1827"/>
                </a:cubicBezTo>
                <a:cubicBezTo>
                  <a:pt x="89" y="1844"/>
                  <a:pt x="73" y="1880"/>
                  <a:pt x="76" y="1886"/>
                </a:cubicBezTo>
                <a:cubicBezTo>
                  <a:pt x="79" y="1892"/>
                  <a:pt x="117" y="1868"/>
                  <a:pt x="132" y="1847"/>
                </a:cubicBezTo>
                <a:cubicBezTo>
                  <a:pt x="140" y="1836"/>
                  <a:pt x="155" y="1814"/>
                  <a:pt x="146" y="1799"/>
                </a:cubicBezTo>
                <a:cubicBezTo>
                  <a:pt x="145" y="1797"/>
                  <a:pt x="144" y="1795"/>
                  <a:pt x="142" y="1794"/>
                </a:cubicBezTo>
                <a:close/>
                <a:moveTo>
                  <a:pt x="49" y="1751"/>
                </a:moveTo>
                <a:cubicBezTo>
                  <a:pt x="45" y="1736"/>
                  <a:pt x="39" y="1713"/>
                  <a:pt x="26" y="1708"/>
                </a:cubicBezTo>
                <a:cubicBezTo>
                  <a:pt x="21" y="1706"/>
                  <a:pt x="16" y="1707"/>
                  <a:pt x="13" y="1712"/>
                </a:cubicBezTo>
                <a:cubicBezTo>
                  <a:pt x="9" y="1717"/>
                  <a:pt x="9" y="1726"/>
                  <a:pt x="11" y="1733"/>
                </a:cubicBezTo>
                <a:cubicBezTo>
                  <a:pt x="17" y="1754"/>
                  <a:pt x="25" y="1774"/>
                  <a:pt x="35" y="1793"/>
                </a:cubicBezTo>
                <a:cubicBezTo>
                  <a:pt x="40" y="1802"/>
                  <a:pt x="46" y="1811"/>
                  <a:pt x="51" y="1819"/>
                </a:cubicBezTo>
                <a:cubicBezTo>
                  <a:pt x="54" y="1823"/>
                  <a:pt x="68" y="1848"/>
                  <a:pt x="68" y="1838"/>
                </a:cubicBezTo>
                <a:cubicBezTo>
                  <a:pt x="68" y="1826"/>
                  <a:pt x="65" y="1813"/>
                  <a:pt x="62" y="1802"/>
                </a:cubicBezTo>
                <a:cubicBezTo>
                  <a:pt x="59" y="1784"/>
                  <a:pt x="54" y="1767"/>
                  <a:pt x="49" y="1751"/>
                </a:cubicBezTo>
                <a:close/>
                <a:moveTo>
                  <a:pt x="74" y="1778"/>
                </a:moveTo>
                <a:cubicBezTo>
                  <a:pt x="76" y="1773"/>
                  <a:pt x="77" y="1767"/>
                  <a:pt x="78" y="1762"/>
                </a:cubicBezTo>
                <a:cubicBezTo>
                  <a:pt x="80" y="1752"/>
                  <a:pt x="81" y="1742"/>
                  <a:pt x="82" y="1731"/>
                </a:cubicBezTo>
                <a:cubicBezTo>
                  <a:pt x="85" y="1715"/>
                  <a:pt x="87" y="1698"/>
                  <a:pt x="87" y="1680"/>
                </a:cubicBezTo>
                <a:cubicBezTo>
                  <a:pt x="88" y="1666"/>
                  <a:pt x="89" y="1643"/>
                  <a:pt x="77" y="1636"/>
                </a:cubicBezTo>
                <a:cubicBezTo>
                  <a:pt x="72" y="1633"/>
                  <a:pt x="65" y="1635"/>
                  <a:pt x="61" y="1640"/>
                </a:cubicBezTo>
                <a:cubicBezTo>
                  <a:pt x="57" y="1645"/>
                  <a:pt x="55" y="1653"/>
                  <a:pt x="54" y="1660"/>
                </a:cubicBezTo>
                <a:cubicBezTo>
                  <a:pt x="55" y="1685"/>
                  <a:pt x="58" y="1710"/>
                  <a:pt x="61" y="1735"/>
                </a:cubicBezTo>
                <a:cubicBezTo>
                  <a:pt x="63" y="1745"/>
                  <a:pt x="64" y="1755"/>
                  <a:pt x="66" y="1764"/>
                </a:cubicBezTo>
                <a:cubicBezTo>
                  <a:pt x="67" y="1767"/>
                  <a:pt x="70" y="1786"/>
                  <a:pt x="74" y="1778"/>
                </a:cubicBezTo>
                <a:close/>
                <a:moveTo>
                  <a:pt x="92" y="1818"/>
                </a:moveTo>
                <a:cubicBezTo>
                  <a:pt x="98" y="1810"/>
                  <a:pt x="104" y="1802"/>
                  <a:pt x="109" y="1794"/>
                </a:cubicBezTo>
                <a:cubicBezTo>
                  <a:pt x="116" y="1782"/>
                  <a:pt x="122" y="1770"/>
                  <a:pt x="128" y="1758"/>
                </a:cubicBezTo>
                <a:cubicBezTo>
                  <a:pt x="133" y="1745"/>
                  <a:pt x="139" y="1733"/>
                  <a:pt x="137" y="1718"/>
                </a:cubicBezTo>
                <a:cubicBezTo>
                  <a:pt x="137" y="1715"/>
                  <a:pt x="136" y="1712"/>
                  <a:pt x="135" y="1710"/>
                </a:cubicBezTo>
                <a:cubicBezTo>
                  <a:pt x="132" y="1707"/>
                  <a:pt x="129" y="1707"/>
                  <a:pt x="126" y="1708"/>
                </a:cubicBezTo>
                <a:cubicBezTo>
                  <a:pt x="119" y="1710"/>
                  <a:pt x="115" y="1716"/>
                  <a:pt x="111" y="1722"/>
                </a:cubicBezTo>
                <a:cubicBezTo>
                  <a:pt x="106" y="1730"/>
                  <a:pt x="101" y="1738"/>
                  <a:pt x="98" y="1746"/>
                </a:cubicBezTo>
                <a:cubicBezTo>
                  <a:pt x="92" y="1761"/>
                  <a:pt x="88" y="1776"/>
                  <a:pt x="83" y="1792"/>
                </a:cubicBezTo>
                <a:cubicBezTo>
                  <a:pt x="79" y="1806"/>
                  <a:pt x="70" y="1833"/>
                  <a:pt x="74" y="1837"/>
                </a:cubicBezTo>
                <a:cubicBezTo>
                  <a:pt x="77" y="1841"/>
                  <a:pt x="87" y="1826"/>
                  <a:pt x="92" y="1818"/>
                </a:cubicBezTo>
                <a:close/>
                <a:moveTo>
                  <a:pt x="438" y="1535"/>
                </a:moveTo>
                <a:cubicBezTo>
                  <a:pt x="440" y="1536"/>
                  <a:pt x="442" y="1538"/>
                  <a:pt x="444" y="1539"/>
                </a:cubicBezTo>
                <a:cubicBezTo>
                  <a:pt x="445" y="1539"/>
                  <a:pt x="446" y="1539"/>
                  <a:pt x="447" y="1539"/>
                </a:cubicBezTo>
                <a:cubicBezTo>
                  <a:pt x="448" y="1539"/>
                  <a:pt x="449" y="1538"/>
                  <a:pt x="450" y="1537"/>
                </a:cubicBezTo>
                <a:cubicBezTo>
                  <a:pt x="454" y="1532"/>
                  <a:pt x="448" y="1518"/>
                  <a:pt x="447" y="1514"/>
                </a:cubicBezTo>
                <a:cubicBezTo>
                  <a:pt x="443" y="1505"/>
                  <a:pt x="439" y="1497"/>
                  <a:pt x="435" y="1490"/>
                </a:cubicBezTo>
                <a:cubicBezTo>
                  <a:pt x="429" y="1476"/>
                  <a:pt x="422" y="1463"/>
                  <a:pt x="413" y="1451"/>
                </a:cubicBezTo>
                <a:cubicBezTo>
                  <a:pt x="410" y="1446"/>
                  <a:pt x="406" y="1442"/>
                  <a:pt x="401" y="1440"/>
                </a:cubicBezTo>
                <a:cubicBezTo>
                  <a:pt x="396" y="1438"/>
                  <a:pt x="390" y="1440"/>
                  <a:pt x="387" y="1445"/>
                </a:cubicBezTo>
                <a:cubicBezTo>
                  <a:pt x="385" y="1448"/>
                  <a:pt x="384" y="1453"/>
                  <a:pt x="385" y="1457"/>
                </a:cubicBezTo>
                <a:cubicBezTo>
                  <a:pt x="385" y="1461"/>
                  <a:pt x="386" y="1465"/>
                  <a:pt x="387" y="1469"/>
                </a:cubicBezTo>
                <a:cubicBezTo>
                  <a:pt x="398" y="1498"/>
                  <a:pt x="418" y="1518"/>
                  <a:pt x="438" y="1535"/>
                </a:cubicBezTo>
                <a:close/>
                <a:moveTo>
                  <a:pt x="142" y="1091"/>
                </a:moveTo>
                <a:cubicBezTo>
                  <a:pt x="142" y="1090"/>
                  <a:pt x="141" y="1090"/>
                  <a:pt x="141" y="1090"/>
                </a:cubicBezTo>
                <a:cubicBezTo>
                  <a:pt x="139" y="1089"/>
                  <a:pt x="136" y="1089"/>
                  <a:pt x="133" y="1090"/>
                </a:cubicBezTo>
                <a:cubicBezTo>
                  <a:pt x="120" y="1095"/>
                  <a:pt x="109" y="1110"/>
                  <a:pt x="100" y="1123"/>
                </a:cubicBezTo>
                <a:cubicBezTo>
                  <a:pt x="89" y="1140"/>
                  <a:pt x="73" y="1176"/>
                  <a:pt x="76" y="1182"/>
                </a:cubicBezTo>
                <a:cubicBezTo>
                  <a:pt x="79" y="1189"/>
                  <a:pt x="117" y="1164"/>
                  <a:pt x="132" y="1143"/>
                </a:cubicBezTo>
                <a:cubicBezTo>
                  <a:pt x="140" y="1132"/>
                  <a:pt x="155" y="1111"/>
                  <a:pt x="146" y="1095"/>
                </a:cubicBezTo>
                <a:cubicBezTo>
                  <a:pt x="145" y="1093"/>
                  <a:pt x="144" y="1092"/>
                  <a:pt x="142" y="1091"/>
                </a:cubicBezTo>
                <a:close/>
                <a:moveTo>
                  <a:pt x="142" y="382"/>
                </a:moveTo>
                <a:cubicBezTo>
                  <a:pt x="142" y="382"/>
                  <a:pt x="141" y="382"/>
                  <a:pt x="141" y="381"/>
                </a:cubicBezTo>
                <a:cubicBezTo>
                  <a:pt x="139" y="380"/>
                  <a:pt x="136" y="380"/>
                  <a:pt x="133" y="381"/>
                </a:cubicBezTo>
                <a:cubicBezTo>
                  <a:pt x="120" y="387"/>
                  <a:pt x="109" y="401"/>
                  <a:pt x="100" y="415"/>
                </a:cubicBezTo>
                <a:cubicBezTo>
                  <a:pt x="89" y="432"/>
                  <a:pt x="73" y="468"/>
                  <a:pt x="76" y="474"/>
                </a:cubicBezTo>
                <a:cubicBezTo>
                  <a:pt x="79" y="480"/>
                  <a:pt x="117" y="455"/>
                  <a:pt x="132" y="435"/>
                </a:cubicBezTo>
                <a:cubicBezTo>
                  <a:pt x="140" y="424"/>
                  <a:pt x="155" y="402"/>
                  <a:pt x="146" y="386"/>
                </a:cubicBezTo>
                <a:cubicBezTo>
                  <a:pt x="145" y="385"/>
                  <a:pt x="144" y="383"/>
                  <a:pt x="142" y="382"/>
                </a:cubicBezTo>
                <a:close/>
                <a:moveTo>
                  <a:pt x="401" y="2146"/>
                </a:moveTo>
                <a:cubicBezTo>
                  <a:pt x="396" y="2144"/>
                  <a:pt x="390" y="2145"/>
                  <a:pt x="387" y="2151"/>
                </a:cubicBezTo>
                <a:cubicBezTo>
                  <a:pt x="386" y="2153"/>
                  <a:pt x="385" y="2156"/>
                  <a:pt x="385" y="2158"/>
                </a:cubicBezTo>
                <a:cubicBezTo>
                  <a:pt x="415" y="2158"/>
                  <a:pt x="415" y="2158"/>
                  <a:pt x="415" y="2158"/>
                </a:cubicBezTo>
                <a:cubicBezTo>
                  <a:pt x="414" y="2158"/>
                  <a:pt x="414" y="2157"/>
                  <a:pt x="413" y="2157"/>
                </a:cubicBezTo>
                <a:cubicBezTo>
                  <a:pt x="410" y="2152"/>
                  <a:pt x="406" y="2147"/>
                  <a:pt x="401" y="2146"/>
                </a:cubicBezTo>
                <a:close/>
                <a:moveTo>
                  <a:pt x="66" y="352"/>
                </a:moveTo>
                <a:cubicBezTo>
                  <a:pt x="67" y="355"/>
                  <a:pt x="70" y="374"/>
                  <a:pt x="74" y="366"/>
                </a:cubicBezTo>
                <a:cubicBezTo>
                  <a:pt x="76" y="361"/>
                  <a:pt x="77" y="355"/>
                  <a:pt x="78" y="350"/>
                </a:cubicBezTo>
                <a:cubicBezTo>
                  <a:pt x="80" y="340"/>
                  <a:pt x="81" y="329"/>
                  <a:pt x="82" y="319"/>
                </a:cubicBezTo>
                <a:cubicBezTo>
                  <a:pt x="85" y="302"/>
                  <a:pt x="87" y="285"/>
                  <a:pt x="87" y="268"/>
                </a:cubicBezTo>
                <a:cubicBezTo>
                  <a:pt x="88" y="254"/>
                  <a:pt x="89" y="231"/>
                  <a:pt x="77" y="224"/>
                </a:cubicBezTo>
                <a:cubicBezTo>
                  <a:pt x="72" y="221"/>
                  <a:pt x="65" y="223"/>
                  <a:pt x="61" y="228"/>
                </a:cubicBezTo>
                <a:cubicBezTo>
                  <a:pt x="57" y="233"/>
                  <a:pt x="55" y="240"/>
                  <a:pt x="54" y="248"/>
                </a:cubicBezTo>
                <a:cubicBezTo>
                  <a:pt x="55" y="273"/>
                  <a:pt x="58" y="298"/>
                  <a:pt x="61" y="323"/>
                </a:cubicBezTo>
                <a:cubicBezTo>
                  <a:pt x="63" y="333"/>
                  <a:pt x="64" y="342"/>
                  <a:pt x="66" y="352"/>
                </a:cubicBezTo>
                <a:close/>
                <a:moveTo>
                  <a:pt x="49" y="1047"/>
                </a:moveTo>
                <a:cubicBezTo>
                  <a:pt x="45" y="1032"/>
                  <a:pt x="39" y="1009"/>
                  <a:pt x="26" y="1004"/>
                </a:cubicBezTo>
                <a:cubicBezTo>
                  <a:pt x="21" y="1003"/>
                  <a:pt x="16" y="1004"/>
                  <a:pt x="13" y="1008"/>
                </a:cubicBezTo>
                <a:cubicBezTo>
                  <a:pt x="9" y="1014"/>
                  <a:pt x="9" y="1022"/>
                  <a:pt x="11" y="1029"/>
                </a:cubicBezTo>
                <a:cubicBezTo>
                  <a:pt x="17" y="1050"/>
                  <a:pt x="25" y="1070"/>
                  <a:pt x="35" y="1089"/>
                </a:cubicBezTo>
                <a:cubicBezTo>
                  <a:pt x="40" y="1098"/>
                  <a:pt x="46" y="1107"/>
                  <a:pt x="51" y="1116"/>
                </a:cubicBezTo>
                <a:cubicBezTo>
                  <a:pt x="54" y="1120"/>
                  <a:pt x="68" y="1144"/>
                  <a:pt x="68" y="1134"/>
                </a:cubicBezTo>
                <a:cubicBezTo>
                  <a:pt x="68" y="1122"/>
                  <a:pt x="65" y="1109"/>
                  <a:pt x="62" y="1098"/>
                </a:cubicBezTo>
                <a:cubicBezTo>
                  <a:pt x="59" y="1081"/>
                  <a:pt x="54" y="1064"/>
                  <a:pt x="49" y="1047"/>
                </a:cubicBezTo>
                <a:close/>
                <a:moveTo>
                  <a:pt x="1206" y="1535"/>
                </a:moveTo>
                <a:cubicBezTo>
                  <a:pt x="1208" y="1536"/>
                  <a:pt x="1210" y="1538"/>
                  <a:pt x="1212" y="1539"/>
                </a:cubicBezTo>
                <a:cubicBezTo>
                  <a:pt x="1213" y="1539"/>
                  <a:pt x="1214" y="1539"/>
                  <a:pt x="1215" y="1539"/>
                </a:cubicBezTo>
                <a:cubicBezTo>
                  <a:pt x="1216" y="1539"/>
                  <a:pt x="1217" y="1538"/>
                  <a:pt x="1218" y="1537"/>
                </a:cubicBezTo>
                <a:cubicBezTo>
                  <a:pt x="1222" y="1532"/>
                  <a:pt x="1216" y="1518"/>
                  <a:pt x="1215" y="1514"/>
                </a:cubicBezTo>
                <a:cubicBezTo>
                  <a:pt x="1211" y="1505"/>
                  <a:pt x="1207" y="1497"/>
                  <a:pt x="1203" y="1490"/>
                </a:cubicBezTo>
                <a:cubicBezTo>
                  <a:pt x="1197" y="1476"/>
                  <a:pt x="1190" y="1463"/>
                  <a:pt x="1181" y="1451"/>
                </a:cubicBezTo>
                <a:cubicBezTo>
                  <a:pt x="1178" y="1446"/>
                  <a:pt x="1174" y="1442"/>
                  <a:pt x="1169" y="1440"/>
                </a:cubicBezTo>
                <a:cubicBezTo>
                  <a:pt x="1164" y="1438"/>
                  <a:pt x="1158" y="1440"/>
                  <a:pt x="1155" y="1445"/>
                </a:cubicBezTo>
                <a:cubicBezTo>
                  <a:pt x="1153" y="1448"/>
                  <a:pt x="1152" y="1453"/>
                  <a:pt x="1153" y="1457"/>
                </a:cubicBezTo>
                <a:cubicBezTo>
                  <a:pt x="1153" y="1461"/>
                  <a:pt x="1154" y="1465"/>
                  <a:pt x="1155" y="1469"/>
                </a:cubicBezTo>
                <a:cubicBezTo>
                  <a:pt x="1166" y="1498"/>
                  <a:pt x="1186" y="1518"/>
                  <a:pt x="1206" y="1535"/>
                </a:cubicBezTo>
                <a:close/>
                <a:moveTo>
                  <a:pt x="3" y="1116"/>
                </a:moveTo>
                <a:cubicBezTo>
                  <a:pt x="14" y="1145"/>
                  <a:pt x="34" y="1165"/>
                  <a:pt x="54" y="1182"/>
                </a:cubicBezTo>
                <a:cubicBezTo>
                  <a:pt x="56" y="1184"/>
                  <a:pt x="58" y="1185"/>
                  <a:pt x="60" y="1186"/>
                </a:cubicBezTo>
                <a:cubicBezTo>
                  <a:pt x="61" y="1186"/>
                  <a:pt x="62" y="1186"/>
                  <a:pt x="63" y="1186"/>
                </a:cubicBezTo>
                <a:cubicBezTo>
                  <a:pt x="64" y="1186"/>
                  <a:pt x="65" y="1185"/>
                  <a:pt x="66" y="1184"/>
                </a:cubicBezTo>
                <a:cubicBezTo>
                  <a:pt x="70" y="1179"/>
                  <a:pt x="64" y="1166"/>
                  <a:pt x="63" y="1161"/>
                </a:cubicBezTo>
                <a:cubicBezTo>
                  <a:pt x="59" y="1152"/>
                  <a:pt x="55" y="1145"/>
                  <a:pt x="51" y="1137"/>
                </a:cubicBezTo>
                <a:cubicBezTo>
                  <a:pt x="45" y="1123"/>
                  <a:pt x="38" y="1110"/>
                  <a:pt x="29" y="1098"/>
                </a:cubicBezTo>
                <a:cubicBezTo>
                  <a:pt x="26" y="1093"/>
                  <a:pt x="22" y="1089"/>
                  <a:pt x="17" y="1087"/>
                </a:cubicBezTo>
                <a:cubicBezTo>
                  <a:pt x="12" y="1085"/>
                  <a:pt x="6" y="1087"/>
                  <a:pt x="3" y="1092"/>
                </a:cubicBezTo>
                <a:cubicBezTo>
                  <a:pt x="1" y="1096"/>
                  <a:pt x="0" y="1100"/>
                  <a:pt x="1" y="1104"/>
                </a:cubicBezTo>
                <a:cubicBezTo>
                  <a:pt x="1" y="1108"/>
                  <a:pt x="2" y="1112"/>
                  <a:pt x="3" y="1116"/>
                </a:cubicBezTo>
                <a:close/>
                <a:moveTo>
                  <a:pt x="51" y="1840"/>
                </a:moveTo>
                <a:cubicBezTo>
                  <a:pt x="45" y="1827"/>
                  <a:pt x="38" y="1814"/>
                  <a:pt x="29" y="1802"/>
                </a:cubicBezTo>
                <a:cubicBezTo>
                  <a:pt x="26" y="1797"/>
                  <a:pt x="22" y="1793"/>
                  <a:pt x="17" y="1791"/>
                </a:cubicBezTo>
                <a:cubicBezTo>
                  <a:pt x="12" y="1789"/>
                  <a:pt x="6" y="1791"/>
                  <a:pt x="3" y="1796"/>
                </a:cubicBezTo>
                <a:cubicBezTo>
                  <a:pt x="1" y="1799"/>
                  <a:pt x="0" y="1804"/>
                  <a:pt x="1" y="1808"/>
                </a:cubicBezTo>
                <a:cubicBezTo>
                  <a:pt x="1" y="1812"/>
                  <a:pt x="2" y="1816"/>
                  <a:pt x="3" y="1820"/>
                </a:cubicBezTo>
                <a:cubicBezTo>
                  <a:pt x="14" y="1849"/>
                  <a:pt x="34" y="1869"/>
                  <a:pt x="54" y="1886"/>
                </a:cubicBezTo>
                <a:cubicBezTo>
                  <a:pt x="56" y="1887"/>
                  <a:pt x="58" y="1889"/>
                  <a:pt x="60" y="1889"/>
                </a:cubicBezTo>
                <a:cubicBezTo>
                  <a:pt x="61" y="1890"/>
                  <a:pt x="62" y="1890"/>
                  <a:pt x="63" y="1890"/>
                </a:cubicBezTo>
                <a:cubicBezTo>
                  <a:pt x="64" y="1889"/>
                  <a:pt x="65" y="1889"/>
                  <a:pt x="66" y="1888"/>
                </a:cubicBezTo>
                <a:cubicBezTo>
                  <a:pt x="70" y="1883"/>
                  <a:pt x="64" y="1869"/>
                  <a:pt x="63" y="1865"/>
                </a:cubicBezTo>
                <a:cubicBezTo>
                  <a:pt x="59" y="1856"/>
                  <a:pt x="55" y="1848"/>
                  <a:pt x="51" y="1840"/>
                </a:cubicBezTo>
                <a:close/>
                <a:moveTo>
                  <a:pt x="3" y="408"/>
                </a:moveTo>
                <a:cubicBezTo>
                  <a:pt x="14" y="437"/>
                  <a:pt x="34" y="457"/>
                  <a:pt x="54" y="474"/>
                </a:cubicBezTo>
                <a:cubicBezTo>
                  <a:pt x="56" y="475"/>
                  <a:pt x="58" y="477"/>
                  <a:pt x="60" y="477"/>
                </a:cubicBezTo>
                <a:cubicBezTo>
                  <a:pt x="61" y="478"/>
                  <a:pt x="62" y="478"/>
                  <a:pt x="63" y="477"/>
                </a:cubicBezTo>
                <a:cubicBezTo>
                  <a:pt x="64" y="477"/>
                  <a:pt x="65" y="477"/>
                  <a:pt x="66" y="475"/>
                </a:cubicBezTo>
                <a:cubicBezTo>
                  <a:pt x="70" y="470"/>
                  <a:pt x="64" y="457"/>
                  <a:pt x="63" y="452"/>
                </a:cubicBezTo>
                <a:cubicBezTo>
                  <a:pt x="59" y="444"/>
                  <a:pt x="55" y="436"/>
                  <a:pt x="51" y="428"/>
                </a:cubicBezTo>
                <a:cubicBezTo>
                  <a:pt x="45" y="415"/>
                  <a:pt x="38" y="402"/>
                  <a:pt x="29" y="390"/>
                </a:cubicBezTo>
                <a:cubicBezTo>
                  <a:pt x="26" y="385"/>
                  <a:pt x="22" y="380"/>
                  <a:pt x="17" y="379"/>
                </a:cubicBezTo>
                <a:cubicBezTo>
                  <a:pt x="12" y="377"/>
                  <a:pt x="6" y="379"/>
                  <a:pt x="3" y="384"/>
                </a:cubicBezTo>
                <a:cubicBezTo>
                  <a:pt x="1" y="387"/>
                  <a:pt x="0" y="392"/>
                  <a:pt x="1" y="396"/>
                </a:cubicBezTo>
                <a:cubicBezTo>
                  <a:pt x="1" y="400"/>
                  <a:pt x="2" y="404"/>
                  <a:pt x="3" y="408"/>
                </a:cubicBezTo>
                <a:close/>
                <a:moveTo>
                  <a:pt x="35" y="380"/>
                </a:moveTo>
                <a:cubicBezTo>
                  <a:pt x="40" y="390"/>
                  <a:pt x="46" y="399"/>
                  <a:pt x="51" y="407"/>
                </a:cubicBezTo>
                <a:cubicBezTo>
                  <a:pt x="54" y="411"/>
                  <a:pt x="68" y="435"/>
                  <a:pt x="68" y="425"/>
                </a:cubicBezTo>
                <a:cubicBezTo>
                  <a:pt x="68" y="414"/>
                  <a:pt x="65" y="401"/>
                  <a:pt x="62" y="390"/>
                </a:cubicBezTo>
                <a:cubicBezTo>
                  <a:pt x="59" y="372"/>
                  <a:pt x="54" y="355"/>
                  <a:pt x="49" y="338"/>
                </a:cubicBezTo>
                <a:cubicBezTo>
                  <a:pt x="45" y="324"/>
                  <a:pt x="39" y="300"/>
                  <a:pt x="26" y="296"/>
                </a:cubicBezTo>
                <a:cubicBezTo>
                  <a:pt x="21" y="294"/>
                  <a:pt x="16" y="295"/>
                  <a:pt x="13" y="300"/>
                </a:cubicBezTo>
                <a:cubicBezTo>
                  <a:pt x="9" y="305"/>
                  <a:pt x="9" y="314"/>
                  <a:pt x="11" y="320"/>
                </a:cubicBezTo>
                <a:cubicBezTo>
                  <a:pt x="17" y="342"/>
                  <a:pt x="25" y="362"/>
                  <a:pt x="35" y="380"/>
                </a:cubicBezTo>
                <a:close/>
                <a:moveTo>
                  <a:pt x="842" y="1778"/>
                </a:moveTo>
                <a:cubicBezTo>
                  <a:pt x="844" y="1773"/>
                  <a:pt x="845" y="1767"/>
                  <a:pt x="846" y="1762"/>
                </a:cubicBezTo>
                <a:cubicBezTo>
                  <a:pt x="848" y="1752"/>
                  <a:pt x="849" y="1742"/>
                  <a:pt x="850" y="1731"/>
                </a:cubicBezTo>
                <a:cubicBezTo>
                  <a:pt x="853" y="1715"/>
                  <a:pt x="854" y="1698"/>
                  <a:pt x="855" y="1680"/>
                </a:cubicBezTo>
                <a:cubicBezTo>
                  <a:pt x="856" y="1666"/>
                  <a:pt x="857" y="1643"/>
                  <a:pt x="845" y="1636"/>
                </a:cubicBezTo>
                <a:cubicBezTo>
                  <a:pt x="840" y="1633"/>
                  <a:pt x="833" y="1635"/>
                  <a:pt x="829" y="1640"/>
                </a:cubicBezTo>
                <a:cubicBezTo>
                  <a:pt x="825" y="1645"/>
                  <a:pt x="823" y="1653"/>
                  <a:pt x="822" y="1660"/>
                </a:cubicBezTo>
                <a:cubicBezTo>
                  <a:pt x="823" y="1685"/>
                  <a:pt x="826" y="1710"/>
                  <a:pt x="829" y="1735"/>
                </a:cubicBezTo>
                <a:cubicBezTo>
                  <a:pt x="831" y="1745"/>
                  <a:pt x="832" y="1755"/>
                  <a:pt x="834" y="1764"/>
                </a:cubicBezTo>
                <a:cubicBezTo>
                  <a:pt x="835" y="1767"/>
                  <a:pt x="838" y="1786"/>
                  <a:pt x="842" y="1778"/>
                </a:cubicBezTo>
                <a:close/>
                <a:moveTo>
                  <a:pt x="860" y="1818"/>
                </a:moveTo>
                <a:cubicBezTo>
                  <a:pt x="866" y="1810"/>
                  <a:pt x="872" y="1802"/>
                  <a:pt x="877" y="1794"/>
                </a:cubicBezTo>
                <a:cubicBezTo>
                  <a:pt x="884" y="1782"/>
                  <a:pt x="890" y="1770"/>
                  <a:pt x="896" y="1758"/>
                </a:cubicBezTo>
                <a:cubicBezTo>
                  <a:pt x="901" y="1745"/>
                  <a:pt x="907" y="1733"/>
                  <a:pt x="905" y="1718"/>
                </a:cubicBezTo>
                <a:cubicBezTo>
                  <a:pt x="905" y="1715"/>
                  <a:pt x="904" y="1712"/>
                  <a:pt x="903" y="1710"/>
                </a:cubicBezTo>
                <a:cubicBezTo>
                  <a:pt x="900" y="1707"/>
                  <a:pt x="897" y="1707"/>
                  <a:pt x="894" y="1708"/>
                </a:cubicBezTo>
                <a:cubicBezTo>
                  <a:pt x="887" y="1710"/>
                  <a:pt x="883" y="1716"/>
                  <a:pt x="879" y="1722"/>
                </a:cubicBezTo>
                <a:cubicBezTo>
                  <a:pt x="874" y="1730"/>
                  <a:pt x="869" y="1738"/>
                  <a:pt x="866" y="1746"/>
                </a:cubicBezTo>
                <a:cubicBezTo>
                  <a:pt x="860" y="1761"/>
                  <a:pt x="856" y="1776"/>
                  <a:pt x="851" y="1792"/>
                </a:cubicBezTo>
                <a:cubicBezTo>
                  <a:pt x="847" y="1806"/>
                  <a:pt x="838" y="1833"/>
                  <a:pt x="842" y="1837"/>
                </a:cubicBezTo>
                <a:cubicBezTo>
                  <a:pt x="845" y="1841"/>
                  <a:pt x="855" y="1826"/>
                  <a:pt x="860" y="1818"/>
                </a:cubicBezTo>
                <a:close/>
                <a:moveTo>
                  <a:pt x="817" y="1751"/>
                </a:moveTo>
                <a:cubicBezTo>
                  <a:pt x="813" y="1736"/>
                  <a:pt x="807" y="1713"/>
                  <a:pt x="793" y="1708"/>
                </a:cubicBezTo>
                <a:cubicBezTo>
                  <a:pt x="789" y="1706"/>
                  <a:pt x="784" y="1707"/>
                  <a:pt x="781" y="1712"/>
                </a:cubicBezTo>
                <a:cubicBezTo>
                  <a:pt x="777" y="1717"/>
                  <a:pt x="777" y="1726"/>
                  <a:pt x="779" y="1733"/>
                </a:cubicBezTo>
                <a:cubicBezTo>
                  <a:pt x="785" y="1754"/>
                  <a:pt x="793" y="1774"/>
                  <a:pt x="803" y="1793"/>
                </a:cubicBezTo>
                <a:cubicBezTo>
                  <a:pt x="808" y="1802"/>
                  <a:pt x="814" y="1811"/>
                  <a:pt x="819" y="1819"/>
                </a:cubicBezTo>
                <a:cubicBezTo>
                  <a:pt x="822" y="1823"/>
                  <a:pt x="836" y="1848"/>
                  <a:pt x="836" y="1838"/>
                </a:cubicBezTo>
                <a:cubicBezTo>
                  <a:pt x="836" y="1826"/>
                  <a:pt x="833" y="1813"/>
                  <a:pt x="830" y="1802"/>
                </a:cubicBezTo>
                <a:cubicBezTo>
                  <a:pt x="827" y="1784"/>
                  <a:pt x="822" y="1767"/>
                  <a:pt x="817" y="1751"/>
                </a:cubicBezTo>
                <a:close/>
                <a:moveTo>
                  <a:pt x="910" y="1091"/>
                </a:moveTo>
                <a:cubicBezTo>
                  <a:pt x="910" y="1090"/>
                  <a:pt x="909" y="1090"/>
                  <a:pt x="909" y="1090"/>
                </a:cubicBezTo>
                <a:cubicBezTo>
                  <a:pt x="907" y="1089"/>
                  <a:pt x="904" y="1089"/>
                  <a:pt x="901" y="1090"/>
                </a:cubicBezTo>
                <a:cubicBezTo>
                  <a:pt x="888" y="1095"/>
                  <a:pt x="877" y="1110"/>
                  <a:pt x="868" y="1123"/>
                </a:cubicBezTo>
                <a:cubicBezTo>
                  <a:pt x="857" y="1140"/>
                  <a:pt x="841" y="1176"/>
                  <a:pt x="844" y="1182"/>
                </a:cubicBezTo>
                <a:cubicBezTo>
                  <a:pt x="847" y="1189"/>
                  <a:pt x="885" y="1164"/>
                  <a:pt x="900" y="1143"/>
                </a:cubicBezTo>
                <a:cubicBezTo>
                  <a:pt x="908" y="1132"/>
                  <a:pt x="923" y="1111"/>
                  <a:pt x="914" y="1095"/>
                </a:cubicBezTo>
                <a:cubicBezTo>
                  <a:pt x="913" y="1093"/>
                  <a:pt x="912" y="1092"/>
                  <a:pt x="910" y="1091"/>
                </a:cubicBezTo>
                <a:close/>
                <a:moveTo>
                  <a:pt x="910" y="1794"/>
                </a:moveTo>
                <a:cubicBezTo>
                  <a:pt x="910" y="1794"/>
                  <a:pt x="909" y="1794"/>
                  <a:pt x="909" y="1794"/>
                </a:cubicBezTo>
                <a:cubicBezTo>
                  <a:pt x="907" y="1792"/>
                  <a:pt x="904" y="1793"/>
                  <a:pt x="901" y="1794"/>
                </a:cubicBezTo>
                <a:cubicBezTo>
                  <a:pt x="888" y="1799"/>
                  <a:pt x="877" y="1813"/>
                  <a:pt x="868" y="1827"/>
                </a:cubicBezTo>
                <a:cubicBezTo>
                  <a:pt x="857" y="1844"/>
                  <a:pt x="841" y="1880"/>
                  <a:pt x="844" y="1886"/>
                </a:cubicBezTo>
                <a:cubicBezTo>
                  <a:pt x="847" y="1892"/>
                  <a:pt x="885" y="1868"/>
                  <a:pt x="900" y="1847"/>
                </a:cubicBezTo>
                <a:cubicBezTo>
                  <a:pt x="908" y="1836"/>
                  <a:pt x="923" y="1814"/>
                  <a:pt x="914" y="1799"/>
                </a:cubicBezTo>
                <a:cubicBezTo>
                  <a:pt x="913" y="1797"/>
                  <a:pt x="912" y="1795"/>
                  <a:pt x="910" y="1794"/>
                </a:cubicBezTo>
                <a:close/>
                <a:moveTo>
                  <a:pt x="910" y="382"/>
                </a:moveTo>
                <a:cubicBezTo>
                  <a:pt x="910" y="382"/>
                  <a:pt x="909" y="382"/>
                  <a:pt x="909" y="381"/>
                </a:cubicBezTo>
                <a:cubicBezTo>
                  <a:pt x="907" y="380"/>
                  <a:pt x="904" y="380"/>
                  <a:pt x="901" y="381"/>
                </a:cubicBezTo>
                <a:cubicBezTo>
                  <a:pt x="888" y="387"/>
                  <a:pt x="877" y="401"/>
                  <a:pt x="868" y="415"/>
                </a:cubicBezTo>
                <a:cubicBezTo>
                  <a:pt x="857" y="432"/>
                  <a:pt x="841" y="468"/>
                  <a:pt x="844" y="474"/>
                </a:cubicBezTo>
                <a:cubicBezTo>
                  <a:pt x="847" y="480"/>
                  <a:pt x="885" y="455"/>
                  <a:pt x="900" y="435"/>
                </a:cubicBezTo>
                <a:cubicBezTo>
                  <a:pt x="908" y="424"/>
                  <a:pt x="923" y="402"/>
                  <a:pt x="914" y="386"/>
                </a:cubicBezTo>
                <a:cubicBezTo>
                  <a:pt x="913" y="385"/>
                  <a:pt x="912" y="383"/>
                  <a:pt x="910" y="382"/>
                </a:cubicBezTo>
                <a:close/>
                <a:moveTo>
                  <a:pt x="819" y="1840"/>
                </a:moveTo>
                <a:cubicBezTo>
                  <a:pt x="813" y="1827"/>
                  <a:pt x="806" y="1814"/>
                  <a:pt x="797" y="1802"/>
                </a:cubicBezTo>
                <a:cubicBezTo>
                  <a:pt x="794" y="1797"/>
                  <a:pt x="790" y="1793"/>
                  <a:pt x="785" y="1791"/>
                </a:cubicBezTo>
                <a:cubicBezTo>
                  <a:pt x="780" y="1789"/>
                  <a:pt x="774" y="1791"/>
                  <a:pt x="771" y="1796"/>
                </a:cubicBezTo>
                <a:cubicBezTo>
                  <a:pt x="769" y="1799"/>
                  <a:pt x="768" y="1804"/>
                  <a:pt x="769" y="1808"/>
                </a:cubicBezTo>
                <a:cubicBezTo>
                  <a:pt x="769" y="1812"/>
                  <a:pt x="770" y="1816"/>
                  <a:pt x="771" y="1820"/>
                </a:cubicBezTo>
                <a:cubicBezTo>
                  <a:pt x="782" y="1849"/>
                  <a:pt x="802" y="1869"/>
                  <a:pt x="822" y="1886"/>
                </a:cubicBezTo>
                <a:cubicBezTo>
                  <a:pt x="824" y="1887"/>
                  <a:pt x="826" y="1889"/>
                  <a:pt x="828" y="1889"/>
                </a:cubicBezTo>
                <a:cubicBezTo>
                  <a:pt x="829" y="1890"/>
                  <a:pt x="830" y="1890"/>
                  <a:pt x="831" y="1890"/>
                </a:cubicBezTo>
                <a:cubicBezTo>
                  <a:pt x="832" y="1889"/>
                  <a:pt x="833" y="1889"/>
                  <a:pt x="834" y="1888"/>
                </a:cubicBezTo>
                <a:cubicBezTo>
                  <a:pt x="838" y="1883"/>
                  <a:pt x="832" y="1869"/>
                  <a:pt x="831" y="1865"/>
                </a:cubicBezTo>
                <a:cubicBezTo>
                  <a:pt x="827" y="1856"/>
                  <a:pt x="823" y="1848"/>
                  <a:pt x="819" y="1840"/>
                </a:cubicBezTo>
                <a:close/>
                <a:moveTo>
                  <a:pt x="526" y="1443"/>
                </a:moveTo>
                <a:cubicBezTo>
                  <a:pt x="526" y="1443"/>
                  <a:pt x="525" y="1443"/>
                  <a:pt x="525" y="1443"/>
                </a:cubicBezTo>
                <a:cubicBezTo>
                  <a:pt x="523" y="1441"/>
                  <a:pt x="520" y="1442"/>
                  <a:pt x="517" y="1443"/>
                </a:cubicBezTo>
                <a:cubicBezTo>
                  <a:pt x="504" y="1448"/>
                  <a:pt x="493" y="1463"/>
                  <a:pt x="484" y="1476"/>
                </a:cubicBezTo>
                <a:cubicBezTo>
                  <a:pt x="473" y="1493"/>
                  <a:pt x="457" y="1529"/>
                  <a:pt x="460" y="1535"/>
                </a:cubicBezTo>
                <a:cubicBezTo>
                  <a:pt x="463" y="1542"/>
                  <a:pt x="501" y="1517"/>
                  <a:pt x="516" y="1496"/>
                </a:cubicBezTo>
                <a:cubicBezTo>
                  <a:pt x="524" y="1485"/>
                  <a:pt x="539" y="1463"/>
                  <a:pt x="530" y="1448"/>
                </a:cubicBezTo>
                <a:cubicBezTo>
                  <a:pt x="529" y="1446"/>
                  <a:pt x="528" y="1444"/>
                  <a:pt x="526" y="1443"/>
                </a:cubicBezTo>
                <a:close/>
                <a:moveTo>
                  <a:pt x="521" y="2073"/>
                </a:moveTo>
                <a:cubicBezTo>
                  <a:pt x="521" y="2070"/>
                  <a:pt x="520" y="2067"/>
                  <a:pt x="519" y="2064"/>
                </a:cubicBezTo>
                <a:cubicBezTo>
                  <a:pt x="516" y="2062"/>
                  <a:pt x="513" y="2061"/>
                  <a:pt x="510" y="2062"/>
                </a:cubicBezTo>
                <a:cubicBezTo>
                  <a:pt x="503" y="2064"/>
                  <a:pt x="499" y="2070"/>
                  <a:pt x="495" y="2077"/>
                </a:cubicBezTo>
                <a:cubicBezTo>
                  <a:pt x="490" y="2085"/>
                  <a:pt x="485" y="2092"/>
                  <a:pt x="482" y="2101"/>
                </a:cubicBezTo>
                <a:cubicBezTo>
                  <a:pt x="476" y="2116"/>
                  <a:pt x="472" y="2131"/>
                  <a:pt x="467" y="2146"/>
                </a:cubicBezTo>
                <a:cubicBezTo>
                  <a:pt x="466" y="2150"/>
                  <a:pt x="465" y="2154"/>
                  <a:pt x="463" y="2158"/>
                </a:cubicBezTo>
                <a:cubicBezTo>
                  <a:pt x="486" y="2158"/>
                  <a:pt x="486" y="2158"/>
                  <a:pt x="486" y="2158"/>
                </a:cubicBezTo>
                <a:cubicBezTo>
                  <a:pt x="489" y="2155"/>
                  <a:pt x="491" y="2152"/>
                  <a:pt x="493" y="2149"/>
                </a:cubicBezTo>
                <a:cubicBezTo>
                  <a:pt x="500" y="2137"/>
                  <a:pt x="506" y="2125"/>
                  <a:pt x="512" y="2112"/>
                </a:cubicBezTo>
                <a:cubicBezTo>
                  <a:pt x="517" y="2100"/>
                  <a:pt x="523" y="2088"/>
                  <a:pt x="521" y="2073"/>
                </a:cubicBezTo>
                <a:close/>
                <a:moveTo>
                  <a:pt x="526" y="2149"/>
                </a:moveTo>
                <a:cubicBezTo>
                  <a:pt x="526" y="2149"/>
                  <a:pt x="525" y="2148"/>
                  <a:pt x="525" y="2148"/>
                </a:cubicBezTo>
                <a:cubicBezTo>
                  <a:pt x="523" y="2147"/>
                  <a:pt x="520" y="2147"/>
                  <a:pt x="517" y="2148"/>
                </a:cubicBezTo>
                <a:cubicBezTo>
                  <a:pt x="512" y="2150"/>
                  <a:pt x="507" y="2154"/>
                  <a:pt x="502" y="2158"/>
                </a:cubicBezTo>
                <a:cubicBezTo>
                  <a:pt x="532" y="2158"/>
                  <a:pt x="532" y="2158"/>
                  <a:pt x="532" y="2158"/>
                </a:cubicBezTo>
                <a:cubicBezTo>
                  <a:pt x="531" y="2157"/>
                  <a:pt x="531" y="2155"/>
                  <a:pt x="530" y="2153"/>
                </a:cubicBezTo>
                <a:cubicBezTo>
                  <a:pt x="529" y="2151"/>
                  <a:pt x="528" y="2150"/>
                  <a:pt x="526" y="2149"/>
                </a:cubicBezTo>
                <a:close/>
                <a:moveTo>
                  <a:pt x="471" y="2035"/>
                </a:moveTo>
                <a:cubicBezTo>
                  <a:pt x="472" y="2021"/>
                  <a:pt x="473" y="1998"/>
                  <a:pt x="461" y="1991"/>
                </a:cubicBezTo>
                <a:cubicBezTo>
                  <a:pt x="456" y="1988"/>
                  <a:pt x="449" y="1990"/>
                  <a:pt x="445" y="1995"/>
                </a:cubicBezTo>
                <a:cubicBezTo>
                  <a:pt x="441" y="2000"/>
                  <a:pt x="439" y="2007"/>
                  <a:pt x="438" y="2015"/>
                </a:cubicBezTo>
                <a:cubicBezTo>
                  <a:pt x="439" y="2040"/>
                  <a:pt x="442" y="2065"/>
                  <a:pt x="445" y="2089"/>
                </a:cubicBezTo>
                <a:cubicBezTo>
                  <a:pt x="447" y="2099"/>
                  <a:pt x="448" y="2109"/>
                  <a:pt x="450" y="2119"/>
                </a:cubicBezTo>
                <a:cubicBezTo>
                  <a:pt x="451" y="2122"/>
                  <a:pt x="454" y="2140"/>
                  <a:pt x="458" y="2132"/>
                </a:cubicBezTo>
                <a:cubicBezTo>
                  <a:pt x="460" y="2128"/>
                  <a:pt x="461" y="2122"/>
                  <a:pt x="462" y="2117"/>
                </a:cubicBezTo>
                <a:cubicBezTo>
                  <a:pt x="464" y="2106"/>
                  <a:pt x="465" y="2096"/>
                  <a:pt x="466" y="2086"/>
                </a:cubicBezTo>
                <a:cubicBezTo>
                  <a:pt x="469" y="2069"/>
                  <a:pt x="471" y="2052"/>
                  <a:pt x="471" y="2035"/>
                </a:cubicBezTo>
                <a:close/>
                <a:moveTo>
                  <a:pt x="526" y="738"/>
                </a:moveTo>
                <a:cubicBezTo>
                  <a:pt x="526" y="738"/>
                  <a:pt x="525" y="737"/>
                  <a:pt x="525" y="737"/>
                </a:cubicBezTo>
                <a:cubicBezTo>
                  <a:pt x="523" y="736"/>
                  <a:pt x="520" y="736"/>
                  <a:pt x="517" y="737"/>
                </a:cubicBezTo>
                <a:cubicBezTo>
                  <a:pt x="504" y="742"/>
                  <a:pt x="493" y="757"/>
                  <a:pt x="484" y="770"/>
                </a:cubicBezTo>
                <a:cubicBezTo>
                  <a:pt x="473" y="787"/>
                  <a:pt x="457" y="823"/>
                  <a:pt x="460" y="830"/>
                </a:cubicBezTo>
                <a:cubicBezTo>
                  <a:pt x="463" y="836"/>
                  <a:pt x="501" y="811"/>
                  <a:pt x="516" y="791"/>
                </a:cubicBezTo>
                <a:cubicBezTo>
                  <a:pt x="524" y="780"/>
                  <a:pt x="539" y="758"/>
                  <a:pt x="530" y="742"/>
                </a:cubicBezTo>
                <a:cubicBezTo>
                  <a:pt x="529" y="740"/>
                  <a:pt x="528" y="739"/>
                  <a:pt x="526" y="738"/>
                </a:cubicBezTo>
                <a:close/>
                <a:moveTo>
                  <a:pt x="526" y="32"/>
                </a:moveTo>
                <a:cubicBezTo>
                  <a:pt x="526" y="32"/>
                  <a:pt x="525" y="32"/>
                  <a:pt x="525" y="32"/>
                </a:cubicBezTo>
                <a:cubicBezTo>
                  <a:pt x="523" y="30"/>
                  <a:pt x="520" y="31"/>
                  <a:pt x="517" y="32"/>
                </a:cubicBezTo>
                <a:cubicBezTo>
                  <a:pt x="504" y="37"/>
                  <a:pt x="493" y="51"/>
                  <a:pt x="484" y="65"/>
                </a:cubicBezTo>
                <a:cubicBezTo>
                  <a:pt x="473" y="82"/>
                  <a:pt x="457" y="118"/>
                  <a:pt x="460" y="124"/>
                </a:cubicBezTo>
                <a:cubicBezTo>
                  <a:pt x="463" y="130"/>
                  <a:pt x="501" y="105"/>
                  <a:pt x="516" y="85"/>
                </a:cubicBezTo>
                <a:cubicBezTo>
                  <a:pt x="524" y="74"/>
                  <a:pt x="539" y="52"/>
                  <a:pt x="530" y="36"/>
                </a:cubicBezTo>
                <a:cubicBezTo>
                  <a:pt x="529" y="35"/>
                  <a:pt x="528" y="33"/>
                  <a:pt x="526" y="32"/>
                </a:cubicBezTo>
                <a:close/>
                <a:moveTo>
                  <a:pt x="433" y="2105"/>
                </a:moveTo>
                <a:cubicBezTo>
                  <a:pt x="429" y="2091"/>
                  <a:pt x="423" y="2067"/>
                  <a:pt x="409" y="2063"/>
                </a:cubicBezTo>
                <a:cubicBezTo>
                  <a:pt x="405" y="2061"/>
                  <a:pt x="400" y="2062"/>
                  <a:pt x="397" y="2067"/>
                </a:cubicBezTo>
                <a:cubicBezTo>
                  <a:pt x="393" y="2072"/>
                  <a:pt x="393" y="2080"/>
                  <a:pt x="395" y="2087"/>
                </a:cubicBezTo>
                <a:cubicBezTo>
                  <a:pt x="401" y="2108"/>
                  <a:pt x="409" y="2129"/>
                  <a:pt x="419" y="2147"/>
                </a:cubicBezTo>
                <a:cubicBezTo>
                  <a:pt x="421" y="2151"/>
                  <a:pt x="423" y="2155"/>
                  <a:pt x="426" y="2158"/>
                </a:cubicBezTo>
                <a:cubicBezTo>
                  <a:pt x="447" y="2158"/>
                  <a:pt x="447" y="2158"/>
                  <a:pt x="447" y="2158"/>
                </a:cubicBezTo>
                <a:cubicBezTo>
                  <a:pt x="447" y="2158"/>
                  <a:pt x="446" y="2157"/>
                  <a:pt x="446" y="2156"/>
                </a:cubicBezTo>
                <a:cubicBezTo>
                  <a:pt x="443" y="2139"/>
                  <a:pt x="438" y="2122"/>
                  <a:pt x="433" y="2105"/>
                </a:cubicBez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</p:sp>
      <p:grpSp>
        <p:nvGrpSpPr>
          <p:cNvPr id="17" name="Group 16"/>
          <p:cNvGrpSpPr/>
          <p:nvPr/>
        </p:nvGrpSpPr>
        <p:grpSpPr>
          <a:xfrm>
            <a:off x="2451100" y="1262064"/>
            <a:ext cx="7315200" cy="4333875"/>
            <a:chOff x="1838325" y="1262063"/>
            <a:chExt cx="5486400" cy="4333875"/>
          </a:xfrm>
        </p:grpSpPr>
        <p:sp>
          <p:nvSpPr>
            <p:cNvPr id="16" name="Freeform 13"/>
            <p:cNvSpPr/>
            <p:nvPr/>
          </p:nvSpPr>
          <p:spPr bwMode="auto">
            <a:xfrm>
              <a:off x="1838325" y="1262063"/>
              <a:ext cx="5486400" cy="4333875"/>
            </a:xfrm>
            <a:custGeom>
              <a:avLst/>
              <a:gdLst/>
              <a:ahLst/>
              <a:cxnLst/>
              <a:rect l="0" t="0" r="r" b="b"/>
              <a:pathLst>
                <a:path w="1728" h="1364">
                  <a:moveTo>
                    <a:pt x="1628" y="0"/>
                  </a:moveTo>
                  <a:cubicBezTo>
                    <a:pt x="100" y="0"/>
                    <a:pt x="100" y="0"/>
                    <a:pt x="100" y="0"/>
                  </a:cubicBezTo>
                  <a:cubicBezTo>
                    <a:pt x="100" y="0"/>
                    <a:pt x="100" y="0"/>
                    <a:pt x="100" y="0"/>
                  </a:cubicBezTo>
                  <a:cubicBezTo>
                    <a:pt x="45" y="0"/>
                    <a:pt x="0" y="45"/>
                    <a:pt x="0" y="100"/>
                  </a:cubicBezTo>
                  <a:cubicBezTo>
                    <a:pt x="0" y="1264"/>
                    <a:pt x="0" y="1264"/>
                    <a:pt x="0" y="1264"/>
                  </a:cubicBezTo>
                  <a:cubicBezTo>
                    <a:pt x="0" y="1319"/>
                    <a:pt x="45" y="1364"/>
                    <a:pt x="100" y="1364"/>
                  </a:cubicBezTo>
                  <a:cubicBezTo>
                    <a:pt x="100" y="1364"/>
                    <a:pt x="100" y="1364"/>
                    <a:pt x="100" y="1364"/>
                  </a:cubicBezTo>
                  <a:cubicBezTo>
                    <a:pt x="1628" y="1364"/>
                    <a:pt x="1628" y="1364"/>
                    <a:pt x="1628" y="1364"/>
                  </a:cubicBezTo>
                  <a:cubicBezTo>
                    <a:pt x="1683" y="1364"/>
                    <a:pt x="1728" y="1319"/>
                    <a:pt x="1728" y="1264"/>
                  </a:cubicBezTo>
                  <a:cubicBezTo>
                    <a:pt x="1728" y="100"/>
                    <a:pt x="1728" y="100"/>
                    <a:pt x="1728" y="100"/>
                  </a:cubicBezTo>
                  <a:cubicBezTo>
                    <a:pt x="1728" y="45"/>
                    <a:pt x="1683" y="0"/>
                    <a:pt x="1628" y="0"/>
                  </a:cubicBezTo>
                  <a:close/>
                </a:path>
              </a:pathLst>
            </a:custGeom>
            <a:solidFill>
              <a:schemeClr val="bg2"/>
            </a:solidFill>
            <a:ln>
              <a:noFill/>
            </a:ln>
          </p:spPr>
        </p:sp>
        <p:cxnSp>
          <p:nvCxnSpPr>
            <p:cNvPr id="185" name="Straight Connector 184"/>
            <p:cNvCxnSpPr/>
            <p:nvPr/>
          </p:nvCxnSpPr>
          <p:spPr>
            <a:xfrm>
              <a:off x="4057650" y="3862794"/>
              <a:ext cx="1028700" cy="0"/>
            </a:xfrm>
            <a:prstGeom prst="line">
              <a:avLst/>
            </a:prstGeom>
            <a:ln w="38100">
              <a:solidFill>
                <a:schemeClr val="accent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Freeform 5"/>
            <p:cNvSpPr>
              <a:spLocks noEditPoints="1"/>
            </p:cNvSpPr>
            <p:nvPr/>
          </p:nvSpPr>
          <p:spPr bwMode="auto">
            <a:xfrm>
              <a:off x="2030413" y="1454150"/>
              <a:ext cx="5102225" cy="3949700"/>
            </a:xfrm>
            <a:custGeom>
              <a:avLst/>
              <a:gdLst/>
              <a:ahLst/>
              <a:cxnLst/>
              <a:rect l="0" t="0" r="r" b="b"/>
              <a:pathLst>
                <a:path w="1608" h="1244">
                  <a:moveTo>
                    <a:pt x="1568" y="0"/>
                  </a:moveTo>
                  <a:cubicBezTo>
                    <a:pt x="40" y="0"/>
                    <a:pt x="40" y="0"/>
                    <a:pt x="40" y="0"/>
                  </a:cubicBezTo>
                  <a:cubicBezTo>
                    <a:pt x="19" y="0"/>
                    <a:pt x="0" y="18"/>
                    <a:pt x="0" y="40"/>
                  </a:cubicBezTo>
                  <a:cubicBezTo>
                    <a:pt x="0" y="1204"/>
                    <a:pt x="0" y="1204"/>
                    <a:pt x="0" y="1204"/>
                  </a:cubicBezTo>
                  <a:cubicBezTo>
                    <a:pt x="0" y="1225"/>
                    <a:pt x="19" y="1244"/>
                    <a:pt x="40" y="1244"/>
                  </a:cubicBezTo>
                  <a:cubicBezTo>
                    <a:pt x="1568" y="1244"/>
                    <a:pt x="1568" y="1244"/>
                    <a:pt x="1568" y="1244"/>
                  </a:cubicBezTo>
                  <a:cubicBezTo>
                    <a:pt x="1590" y="1244"/>
                    <a:pt x="1608" y="1225"/>
                    <a:pt x="1608" y="1204"/>
                  </a:cubicBezTo>
                  <a:cubicBezTo>
                    <a:pt x="1608" y="40"/>
                    <a:pt x="1608" y="40"/>
                    <a:pt x="1608" y="40"/>
                  </a:cubicBezTo>
                  <a:cubicBezTo>
                    <a:pt x="1608" y="18"/>
                    <a:pt x="1590" y="0"/>
                    <a:pt x="1568" y="0"/>
                  </a:cubicBezTo>
                  <a:close/>
                  <a:moveTo>
                    <a:pt x="1594" y="1204"/>
                  </a:moveTo>
                  <a:cubicBezTo>
                    <a:pt x="1594" y="1218"/>
                    <a:pt x="1583" y="1230"/>
                    <a:pt x="1568" y="1230"/>
                  </a:cubicBezTo>
                  <a:cubicBezTo>
                    <a:pt x="40" y="1230"/>
                    <a:pt x="40" y="1230"/>
                    <a:pt x="40" y="1230"/>
                  </a:cubicBezTo>
                  <a:cubicBezTo>
                    <a:pt x="26" y="1230"/>
                    <a:pt x="14" y="1218"/>
                    <a:pt x="14" y="1204"/>
                  </a:cubicBezTo>
                  <a:cubicBezTo>
                    <a:pt x="14" y="40"/>
                    <a:pt x="14" y="40"/>
                    <a:pt x="14" y="40"/>
                  </a:cubicBezTo>
                  <a:cubicBezTo>
                    <a:pt x="14" y="26"/>
                    <a:pt x="26" y="14"/>
                    <a:pt x="40" y="14"/>
                  </a:cubicBezTo>
                  <a:cubicBezTo>
                    <a:pt x="1568" y="14"/>
                    <a:pt x="1568" y="14"/>
                    <a:pt x="1568" y="14"/>
                  </a:cubicBezTo>
                  <a:cubicBezTo>
                    <a:pt x="1583" y="14"/>
                    <a:pt x="1594" y="26"/>
                    <a:pt x="1594" y="40"/>
                  </a:cubicBezTo>
                  <a:lnTo>
                    <a:pt x="1594" y="1204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</p:grpSp>
      <p:cxnSp>
        <p:nvCxnSpPr>
          <p:cNvPr id="14" name="Straight Connector 13"/>
          <p:cNvCxnSpPr/>
          <p:nvPr/>
        </p:nvCxnSpPr>
        <p:spPr>
          <a:xfrm>
            <a:off x="5410200" y="3862794"/>
            <a:ext cx="1371600" cy="0"/>
          </a:xfrm>
          <a:prstGeom prst="line">
            <a:avLst/>
          </a:prstGeom>
          <a:ln w="3810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84743" y="6296732"/>
            <a:ext cx="274320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C0F3CEF-8B24-49F0-9337-58EBF7A809EA}" type="datetimeFigureOut">
              <a:rPr lang="ar-AE" smtClean="0"/>
              <a:pPr/>
              <a:t>22/06/1443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40911" y="6296732"/>
            <a:ext cx="4114800" cy="365125"/>
          </a:xfrm>
        </p:spPr>
        <p:txBody>
          <a:bodyPr/>
          <a:lstStyle>
            <a:lvl1pPr algn="ctr">
              <a:defRPr>
                <a:solidFill>
                  <a:schemeClr val="bg2"/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077" y="6296732"/>
            <a:ext cx="2781543" cy="365125"/>
          </a:xfrm>
        </p:spPr>
        <p:txBody>
          <a:bodyPr anchor="ctr"/>
          <a:lstStyle>
            <a:lvl1pPr algn="l">
              <a:defRPr sz="900">
                <a:solidFill>
                  <a:schemeClr val="bg2"/>
                </a:solidFill>
              </a:defRPr>
            </a:lvl1pPr>
          </a:lstStyle>
          <a:p>
            <a:fld id="{1C7D0F41-BFBA-412E-BE55-16EE17B84645}" type="slidenum">
              <a:rPr lang="ar-AE" smtClean="0"/>
              <a:pPr/>
              <a:t>‹#›</a:t>
            </a:fld>
            <a:endParaRPr lang="ar-AE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62302" y="1830581"/>
            <a:ext cx="5859724" cy="1841715"/>
          </a:xfrm>
        </p:spPr>
        <p:txBody>
          <a:bodyPr anchor="t">
            <a:normAutofit/>
          </a:bodyPr>
          <a:lstStyle>
            <a:lvl1pPr algn="ctr">
              <a:lnSpc>
                <a:spcPct val="105000"/>
              </a:lnSpc>
              <a:defRPr sz="3300" baseline="0">
                <a:solidFill>
                  <a:schemeClr val="bg2">
                    <a:lumMod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4584" y="4176133"/>
            <a:ext cx="4566475" cy="1038807"/>
          </a:xfrm>
        </p:spPr>
        <p:txBody>
          <a:bodyPr>
            <a:normAutofit/>
          </a:bodyPr>
          <a:lstStyle>
            <a:lvl1pPr marL="0" indent="0" algn="ctr">
              <a:lnSpc>
                <a:spcPct val="130000"/>
              </a:lnSpc>
              <a:spcBef>
                <a:spcPts val="0"/>
              </a:spcBef>
              <a:buNone/>
              <a:defRPr sz="1800" baseline="0">
                <a:solidFill>
                  <a:schemeClr val="bg2">
                    <a:lumMod val="2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732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933701" y="2438401"/>
            <a:ext cx="4169664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34607" y="2438401"/>
            <a:ext cx="4169664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3CEF-8B24-49F0-9337-58EBF7A809EA}" type="datetimeFigureOut">
              <a:rPr lang="ar-AE" smtClean="0"/>
              <a:pPr/>
              <a:t>22/06/1443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D0F41-BFBA-412E-BE55-16EE17B84645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3907365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05784" y="566928"/>
            <a:ext cx="8898488" cy="1563624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1" y="2456408"/>
            <a:ext cx="4181856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sz="2100" b="0" baseline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3701" y="3316641"/>
            <a:ext cx="4181856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22415" y="2456408"/>
            <a:ext cx="4181856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sz="2100" b="0" baseline="0">
                <a:solidFill>
                  <a:schemeClr val="accent2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522415" y="3316641"/>
            <a:ext cx="4181856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3CEF-8B24-49F0-9337-58EBF7A809EA}" type="datetimeFigureOut">
              <a:rPr lang="ar-AE" smtClean="0"/>
              <a:pPr/>
              <a:t>22/06/1443</a:t>
            </a:fld>
            <a:endParaRPr lang="ar-A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D0F41-BFBA-412E-BE55-16EE17B84645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652773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3CEF-8B24-49F0-9337-58EBF7A809EA}" type="datetimeFigureOut">
              <a:rPr lang="ar-AE" smtClean="0"/>
              <a:pPr/>
              <a:t>22/06/1443</a:t>
            </a:fld>
            <a:endParaRPr lang="ar-A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D0F41-BFBA-412E-BE55-16EE17B84645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63149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266092" y="1"/>
            <a:ext cx="2293160" cy="6858000"/>
          </a:xfrm>
          <a:custGeom>
            <a:avLst/>
            <a:gdLst/>
            <a:ahLst/>
            <a:cxnLst/>
            <a:rect l="0" t="0" r="r" b="b"/>
            <a:pathLst>
              <a:path w="539" h="2159">
                <a:moveTo>
                  <a:pt x="387" y="764"/>
                </a:moveTo>
                <a:cubicBezTo>
                  <a:pt x="398" y="793"/>
                  <a:pt x="418" y="813"/>
                  <a:pt x="438" y="829"/>
                </a:cubicBezTo>
                <a:cubicBezTo>
                  <a:pt x="440" y="831"/>
                  <a:pt x="442" y="833"/>
                  <a:pt x="444" y="833"/>
                </a:cubicBezTo>
                <a:cubicBezTo>
                  <a:pt x="445" y="833"/>
                  <a:pt x="446" y="834"/>
                  <a:pt x="447" y="833"/>
                </a:cubicBezTo>
                <a:cubicBezTo>
                  <a:pt x="448" y="833"/>
                  <a:pt x="449" y="833"/>
                  <a:pt x="450" y="831"/>
                </a:cubicBezTo>
                <a:cubicBezTo>
                  <a:pt x="454" y="826"/>
                  <a:pt x="448" y="813"/>
                  <a:pt x="447" y="808"/>
                </a:cubicBezTo>
                <a:cubicBezTo>
                  <a:pt x="443" y="800"/>
                  <a:pt x="439" y="792"/>
                  <a:pt x="435" y="784"/>
                </a:cubicBezTo>
                <a:cubicBezTo>
                  <a:pt x="429" y="771"/>
                  <a:pt x="422" y="758"/>
                  <a:pt x="413" y="746"/>
                </a:cubicBezTo>
                <a:cubicBezTo>
                  <a:pt x="410" y="741"/>
                  <a:pt x="406" y="736"/>
                  <a:pt x="401" y="735"/>
                </a:cubicBezTo>
                <a:cubicBezTo>
                  <a:pt x="396" y="733"/>
                  <a:pt x="390" y="734"/>
                  <a:pt x="387" y="740"/>
                </a:cubicBezTo>
                <a:cubicBezTo>
                  <a:pt x="385" y="743"/>
                  <a:pt x="384" y="747"/>
                  <a:pt x="385" y="752"/>
                </a:cubicBezTo>
                <a:cubicBezTo>
                  <a:pt x="385" y="756"/>
                  <a:pt x="386" y="760"/>
                  <a:pt x="387" y="764"/>
                </a:cubicBezTo>
                <a:close/>
                <a:moveTo>
                  <a:pt x="458" y="16"/>
                </a:moveTo>
                <a:cubicBezTo>
                  <a:pt x="460" y="11"/>
                  <a:pt x="461" y="5"/>
                  <a:pt x="462" y="0"/>
                </a:cubicBezTo>
                <a:cubicBezTo>
                  <a:pt x="450" y="0"/>
                  <a:pt x="450" y="0"/>
                  <a:pt x="450" y="0"/>
                </a:cubicBezTo>
                <a:cubicBezTo>
                  <a:pt x="450" y="1"/>
                  <a:pt x="450" y="2"/>
                  <a:pt x="450" y="3"/>
                </a:cubicBezTo>
                <a:cubicBezTo>
                  <a:pt x="451" y="5"/>
                  <a:pt x="454" y="24"/>
                  <a:pt x="458" y="16"/>
                </a:cubicBezTo>
                <a:close/>
                <a:moveTo>
                  <a:pt x="435" y="58"/>
                </a:moveTo>
                <a:cubicBezTo>
                  <a:pt x="438" y="62"/>
                  <a:pt x="452" y="86"/>
                  <a:pt x="452" y="76"/>
                </a:cubicBezTo>
                <a:cubicBezTo>
                  <a:pt x="452" y="64"/>
                  <a:pt x="449" y="51"/>
                  <a:pt x="446" y="40"/>
                </a:cubicBezTo>
                <a:cubicBezTo>
                  <a:pt x="443" y="27"/>
                  <a:pt x="440" y="13"/>
                  <a:pt x="437" y="0"/>
                </a:cubicBezTo>
                <a:cubicBezTo>
                  <a:pt x="405" y="0"/>
                  <a:pt x="405" y="0"/>
                  <a:pt x="405" y="0"/>
                </a:cubicBezTo>
                <a:cubicBezTo>
                  <a:pt x="409" y="11"/>
                  <a:pt x="414" y="21"/>
                  <a:pt x="419" y="31"/>
                </a:cubicBezTo>
                <a:cubicBezTo>
                  <a:pt x="424" y="40"/>
                  <a:pt x="430" y="49"/>
                  <a:pt x="435" y="58"/>
                </a:cubicBezTo>
                <a:close/>
                <a:moveTo>
                  <a:pt x="387" y="58"/>
                </a:moveTo>
                <a:cubicBezTo>
                  <a:pt x="398" y="87"/>
                  <a:pt x="418" y="107"/>
                  <a:pt x="438" y="124"/>
                </a:cubicBezTo>
                <a:cubicBezTo>
                  <a:pt x="440" y="125"/>
                  <a:pt x="442" y="127"/>
                  <a:pt x="444" y="128"/>
                </a:cubicBezTo>
                <a:cubicBezTo>
                  <a:pt x="445" y="128"/>
                  <a:pt x="446" y="128"/>
                  <a:pt x="447" y="128"/>
                </a:cubicBezTo>
                <a:cubicBezTo>
                  <a:pt x="448" y="128"/>
                  <a:pt x="449" y="127"/>
                  <a:pt x="450" y="126"/>
                </a:cubicBezTo>
                <a:cubicBezTo>
                  <a:pt x="454" y="121"/>
                  <a:pt x="448" y="107"/>
                  <a:pt x="447" y="103"/>
                </a:cubicBezTo>
                <a:cubicBezTo>
                  <a:pt x="443" y="94"/>
                  <a:pt x="439" y="87"/>
                  <a:pt x="435" y="79"/>
                </a:cubicBezTo>
                <a:cubicBezTo>
                  <a:pt x="429" y="65"/>
                  <a:pt x="422" y="52"/>
                  <a:pt x="413" y="40"/>
                </a:cubicBezTo>
                <a:cubicBezTo>
                  <a:pt x="410" y="35"/>
                  <a:pt x="406" y="31"/>
                  <a:pt x="401" y="29"/>
                </a:cubicBezTo>
                <a:cubicBezTo>
                  <a:pt x="396" y="27"/>
                  <a:pt x="390" y="29"/>
                  <a:pt x="387" y="34"/>
                </a:cubicBezTo>
                <a:cubicBezTo>
                  <a:pt x="385" y="37"/>
                  <a:pt x="384" y="42"/>
                  <a:pt x="385" y="46"/>
                </a:cubicBezTo>
                <a:cubicBezTo>
                  <a:pt x="385" y="50"/>
                  <a:pt x="386" y="54"/>
                  <a:pt x="387" y="58"/>
                </a:cubicBezTo>
                <a:close/>
                <a:moveTo>
                  <a:pt x="66" y="352"/>
                </a:moveTo>
                <a:cubicBezTo>
                  <a:pt x="67" y="355"/>
                  <a:pt x="70" y="374"/>
                  <a:pt x="74" y="366"/>
                </a:cubicBezTo>
                <a:cubicBezTo>
                  <a:pt x="76" y="361"/>
                  <a:pt x="77" y="355"/>
                  <a:pt x="78" y="350"/>
                </a:cubicBezTo>
                <a:cubicBezTo>
                  <a:pt x="80" y="340"/>
                  <a:pt x="81" y="330"/>
                  <a:pt x="82" y="320"/>
                </a:cubicBezTo>
                <a:cubicBezTo>
                  <a:pt x="85" y="303"/>
                  <a:pt x="87" y="286"/>
                  <a:pt x="87" y="268"/>
                </a:cubicBezTo>
                <a:cubicBezTo>
                  <a:pt x="88" y="254"/>
                  <a:pt x="89" y="232"/>
                  <a:pt x="77" y="224"/>
                </a:cubicBezTo>
                <a:cubicBezTo>
                  <a:pt x="72" y="221"/>
                  <a:pt x="65" y="223"/>
                  <a:pt x="61" y="228"/>
                </a:cubicBezTo>
                <a:cubicBezTo>
                  <a:pt x="57" y="233"/>
                  <a:pt x="55" y="241"/>
                  <a:pt x="54" y="248"/>
                </a:cubicBezTo>
                <a:cubicBezTo>
                  <a:pt x="55" y="273"/>
                  <a:pt x="58" y="298"/>
                  <a:pt x="61" y="323"/>
                </a:cubicBezTo>
                <a:cubicBezTo>
                  <a:pt x="63" y="333"/>
                  <a:pt x="64" y="343"/>
                  <a:pt x="66" y="352"/>
                </a:cubicBezTo>
                <a:close/>
                <a:moveTo>
                  <a:pt x="74" y="425"/>
                </a:moveTo>
                <a:cubicBezTo>
                  <a:pt x="77" y="429"/>
                  <a:pt x="87" y="414"/>
                  <a:pt x="92" y="406"/>
                </a:cubicBezTo>
                <a:cubicBezTo>
                  <a:pt x="98" y="399"/>
                  <a:pt x="104" y="390"/>
                  <a:pt x="109" y="382"/>
                </a:cubicBezTo>
                <a:cubicBezTo>
                  <a:pt x="116" y="370"/>
                  <a:pt x="122" y="358"/>
                  <a:pt x="128" y="346"/>
                </a:cubicBezTo>
                <a:cubicBezTo>
                  <a:pt x="133" y="333"/>
                  <a:pt x="139" y="321"/>
                  <a:pt x="137" y="306"/>
                </a:cubicBezTo>
                <a:cubicBezTo>
                  <a:pt x="137" y="303"/>
                  <a:pt x="136" y="300"/>
                  <a:pt x="135" y="298"/>
                </a:cubicBezTo>
                <a:cubicBezTo>
                  <a:pt x="132" y="295"/>
                  <a:pt x="129" y="295"/>
                  <a:pt x="126" y="296"/>
                </a:cubicBezTo>
                <a:cubicBezTo>
                  <a:pt x="119" y="298"/>
                  <a:pt x="115" y="304"/>
                  <a:pt x="111" y="310"/>
                </a:cubicBezTo>
                <a:cubicBezTo>
                  <a:pt x="106" y="318"/>
                  <a:pt x="101" y="326"/>
                  <a:pt x="98" y="335"/>
                </a:cubicBezTo>
                <a:cubicBezTo>
                  <a:pt x="92" y="349"/>
                  <a:pt x="88" y="364"/>
                  <a:pt x="83" y="380"/>
                </a:cubicBezTo>
                <a:cubicBezTo>
                  <a:pt x="79" y="394"/>
                  <a:pt x="70" y="421"/>
                  <a:pt x="74" y="425"/>
                </a:cubicBezTo>
                <a:close/>
                <a:moveTo>
                  <a:pt x="74" y="1133"/>
                </a:moveTo>
                <a:cubicBezTo>
                  <a:pt x="77" y="1137"/>
                  <a:pt x="87" y="1122"/>
                  <a:pt x="92" y="1115"/>
                </a:cubicBezTo>
                <a:cubicBezTo>
                  <a:pt x="98" y="1107"/>
                  <a:pt x="104" y="1099"/>
                  <a:pt x="109" y="1090"/>
                </a:cubicBezTo>
                <a:cubicBezTo>
                  <a:pt x="116" y="1079"/>
                  <a:pt x="122" y="1067"/>
                  <a:pt x="128" y="1054"/>
                </a:cubicBezTo>
                <a:cubicBezTo>
                  <a:pt x="133" y="1042"/>
                  <a:pt x="139" y="1030"/>
                  <a:pt x="137" y="1015"/>
                </a:cubicBezTo>
                <a:cubicBezTo>
                  <a:pt x="137" y="1012"/>
                  <a:pt x="136" y="1008"/>
                  <a:pt x="135" y="1006"/>
                </a:cubicBezTo>
                <a:cubicBezTo>
                  <a:pt x="132" y="1003"/>
                  <a:pt x="129" y="1003"/>
                  <a:pt x="126" y="1004"/>
                </a:cubicBezTo>
                <a:cubicBezTo>
                  <a:pt x="119" y="1006"/>
                  <a:pt x="115" y="1012"/>
                  <a:pt x="111" y="1019"/>
                </a:cubicBezTo>
                <a:cubicBezTo>
                  <a:pt x="106" y="1026"/>
                  <a:pt x="101" y="1034"/>
                  <a:pt x="98" y="1043"/>
                </a:cubicBezTo>
                <a:cubicBezTo>
                  <a:pt x="92" y="1058"/>
                  <a:pt x="88" y="1073"/>
                  <a:pt x="83" y="1088"/>
                </a:cubicBezTo>
                <a:cubicBezTo>
                  <a:pt x="79" y="1103"/>
                  <a:pt x="70" y="1129"/>
                  <a:pt x="74" y="1133"/>
                </a:cubicBezTo>
                <a:close/>
                <a:moveTo>
                  <a:pt x="77" y="933"/>
                </a:moveTo>
                <a:cubicBezTo>
                  <a:pt x="72" y="930"/>
                  <a:pt x="65" y="932"/>
                  <a:pt x="61" y="937"/>
                </a:cubicBezTo>
                <a:cubicBezTo>
                  <a:pt x="57" y="942"/>
                  <a:pt x="55" y="949"/>
                  <a:pt x="54" y="956"/>
                </a:cubicBezTo>
                <a:cubicBezTo>
                  <a:pt x="55" y="982"/>
                  <a:pt x="58" y="1006"/>
                  <a:pt x="61" y="1031"/>
                </a:cubicBezTo>
                <a:cubicBezTo>
                  <a:pt x="63" y="1041"/>
                  <a:pt x="64" y="1051"/>
                  <a:pt x="66" y="1061"/>
                </a:cubicBezTo>
                <a:cubicBezTo>
                  <a:pt x="67" y="1064"/>
                  <a:pt x="70" y="1082"/>
                  <a:pt x="74" y="1074"/>
                </a:cubicBezTo>
                <a:cubicBezTo>
                  <a:pt x="76" y="1070"/>
                  <a:pt x="77" y="1063"/>
                  <a:pt x="78" y="1058"/>
                </a:cubicBezTo>
                <a:cubicBezTo>
                  <a:pt x="80" y="1048"/>
                  <a:pt x="81" y="1038"/>
                  <a:pt x="82" y="1028"/>
                </a:cubicBezTo>
                <a:cubicBezTo>
                  <a:pt x="85" y="1011"/>
                  <a:pt x="87" y="994"/>
                  <a:pt x="87" y="977"/>
                </a:cubicBezTo>
                <a:cubicBezTo>
                  <a:pt x="88" y="963"/>
                  <a:pt x="89" y="940"/>
                  <a:pt x="77" y="933"/>
                </a:cubicBezTo>
                <a:close/>
                <a:moveTo>
                  <a:pt x="49" y="1047"/>
                </a:moveTo>
                <a:cubicBezTo>
                  <a:pt x="45" y="1033"/>
                  <a:pt x="39" y="1009"/>
                  <a:pt x="26" y="1004"/>
                </a:cubicBezTo>
                <a:cubicBezTo>
                  <a:pt x="21" y="1003"/>
                  <a:pt x="16" y="1004"/>
                  <a:pt x="13" y="1008"/>
                </a:cubicBezTo>
                <a:cubicBezTo>
                  <a:pt x="9" y="1014"/>
                  <a:pt x="9" y="1022"/>
                  <a:pt x="11" y="1029"/>
                </a:cubicBezTo>
                <a:cubicBezTo>
                  <a:pt x="17" y="1050"/>
                  <a:pt x="25" y="1071"/>
                  <a:pt x="35" y="1089"/>
                </a:cubicBezTo>
                <a:cubicBezTo>
                  <a:pt x="40" y="1098"/>
                  <a:pt x="46" y="1107"/>
                  <a:pt x="51" y="1116"/>
                </a:cubicBezTo>
                <a:cubicBezTo>
                  <a:pt x="54" y="1120"/>
                  <a:pt x="68" y="1144"/>
                  <a:pt x="68" y="1134"/>
                </a:cubicBezTo>
                <a:cubicBezTo>
                  <a:pt x="68" y="1122"/>
                  <a:pt x="65" y="1110"/>
                  <a:pt x="62" y="1098"/>
                </a:cubicBezTo>
                <a:cubicBezTo>
                  <a:pt x="59" y="1081"/>
                  <a:pt x="54" y="1064"/>
                  <a:pt x="49" y="1047"/>
                </a:cubicBezTo>
                <a:close/>
                <a:moveTo>
                  <a:pt x="458" y="1486"/>
                </a:moveTo>
                <a:cubicBezTo>
                  <a:pt x="461" y="1490"/>
                  <a:pt x="471" y="1475"/>
                  <a:pt x="476" y="1468"/>
                </a:cubicBezTo>
                <a:cubicBezTo>
                  <a:pt x="482" y="1460"/>
                  <a:pt x="488" y="1452"/>
                  <a:pt x="493" y="1443"/>
                </a:cubicBezTo>
                <a:cubicBezTo>
                  <a:pt x="500" y="1432"/>
                  <a:pt x="506" y="1420"/>
                  <a:pt x="512" y="1407"/>
                </a:cubicBezTo>
                <a:cubicBezTo>
                  <a:pt x="517" y="1395"/>
                  <a:pt x="523" y="1382"/>
                  <a:pt x="521" y="1368"/>
                </a:cubicBezTo>
                <a:cubicBezTo>
                  <a:pt x="521" y="1364"/>
                  <a:pt x="520" y="1361"/>
                  <a:pt x="519" y="1359"/>
                </a:cubicBezTo>
                <a:cubicBezTo>
                  <a:pt x="516" y="1356"/>
                  <a:pt x="513" y="1356"/>
                  <a:pt x="510" y="1357"/>
                </a:cubicBezTo>
                <a:cubicBezTo>
                  <a:pt x="503" y="1359"/>
                  <a:pt x="499" y="1365"/>
                  <a:pt x="495" y="1372"/>
                </a:cubicBezTo>
                <a:cubicBezTo>
                  <a:pt x="490" y="1379"/>
                  <a:pt x="485" y="1387"/>
                  <a:pt x="482" y="1396"/>
                </a:cubicBezTo>
                <a:cubicBezTo>
                  <a:pt x="476" y="1411"/>
                  <a:pt x="472" y="1426"/>
                  <a:pt x="467" y="1441"/>
                </a:cubicBezTo>
                <a:cubicBezTo>
                  <a:pt x="463" y="1456"/>
                  <a:pt x="454" y="1482"/>
                  <a:pt x="458" y="1486"/>
                </a:cubicBezTo>
                <a:close/>
                <a:moveTo>
                  <a:pt x="461" y="1285"/>
                </a:moveTo>
                <a:cubicBezTo>
                  <a:pt x="456" y="1282"/>
                  <a:pt x="449" y="1285"/>
                  <a:pt x="445" y="1290"/>
                </a:cubicBezTo>
                <a:cubicBezTo>
                  <a:pt x="441" y="1295"/>
                  <a:pt x="439" y="1302"/>
                  <a:pt x="438" y="1309"/>
                </a:cubicBezTo>
                <a:cubicBezTo>
                  <a:pt x="439" y="1334"/>
                  <a:pt x="442" y="1359"/>
                  <a:pt x="445" y="1384"/>
                </a:cubicBezTo>
                <a:cubicBezTo>
                  <a:pt x="447" y="1394"/>
                  <a:pt x="448" y="1404"/>
                  <a:pt x="450" y="1414"/>
                </a:cubicBezTo>
                <a:cubicBezTo>
                  <a:pt x="451" y="1417"/>
                  <a:pt x="454" y="1435"/>
                  <a:pt x="458" y="1427"/>
                </a:cubicBezTo>
                <a:cubicBezTo>
                  <a:pt x="460" y="1423"/>
                  <a:pt x="461" y="1416"/>
                  <a:pt x="462" y="1411"/>
                </a:cubicBezTo>
                <a:cubicBezTo>
                  <a:pt x="464" y="1401"/>
                  <a:pt x="465" y="1391"/>
                  <a:pt x="466" y="1381"/>
                </a:cubicBezTo>
                <a:cubicBezTo>
                  <a:pt x="469" y="1364"/>
                  <a:pt x="471" y="1347"/>
                  <a:pt x="471" y="1330"/>
                </a:cubicBezTo>
                <a:cubicBezTo>
                  <a:pt x="472" y="1316"/>
                  <a:pt x="473" y="1293"/>
                  <a:pt x="461" y="1285"/>
                </a:cubicBezTo>
                <a:close/>
                <a:moveTo>
                  <a:pt x="484" y="65"/>
                </a:moveTo>
                <a:cubicBezTo>
                  <a:pt x="473" y="82"/>
                  <a:pt x="457" y="118"/>
                  <a:pt x="460" y="124"/>
                </a:cubicBezTo>
                <a:cubicBezTo>
                  <a:pt x="463" y="131"/>
                  <a:pt x="501" y="106"/>
                  <a:pt x="516" y="85"/>
                </a:cubicBezTo>
                <a:cubicBezTo>
                  <a:pt x="524" y="74"/>
                  <a:pt x="539" y="52"/>
                  <a:pt x="530" y="37"/>
                </a:cubicBezTo>
                <a:cubicBezTo>
                  <a:pt x="529" y="35"/>
                  <a:pt x="528" y="33"/>
                  <a:pt x="526" y="32"/>
                </a:cubicBezTo>
                <a:cubicBezTo>
                  <a:pt x="526" y="32"/>
                  <a:pt x="525" y="32"/>
                  <a:pt x="525" y="32"/>
                </a:cubicBezTo>
                <a:cubicBezTo>
                  <a:pt x="523" y="31"/>
                  <a:pt x="520" y="31"/>
                  <a:pt x="517" y="32"/>
                </a:cubicBezTo>
                <a:cubicBezTo>
                  <a:pt x="504" y="37"/>
                  <a:pt x="493" y="52"/>
                  <a:pt x="484" y="65"/>
                </a:cubicBezTo>
                <a:close/>
                <a:moveTo>
                  <a:pt x="433" y="1400"/>
                </a:moveTo>
                <a:cubicBezTo>
                  <a:pt x="429" y="1385"/>
                  <a:pt x="423" y="1362"/>
                  <a:pt x="409" y="1357"/>
                </a:cubicBezTo>
                <a:cubicBezTo>
                  <a:pt x="405" y="1356"/>
                  <a:pt x="400" y="1357"/>
                  <a:pt x="397" y="1361"/>
                </a:cubicBezTo>
                <a:cubicBezTo>
                  <a:pt x="393" y="1367"/>
                  <a:pt x="393" y="1375"/>
                  <a:pt x="395" y="1382"/>
                </a:cubicBezTo>
                <a:cubicBezTo>
                  <a:pt x="401" y="1403"/>
                  <a:pt x="409" y="1423"/>
                  <a:pt x="419" y="1442"/>
                </a:cubicBezTo>
                <a:cubicBezTo>
                  <a:pt x="424" y="1451"/>
                  <a:pt x="430" y="1460"/>
                  <a:pt x="435" y="1469"/>
                </a:cubicBezTo>
                <a:cubicBezTo>
                  <a:pt x="438" y="1473"/>
                  <a:pt x="452" y="1497"/>
                  <a:pt x="452" y="1487"/>
                </a:cubicBezTo>
                <a:cubicBezTo>
                  <a:pt x="452" y="1475"/>
                  <a:pt x="449" y="1462"/>
                  <a:pt x="446" y="1451"/>
                </a:cubicBezTo>
                <a:cubicBezTo>
                  <a:pt x="443" y="1434"/>
                  <a:pt x="438" y="1417"/>
                  <a:pt x="433" y="1400"/>
                </a:cubicBezTo>
                <a:close/>
                <a:moveTo>
                  <a:pt x="458" y="721"/>
                </a:moveTo>
                <a:cubicBezTo>
                  <a:pt x="460" y="717"/>
                  <a:pt x="461" y="711"/>
                  <a:pt x="462" y="706"/>
                </a:cubicBezTo>
                <a:cubicBezTo>
                  <a:pt x="464" y="696"/>
                  <a:pt x="465" y="685"/>
                  <a:pt x="466" y="675"/>
                </a:cubicBezTo>
                <a:cubicBezTo>
                  <a:pt x="469" y="658"/>
                  <a:pt x="471" y="641"/>
                  <a:pt x="471" y="624"/>
                </a:cubicBezTo>
                <a:cubicBezTo>
                  <a:pt x="472" y="610"/>
                  <a:pt x="473" y="587"/>
                  <a:pt x="461" y="580"/>
                </a:cubicBezTo>
                <a:cubicBezTo>
                  <a:pt x="456" y="577"/>
                  <a:pt x="449" y="579"/>
                  <a:pt x="445" y="584"/>
                </a:cubicBezTo>
                <a:cubicBezTo>
                  <a:pt x="441" y="589"/>
                  <a:pt x="439" y="596"/>
                  <a:pt x="438" y="604"/>
                </a:cubicBezTo>
                <a:cubicBezTo>
                  <a:pt x="439" y="629"/>
                  <a:pt x="442" y="654"/>
                  <a:pt x="445" y="679"/>
                </a:cubicBezTo>
                <a:cubicBezTo>
                  <a:pt x="447" y="688"/>
                  <a:pt x="448" y="698"/>
                  <a:pt x="450" y="708"/>
                </a:cubicBezTo>
                <a:cubicBezTo>
                  <a:pt x="451" y="711"/>
                  <a:pt x="454" y="730"/>
                  <a:pt x="458" y="721"/>
                </a:cubicBezTo>
                <a:close/>
                <a:moveTo>
                  <a:pt x="476" y="762"/>
                </a:moveTo>
                <a:cubicBezTo>
                  <a:pt x="482" y="754"/>
                  <a:pt x="488" y="746"/>
                  <a:pt x="493" y="738"/>
                </a:cubicBezTo>
                <a:cubicBezTo>
                  <a:pt x="500" y="726"/>
                  <a:pt x="506" y="714"/>
                  <a:pt x="512" y="702"/>
                </a:cubicBezTo>
                <a:cubicBezTo>
                  <a:pt x="517" y="689"/>
                  <a:pt x="523" y="677"/>
                  <a:pt x="521" y="662"/>
                </a:cubicBezTo>
                <a:cubicBezTo>
                  <a:pt x="521" y="659"/>
                  <a:pt x="520" y="656"/>
                  <a:pt x="519" y="653"/>
                </a:cubicBezTo>
                <a:cubicBezTo>
                  <a:pt x="516" y="651"/>
                  <a:pt x="513" y="651"/>
                  <a:pt x="510" y="651"/>
                </a:cubicBezTo>
                <a:cubicBezTo>
                  <a:pt x="503" y="653"/>
                  <a:pt x="499" y="659"/>
                  <a:pt x="495" y="666"/>
                </a:cubicBezTo>
                <a:cubicBezTo>
                  <a:pt x="490" y="674"/>
                  <a:pt x="485" y="681"/>
                  <a:pt x="482" y="690"/>
                </a:cubicBezTo>
                <a:cubicBezTo>
                  <a:pt x="476" y="705"/>
                  <a:pt x="472" y="720"/>
                  <a:pt x="467" y="735"/>
                </a:cubicBezTo>
                <a:cubicBezTo>
                  <a:pt x="463" y="750"/>
                  <a:pt x="454" y="776"/>
                  <a:pt x="458" y="781"/>
                </a:cubicBezTo>
                <a:cubicBezTo>
                  <a:pt x="461" y="785"/>
                  <a:pt x="471" y="769"/>
                  <a:pt x="476" y="762"/>
                </a:cubicBezTo>
                <a:close/>
                <a:moveTo>
                  <a:pt x="409" y="652"/>
                </a:moveTo>
                <a:cubicBezTo>
                  <a:pt x="405" y="650"/>
                  <a:pt x="400" y="651"/>
                  <a:pt x="397" y="656"/>
                </a:cubicBezTo>
                <a:cubicBezTo>
                  <a:pt x="393" y="661"/>
                  <a:pt x="393" y="669"/>
                  <a:pt x="395" y="676"/>
                </a:cubicBezTo>
                <a:cubicBezTo>
                  <a:pt x="401" y="698"/>
                  <a:pt x="409" y="718"/>
                  <a:pt x="419" y="736"/>
                </a:cubicBezTo>
                <a:cubicBezTo>
                  <a:pt x="424" y="746"/>
                  <a:pt x="430" y="755"/>
                  <a:pt x="435" y="763"/>
                </a:cubicBezTo>
                <a:cubicBezTo>
                  <a:pt x="438" y="767"/>
                  <a:pt x="452" y="791"/>
                  <a:pt x="452" y="781"/>
                </a:cubicBezTo>
                <a:cubicBezTo>
                  <a:pt x="452" y="769"/>
                  <a:pt x="449" y="757"/>
                  <a:pt x="446" y="746"/>
                </a:cubicBezTo>
                <a:cubicBezTo>
                  <a:pt x="443" y="728"/>
                  <a:pt x="438" y="711"/>
                  <a:pt x="433" y="694"/>
                </a:cubicBezTo>
                <a:cubicBezTo>
                  <a:pt x="429" y="680"/>
                  <a:pt x="423" y="656"/>
                  <a:pt x="409" y="652"/>
                </a:cubicBezTo>
                <a:close/>
                <a:moveTo>
                  <a:pt x="458" y="75"/>
                </a:moveTo>
                <a:cubicBezTo>
                  <a:pt x="461" y="79"/>
                  <a:pt x="471" y="64"/>
                  <a:pt x="476" y="56"/>
                </a:cubicBezTo>
                <a:cubicBezTo>
                  <a:pt x="482" y="49"/>
                  <a:pt x="488" y="41"/>
                  <a:pt x="493" y="32"/>
                </a:cubicBezTo>
                <a:cubicBezTo>
                  <a:pt x="499" y="22"/>
                  <a:pt x="505" y="11"/>
                  <a:pt x="510" y="0"/>
                </a:cubicBezTo>
                <a:cubicBezTo>
                  <a:pt x="476" y="0"/>
                  <a:pt x="476" y="0"/>
                  <a:pt x="476" y="0"/>
                </a:cubicBezTo>
                <a:cubicBezTo>
                  <a:pt x="473" y="10"/>
                  <a:pt x="470" y="20"/>
                  <a:pt x="467" y="30"/>
                </a:cubicBezTo>
                <a:cubicBezTo>
                  <a:pt x="463" y="44"/>
                  <a:pt x="454" y="71"/>
                  <a:pt x="458" y="75"/>
                </a:cubicBezTo>
                <a:close/>
                <a:moveTo>
                  <a:pt x="142" y="382"/>
                </a:moveTo>
                <a:cubicBezTo>
                  <a:pt x="142" y="382"/>
                  <a:pt x="141" y="382"/>
                  <a:pt x="141" y="382"/>
                </a:cubicBezTo>
                <a:cubicBezTo>
                  <a:pt x="139" y="380"/>
                  <a:pt x="136" y="381"/>
                  <a:pt x="133" y="382"/>
                </a:cubicBezTo>
                <a:cubicBezTo>
                  <a:pt x="120" y="387"/>
                  <a:pt x="109" y="402"/>
                  <a:pt x="100" y="415"/>
                </a:cubicBezTo>
                <a:cubicBezTo>
                  <a:pt x="89" y="432"/>
                  <a:pt x="73" y="468"/>
                  <a:pt x="76" y="474"/>
                </a:cubicBezTo>
                <a:cubicBezTo>
                  <a:pt x="79" y="480"/>
                  <a:pt x="117" y="456"/>
                  <a:pt x="132" y="435"/>
                </a:cubicBezTo>
                <a:cubicBezTo>
                  <a:pt x="140" y="424"/>
                  <a:pt x="155" y="402"/>
                  <a:pt x="146" y="387"/>
                </a:cubicBezTo>
                <a:cubicBezTo>
                  <a:pt x="145" y="385"/>
                  <a:pt x="144" y="383"/>
                  <a:pt x="142" y="382"/>
                </a:cubicBezTo>
                <a:close/>
                <a:moveTo>
                  <a:pt x="471" y="2035"/>
                </a:moveTo>
                <a:cubicBezTo>
                  <a:pt x="472" y="2021"/>
                  <a:pt x="473" y="1998"/>
                  <a:pt x="461" y="1991"/>
                </a:cubicBezTo>
                <a:cubicBezTo>
                  <a:pt x="456" y="1988"/>
                  <a:pt x="449" y="1990"/>
                  <a:pt x="445" y="1995"/>
                </a:cubicBezTo>
                <a:cubicBezTo>
                  <a:pt x="441" y="2000"/>
                  <a:pt x="439" y="2008"/>
                  <a:pt x="438" y="2015"/>
                </a:cubicBezTo>
                <a:cubicBezTo>
                  <a:pt x="439" y="2040"/>
                  <a:pt x="442" y="2065"/>
                  <a:pt x="445" y="2090"/>
                </a:cubicBezTo>
                <a:cubicBezTo>
                  <a:pt x="447" y="2100"/>
                  <a:pt x="448" y="2109"/>
                  <a:pt x="450" y="2119"/>
                </a:cubicBezTo>
                <a:cubicBezTo>
                  <a:pt x="451" y="2122"/>
                  <a:pt x="454" y="2141"/>
                  <a:pt x="458" y="2133"/>
                </a:cubicBezTo>
                <a:cubicBezTo>
                  <a:pt x="460" y="2128"/>
                  <a:pt x="461" y="2122"/>
                  <a:pt x="462" y="2117"/>
                </a:cubicBezTo>
                <a:cubicBezTo>
                  <a:pt x="464" y="2107"/>
                  <a:pt x="465" y="2097"/>
                  <a:pt x="466" y="2086"/>
                </a:cubicBezTo>
                <a:cubicBezTo>
                  <a:pt x="469" y="2069"/>
                  <a:pt x="471" y="2052"/>
                  <a:pt x="471" y="2035"/>
                </a:cubicBezTo>
                <a:close/>
                <a:moveTo>
                  <a:pt x="433" y="2106"/>
                </a:moveTo>
                <a:cubicBezTo>
                  <a:pt x="429" y="2091"/>
                  <a:pt x="423" y="2068"/>
                  <a:pt x="409" y="2063"/>
                </a:cubicBezTo>
                <a:cubicBezTo>
                  <a:pt x="405" y="2061"/>
                  <a:pt x="400" y="2062"/>
                  <a:pt x="397" y="2067"/>
                </a:cubicBezTo>
                <a:cubicBezTo>
                  <a:pt x="393" y="2072"/>
                  <a:pt x="393" y="2081"/>
                  <a:pt x="395" y="2088"/>
                </a:cubicBezTo>
                <a:cubicBezTo>
                  <a:pt x="401" y="2109"/>
                  <a:pt x="409" y="2129"/>
                  <a:pt x="419" y="2148"/>
                </a:cubicBezTo>
                <a:cubicBezTo>
                  <a:pt x="421" y="2151"/>
                  <a:pt x="423" y="2155"/>
                  <a:pt x="426" y="2159"/>
                </a:cubicBezTo>
                <a:cubicBezTo>
                  <a:pt x="447" y="2159"/>
                  <a:pt x="447" y="2159"/>
                  <a:pt x="447" y="2159"/>
                </a:cubicBezTo>
                <a:cubicBezTo>
                  <a:pt x="447" y="2158"/>
                  <a:pt x="446" y="2157"/>
                  <a:pt x="446" y="2157"/>
                </a:cubicBezTo>
                <a:cubicBezTo>
                  <a:pt x="443" y="2139"/>
                  <a:pt x="438" y="2122"/>
                  <a:pt x="433" y="2106"/>
                </a:cubicBezTo>
                <a:close/>
                <a:moveTo>
                  <a:pt x="521" y="2073"/>
                </a:moveTo>
                <a:cubicBezTo>
                  <a:pt x="521" y="2070"/>
                  <a:pt x="520" y="2067"/>
                  <a:pt x="519" y="2065"/>
                </a:cubicBezTo>
                <a:cubicBezTo>
                  <a:pt x="516" y="2062"/>
                  <a:pt x="513" y="2062"/>
                  <a:pt x="510" y="2063"/>
                </a:cubicBezTo>
                <a:cubicBezTo>
                  <a:pt x="503" y="2065"/>
                  <a:pt x="499" y="2071"/>
                  <a:pt x="495" y="2077"/>
                </a:cubicBezTo>
                <a:cubicBezTo>
                  <a:pt x="490" y="2085"/>
                  <a:pt x="485" y="2092"/>
                  <a:pt x="482" y="2101"/>
                </a:cubicBezTo>
                <a:cubicBezTo>
                  <a:pt x="476" y="2116"/>
                  <a:pt x="472" y="2131"/>
                  <a:pt x="467" y="2146"/>
                </a:cubicBezTo>
                <a:cubicBezTo>
                  <a:pt x="466" y="2150"/>
                  <a:pt x="465" y="2154"/>
                  <a:pt x="463" y="2159"/>
                </a:cubicBezTo>
                <a:cubicBezTo>
                  <a:pt x="486" y="2159"/>
                  <a:pt x="486" y="2159"/>
                  <a:pt x="486" y="2159"/>
                </a:cubicBezTo>
                <a:cubicBezTo>
                  <a:pt x="489" y="2155"/>
                  <a:pt x="491" y="2152"/>
                  <a:pt x="493" y="2149"/>
                </a:cubicBezTo>
                <a:cubicBezTo>
                  <a:pt x="500" y="2137"/>
                  <a:pt x="506" y="2125"/>
                  <a:pt x="512" y="2113"/>
                </a:cubicBezTo>
                <a:cubicBezTo>
                  <a:pt x="517" y="2100"/>
                  <a:pt x="523" y="2088"/>
                  <a:pt x="521" y="2073"/>
                </a:cubicBezTo>
                <a:close/>
                <a:moveTo>
                  <a:pt x="438" y="1535"/>
                </a:moveTo>
                <a:cubicBezTo>
                  <a:pt x="440" y="1537"/>
                  <a:pt x="442" y="1538"/>
                  <a:pt x="444" y="1539"/>
                </a:cubicBezTo>
                <a:cubicBezTo>
                  <a:pt x="445" y="1539"/>
                  <a:pt x="446" y="1539"/>
                  <a:pt x="447" y="1539"/>
                </a:cubicBezTo>
                <a:cubicBezTo>
                  <a:pt x="448" y="1539"/>
                  <a:pt x="449" y="1538"/>
                  <a:pt x="450" y="1537"/>
                </a:cubicBezTo>
                <a:cubicBezTo>
                  <a:pt x="454" y="1532"/>
                  <a:pt x="448" y="1519"/>
                  <a:pt x="447" y="1514"/>
                </a:cubicBezTo>
                <a:cubicBezTo>
                  <a:pt x="443" y="1505"/>
                  <a:pt x="439" y="1498"/>
                  <a:pt x="435" y="1490"/>
                </a:cubicBezTo>
                <a:cubicBezTo>
                  <a:pt x="429" y="1476"/>
                  <a:pt x="422" y="1463"/>
                  <a:pt x="413" y="1451"/>
                </a:cubicBezTo>
                <a:cubicBezTo>
                  <a:pt x="410" y="1447"/>
                  <a:pt x="406" y="1442"/>
                  <a:pt x="401" y="1440"/>
                </a:cubicBezTo>
                <a:cubicBezTo>
                  <a:pt x="396" y="1438"/>
                  <a:pt x="390" y="1440"/>
                  <a:pt x="387" y="1445"/>
                </a:cubicBezTo>
                <a:cubicBezTo>
                  <a:pt x="385" y="1449"/>
                  <a:pt x="384" y="1453"/>
                  <a:pt x="385" y="1457"/>
                </a:cubicBezTo>
                <a:cubicBezTo>
                  <a:pt x="385" y="1461"/>
                  <a:pt x="386" y="1465"/>
                  <a:pt x="387" y="1469"/>
                </a:cubicBezTo>
                <a:cubicBezTo>
                  <a:pt x="398" y="1498"/>
                  <a:pt x="418" y="1518"/>
                  <a:pt x="438" y="1535"/>
                </a:cubicBezTo>
                <a:close/>
                <a:moveTo>
                  <a:pt x="401" y="2146"/>
                </a:moveTo>
                <a:cubicBezTo>
                  <a:pt x="396" y="2144"/>
                  <a:pt x="390" y="2146"/>
                  <a:pt x="387" y="2151"/>
                </a:cubicBezTo>
                <a:cubicBezTo>
                  <a:pt x="386" y="2153"/>
                  <a:pt x="385" y="2156"/>
                  <a:pt x="385" y="2159"/>
                </a:cubicBezTo>
                <a:cubicBezTo>
                  <a:pt x="415" y="2159"/>
                  <a:pt x="415" y="2159"/>
                  <a:pt x="415" y="2159"/>
                </a:cubicBezTo>
                <a:cubicBezTo>
                  <a:pt x="414" y="2158"/>
                  <a:pt x="414" y="2158"/>
                  <a:pt x="413" y="2157"/>
                </a:cubicBezTo>
                <a:cubicBezTo>
                  <a:pt x="410" y="2152"/>
                  <a:pt x="406" y="2148"/>
                  <a:pt x="401" y="2146"/>
                </a:cubicBezTo>
                <a:close/>
                <a:moveTo>
                  <a:pt x="526" y="2149"/>
                </a:moveTo>
                <a:cubicBezTo>
                  <a:pt x="526" y="2149"/>
                  <a:pt x="525" y="2149"/>
                  <a:pt x="525" y="2148"/>
                </a:cubicBezTo>
                <a:cubicBezTo>
                  <a:pt x="523" y="2147"/>
                  <a:pt x="520" y="2147"/>
                  <a:pt x="517" y="2148"/>
                </a:cubicBezTo>
                <a:cubicBezTo>
                  <a:pt x="512" y="2151"/>
                  <a:pt x="507" y="2154"/>
                  <a:pt x="502" y="2159"/>
                </a:cubicBezTo>
                <a:cubicBezTo>
                  <a:pt x="532" y="2159"/>
                  <a:pt x="532" y="2159"/>
                  <a:pt x="532" y="2159"/>
                </a:cubicBezTo>
                <a:cubicBezTo>
                  <a:pt x="531" y="2157"/>
                  <a:pt x="531" y="2155"/>
                  <a:pt x="530" y="2153"/>
                </a:cubicBezTo>
                <a:cubicBezTo>
                  <a:pt x="529" y="2152"/>
                  <a:pt x="528" y="2150"/>
                  <a:pt x="526" y="2149"/>
                </a:cubicBezTo>
                <a:close/>
                <a:moveTo>
                  <a:pt x="35" y="381"/>
                </a:moveTo>
                <a:cubicBezTo>
                  <a:pt x="40" y="390"/>
                  <a:pt x="46" y="399"/>
                  <a:pt x="51" y="407"/>
                </a:cubicBezTo>
                <a:cubicBezTo>
                  <a:pt x="54" y="411"/>
                  <a:pt x="68" y="436"/>
                  <a:pt x="68" y="426"/>
                </a:cubicBezTo>
                <a:cubicBezTo>
                  <a:pt x="68" y="414"/>
                  <a:pt x="65" y="401"/>
                  <a:pt x="62" y="390"/>
                </a:cubicBezTo>
                <a:cubicBezTo>
                  <a:pt x="59" y="373"/>
                  <a:pt x="54" y="355"/>
                  <a:pt x="49" y="339"/>
                </a:cubicBezTo>
                <a:cubicBezTo>
                  <a:pt x="45" y="324"/>
                  <a:pt x="39" y="301"/>
                  <a:pt x="26" y="296"/>
                </a:cubicBezTo>
                <a:cubicBezTo>
                  <a:pt x="21" y="294"/>
                  <a:pt x="16" y="296"/>
                  <a:pt x="13" y="300"/>
                </a:cubicBezTo>
                <a:cubicBezTo>
                  <a:pt x="9" y="305"/>
                  <a:pt x="9" y="314"/>
                  <a:pt x="11" y="321"/>
                </a:cubicBezTo>
                <a:cubicBezTo>
                  <a:pt x="17" y="342"/>
                  <a:pt x="25" y="362"/>
                  <a:pt x="35" y="381"/>
                </a:cubicBezTo>
                <a:close/>
                <a:moveTo>
                  <a:pt x="526" y="1444"/>
                </a:moveTo>
                <a:cubicBezTo>
                  <a:pt x="526" y="1443"/>
                  <a:pt x="525" y="1443"/>
                  <a:pt x="525" y="1443"/>
                </a:cubicBezTo>
                <a:cubicBezTo>
                  <a:pt x="523" y="1442"/>
                  <a:pt x="520" y="1442"/>
                  <a:pt x="517" y="1443"/>
                </a:cubicBezTo>
                <a:cubicBezTo>
                  <a:pt x="504" y="1448"/>
                  <a:pt x="493" y="1463"/>
                  <a:pt x="484" y="1476"/>
                </a:cubicBezTo>
                <a:cubicBezTo>
                  <a:pt x="473" y="1493"/>
                  <a:pt x="457" y="1529"/>
                  <a:pt x="460" y="1536"/>
                </a:cubicBezTo>
                <a:cubicBezTo>
                  <a:pt x="463" y="1542"/>
                  <a:pt x="501" y="1517"/>
                  <a:pt x="516" y="1497"/>
                </a:cubicBezTo>
                <a:cubicBezTo>
                  <a:pt x="524" y="1485"/>
                  <a:pt x="539" y="1464"/>
                  <a:pt x="530" y="1448"/>
                </a:cubicBezTo>
                <a:cubicBezTo>
                  <a:pt x="529" y="1446"/>
                  <a:pt x="528" y="1445"/>
                  <a:pt x="526" y="1444"/>
                </a:cubicBezTo>
                <a:close/>
                <a:moveTo>
                  <a:pt x="526" y="738"/>
                </a:moveTo>
                <a:cubicBezTo>
                  <a:pt x="526" y="738"/>
                  <a:pt x="525" y="738"/>
                  <a:pt x="525" y="737"/>
                </a:cubicBezTo>
                <a:cubicBezTo>
                  <a:pt x="523" y="736"/>
                  <a:pt x="520" y="736"/>
                  <a:pt x="517" y="737"/>
                </a:cubicBezTo>
                <a:cubicBezTo>
                  <a:pt x="504" y="743"/>
                  <a:pt x="493" y="757"/>
                  <a:pt x="484" y="770"/>
                </a:cubicBezTo>
                <a:cubicBezTo>
                  <a:pt x="473" y="788"/>
                  <a:pt x="457" y="824"/>
                  <a:pt x="460" y="830"/>
                </a:cubicBezTo>
                <a:cubicBezTo>
                  <a:pt x="463" y="836"/>
                  <a:pt x="501" y="811"/>
                  <a:pt x="516" y="791"/>
                </a:cubicBezTo>
                <a:cubicBezTo>
                  <a:pt x="524" y="780"/>
                  <a:pt x="539" y="758"/>
                  <a:pt x="530" y="742"/>
                </a:cubicBezTo>
                <a:cubicBezTo>
                  <a:pt x="529" y="741"/>
                  <a:pt x="528" y="739"/>
                  <a:pt x="526" y="738"/>
                </a:cubicBezTo>
                <a:close/>
                <a:moveTo>
                  <a:pt x="51" y="1841"/>
                </a:moveTo>
                <a:cubicBezTo>
                  <a:pt x="45" y="1827"/>
                  <a:pt x="38" y="1814"/>
                  <a:pt x="29" y="1802"/>
                </a:cubicBezTo>
                <a:cubicBezTo>
                  <a:pt x="26" y="1797"/>
                  <a:pt x="22" y="1793"/>
                  <a:pt x="17" y="1791"/>
                </a:cubicBezTo>
                <a:cubicBezTo>
                  <a:pt x="12" y="1789"/>
                  <a:pt x="6" y="1791"/>
                  <a:pt x="3" y="1796"/>
                </a:cubicBezTo>
                <a:cubicBezTo>
                  <a:pt x="1" y="1800"/>
                  <a:pt x="0" y="1804"/>
                  <a:pt x="1" y="1808"/>
                </a:cubicBezTo>
                <a:cubicBezTo>
                  <a:pt x="1" y="1812"/>
                  <a:pt x="2" y="1816"/>
                  <a:pt x="3" y="1820"/>
                </a:cubicBezTo>
                <a:cubicBezTo>
                  <a:pt x="14" y="1849"/>
                  <a:pt x="34" y="1869"/>
                  <a:pt x="54" y="1886"/>
                </a:cubicBezTo>
                <a:cubicBezTo>
                  <a:pt x="56" y="1887"/>
                  <a:pt x="58" y="1889"/>
                  <a:pt x="60" y="1890"/>
                </a:cubicBezTo>
                <a:cubicBezTo>
                  <a:pt x="61" y="1890"/>
                  <a:pt x="62" y="1890"/>
                  <a:pt x="63" y="1890"/>
                </a:cubicBezTo>
                <a:cubicBezTo>
                  <a:pt x="64" y="1890"/>
                  <a:pt x="65" y="1889"/>
                  <a:pt x="66" y="1888"/>
                </a:cubicBezTo>
                <a:cubicBezTo>
                  <a:pt x="70" y="1883"/>
                  <a:pt x="64" y="1869"/>
                  <a:pt x="63" y="1865"/>
                </a:cubicBezTo>
                <a:cubicBezTo>
                  <a:pt x="59" y="1856"/>
                  <a:pt x="55" y="1849"/>
                  <a:pt x="51" y="1841"/>
                </a:cubicBezTo>
                <a:close/>
                <a:moveTo>
                  <a:pt x="3" y="1116"/>
                </a:moveTo>
                <a:cubicBezTo>
                  <a:pt x="14" y="1146"/>
                  <a:pt x="34" y="1165"/>
                  <a:pt x="54" y="1182"/>
                </a:cubicBezTo>
                <a:cubicBezTo>
                  <a:pt x="56" y="1184"/>
                  <a:pt x="58" y="1185"/>
                  <a:pt x="60" y="1186"/>
                </a:cubicBezTo>
                <a:cubicBezTo>
                  <a:pt x="61" y="1186"/>
                  <a:pt x="62" y="1186"/>
                  <a:pt x="63" y="1186"/>
                </a:cubicBezTo>
                <a:cubicBezTo>
                  <a:pt x="64" y="1186"/>
                  <a:pt x="65" y="1185"/>
                  <a:pt x="66" y="1184"/>
                </a:cubicBezTo>
                <a:cubicBezTo>
                  <a:pt x="70" y="1179"/>
                  <a:pt x="64" y="1166"/>
                  <a:pt x="63" y="1161"/>
                </a:cubicBezTo>
                <a:cubicBezTo>
                  <a:pt x="59" y="1153"/>
                  <a:pt x="55" y="1145"/>
                  <a:pt x="51" y="1137"/>
                </a:cubicBezTo>
                <a:cubicBezTo>
                  <a:pt x="45" y="1124"/>
                  <a:pt x="38" y="1110"/>
                  <a:pt x="29" y="1099"/>
                </a:cubicBezTo>
                <a:cubicBezTo>
                  <a:pt x="26" y="1094"/>
                  <a:pt x="22" y="1089"/>
                  <a:pt x="17" y="1087"/>
                </a:cubicBezTo>
                <a:cubicBezTo>
                  <a:pt x="12" y="1086"/>
                  <a:pt x="6" y="1087"/>
                  <a:pt x="3" y="1093"/>
                </a:cubicBezTo>
                <a:cubicBezTo>
                  <a:pt x="1" y="1096"/>
                  <a:pt x="0" y="1100"/>
                  <a:pt x="1" y="1104"/>
                </a:cubicBezTo>
                <a:cubicBezTo>
                  <a:pt x="1" y="1109"/>
                  <a:pt x="2" y="1112"/>
                  <a:pt x="3" y="1116"/>
                </a:cubicBezTo>
                <a:close/>
                <a:moveTo>
                  <a:pt x="49" y="1751"/>
                </a:moveTo>
                <a:cubicBezTo>
                  <a:pt x="45" y="1736"/>
                  <a:pt x="39" y="1713"/>
                  <a:pt x="26" y="1708"/>
                </a:cubicBezTo>
                <a:cubicBezTo>
                  <a:pt x="21" y="1706"/>
                  <a:pt x="16" y="1708"/>
                  <a:pt x="13" y="1712"/>
                </a:cubicBezTo>
                <a:cubicBezTo>
                  <a:pt x="9" y="1718"/>
                  <a:pt x="9" y="1726"/>
                  <a:pt x="11" y="1733"/>
                </a:cubicBezTo>
                <a:cubicBezTo>
                  <a:pt x="17" y="1754"/>
                  <a:pt x="25" y="1774"/>
                  <a:pt x="35" y="1793"/>
                </a:cubicBezTo>
                <a:cubicBezTo>
                  <a:pt x="40" y="1802"/>
                  <a:pt x="46" y="1811"/>
                  <a:pt x="51" y="1820"/>
                </a:cubicBezTo>
                <a:cubicBezTo>
                  <a:pt x="54" y="1824"/>
                  <a:pt x="68" y="1848"/>
                  <a:pt x="68" y="1838"/>
                </a:cubicBezTo>
                <a:cubicBezTo>
                  <a:pt x="68" y="1826"/>
                  <a:pt x="65" y="1813"/>
                  <a:pt x="62" y="1802"/>
                </a:cubicBezTo>
                <a:cubicBezTo>
                  <a:pt x="59" y="1785"/>
                  <a:pt x="54" y="1768"/>
                  <a:pt x="49" y="1751"/>
                </a:cubicBezTo>
                <a:close/>
                <a:moveTo>
                  <a:pt x="3" y="408"/>
                </a:moveTo>
                <a:cubicBezTo>
                  <a:pt x="14" y="437"/>
                  <a:pt x="34" y="457"/>
                  <a:pt x="54" y="474"/>
                </a:cubicBezTo>
                <a:cubicBezTo>
                  <a:pt x="56" y="475"/>
                  <a:pt x="58" y="477"/>
                  <a:pt x="60" y="478"/>
                </a:cubicBezTo>
                <a:cubicBezTo>
                  <a:pt x="61" y="478"/>
                  <a:pt x="62" y="478"/>
                  <a:pt x="63" y="478"/>
                </a:cubicBezTo>
                <a:cubicBezTo>
                  <a:pt x="64" y="478"/>
                  <a:pt x="65" y="477"/>
                  <a:pt x="66" y="476"/>
                </a:cubicBezTo>
                <a:cubicBezTo>
                  <a:pt x="70" y="471"/>
                  <a:pt x="64" y="457"/>
                  <a:pt x="63" y="453"/>
                </a:cubicBezTo>
                <a:cubicBezTo>
                  <a:pt x="59" y="444"/>
                  <a:pt x="55" y="436"/>
                  <a:pt x="51" y="429"/>
                </a:cubicBezTo>
                <a:cubicBezTo>
                  <a:pt x="45" y="415"/>
                  <a:pt x="38" y="402"/>
                  <a:pt x="29" y="390"/>
                </a:cubicBezTo>
                <a:cubicBezTo>
                  <a:pt x="26" y="385"/>
                  <a:pt x="22" y="381"/>
                  <a:pt x="17" y="379"/>
                </a:cubicBezTo>
                <a:cubicBezTo>
                  <a:pt x="12" y="377"/>
                  <a:pt x="6" y="379"/>
                  <a:pt x="3" y="384"/>
                </a:cubicBezTo>
                <a:cubicBezTo>
                  <a:pt x="1" y="387"/>
                  <a:pt x="0" y="392"/>
                  <a:pt x="1" y="396"/>
                </a:cubicBezTo>
                <a:cubicBezTo>
                  <a:pt x="1" y="400"/>
                  <a:pt x="2" y="404"/>
                  <a:pt x="3" y="408"/>
                </a:cubicBezTo>
                <a:close/>
                <a:moveTo>
                  <a:pt x="142" y="1794"/>
                </a:moveTo>
                <a:cubicBezTo>
                  <a:pt x="142" y="1794"/>
                  <a:pt x="141" y="1794"/>
                  <a:pt x="141" y="1794"/>
                </a:cubicBezTo>
                <a:cubicBezTo>
                  <a:pt x="139" y="1793"/>
                  <a:pt x="136" y="1793"/>
                  <a:pt x="133" y="1794"/>
                </a:cubicBezTo>
                <a:cubicBezTo>
                  <a:pt x="120" y="1799"/>
                  <a:pt x="109" y="1814"/>
                  <a:pt x="100" y="1827"/>
                </a:cubicBezTo>
                <a:cubicBezTo>
                  <a:pt x="89" y="1844"/>
                  <a:pt x="73" y="1880"/>
                  <a:pt x="76" y="1886"/>
                </a:cubicBezTo>
                <a:cubicBezTo>
                  <a:pt x="79" y="1893"/>
                  <a:pt x="117" y="1868"/>
                  <a:pt x="132" y="1847"/>
                </a:cubicBezTo>
                <a:cubicBezTo>
                  <a:pt x="140" y="1836"/>
                  <a:pt x="155" y="1815"/>
                  <a:pt x="146" y="1799"/>
                </a:cubicBezTo>
                <a:cubicBezTo>
                  <a:pt x="145" y="1797"/>
                  <a:pt x="144" y="1796"/>
                  <a:pt x="142" y="1794"/>
                </a:cubicBezTo>
                <a:close/>
                <a:moveTo>
                  <a:pt x="142" y="1091"/>
                </a:moveTo>
                <a:cubicBezTo>
                  <a:pt x="142" y="1091"/>
                  <a:pt x="141" y="1090"/>
                  <a:pt x="141" y="1090"/>
                </a:cubicBezTo>
                <a:cubicBezTo>
                  <a:pt x="139" y="1089"/>
                  <a:pt x="136" y="1089"/>
                  <a:pt x="133" y="1090"/>
                </a:cubicBezTo>
                <a:cubicBezTo>
                  <a:pt x="120" y="1095"/>
                  <a:pt x="109" y="1110"/>
                  <a:pt x="100" y="1123"/>
                </a:cubicBezTo>
                <a:cubicBezTo>
                  <a:pt x="89" y="1140"/>
                  <a:pt x="73" y="1176"/>
                  <a:pt x="76" y="1183"/>
                </a:cubicBezTo>
                <a:cubicBezTo>
                  <a:pt x="79" y="1189"/>
                  <a:pt x="117" y="1164"/>
                  <a:pt x="132" y="1144"/>
                </a:cubicBezTo>
                <a:cubicBezTo>
                  <a:pt x="140" y="1133"/>
                  <a:pt x="155" y="1111"/>
                  <a:pt x="146" y="1095"/>
                </a:cubicBezTo>
                <a:cubicBezTo>
                  <a:pt x="145" y="1093"/>
                  <a:pt x="144" y="1092"/>
                  <a:pt x="142" y="1091"/>
                </a:cubicBezTo>
                <a:close/>
                <a:moveTo>
                  <a:pt x="74" y="1778"/>
                </a:moveTo>
                <a:cubicBezTo>
                  <a:pt x="76" y="1773"/>
                  <a:pt x="77" y="1767"/>
                  <a:pt x="78" y="1762"/>
                </a:cubicBezTo>
                <a:cubicBezTo>
                  <a:pt x="80" y="1752"/>
                  <a:pt x="81" y="1742"/>
                  <a:pt x="82" y="1732"/>
                </a:cubicBezTo>
                <a:cubicBezTo>
                  <a:pt x="85" y="1715"/>
                  <a:pt x="87" y="1698"/>
                  <a:pt x="87" y="1681"/>
                </a:cubicBezTo>
                <a:cubicBezTo>
                  <a:pt x="88" y="1666"/>
                  <a:pt x="89" y="1644"/>
                  <a:pt x="77" y="1636"/>
                </a:cubicBezTo>
                <a:cubicBezTo>
                  <a:pt x="72" y="1633"/>
                  <a:pt x="65" y="1635"/>
                  <a:pt x="61" y="1640"/>
                </a:cubicBezTo>
                <a:cubicBezTo>
                  <a:pt x="57" y="1645"/>
                  <a:pt x="55" y="1653"/>
                  <a:pt x="54" y="1660"/>
                </a:cubicBezTo>
                <a:cubicBezTo>
                  <a:pt x="55" y="1685"/>
                  <a:pt x="58" y="1710"/>
                  <a:pt x="61" y="1735"/>
                </a:cubicBezTo>
                <a:cubicBezTo>
                  <a:pt x="63" y="1745"/>
                  <a:pt x="64" y="1755"/>
                  <a:pt x="66" y="1765"/>
                </a:cubicBezTo>
                <a:cubicBezTo>
                  <a:pt x="67" y="1768"/>
                  <a:pt x="70" y="1786"/>
                  <a:pt x="74" y="1778"/>
                </a:cubicBezTo>
                <a:close/>
                <a:moveTo>
                  <a:pt x="92" y="1819"/>
                </a:moveTo>
                <a:cubicBezTo>
                  <a:pt x="98" y="1811"/>
                  <a:pt x="104" y="1803"/>
                  <a:pt x="109" y="1794"/>
                </a:cubicBezTo>
                <a:cubicBezTo>
                  <a:pt x="116" y="1783"/>
                  <a:pt x="122" y="1771"/>
                  <a:pt x="128" y="1758"/>
                </a:cubicBezTo>
                <a:cubicBezTo>
                  <a:pt x="133" y="1746"/>
                  <a:pt x="139" y="1733"/>
                  <a:pt x="137" y="1718"/>
                </a:cubicBezTo>
                <a:cubicBezTo>
                  <a:pt x="137" y="1715"/>
                  <a:pt x="136" y="1712"/>
                  <a:pt x="135" y="1710"/>
                </a:cubicBezTo>
                <a:cubicBezTo>
                  <a:pt x="132" y="1707"/>
                  <a:pt x="129" y="1707"/>
                  <a:pt x="126" y="1708"/>
                </a:cubicBezTo>
                <a:cubicBezTo>
                  <a:pt x="119" y="1710"/>
                  <a:pt x="115" y="1716"/>
                  <a:pt x="111" y="1723"/>
                </a:cubicBezTo>
                <a:cubicBezTo>
                  <a:pt x="106" y="1730"/>
                  <a:pt x="101" y="1738"/>
                  <a:pt x="98" y="1747"/>
                </a:cubicBezTo>
                <a:cubicBezTo>
                  <a:pt x="92" y="1761"/>
                  <a:pt x="88" y="1777"/>
                  <a:pt x="83" y="1792"/>
                </a:cubicBezTo>
                <a:cubicBezTo>
                  <a:pt x="79" y="1807"/>
                  <a:pt x="70" y="1833"/>
                  <a:pt x="74" y="1837"/>
                </a:cubicBezTo>
                <a:cubicBezTo>
                  <a:pt x="77" y="1841"/>
                  <a:pt x="87" y="1826"/>
                  <a:pt x="92" y="1819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5000"/>
            </a:schemeClr>
          </a:solidFill>
          <a:ln>
            <a:noFill/>
          </a:ln>
        </p:spPr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3CEF-8B24-49F0-9337-58EBF7A809EA}" type="datetimeFigureOut">
              <a:rPr lang="ar-AE" smtClean="0"/>
              <a:pPr/>
              <a:t>22/06/1443</a:t>
            </a:fld>
            <a:endParaRPr lang="ar-A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D0F41-BFBA-412E-BE55-16EE17B84645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61150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0" pos="4050">
          <p15:clr>
            <a:srgbClr val="FBAE40"/>
          </p15:clr>
        </p15:guide>
        <p15:guide id="1" pos="5400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208D7-A79A-4E37-9F5D-7DCE03C0B7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BA4766C-F737-4C96-8C15-9E2430533B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12ED990-314F-4D5F-8D87-FFFD5FA272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E5DF-0C65-44FF-8501-913026C67383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F7E437-CD77-4293-9650-9416E4F54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91BDBF-0330-492E-9139-1AF66E80A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608AF-13BA-4C67-A39D-0D3A7E80E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4876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/>
          </p:cNvSpPr>
          <p:nvPr/>
        </p:nvSpPr>
        <p:spPr bwMode="auto">
          <a:xfrm>
            <a:off x="9655000" y="1"/>
            <a:ext cx="2293160" cy="6858000"/>
          </a:xfrm>
          <a:custGeom>
            <a:avLst/>
            <a:gdLst/>
            <a:ahLst/>
            <a:cxnLst/>
            <a:rect l="0" t="0" r="r" b="b"/>
            <a:pathLst>
              <a:path w="539" h="2159">
                <a:moveTo>
                  <a:pt x="387" y="764"/>
                </a:moveTo>
                <a:cubicBezTo>
                  <a:pt x="398" y="793"/>
                  <a:pt x="418" y="813"/>
                  <a:pt x="438" y="829"/>
                </a:cubicBezTo>
                <a:cubicBezTo>
                  <a:pt x="440" y="831"/>
                  <a:pt x="442" y="833"/>
                  <a:pt x="444" y="833"/>
                </a:cubicBezTo>
                <a:cubicBezTo>
                  <a:pt x="445" y="833"/>
                  <a:pt x="446" y="834"/>
                  <a:pt x="447" y="833"/>
                </a:cubicBezTo>
                <a:cubicBezTo>
                  <a:pt x="448" y="833"/>
                  <a:pt x="449" y="833"/>
                  <a:pt x="450" y="831"/>
                </a:cubicBezTo>
                <a:cubicBezTo>
                  <a:pt x="454" y="826"/>
                  <a:pt x="448" y="813"/>
                  <a:pt x="447" y="808"/>
                </a:cubicBezTo>
                <a:cubicBezTo>
                  <a:pt x="443" y="800"/>
                  <a:pt x="439" y="792"/>
                  <a:pt x="435" y="784"/>
                </a:cubicBezTo>
                <a:cubicBezTo>
                  <a:pt x="429" y="771"/>
                  <a:pt x="422" y="758"/>
                  <a:pt x="413" y="746"/>
                </a:cubicBezTo>
                <a:cubicBezTo>
                  <a:pt x="410" y="741"/>
                  <a:pt x="406" y="736"/>
                  <a:pt x="401" y="735"/>
                </a:cubicBezTo>
                <a:cubicBezTo>
                  <a:pt x="396" y="733"/>
                  <a:pt x="390" y="734"/>
                  <a:pt x="387" y="740"/>
                </a:cubicBezTo>
                <a:cubicBezTo>
                  <a:pt x="385" y="743"/>
                  <a:pt x="384" y="747"/>
                  <a:pt x="385" y="752"/>
                </a:cubicBezTo>
                <a:cubicBezTo>
                  <a:pt x="385" y="756"/>
                  <a:pt x="386" y="760"/>
                  <a:pt x="387" y="764"/>
                </a:cubicBezTo>
                <a:close/>
                <a:moveTo>
                  <a:pt x="458" y="16"/>
                </a:moveTo>
                <a:cubicBezTo>
                  <a:pt x="460" y="11"/>
                  <a:pt x="461" y="5"/>
                  <a:pt x="462" y="0"/>
                </a:cubicBezTo>
                <a:cubicBezTo>
                  <a:pt x="450" y="0"/>
                  <a:pt x="450" y="0"/>
                  <a:pt x="450" y="0"/>
                </a:cubicBezTo>
                <a:cubicBezTo>
                  <a:pt x="450" y="1"/>
                  <a:pt x="450" y="2"/>
                  <a:pt x="450" y="3"/>
                </a:cubicBezTo>
                <a:cubicBezTo>
                  <a:pt x="451" y="5"/>
                  <a:pt x="454" y="24"/>
                  <a:pt x="458" y="16"/>
                </a:cubicBezTo>
                <a:close/>
                <a:moveTo>
                  <a:pt x="435" y="58"/>
                </a:moveTo>
                <a:cubicBezTo>
                  <a:pt x="438" y="62"/>
                  <a:pt x="452" y="86"/>
                  <a:pt x="452" y="76"/>
                </a:cubicBezTo>
                <a:cubicBezTo>
                  <a:pt x="452" y="64"/>
                  <a:pt x="449" y="51"/>
                  <a:pt x="446" y="40"/>
                </a:cubicBezTo>
                <a:cubicBezTo>
                  <a:pt x="443" y="27"/>
                  <a:pt x="440" y="13"/>
                  <a:pt x="437" y="0"/>
                </a:cubicBezTo>
                <a:cubicBezTo>
                  <a:pt x="405" y="0"/>
                  <a:pt x="405" y="0"/>
                  <a:pt x="405" y="0"/>
                </a:cubicBezTo>
                <a:cubicBezTo>
                  <a:pt x="409" y="11"/>
                  <a:pt x="414" y="21"/>
                  <a:pt x="419" y="31"/>
                </a:cubicBezTo>
                <a:cubicBezTo>
                  <a:pt x="424" y="40"/>
                  <a:pt x="430" y="49"/>
                  <a:pt x="435" y="58"/>
                </a:cubicBezTo>
                <a:close/>
                <a:moveTo>
                  <a:pt x="387" y="58"/>
                </a:moveTo>
                <a:cubicBezTo>
                  <a:pt x="398" y="87"/>
                  <a:pt x="418" y="107"/>
                  <a:pt x="438" y="124"/>
                </a:cubicBezTo>
                <a:cubicBezTo>
                  <a:pt x="440" y="125"/>
                  <a:pt x="442" y="127"/>
                  <a:pt x="444" y="128"/>
                </a:cubicBezTo>
                <a:cubicBezTo>
                  <a:pt x="445" y="128"/>
                  <a:pt x="446" y="128"/>
                  <a:pt x="447" y="128"/>
                </a:cubicBezTo>
                <a:cubicBezTo>
                  <a:pt x="448" y="128"/>
                  <a:pt x="449" y="127"/>
                  <a:pt x="450" y="126"/>
                </a:cubicBezTo>
                <a:cubicBezTo>
                  <a:pt x="454" y="121"/>
                  <a:pt x="448" y="107"/>
                  <a:pt x="447" y="103"/>
                </a:cubicBezTo>
                <a:cubicBezTo>
                  <a:pt x="443" y="94"/>
                  <a:pt x="439" y="87"/>
                  <a:pt x="435" y="79"/>
                </a:cubicBezTo>
                <a:cubicBezTo>
                  <a:pt x="429" y="65"/>
                  <a:pt x="422" y="52"/>
                  <a:pt x="413" y="40"/>
                </a:cubicBezTo>
                <a:cubicBezTo>
                  <a:pt x="410" y="35"/>
                  <a:pt x="406" y="31"/>
                  <a:pt x="401" y="29"/>
                </a:cubicBezTo>
                <a:cubicBezTo>
                  <a:pt x="396" y="27"/>
                  <a:pt x="390" y="29"/>
                  <a:pt x="387" y="34"/>
                </a:cubicBezTo>
                <a:cubicBezTo>
                  <a:pt x="385" y="37"/>
                  <a:pt x="384" y="42"/>
                  <a:pt x="385" y="46"/>
                </a:cubicBezTo>
                <a:cubicBezTo>
                  <a:pt x="385" y="50"/>
                  <a:pt x="386" y="54"/>
                  <a:pt x="387" y="58"/>
                </a:cubicBezTo>
                <a:close/>
                <a:moveTo>
                  <a:pt x="66" y="352"/>
                </a:moveTo>
                <a:cubicBezTo>
                  <a:pt x="67" y="355"/>
                  <a:pt x="70" y="374"/>
                  <a:pt x="74" y="366"/>
                </a:cubicBezTo>
                <a:cubicBezTo>
                  <a:pt x="76" y="361"/>
                  <a:pt x="77" y="355"/>
                  <a:pt x="78" y="350"/>
                </a:cubicBezTo>
                <a:cubicBezTo>
                  <a:pt x="80" y="340"/>
                  <a:pt x="81" y="330"/>
                  <a:pt x="82" y="320"/>
                </a:cubicBezTo>
                <a:cubicBezTo>
                  <a:pt x="85" y="303"/>
                  <a:pt x="87" y="286"/>
                  <a:pt x="87" y="268"/>
                </a:cubicBezTo>
                <a:cubicBezTo>
                  <a:pt x="88" y="254"/>
                  <a:pt x="89" y="232"/>
                  <a:pt x="77" y="224"/>
                </a:cubicBezTo>
                <a:cubicBezTo>
                  <a:pt x="72" y="221"/>
                  <a:pt x="65" y="223"/>
                  <a:pt x="61" y="228"/>
                </a:cubicBezTo>
                <a:cubicBezTo>
                  <a:pt x="57" y="233"/>
                  <a:pt x="55" y="241"/>
                  <a:pt x="54" y="248"/>
                </a:cubicBezTo>
                <a:cubicBezTo>
                  <a:pt x="55" y="273"/>
                  <a:pt x="58" y="298"/>
                  <a:pt x="61" y="323"/>
                </a:cubicBezTo>
                <a:cubicBezTo>
                  <a:pt x="63" y="333"/>
                  <a:pt x="64" y="343"/>
                  <a:pt x="66" y="352"/>
                </a:cubicBezTo>
                <a:close/>
                <a:moveTo>
                  <a:pt x="74" y="425"/>
                </a:moveTo>
                <a:cubicBezTo>
                  <a:pt x="77" y="429"/>
                  <a:pt x="87" y="414"/>
                  <a:pt x="92" y="406"/>
                </a:cubicBezTo>
                <a:cubicBezTo>
                  <a:pt x="98" y="399"/>
                  <a:pt x="104" y="390"/>
                  <a:pt x="109" y="382"/>
                </a:cubicBezTo>
                <a:cubicBezTo>
                  <a:pt x="116" y="370"/>
                  <a:pt x="122" y="358"/>
                  <a:pt x="128" y="346"/>
                </a:cubicBezTo>
                <a:cubicBezTo>
                  <a:pt x="133" y="333"/>
                  <a:pt x="139" y="321"/>
                  <a:pt x="137" y="306"/>
                </a:cubicBezTo>
                <a:cubicBezTo>
                  <a:pt x="137" y="303"/>
                  <a:pt x="136" y="300"/>
                  <a:pt x="135" y="298"/>
                </a:cubicBezTo>
                <a:cubicBezTo>
                  <a:pt x="132" y="295"/>
                  <a:pt x="129" y="295"/>
                  <a:pt x="126" y="296"/>
                </a:cubicBezTo>
                <a:cubicBezTo>
                  <a:pt x="119" y="298"/>
                  <a:pt x="115" y="304"/>
                  <a:pt x="111" y="310"/>
                </a:cubicBezTo>
                <a:cubicBezTo>
                  <a:pt x="106" y="318"/>
                  <a:pt x="101" y="326"/>
                  <a:pt x="98" y="335"/>
                </a:cubicBezTo>
                <a:cubicBezTo>
                  <a:pt x="92" y="349"/>
                  <a:pt x="88" y="364"/>
                  <a:pt x="83" y="380"/>
                </a:cubicBezTo>
                <a:cubicBezTo>
                  <a:pt x="79" y="394"/>
                  <a:pt x="70" y="421"/>
                  <a:pt x="74" y="425"/>
                </a:cubicBezTo>
                <a:close/>
                <a:moveTo>
                  <a:pt x="74" y="1133"/>
                </a:moveTo>
                <a:cubicBezTo>
                  <a:pt x="77" y="1137"/>
                  <a:pt x="87" y="1122"/>
                  <a:pt x="92" y="1115"/>
                </a:cubicBezTo>
                <a:cubicBezTo>
                  <a:pt x="98" y="1107"/>
                  <a:pt x="104" y="1099"/>
                  <a:pt x="109" y="1090"/>
                </a:cubicBezTo>
                <a:cubicBezTo>
                  <a:pt x="116" y="1079"/>
                  <a:pt x="122" y="1067"/>
                  <a:pt x="128" y="1054"/>
                </a:cubicBezTo>
                <a:cubicBezTo>
                  <a:pt x="133" y="1042"/>
                  <a:pt x="139" y="1030"/>
                  <a:pt x="137" y="1015"/>
                </a:cubicBezTo>
                <a:cubicBezTo>
                  <a:pt x="137" y="1012"/>
                  <a:pt x="136" y="1008"/>
                  <a:pt x="135" y="1006"/>
                </a:cubicBezTo>
                <a:cubicBezTo>
                  <a:pt x="132" y="1003"/>
                  <a:pt x="129" y="1003"/>
                  <a:pt x="126" y="1004"/>
                </a:cubicBezTo>
                <a:cubicBezTo>
                  <a:pt x="119" y="1006"/>
                  <a:pt x="115" y="1012"/>
                  <a:pt x="111" y="1019"/>
                </a:cubicBezTo>
                <a:cubicBezTo>
                  <a:pt x="106" y="1026"/>
                  <a:pt x="101" y="1034"/>
                  <a:pt x="98" y="1043"/>
                </a:cubicBezTo>
                <a:cubicBezTo>
                  <a:pt x="92" y="1058"/>
                  <a:pt x="88" y="1073"/>
                  <a:pt x="83" y="1088"/>
                </a:cubicBezTo>
                <a:cubicBezTo>
                  <a:pt x="79" y="1103"/>
                  <a:pt x="70" y="1129"/>
                  <a:pt x="74" y="1133"/>
                </a:cubicBezTo>
                <a:close/>
                <a:moveTo>
                  <a:pt x="77" y="933"/>
                </a:moveTo>
                <a:cubicBezTo>
                  <a:pt x="72" y="930"/>
                  <a:pt x="65" y="932"/>
                  <a:pt x="61" y="937"/>
                </a:cubicBezTo>
                <a:cubicBezTo>
                  <a:pt x="57" y="942"/>
                  <a:pt x="55" y="949"/>
                  <a:pt x="54" y="956"/>
                </a:cubicBezTo>
                <a:cubicBezTo>
                  <a:pt x="55" y="982"/>
                  <a:pt x="58" y="1006"/>
                  <a:pt x="61" y="1031"/>
                </a:cubicBezTo>
                <a:cubicBezTo>
                  <a:pt x="63" y="1041"/>
                  <a:pt x="64" y="1051"/>
                  <a:pt x="66" y="1061"/>
                </a:cubicBezTo>
                <a:cubicBezTo>
                  <a:pt x="67" y="1064"/>
                  <a:pt x="70" y="1082"/>
                  <a:pt x="74" y="1074"/>
                </a:cubicBezTo>
                <a:cubicBezTo>
                  <a:pt x="76" y="1070"/>
                  <a:pt x="77" y="1063"/>
                  <a:pt x="78" y="1058"/>
                </a:cubicBezTo>
                <a:cubicBezTo>
                  <a:pt x="80" y="1048"/>
                  <a:pt x="81" y="1038"/>
                  <a:pt x="82" y="1028"/>
                </a:cubicBezTo>
                <a:cubicBezTo>
                  <a:pt x="85" y="1011"/>
                  <a:pt x="87" y="994"/>
                  <a:pt x="87" y="977"/>
                </a:cubicBezTo>
                <a:cubicBezTo>
                  <a:pt x="88" y="963"/>
                  <a:pt x="89" y="940"/>
                  <a:pt x="77" y="933"/>
                </a:cubicBezTo>
                <a:close/>
                <a:moveTo>
                  <a:pt x="49" y="1047"/>
                </a:moveTo>
                <a:cubicBezTo>
                  <a:pt x="45" y="1033"/>
                  <a:pt x="39" y="1009"/>
                  <a:pt x="26" y="1004"/>
                </a:cubicBezTo>
                <a:cubicBezTo>
                  <a:pt x="21" y="1003"/>
                  <a:pt x="16" y="1004"/>
                  <a:pt x="13" y="1008"/>
                </a:cubicBezTo>
                <a:cubicBezTo>
                  <a:pt x="9" y="1014"/>
                  <a:pt x="9" y="1022"/>
                  <a:pt x="11" y="1029"/>
                </a:cubicBezTo>
                <a:cubicBezTo>
                  <a:pt x="17" y="1050"/>
                  <a:pt x="25" y="1071"/>
                  <a:pt x="35" y="1089"/>
                </a:cubicBezTo>
                <a:cubicBezTo>
                  <a:pt x="40" y="1098"/>
                  <a:pt x="46" y="1107"/>
                  <a:pt x="51" y="1116"/>
                </a:cubicBezTo>
                <a:cubicBezTo>
                  <a:pt x="54" y="1120"/>
                  <a:pt x="68" y="1144"/>
                  <a:pt x="68" y="1134"/>
                </a:cubicBezTo>
                <a:cubicBezTo>
                  <a:pt x="68" y="1122"/>
                  <a:pt x="65" y="1110"/>
                  <a:pt x="62" y="1098"/>
                </a:cubicBezTo>
                <a:cubicBezTo>
                  <a:pt x="59" y="1081"/>
                  <a:pt x="54" y="1064"/>
                  <a:pt x="49" y="1047"/>
                </a:cubicBezTo>
                <a:close/>
                <a:moveTo>
                  <a:pt x="458" y="1486"/>
                </a:moveTo>
                <a:cubicBezTo>
                  <a:pt x="461" y="1490"/>
                  <a:pt x="471" y="1475"/>
                  <a:pt x="476" y="1468"/>
                </a:cubicBezTo>
                <a:cubicBezTo>
                  <a:pt x="482" y="1460"/>
                  <a:pt x="488" y="1452"/>
                  <a:pt x="493" y="1443"/>
                </a:cubicBezTo>
                <a:cubicBezTo>
                  <a:pt x="500" y="1432"/>
                  <a:pt x="506" y="1420"/>
                  <a:pt x="512" y="1407"/>
                </a:cubicBezTo>
                <a:cubicBezTo>
                  <a:pt x="517" y="1395"/>
                  <a:pt x="523" y="1382"/>
                  <a:pt x="521" y="1368"/>
                </a:cubicBezTo>
                <a:cubicBezTo>
                  <a:pt x="521" y="1364"/>
                  <a:pt x="520" y="1361"/>
                  <a:pt x="519" y="1359"/>
                </a:cubicBezTo>
                <a:cubicBezTo>
                  <a:pt x="516" y="1356"/>
                  <a:pt x="513" y="1356"/>
                  <a:pt x="510" y="1357"/>
                </a:cubicBezTo>
                <a:cubicBezTo>
                  <a:pt x="503" y="1359"/>
                  <a:pt x="499" y="1365"/>
                  <a:pt x="495" y="1372"/>
                </a:cubicBezTo>
                <a:cubicBezTo>
                  <a:pt x="490" y="1379"/>
                  <a:pt x="485" y="1387"/>
                  <a:pt x="482" y="1396"/>
                </a:cubicBezTo>
                <a:cubicBezTo>
                  <a:pt x="476" y="1411"/>
                  <a:pt x="472" y="1426"/>
                  <a:pt x="467" y="1441"/>
                </a:cubicBezTo>
                <a:cubicBezTo>
                  <a:pt x="463" y="1456"/>
                  <a:pt x="454" y="1482"/>
                  <a:pt x="458" y="1486"/>
                </a:cubicBezTo>
                <a:close/>
                <a:moveTo>
                  <a:pt x="461" y="1285"/>
                </a:moveTo>
                <a:cubicBezTo>
                  <a:pt x="456" y="1282"/>
                  <a:pt x="449" y="1285"/>
                  <a:pt x="445" y="1290"/>
                </a:cubicBezTo>
                <a:cubicBezTo>
                  <a:pt x="441" y="1295"/>
                  <a:pt x="439" y="1302"/>
                  <a:pt x="438" y="1309"/>
                </a:cubicBezTo>
                <a:cubicBezTo>
                  <a:pt x="439" y="1334"/>
                  <a:pt x="442" y="1359"/>
                  <a:pt x="445" y="1384"/>
                </a:cubicBezTo>
                <a:cubicBezTo>
                  <a:pt x="447" y="1394"/>
                  <a:pt x="448" y="1404"/>
                  <a:pt x="450" y="1414"/>
                </a:cubicBezTo>
                <a:cubicBezTo>
                  <a:pt x="451" y="1417"/>
                  <a:pt x="454" y="1435"/>
                  <a:pt x="458" y="1427"/>
                </a:cubicBezTo>
                <a:cubicBezTo>
                  <a:pt x="460" y="1423"/>
                  <a:pt x="461" y="1416"/>
                  <a:pt x="462" y="1411"/>
                </a:cubicBezTo>
                <a:cubicBezTo>
                  <a:pt x="464" y="1401"/>
                  <a:pt x="465" y="1391"/>
                  <a:pt x="466" y="1381"/>
                </a:cubicBezTo>
                <a:cubicBezTo>
                  <a:pt x="469" y="1364"/>
                  <a:pt x="471" y="1347"/>
                  <a:pt x="471" y="1330"/>
                </a:cubicBezTo>
                <a:cubicBezTo>
                  <a:pt x="472" y="1316"/>
                  <a:pt x="473" y="1293"/>
                  <a:pt x="461" y="1285"/>
                </a:cubicBezTo>
                <a:close/>
                <a:moveTo>
                  <a:pt x="484" y="65"/>
                </a:moveTo>
                <a:cubicBezTo>
                  <a:pt x="473" y="82"/>
                  <a:pt x="457" y="118"/>
                  <a:pt x="460" y="124"/>
                </a:cubicBezTo>
                <a:cubicBezTo>
                  <a:pt x="463" y="131"/>
                  <a:pt x="501" y="106"/>
                  <a:pt x="516" y="85"/>
                </a:cubicBezTo>
                <a:cubicBezTo>
                  <a:pt x="524" y="74"/>
                  <a:pt x="539" y="52"/>
                  <a:pt x="530" y="37"/>
                </a:cubicBezTo>
                <a:cubicBezTo>
                  <a:pt x="529" y="35"/>
                  <a:pt x="528" y="33"/>
                  <a:pt x="526" y="32"/>
                </a:cubicBezTo>
                <a:cubicBezTo>
                  <a:pt x="526" y="32"/>
                  <a:pt x="525" y="32"/>
                  <a:pt x="525" y="32"/>
                </a:cubicBezTo>
                <a:cubicBezTo>
                  <a:pt x="523" y="31"/>
                  <a:pt x="520" y="31"/>
                  <a:pt x="517" y="32"/>
                </a:cubicBezTo>
                <a:cubicBezTo>
                  <a:pt x="504" y="37"/>
                  <a:pt x="493" y="52"/>
                  <a:pt x="484" y="65"/>
                </a:cubicBezTo>
                <a:close/>
                <a:moveTo>
                  <a:pt x="433" y="1400"/>
                </a:moveTo>
                <a:cubicBezTo>
                  <a:pt x="429" y="1385"/>
                  <a:pt x="423" y="1362"/>
                  <a:pt x="409" y="1357"/>
                </a:cubicBezTo>
                <a:cubicBezTo>
                  <a:pt x="405" y="1356"/>
                  <a:pt x="400" y="1357"/>
                  <a:pt x="397" y="1361"/>
                </a:cubicBezTo>
                <a:cubicBezTo>
                  <a:pt x="393" y="1367"/>
                  <a:pt x="393" y="1375"/>
                  <a:pt x="395" y="1382"/>
                </a:cubicBezTo>
                <a:cubicBezTo>
                  <a:pt x="401" y="1403"/>
                  <a:pt x="409" y="1423"/>
                  <a:pt x="419" y="1442"/>
                </a:cubicBezTo>
                <a:cubicBezTo>
                  <a:pt x="424" y="1451"/>
                  <a:pt x="430" y="1460"/>
                  <a:pt x="435" y="1469"/>
                </a:cubicBezTo>
                <a:cubicBezTo>
                  <a:pt x="438" y="1473"/>
                  <a:pt x="452" y="1497"/>
                  <a:pt x="452" y="1487"/>
                </a:cubicBezTo>
                <a:cubicBezTo>
                  <a:pt x="452" y="1475"/>
                  <a:pt x="449" y="1462"/>
                  <a:pt x="446" y="1451"/>
                </a:cubicBezTo>
                <a:cubicBezTo>
                  <a:pt x="443" y="1434"/>
                  <a:pt x="438" y="1417"/>
                  <a:pt x="433" y="1400"/>
                </a:cubicBezTo>
                <a:close/>
                <a:moveTo>
                  <a:pt x="458" y="721"/>
                </a:moveTo>
                <a:cubicBezTo>
                  <a:pt x="460" y="717"/>
                  <a:pt x="461" y="711"/>
                  <a:pt x="462" y="706"/>
                </a:cubicBezTo>
                <a:cubicBezTo>
                  <a:pt x="464" y="696"/>
                  <a:pt x="465" y="685"/>
                  <a:pt x="466" y="675"/>
                </a:cubicBezTo>
                <a:cubicBezTo>
                  <a:pt x="469" y="658"/>
                  <a:pt x="471" y="641"/>
                  <a:pt x="471" y="624"/>
                </a:cubicBezTo>
                <a:cubicBezTo>
                  <a:pt x="472" y="610"/>
                  <a:pt x="473" y="587"/>
                  <a:pt x="461" y="580"/>
                </a:cubicBezTo>
                <a:cubicBezTo>
                  <a:pt x="456" y="577"/>
                  <a:pt x="449" y="579"/>
                  <a:pt x="445" y="584"/>
                </a:cubicBezTo>
                <a:cubicBezTo>
                  <a:pt x="441" y="589"/>
                  <a:pt x="439" y="596"/>
                  <a:pt x="438" y="604"/>
                </a:cubicBezTo>
                <a:cubicBezTo>
                  <a:pt x="439" y="629"/>
                  <a:pt x="442" y="654"/>
                  <a:pt x="445" y="679"/>
                </a:cubicBezTo>
                <a:cubicBezTo>
                  <a:pt x="447" y="688"/>
                  <a:pt x="448" y="698"/>
                  <a:pt x="450" y="708"/>
                </a:cubicBezTo>
                <a:cubicBezTo>
                  <a:pt x="451" y="711"/>
                  <a:pt x="454" y="730"/>
                  <a:pt x="458" y="721"/>
                </a:cubicBezTo>
                <a:close/>
                <a:moveTo>
                  <a:pt x="476" y="762"/>
                </a:moveTo>
                <a:cubicBezTo>
                  <a:pt x="482" y="754"/>
                  <a:pt x="488" y="746"/>
                  <a:pt x="493" y="738"/>
                </a:cubicBezTo>
                <a:cubicBezTo>
                  <a:pt x="500" y="726"/>
                  <a:pt x="506" y="714"/>
                  <a:pt x="512" y="702"/>
                </a:cubicBezTo>
                <a:cubicBezTo>
                  <a:pt x="517" y="689"/>
                  <a:pt x="523" y="677"/>
                  <a:pt x="521" y="662"/>
                </a:cubicBezTo>
                <a:cubicBezTo>
                  <a:pt x="521" y="659"/>
                  <a:pt x="520" y="656"/>
                  <a:pt x="519" y="653"/>
                </a:cubicBezTo>
                <a:cubicBezTo>
                  <a:pt x="516" y="651"/>
                  <a:pt x="513" y="651"/>
                  <a:pt x="510" y="651"/>
                </a:cubicBezTo>
                <a:cubicBezTo>
                  <a:pt x="503" y="653"/>
                  <a:pt x="499" y="659"/>
                  <a:pt x="495" y="666"/>
                </a:cubicBezTo>
                <a:cubicBezTo>
                  <a:pt x="490" y="674"/>
                  <a:pt x="485" y="681"/>
                  <a:pt x="482" y="690"/>
                </a:cubicBezTo>
                <a:cubicBezTo>
                  <a:pt x="476" y="705"/>
                  <a:pt x="472" y="720"/>
                  <a:pt x="467" y="735"/>
                </a:cubicBezTo>
                <a:cubicBezTo>
                  <a:pt x="463" y="750"/>
                  <a:pt x="454" y="776"/>
                  <a:pt x="458" y="781"/>
                </a:cubicBezTo>
                <a:cubicBezTo>
                  <a:pt x="461" y="785"/>
                  <a:pt x="471" y="769"/>
                  <a:pt x="476" y="762"/>
                </a:cubicBezTo>
                <a:close/>
                <a:moveTo>
                  <a:pt x="409" y="652"/>
                </a:moveTo>
                <a:cubicBezTo>
                  <a:pt x="405" y="650"/>
                  <a:pt x="400" y="651"/>
                  <a:pt x="397" y="656"/>
                </a:cubicBezTo>
                <a:cubicBezTo>
                  <a:pt x="393" y="661"/>
                  <a:pt x="393" y="669"/>
                  <a:pt x="395" y="676"/>
                </a:cubicBezTo>
                <a:cubicBezTo>
                  <a:pt x="401" y="698"/>
                  <a:pt x="409" y="718"/>
                  <a:pt x="419" y="736"/>
                </a:cubicBezTo>
                <a:cubicBezTo>
                  <a:pt x="424" y="746"/>
                  <a:pt x="430" y="755"/>
                  <a:pt x="435" y="763"/>
                </a:cubicBezTo>
                <a:cubicBezTo>
                  <a:pt x="438" y="767"/>
                  <a:pt x="452" y="791"/>
                  <a:pt x="452" y="781"/>
                </a:cubicBezTo>
                <a:cubicBezTo>
                  <a:pt x="452" y="769"/>
                  <a:pt x="449" y="757"/>
                  <a:pt x="446" y="746"/>
                </a:cubicBezTo>
                <a:cubicBezTo>
                  <a:pt x="443" y="728"/>
                  <a:pt x="438" y="711"/>
                  <a:pt x="433" y="694"/>
                </a:cubicBezTo>
                <a:cubicBezTo>
                  <a:pt x="429" y="680"/>
                  <a:pt x="423" y="656"/>
                  <a:pt x="409" y="652"/>
                </a:cubicBezTo>
                <a:close/>
                <a:moveTo>
                  <a:pt x="458" y="75"/>
                </a:moveTo>
                <a:cubicBezTo>
                  <a:pt x="461" y="79"/>
                  <a:pt x="471" y="64"/>
                  <a:pt x="476" y="56"/>
                </a:cubicBezTo>
                <a:cubicBezTo>
                  <a:pt x="482" y="49"/>
                  <a:pt x="488" y="41"/>
                  <a:pt x="493" y="32"/>
                </a:cubicBezTo>
                <a:cubicBezTo>
                  <a:pt x="499" y="22"/>
                  <a:pt x="505" y="11"/>
                  <a:pt x="510" y="0"/>
                </a:cubicBezTo>
                <a:cubicBezTo>
                  <a:pt x="476" y="0"/>
                  <a:pt x="476" y="0"/>
                  <a:pt x="476" y="0"/>
                </a:cubicBezTo>
                <a:cubicBezTo>
                  <a:pt x="473" y="10"/>
                  <a:pt x="470" y="20"/>
                  <a:pt x="467" y="30"/>
                </a:cubicBezTo>
                <a:cubicBezTo>
                  <a:pt x="463" y="44"/>
                  <a:pt x="454" y="71"/>
                  <a:pt x="458" y="75"/>
                </a:cubicBezTo>
                <a:close/>
                <a:moveTo>
                  <a:pt x="142" y="382"/>
                </a:moveTo>
                <a:cubicBezTo>
                  <a:pt x="142" y="382"/>
                  <a:pt x="141" y="382"/>
                  <a:pt x="141" y="382"/>
                </a:cubicBezTo>
                <a:cubicBezTo>
                  <a:pt x="139" y="380"/>
                  <a:pt x="136" y="381"/>
                  <a:pt x="133" y="382"/>
                </a:cubicBezTo>
                <a:cubicBezTo>
                  <a:pt x="120" y="387"/>
                  <a:pt x="109" y="402"/>
                  <a:pt x="100" y="415"/>
                </a:cubicBezTo>
                <a:cubicBezTo>
                  <a:pt x="89" y="432"/>
                  <a:pt x="73" y="468"/>
                  <a:pt x="76" y="474"/>
                </a:cubicBezTo>
                <a:cubicBezTo>
                  <a:pt x="79" y="480"/>
                  <a:pt x="117" y="456"/>
                  <a:pt x="132" y="435"/>
                </a:cubicBezTo>
                <a:cubicBezTo>
                  <a:pt x="140" y="424"/>
                  <a:pt x="155" y="402"/>
                  <a:pt x="146" y="387"/>
                </a:cubicBezTo>
                <a:cubicBezTo>
                  <a:pt x="145" y="385"/>
                  <a:pt x="144" y="383"/>
                  <a:pt x="142" y="382"/>
                </a:cubicBezTo>
                <a:close/>
                <a:moveTo>
                  <a:pt x="471" y="2035"/>
                </a:moveTo>
                <a:cubicBezTo>
                  <a:pt x="472" y="2021"/>
                  <a:pt x="473" y="1998"/>
                  <a:pt x="461" y="1991"/>
                </a:cubicBezTo>
                <a:cubicBezTo>
                  <a:pt x="456" y="1988"/>
                  <a:pt x="449" y="1990"/>
                  <a:pt x="445" y="1995"/>
                </a:cubicBezTo>
                <a:cubicBezTo>
                  <a:pt x="441" y="2000"/>
                  <a:pt x="439" y="2008"/>
                  <a:pt x="438" y="2015"/>
                </a:cubicBezTo>
                <a:cubicBezTo>
                  <a:pt x="439" y="2040"/>
                  <a:pt x="442" y="2065"/>
                  <a:pt x="445" y="2090"/>
                </a:cubicBezTo>
                <a:cubicBezTo>
                  <a:pt x="447" y="2100"/>
                  <a:pt x="448" y="2109"/>
                  <a:pt x="450" y="2119"/>
                </a:cubicBezTo>
                <a:cubicBezTo>
                  <a:pt x="451" y="2122"/>
                  <a:pt x="454" y="2141"/>
                  <a:pt x="458" y="2133"/>
                </a:cubicBezTo>
                <a:cubicBezTo>
                  <a:pt x="460" y="2128"/>
                  <a:pt x="461" y="2122"/>
                  <a:pt x="462" y="2117"/>
                </a:cubicBezTo>
                <a:cubicBezTo>
                  <a:pt x="464" y="2107"/>
                  <a:pt x="465" y="2097"/>
                  <a:pt x="466" y="2086"/>
                </a:cubicBezTo>
                <a:cubicBezTo>
                  <a:pt x="469" y="2069"/>
                  <a:pt x="471" y="2052"/>
                  <a:pt x="471" y="2035"/>
                </a:cubicBezTo>
                <a:close/>
                <a:moveTo>
                  <a:pt x="433" y="2106"/>
                </a:moveTo>
                <a:cubicBezTo>
                  <a:pt x="429" y="2091"/>
                  <a:pt x="423" y="2068"/>
                  <a:pt x="409" y="2063"/>
                </a:cubicBezTo>
                <a:cubicBezTo>
                  <a:pt x="405" y="2061"/>
                  <a:pt x="400" y="2062"/>
                  <a:pt x="397" y="2067"/>
                </a:cubicBezTo>
                <a:cubicBezTo>
                  <a:pt x="393" y="2072"/>
                  <a:pt x="393" y="2081"/>
                  <a:pt x="395" y="2088"/>
                </a:cubicBezTo>
                <a:cubicBezTo>
                  <a:pt x="401" y="2109"/>
                  <a:pt x="409" y="2129"/>
                  <a:pt x="419" y="2148"/>
                </a:cubicBezTo>
                <a:cubicBezTo>
                  <a:pt x="421" y="2151"/>
                  <a:pt x="423" y="2155"/>
                  <a:pt x="426" y="2159"/>
                </a:cubicBezTo>
                <a:cubicBezTo>
                  <a:pt x="447" y="2159"/>
                  <a:pt x="447" y="2159"/>
                  <a:pt x="447" y="2159"/>
                </a:cubicBezTo>
                <a:cubicBezTo>
                  <a:pt x="447" y="2158"/>
                  <a:pt x="446" y="2157"/>
                  <a:pt x="446" y="2157"/>
                </a:cubicBezTo>
                <a:cubicBezTo>
                  <a:pt x="443" y="2139"/>
                  <a:pt x="438" y="2122"/>
                  <a:pt x="433" y="2106"/>
                </a:cubicBezTo>
                <a:close/>
                <a:moveTo>
                  <a:pt x="521" y="2073"/>
                </a:moveTo>
                <a:cubicBezTo>
                  <a:pt x="521" y="2070"/>
                  <a:pt x="520" y="2067"/>
                  <a:pt x="519" y="2065"/>
                </a:cubicBezTo>
                <a:cubicBezTo>
                  <a:pt x="516" y="2062"/>
                  <a:pt x="513" y="2062"/>
                  <a:pt x="510" y="2063"/>
                </a:cubicBezTo>
                <a:cubicBezTo>
                  <a:pt x="503" y="2065"/>
                  <a:pt x="499" y="2071"/>
                  <a:pt x="495" y="2077"/>
                </a:cubicBezTo>
                <a:cubicBezTo>
                  <a:pt x="490" y="2085"/>
                  <a:pt x="485" y="2092"/>
                  <a:pt x="482" y="2101"/>
                </a:cubicBezTo>
                <a:cubicBezTo>
                  <a:pt x="476" y="2116"/>
                  <a:pt x="472" y="2131"/>
                  <a:pt x="467" y="2146"/>
                </a:cubicBezTo>
                <a:cubicBezTo>
                  <a:pt x="466" y="2150"/>
                  <a:pt x="465" y="2154"/>
                  <a:pt x="463" y="2159"/>
                </a:cubicBezTo>
                <a:cubicBezTo>
                  <a:pt x="486" y="2159"/>
                  <a:pt x="486" y="2159"/>
                  <a:pt x="486" y="2159"/>
                </a:cubicBezTo>
                <a:cubicBezTo>
                  <a:pt x="489" y="2155"/>
                  <a:pt x="491" y="2152"/>
                  <a:pt x="493" y="2149"/>
                </a:cubicBezTo>
                <a:cubicBezTo>
                  <a:pt x="500" y="2137"/>
                  <a:pt x="506" y="2125"/>
                  <a:pt x="512" y="2113"/>
                </a:cubicBezTo>
                <a:cubicBezTo>
                  <a:pt x="517" y="2100"/>
                  <a:pt x="523" y="2088"/>
                  <a:pt x="521" y="2073"/>
                </a:cubicBezTo>
                <a:close/>
                <a:moveTo>
                  <a:pt x="438" y="1535"/>
                </a:moveTo>
                <a:cubicBezTo>
                  <a:pt x="440" y="1537"/>
                  <a:pt x="442" y="1538"/>
                  <a:pt x="444" y="1539"/>
                </a:cubicBezTo>
                <a:cubicBezTo>
                  <a:pt x="445" y="1539"/>
                  <a:pt x="446" y="1539"/>
                  <a:pt x="447" y="1539"/>
                </a:cubicBezTo>
                <a:cubicBezTo>
                  <a:pt x="448" y="1539"/>
                  <a:pt x="449" y="1538"/>
                  <a:pt x="450" y="1537"/>
                </a:cubicBezTo>
                <a:cubicBezTo>
                  <a:pt x="454" y="1532"/>
                  <a:pt x="448" y="1519"/>
                  <a:pt x="447" y="1514"/>
                </a:cubicBezTo>
                <a:cubicBezTo>
                  <a:pt x="443" y="1505"/>
                  <a:pt x="439" y="1498"/>
                  <a:pt x="435" y="1490"/>
                </a:cubicBezTo>
                <a:cubicBezTo>
                  <a:pt x="429" y="1476"/>
                  <a:pt x="422" y="1463"/>
                  <a:pt x="413" y="1451"/>
                </a:cubicBezTo>
                <a:cubicBezTo>
                  <a:pt x="410" y="1447"/>
                  <a:pt x="406" y="1442"/>
                  <a:pt x="401" y="1440"/>
                </a:cubicBezTo>
                <a:cubicBezTo>
                  <a:pt x="396" y="1438"/>
                  <a:pt x="390" y="1440"/>
                  <a:pt x="387" y="1445"/>
                </a:cubicBezTo>
                <a:cubicBezTo>
                  <a:pt x="385" y="1449"/>
                  <a:pt x="384" y="1453"/>
                  <a:pt x="385" y="1457"/>
                </a:cubicBezTo>
                <a:cubicBezTo>
                  <a:pt x="385" y="1461"/>
                  <a:pt x="386" y="1465"/>
                  <a:pt x="387" y="1469"/>
                </a:cubicBezTo>
                <a:cubicBezTo>
                  <a:pt x="398" y="1498"/>
                  <a:pt x="418" y="1518"/>
                  <a:pt x="438" y="1535"/>
                </a:cubicBezTo>
                <a:close/>
                <a:moveTo>
                  <a:pt x="401" y="2146"/>
                </a:moveTo>
                <a:cubicBezTo>
                  <a:pt x="396" y="2144"/>
                  <a:pt x="390" y="2146"/>
                  <a:pt x="387" y="2151"/>
                </a:cubicBezTo>
                <a:cubicBezTo>
                  <a:pt x="386" y="2153"/>
                  <a:pt x="385" y="2156"/>
                  <a:pt x="385" y="2159"/>
                </a:cubicBezTo>
                <a:cubicBezTo>
                  <a:pt x="415" y="2159"/>
                  <a:pt x="415" y="2159"/>
                  <a:pt x="415" y="2159"/>
                </a:cubicBezTo>
                <a:cubicBezTo>
                  <a:pt x="414" y="2158"/>
                  <a:pt x="414" y="2158"/>
                  <a:pt x="413" y="2157"/>
                </a:cubicBezTo>
                <a:cubicBezTo>
                  <a:pt x="410" y="2152"/>
                  <a:pt x="406" y="2148"/>
                  <a:pt x="401" y="2146"/>
                </a:cubicBezTo>
                <a:close/>
                <a:moveTo>
                  <a:pt x="526" y="2149"/>
                </a:moveTo>
                <a:cubicBezTo>
                  <a:pt x="526" y="2149"/>
                  <a:pt x="525" y="2149"/>
                  <a:pt x="525" y="2148"/>
                </a:cubicBezTo>
                <a:cubicBezTo>
                  <a:pt x="523" y="2147"/>
                  <a:pt x="520" y="2147"/>
                  <a:pt x="517" y="2148"/>
                </a:cubicBezTo>
                <a:cubicBezTo>
                  <a:pt x="512" y="2151"/>
                  <a:pt x="507" y="2154"/>
                  <a:pt x="502" y="2159"/>
                </a:cubicBezTo>
                <a:cubicBezTo>
                  <a:pt x="532" y="2159"/>
                  <a:pt x="532" y="2159"/>
                  <a:pt x="532" y="2159"/>
                </a:cubicBezTo>
                <a:cubicBezTo>
                  <a:pt x="531" y="2157"/>
                  <a:pt x="531" y="2155"/>
                  <a:pt x="530" y="2153"/>
                </a:cubicBezTo>
                <a:cubicBezTo>
                  <a:pt x="529" y="2152"/>
                  <a:pt x="528" y="2150"/>
                  <a:pt x="526" y="2149"/>
                </a:cubicBezTo>
                <a:close/>
                <a:moveTo>
                  <a:pt x="35" y="381"/>
                </a:moveTo>
                <a:cubicBezTo>
                  <a:pt x="40" y="390"/>
                  <a:pt x="46" y="399"/>
                  <a:pt x="51" y="407"/>
                </a:cubicBezTo>
                <a:cubicBezTo>
                  <a:pt x="54" y="411"/>
                  <a:pt x="68" y="436"/>
                  <a:pt x="68" y="426"/>
                </a:cubicBezTo>
                <a:cubicBezTo>
                  <a:pt x="68" y="414"/>
                  <a:pt x="65" y="401"/>
                  <a:pt x="62" y="390"/>
                </a:cubicBezTo>
                <a:cubicBezTo>
                  <a:pt x="59" y="373"/>
                  <a:pt x="54" y="355"/>
                  <a:pt x="49" y="339"/>
                </a:cubicBezTo>
                <a:cubicBezTo>
                  <a:pt x="45" y="324"/>
                  <a:pt x="39" y="301"/>
                  <a:pt x="26" y="296"/>
                </a:cubicBezTo>
                <a:cubicBezTo>
                  <a:pt x="21" y="294"/>
                  <a:pt x="16" y="296"/>
                  <a:pt x="13" y="300"/>
                </a:cubicBezTo>
                <a:cubicBezTo>
                  <a:pt x="9" y="305"/>
                  <a:pt x="9" y="314"/>
                  <a:pt x="11" y="321"/>
                </a:cubicBezTo>
                <a:cubicBezTo>
                  <a:pt x="17" y="342"/>
                  <a:pt x="25" y="362"/>
                  <a:pt x="35" y="381"/>
                </a:cubicBezTo>
                <a:close/>
                <a:moveTo>
                  <a:pt x="526" y="1444"/>
                </a:moveTo>
                <a:cubicBezTo>
                  <a:pt x="526" y="1443"/>
                  <a:pt x="525" y="1443"/>
                  <a:pt x="525" y="1443"/>
                </a:cubicBezTo>
                <a:cubicBezTo>
                  <a:pt x="523" y="1442"/>
                  <a:pt x="520" y="1442"/>
                  <a:pt x="517" y="1443"/>
                </a:cubicBezTo>
                <a:cubicBezTo>
                  <a:pt x="504" y="1448"/>
                  <a:pt x="493" y="1463"/>
                  <a:pt x="484" y="1476"/>
                </a:cubicBezTo>
                <a:cubicBezTo>
                  <a:pt x="473" y="1493"/>
                  <a:pt x="457" y="1529"/>
                  <a:pt x="460" y="1536"/>
                </a:cubicBezTo>
                <a:cubicBezTo>
                  <a:pt x="463" y="1542"/>
                  <a:pt x="501" y="1517"/>
                  <a:pt x="516" y="1497"/>
                </a:cubicBezTo>
                <a:cubicBezTo>
                  <a:pt x="524" y="1485"/>
                  <a:pt x="539" y="1464"/>
                  <a:pt x="530" y="1448"/>
                </a:cubicBezTo>
                <a:cubicBezTo>
                  <a:pt x="529" y="1446"/>
                  <a:pt x="528" y="1445"/>
                  <a:pt x="526" y="1444"/>
                </a:cubicBezTo>
                <a:close/>
                <a:moveTo>
                  <a:pt x="526" y="738"/>
                </a:moveTo>
                <a:cubicBezTo>
                  <a:pt x="526" y="738"/>
                  <a:pt x="525" y="738"/>
                  <a:pt x="525" y="737"/>
                </a:cubicBezTo>
                <a:cubicBezTo>
                  <a:pt x="523" y="736"/>
                  <a:pt x="520" y="736"/>
                  <a:pt x="517" y="737"/>
                </a:cubicBezTo>
                <a:cubicBezTo>
                  <a:pt x="504" y="743"/>
                  <a:pt x="493" y="757"/>
                  <a:pt x="484" y="770"/>
                </a:cubicBezTo>
                <a:cubicBezTo>
                  <a:pt x="473" y="788"/>
                  <a:pt x="457" y="824"/>
                  <a:pt x="460" y="830"/>
                </a:cubicBezTo>
                <a:cubicBezTo>
                  <a:pt x="463" y="836"/>
                  <a:pt x="501" y="811"/>
                  <a:pt x="516" y="791"/>
                </a:cubicBezTo>
                <a:cubicBezTo>
                  <a:pt x="524" y="780"/>
                  <a:pt x="539" y="758"/>
                  <a:pt x="530" y="742"/>
                </a:cubicBezTo>
                <a:cubicBezTo>
                  <a:pt x="529" y="741"/>
                  <a:pt x="528" y="739"/>
                  <a:pt x="526" y="738"/>
                </a:cubicBezTo>
                <a:close/>
                <a:moveTo>
                  <a:pt x="51" y="1841"/>
                </a:moveTo>
                <a:cubicBezTo>
                  <a:pt x="45" y="1827"/>
                  <a:pt x="38" y="1814"/>
                  <a:pt x="29" y="1802"/>
                </a:cubicBezTo>
                <a:cubicBezTo>
                  <a:pt x="26" y="1797"/>
                  <a:pt x="22" y="1793"/>
                  <a:pt x="17" y="1791"/>
                </a:cubicBezTo>
                <a:cubicBezTo>
                  <a:pt x="12" y="1789"/>
                  <a:pt x="6" y="1791"/>
                  <a:pt x="3" y="1796"/>
                </a:cubicBezTo>
                <a:cubicBezTo>
                  <a:pt x="1" y="1800"/>
                  <a:pt x="0" y="1804"/>
                  <a:pt x="1" y="1808"/>
                </a:cubicBezTo>
                <a:cubicBezTo>
                  <a:pt x="1" y="1812"/>
                  <a:pt x="2" y="1816"/>
                  <a:pt x="3" y="1820"/>
                </a:cubicBezTo>
                <a:cubicBezTo>
                  <a:pt x="14" y="1849"/>
                  <a:pt x="34" y="1869"/>
                  <a:pt x="54" y="1886"/>
                </a:cubicBezTo>
                <a:cubicBezTo>
                  <a:pt x="56" y="1887"/>
                  <a:pt x="58" y="1889"/>
                  <a:pt x="60" y="1890"/>
                </a:cubicBezTo>
                <a:cubicBezTo>
                  <a:pt x="61" y="1890"/>
                  <a:pt x="62" y="1890"/>
                  <a:pt x="63" y="1890"/>
                </a:cubicBezTo>
                <a:cubicBezTo>
                  <a:pt x="64" y="1890"/>
                  <a:pt x="65" y="1889"/>
                  <a:pt x="66" y="1888"/>
                </a:cubicBezTo>
                <a:cubicBezTo>
                  <a:pt x="70" y="1883"/>
                  <a:pt x="64" y="1869"/>
                  <a:pt x="63" y="1865"/>
                </a:cubicBezTo>
                <a:cubicBezTo>
                  <a:pt x="59" y="1856"/>
                  <a:pt x="55" y="1849"/>
                  <a:pt x="51" y="1841"/>
                </a:cubicBezTo>
                <a:close/>
                <a:moveTo>
                  <a:pt x="3" y="1116"/>
                </a:moveTo>
                <a:cubicBezTo>
                  <a:pt x="14" y="1146"/>
                  <a:pt x="34" y="1165"/>
                  <a:pt x="54" y="1182"/>
                </a:cubicBezTo>
                <a:cubicBezTo>
                  <a:pt x="56" y="1184"/>
                  <a:pt x="58" y="1185"/>
                  <a:pt x="60" y="1186"/>
                </a:cubicBezTo>
                <a:cubicBezTo>
                  <a:pt x="61" y="1186"/>
                  <a:pt x="62" y="1186"/>
                  <a:pt x="63" y="1186"/>
                </a:cubicBezTo>
                <a:cubicBezTo>
                  <a:pt x="64" y="1186"/>
                  <a:pt x="65" y="1185"/>
                  <a:pt x="66" y="1184"/>
                </a:cubicBezTo>
                <a:cubicBezTo>
                  <a:pt x="70" y="1179"/>
                  <a:pt x="64" y="1166"/>
                  <a:pt x="63" y="1161"/>
                </a:cubicBezTo>
                <a:cubicBezTo>
                  <a:pt x="59" y="1153"/>
                  <a:pt x="55" y="1145"/>
                  <a:pt x="51" y="1137"/>
                </a:cubicBezTo>
                <a:cubicBezTo>
                  <a:pt x="45" y="1124"/>
                  <a:pt x="38" y="1110"/>
                  <a:pt x="29" y="1099"/>
                </a:cubicBezTo>
                <a:cubicBezTo>
                  <a:pt x="26" y="1094"/>
                  <a:pt x="22" y="1089"/>
                  <a:pt x="17" y="1087"/>
                </a:cubicBezTo>
                <a:cubicBezTo>
                  <a:pt x="12" y="1086"/>
                  <a:pt x="6" y="1087"/>
                  <a:pt x="3" y="1093"/>
                </a:cubicBezTo>
                <a:cubicBezTo>
                  <a:pt x="1" y="1096"/>
                  <a:pt x="0" y="1100"/>
                  <a:pt x="1" y="1104"/>
                </a:cubicBezTo>
                <a:cubicBezTo>
                  <a:pt x="1" y="1109"/>
                  <a:pt x="2" y="1112"/>
                  <a:pt x="3" y="1116"/>
                </a:cubicBezTo>
                <a:close/>
                <a:moveTo>
                  <a:pt x="49" y="1751"/>
                </a:moveTo>
                <a:cubicBezTo>
                  <a:pt x="45" y="1736"/>
                  <a:pt x="39" y="1713"/>
                  <a:pt x="26" y="1708"/>
                </a:cubicBezTo>
                <a:cubicBezTo>
                  <a:pt x="21" y="1706"/>
                  <a:pt x="16" y="1708"/>
                  <a:pt x="13" y="1712"/>
                </a:cubicBezTo>
                <a:cubicBezTo>
                  <a:pt x="9" y="1718"/>
                  <a:pt x="9" y="1726"/>
                  <a:pt x="11" y="1733"/>
                </a:cubicBezTo>
                <a:cubicBezTo>
                  <a:pt x="17" y="1754"/>
                  <a:pt x="25" y="1774"/>
                  <a:pt x="35" y="1793"/>
                </a:cubicBezTo>
                <a:cubicBezTo>
                  <a:pt x="40" y="1802"/>
                  <a:pt x="46" y="1811"/>
                  <a:pt x="51" y="1820"/>
                </a:cubicBezTo>
                <a:cubicBezTo>
                  <a:pt x="54" y="1824"/>
                  <a:pt x="68" y="1848"/>
                  <a:pt x="68" y="1838"/>
                </a:cubicBezTo>
                <a:cubicBezTo>
                  <a:pt x="68" y="1826"/>
                  <a:pt x="65" y="1813"/>
                  <a:pt x="62" y="1802"/>
                </a:cubicBezTo>
                <a:cubicBezTo>
                  <a:pt x="59" y="1785"/>
                  <a:pt x="54" y="1768"/>
                  <a:pt x="49" y="1751"/>
                </a:cubicBezTo>
                <a:close/>
                <a:moveTo>
                  <a:pt x="3" y="408"/>
                </a:moveTo>
                <a:cubicBezTo>
                  <a:pt x="14" y="437"/>
                  <a:pt x="34" y="457"/>
                  <a:pt x="54" y="474"/>
                </a:cubicBezTo>
                <a:cubicBezTo>
                  <a:pt x="56" y="475"/>
                  <a:pt x="58" y="477"/>
                  <a:pt x="60" y="478"/>
                </a:cubicBezTo>
                <a:cubicBezTo>
                  <a:pt x="61" y="478"/>
                  <a:pt x="62" y="478"/>
                  <a:pt x="63" y="478"/>
                </a:cubicBezTo>
                <a:cubicBezTo>
                  <a:pt x="64" y="478"/>
                  <a:pt x="65" y="477"/>
                  <a:pt x="66" y="476"/>
                </a:cubicBezTo>
                <a:cubicBezTo>
                  <a:pt x="70" y="471"/>
                  <a:pt x="64" y="457"/>
                  <a:pt x="63" y="453"/>
                </a:cubicBezTo>
                <a:cubicBezTo>
                  <a:pt x="59" y="444"/>
                  <a:pt x="55" y="436"/>
                  <a:pt x="51" y="429"/>
                </a:cubicBezTo>
                <a:cubicBezTo>
                  <a:pt x="45" y="415"/>
                  <a:pt x="38" y="402"/>
                  <a:pt x="29" y="390"/>
                </a:cubicBezTo>
                <a:cubicBezTo>
                  <a:pt x="26" y="385"/>
                  <a:pt x="22" y="381"/>
                  <a:pt x="17" y="379"/>
                </a:cubicBezTo>
                <a:cubicBezTo>
                  <a:pt x="12" y="377"/>
                  <a:pt x="6" y="379"/>
                  <a:pt x="3" y="384"/>
                </a:cubicBezTo>
                <a:cubicBezTo>
                  <a:pt x="1" y="387"/>
                  <a:pt x="0" y="392"/>
                  <a:pt x="1" y="396"/>
                </a:cubicBezTo>
                <a:cubicBezTo>
                  <a:pt x="1" y="400"/>
                  <a:pt x="2" y="404"/>
                  <a:pt x="3" y="408"/>
                </a:cubicBezTo>
                <a:close/>
                <a:moveTo>
                  <a:pt x="142" y="1794"/>
                </a:moveTo>
                <a:cubicBezTo>
                  <a:pt x="142" y="1794"/>
                  <a:pt x="141" y="1794"/>
                  <a:pt x="141" y="1794"/>
                </a:cubicBezTo>
                <a:cubicBezTo>
                  <a:pt x="139" y="1793"/>
                  <a:pt x="136" y="1793"/>
                  <a:pt x="133" y="1794"/>
                </a:cubicBezTo>
                <a:cubicBezTo>
                  <a:pt x="120" y="1799"/>
                  <a:pt x="109" y="1814"/>
                  <a:pt x="100" y="1827"/>
                </a:cubicBezTo>
                <a:cubicBezTo>
                  <a:pt x="89" y="1844"/>
                  <a:pt x="73" y="1880"/>
                  <a:pt x="76" y="1886"/>
                </a:cubicBezTo>
                <a:cubicBezTo>
                  <a:pt x="79" y="1893"/>
                  <a:pt x="117" y="1868"/>
                  <a:pt x="132" y="1847"/>
                </a:cubicBezTo>
                <a:cubicBezTo>
                  <a:pt x="140" y="1836"/>
                  <a:pt x="155" y="1815"/>
                  <a:pt x="146" y="1799"/>
                </a:cubicBezTo>
                <a:cubicBezTo>
                  <a:pt x="145" y="1797"/>
                  <a:pt x="144" y="1796"/>
                  <a:pt x="142" y="1794"/>
                </a:cubicBezTo>
                <a:close/>
                <a:moveTo>
                  <a:pt x="142" y="1091"/>
                </a:moveTo>
                <a:cubicBezTo>
                  <a:pt x="142" y="1091"/>
                  <a:pt x="141" y="1090"/>
                  <a:pt x="141" y="1090"/>
                </a:cubicBezTo>
                <a:cubicBezTo>
                  <a:pt x="139" y="1089"/>
                  <a:pt x="136" y="1089"/>
                  <a:pt x="133" y="1090"/>
                </a:cubicBezTo>
                <a:cubicBezTo>
                  <a:pt x="120" y="1095"/>
                  <a:pt x="109" y="1110"/>
                  <a:pt x="100" y="1123"/>
                </a:cubicBezTo>
                <a:cubicBezTo>
                  <a:pt x="89" y="1140"/>
                  <a:pt x="73" y="1176"/>
                  <a:pt x="76" y="1183"/>
                </a:cubicBezTo>
                <a:cubicBezTo>
                  <a:pt x="79" y="1189"/>
                  <a:pt x="117" y="1164"/>
                  <a:pt x="132" y="1144"/>
                </a:cubicBezTo>
                <a:cubicBezTo>
                  <a:pt x="140" y="1133"/>
                  <a:pt x="155" y="1111"/>
                  <a:pt x="146" y="1095"/>
                </a:cubicBezTo>
                <a:cubicBezTo>
                  <a:pt x="145" y="1093"/>
                  <a:pt x="144" y="1092"/>
                  <a:pt x="142" y="1091"/>
                </a:cubicBezTo>
                <a:close/>
                <a:moveTo>
                  <a:pt x="74" y="1778"/>
                </a:moveTo>
                <a:cubicBezTo>
                  <a:pt x="76" y="1773"/>
                  <a:pt x="77" y="1767"/>
                  <a:pt x="78" y="1762"/>
                </a:cubicBezTo>
                <a:cubicBezTo>
                  <a:pt x="80" y="1752"/>
                  <a:pt x="81" y="1742"/>
                  <a:pt x="82" y="1732"/>
                </a:cubicBezTo>
                <a:cubicBezTo>
                  <a:pt x="85" y="1715"/>
                  <a:pt x="87" y="1698"/>
                  <a:pt x="87" y="1681"/>
                </a:cubicBezTo>
                <a:cubicBezTo>
                  <a:pt x="88" y="1666"/>
                  <a:pt x="89" y="1644"/>
                  <a:pt x="77" y="1636"/>
                </a:cubicBezTo>
                <a:cubicBezTo>
                  <a:pt x="72" y="1633"/>
                  <a:pt x="65" y="1635"/>
                  <a:pt x="61" y="1640"/>
                </a:cubicBezTo>
                <a:cubicBezTo>
                  <a:pt x="57" y="1645"/>
                  <a:pt x="55" y="1653"/>
                  <a:pt x="54" y="1660"/>
                </a:cubicBezTo>
                <a:cubicBezTo>
                  <a:pt x="55" y="1685"/>
                  <a:pt x="58" y="1710"/>
                  <a:pt x="61" y="1735"/>
                </a:cubicBezTo>
                <a:cubicBezTo>
                  <a:pt x="63" y="1745"/>
                  <a:pt x="64" y="1755"/>
                  <a:pt x="66" y="1765"/>
                </a:cubicBezTo>
                <a:cubicBezTo>
                  <a:pt x="67" y="1768"/>
                  <a:pt x="70" y="1786"/>
                  <a:pt x="74" y="1778"/>
                </a:cubicBezTo>
                <a:close/>
                <a:moveTo>
                  <a:pt x="92" y="1819"/>
                </a:moveTo>
                <a:cubicBezTo>
                  <a:pt x="98" y="1811"/>
                  <a:pt x="104" y="1803"/>
                  <a:pt x="109" y="1794"/>
                </a:cubicBezTo>
                <a:cubicBezTo>
                  <a:pt x="116" y="1783"/>
                  <a:pt x="122" y="1771"/>
                  <a:pt x="128" y="1758"/>
                </a:cubicBezTo>
                <a:cubicBezTo>
                  <a:pt x="133" y="1746"/>
                  <a:pt x="139" y="1733"/>
                  <a:pt x="137" y="1718"/>
                </a:cubicBezTo>
                <a:cubicBezTo>
                  <a:pt x="137" y="1715"/>
                  <a:pt x="136" y="1712"/>
                  <a:pt x="135" y="1710"/>
                </a:cubicBezTo>
                <a:cubicBezTo>
                  <a:pt x="132" y="1707"/>
                  <a:pt x="129" y="1707"/>
                  <a:pt x="126" y="1708"/>
                </a:cubicBezTo>
                <a:cubicBezTo>
                  <a:pt x="119" y="1710"/>
                  <a:pt x="115" y="1716"/>
                  <a:pt x="111" y="1723"/>
                </a:cubicBezTo>
                <a:cubicBezTo>
                  <a:pt x="106" y="1730"/>
                  <a:pt x="101" y="1738"/>
                  <a:pt x="98" y="1747"/>
                </a:cubicBezTo>
                <a:cubicBezTo>
                  <a:pt x="92" y="1761"/>
                  <a:pt x="88" y="1777"/>
                  <a:pt x="83" y="1792"/>
                </a:cubicBezTo>
                <a:cubicBezTo>
                  <a:pt x="79" y="1807"/>
                  <a:pt x="70" y="1833"/>
                  <a:pt x="74" y="1837"/>
                </a:cubicBezTo>
                <a:cubicBezTo>
                  <a:pt x="77" y="1841"/>
                  <a:pt x="87" y="1826"/>
                  <a:pt x="92" y="1819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5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3440" y="1503907"/>
            <a:ext cx="3227715" cy="1687924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7731" y="441414"/>
            <a:ext cx="7597040" cy="5654586"/>
          </a:xfrm>
        </p:spPr>
        <p:txBody>
          <a:bodyPr/>
          <a:lstStyle>
            <a:lvl1pPr>
              <a:defRPr sz="1500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3440" y="3223805"/>
            <a:ext cx="3227715" cy="2872197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76556" y="6286502"/>
            <a:ext cx="3227715" cy="365125"/>
          </a:xfrm>
        </p:spPr>
        <p:txBody>
          <a:bodyPr/>
          <a:lstStyle>
            <a:lvl1pPr algn="l">
              <a:defRPr/>
            </a:lvl1pPr>
          </a:lstStyle>
          <a:p>
            <a:fld id="{3C0F3CEF-8B24-49F0-9337-58EBF7A809EA}" type="datetimeFigureOut">
              <a:rPr lang="ar-AE" smtClean="0"/>
              <a:pPr/>
              <a:t>22/06/1443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86502"/>
            <a:ext cx="7597040" cy="365125"/>
          </a:xfrm>
        </p:spPr>
        <p:txBody>
          <a:bodyPr/>
          <a:lstStyle>
            <a:lvl1pPr algn="l">
              <a:defRPr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3440" y="373606"/>
            <a:ext cx="3227715" cy="816481"/>
          </a:xfrm>
        </p:spPr>
        <p:txBody>
          <a:bodyPr anchor="t"/>
          <a:lstStyle>
            <a:lvl1pPr algn="l">
              <a:defRPr sz="3800"/>
            </a:lvl1pPr>
          </a:lstStyle>
          <a:p>
            <a:fld id="{1C7D0F41-BFBA-412E-BE55-16EE17B84645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816894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>
        <p15:guide id="0" pos="4050">
          <p15:clr>
            <a:srgbClr val="FBAE40"/>
          </p15:clr>
        </p15:guide>
        <p15:guide id="1" pos="5400">
          <p15:clr>
            <a:srgbClr val="FBAE40"/>
          </p15:clr>
        </p15:guide>
      </p15:sldGuideLst>
    </p:ext>
  </p:extLs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5"/>
          <p:cNvSpPr>
            <a:spLocks noEditPoints="1"/>
          </p:cNvSpPr>
          <p:nvPr/>
        </p:nvSpPr>
        <p:spPr bwMode="auto">
          <a:xfrm>
            <a:off x="9655000" y="1"/>
            <a:ext cx="2293160" cy="6858000"/>
          </a:xfrm>
          <a:custGeom>
            <a:avLst/>
            <a:gdLst/>
            <a:ahLst/>
            <a:cxnLst/>
            <a:rect l="0" t="0" r="r" b="b"/>
            <a:pathLst>
              <a:path w="539" h="2159">
                <a:moveTo>
                  <a:pt x="387" y="764"/>
                </a:moveTo>
                <a:cubicBezTo>
                  <a:pt x="398" y="793"/>
                  <a:pt x="418" y="813"/>
                  <a:pt x="438" y="829"/>
                </a:cubicBezTo>
                <a:cubicBezTo>
                  <a:pt x="440" y="831"/>
                  <a:pt x="442" y="833"/>
                  <a:pt x="444" y="833"/>
                </a:cubicBezTo>
                <a:cubicBezTo>
                  <a:pt x="445" y="833"/>
                  <a:pt x="446" y="834"/>
                  <a:pt x="447" y="833"/>
                </a:cubicBezTo>
                <a:cubicBezTo>
                  <a:pt x="448" y="833"/>
                  <a:pt x="449" y="833"/>
                  <a:pt x="450" y="831"/>
                </a:cubicBezTo>
                <a:cubicBezTo>
                  <a:pt x="454" y="826"/>
                  <a:pt x="448" y="813"/>
                  <a:pt x="447" y="808"/>
                </a:cubicBezTo>
                <a:cubicBezTo>
                  <a:pt x="443" y="800"/>
                  <a:pt x="439" y="792"/>
                  <a:pt x="435" y="784"/>
                </a:cubicBezTo>
                <a:cubicBezTo>
                  <a:pt x="429" y="771"/>
                  <a:pt x="422" y="758"/>
                  <a:pt x="413" y="746"/>
                </a:cubicBezTo>
                <a:cubicBezTo>
                  <a:pt x="410" y="741"/>
                  <a:pt x="406" y="736"/>
                  <a:pt x="401" y="735"/>
                </a:cubicBezTo>
                <a:cubicBezTo>
                  <a:pt x="396" y="733"/>
                  <a:pt x="390" y="734"/>
                  <a:pt x="387" y="740"/>
                </a:cubicBezTo>
                <a:cubicBezTo>
                  <a:pt x="385" y="743"/>
                  <a:pt x="384" y="747"/>
                  <a:pt x="385" y="752"/>
                </a:cubicBezTo>
                <a:cubicBezTo>
                  <a:pt x="385" y="756"/>
                  <a:pt x="386" y="760"/>
                  <a:pt x="387" y="764"/>
                </a:cubicBezTo>
                <a:close/>
                <a:moveTo>
                  <a:pt x="458" y="16"/>
                </a:moveTo>
                <a:cubicBezTo>
                  <a:pt x="460" y="11"/>
                  <a:pt x="461" y="5"/>
                  <a:pt x="462" y="0"/>
                </a:cubicBezTo>
                <a:cubicBezTo>
                  <a:pt x="450" y="0"/>
                  <a:pt x="450" y="0"/>
                  <a:pt x="450" y="0"/>
                </a:cubicBezTo>
                <a:cubicBezTo>
                  <a:pt x="450" y="1"/>
                  <a:pt x="450" y="2"/>
                  <a:pt x="450" y="3"/>
                </a:cubicBezTo>
                <a:cubicBezTo>
                  <a:pt x="451" y="5"/>
                  <a:pt x="454" y="24"/>
                  <a:pt x="458" y="16"/>
                </a:cubicBezTo>
                <a:close/>
                <a:moveTo>
                  <a:pt x="435" y="58"/>
                </a:moveTo>
                <a:cubicBezTo>
                  <a:pt x="438" y="62"/>
                  <a:pt x="452" y="86"/>
                  <a:pt x="452" y="76"/>
                </a:cubicBezTo>
                <a:cubicBezTo>
                  <a:pt x="452" y="64"/>
                  <a:pt x="449" y="51"/>
                  <a:pt x="446" y="40"/>
                </a:cubicBezTo>
                <a:cubicBezTo>
                  <a:pt x="443" y="27"/>
                  <a:pt x="440" y="13"/>
                  <a:pt x="437" y="0"/>
                </a:cubicBezTo>
                <a:cubicBezTo>
                  <a:pt x="405" y="0"/>
                  <a:pt x="405" y="0"/>
                  <a:pt x="405" y="0"/>
                </a:cubicBezTo>
                <a:cubicBezTo>
                  <a:pt x="409" y="11"/>
                  <a:pt x="414" y="21"/>
                  <a:pt x="419" y="31"/>
                </a:cubicBezTo>
                <a:cubicBezTo>
                  <a:pt x="424" y="40"/>
                  <a:pt x="430" y="49"/>
                  <a:pt x="435" y="58"/>
                </a:cubicBezTo>
                <a:close/>
                <a:moveTo>
                  <a:pt x="387" y="58"/>
                </a:moveTo>
                <a:cubicBezTo>
                  <a:pt x="398" y="87"/>
                  <a:pt x="418" y="107"/>
                  <a:pt x="438" y="124"/>
                </a:cubicBezTo>
                <a:cubicBezTo>
                  <a:pt x="440" y="125"/>
                  <a:pt x="442" y="127"/>
                  <a:pt x="444" y="128"/>
                </a:cubicBezTo>
                <a:cubicBezTo>
                  <a:pt x="445" y="128"/>
                  <a:pt x="446" y="128"/>
                  <a:pt x="447" y="128"/>
                </a:cubicBezTo>
                <a:cubicBezTo>
                  <a:pt x="448" y="128"/>
                  <a:pt x="449" y="127"/>
                  <a:pt x="450" y="126"/>
                </a:cubicBezTo>
                <a:cubicBezTo>
                  <a:pt x="454" y="121"/>
                  <a:pt x="448" y="107"/>
                  <a:pt x="447" y="103"/>
                </a:cubicBezTo>
                <a:cubicBezTo>
                  <a:pt x="443" y="94"/>
                  <a:pt x="439" y="87"/>
                  <a:pt x="435" y="79"/>
                </a:cubicBezTo>
                <a:cubicBezTo>
                  <a:pt x="429" y="65"/>
                  <a:pt x="422" y="52"/>
                  <a:pt x="413" y="40"/>
                </a:cubicBezTo>
                <a:cubicBezTo>
                  <a:pt x="410" y="35"/>
                  <a:pt x="406" y="31"/>
                  <a:pt x="401" y="29"/>
                </a:cubicBezTo>
                <a:cubicBezTo>
                  <a:pt x="396" y="27"/>
                  <a:pt x="390" y="29"/>
                  <a:pt x="387" y="34"/>
                </a:cubicBezTo>
                <a:cubicBezTo>
                  <a:pt x="385" y="37"/>
                  <a:pt x="384" y="42"/>
                  <a:pt x="385" y="46"/>
                </a:cubicBezTo>
                <a:cubicBezTo>
                  <a:pt x="385" y="50"/>
                  <a:pt x="386" y="54"/>
                  <a:pt x="387" y="58"/>
                </a:cubicBezTo>
                <a:close/>
                <a:moveTo>
                  <a:pt x="66" y="352"/>
                </a:moveTo>
                <a:cubicBezTo>
                  <a:pt x="67" y="355"/>
                  <a:pt x="70" y="374"/>
                  <a:pt x="74" y="366"/>
                </a:cubicBezTo>
                <a:cubicBezTo>
                  <a:pt x="76" y="361"/>
                  <a:pt x="77" y="355"/>
                  <a:pt x="78" y="350"/>
                </a:cubicBezTo>
                <a:cubicBezTo>
                  <a:pt x="80" y="340"/>
                  <a:pt x="81" y="330"/>
                  <a:pt x="82" y="320"/>
                </a:cubicBezTo>
                <a:cubicBezTo>
                  <a:pt x="85" y="303"/>
                  <a:pt x="87" y="286"/>
                  <a:pt x="87" y="268"/>
                </a:cubicBezTo>
                <a:cubicBezTo>
                  <a:pt x="88" y="254"/>
                  <a:pt x="89" y="232"/>
                  <a:pt x="77" y="224"/>
                </a:cubicBezTo>
                <a:cubicBezTo>
                  <a:pt x="72" y="221"/>
                  <a:pt x="65" y="223"/>
                  <a:pt x="61" y="228"/>
                </a:cubicBezTo>
                <a:cubicBezTo>
                  <a:pt x="57" y="233"/>
                  <a:pt x="55" y="241"/>
                  <a:pt x="54" y="248"/>
                </a:cubicBezTo>
                <a:cubicBezTo>
                  <a:pt x="55" y="273"/>
                  <a:pt x="58" y="298"/>
                  <a:pt x="61" y="323"/>
                </a:cubicBezTo>
                <a:cubicBezTo>
                  <a:pt x="63" y="333"/>
                  <a:pt x="64" y="343"/>
                  <a:pt x="66" y="352"/>
                </a:cubicBezTo>
                <a:close/>
                <a:moveTo>
                  <a:pt x="74" y="425"/>
                </a:moveTo>
                <a:cubicBezTo>
                  <a:pt x="77" y="429"/>
                  <a:pt x="87" y="414"/>
                  <a:pt x="92" y="406"/>
                </a:cubicBezTo>
                <a:cubicBezTo>
                  <a:pt x="98" y="399"/>
                  <a:pt x="104" y="390"/>
                  <a:pt x="109" y="382"/>
                </a:cubicBezTo>
                <a:cubicBezTo>
                  <a:pt x="116" y="370"/>
                  <a:pt x="122" y="358"/>
                  <a:pt x="128" y="346"/>
                </a:cubicBezTo>
                <a:cubicBezTo>
                  <a:pt x="133" y="333"/>
                  <a:pt x="139" y="321"/>
                  <a:pt x="137" y="306"/>
                </a:cubicBezTo>
                <a:cubicBezTo>
                  <a:pt x="137" y="303"/>
                  <a:pt x="136" y="300"/>
                  <a:pt x="135" y="298"/>
                </a:cubicBezTo>
                <a:cubicBezTo>
                  <a:pt x="132" y="295"/>
                  <a:pt x="129" y="295"/>
                  <a:pt x="126" y="296"/>
                </a:cubicBezTo>
                <a:cubicBezTo>
                  <a:pt x="119" y="298"/>
                  <a:pt x="115" y="304"/>
                  <a:pt x="111" y="310"/>
                </a:cubicBezTo>
                <a:cubicBezTo>
                  <a:pt x="106" y="318"/>
                  <a:pt x="101" y="326"/>
                  <a:pt x="98" y="335"/>
                </a:cubicBezTo>
                <a:cubicBezTo>
                  <a:pt x="92" y="349"/>
                  <a:pt x="88" y="364"/>
                  <a:pt x="83" y="380"/>
                </a:cubicBezTo>
                <a:cubicBezTo>
                  <a:pt x="79" y="394"/>
                  <a:pt x="70" y="421"/>
                  <a:pt x="74" y="425"/>
                </a:cubicBezTo>
                <a:close/>
                <a:moveTo>
                  <a:pt x="74" y="1133"/>
                </a:moveTo>
                <a:cubicBezTo>
                  <a:pt x="77" y="1137"/>
                  <a:pt x="87" y="1122"/>
                  <a:pt x="92" y="1115"/>
                </a:cubicBezTo>
                <a:cubicBezTo>
                  <a:pt x="98" y="1107"/>
                  <a:pt x="104" y="1099"/>
                  <a:pt x="109" y="1090"/>
                </a:cubicBezTo>
                <a:cubicBezTo>
                  <a:pt x="116" y="1079"/>
                  <a:pt x="122" y="1067"/>
                  <a:pt x="128" y="1054"/>
                </a:cubicBezTo>
                <a:cubicBezTo>
                  <a:pt x="133" y="1042"/>
                  <a:pt x="139" y="1030"/>
                  <a:pt x="137" y="1015"/>
                </a:cubicBezTo>
                <a:cubicBezTo>
                  <a:pt x="137" y="1012"/>
                  <a:pt x="136" y="1008"/>
                  <a:pt x="135" y="1006"/>
                </a:cubicBezTo>
                <a:cubicBezTo>
                  <a:pt x="132" y="1003"/>
                  <a:pt x="129" y="1003"/>
                  <a:pt x="126" y="1004"/>
                </a:cubicBezTo>
                <a:cubicBezTo>
                  <a:pt x="119" y="1006"/>
                  <a:pt x="115" y="1012"/>
                  <a:pt x="111" y="1019"/>
                </a:cubicBezTo>
                <a:cubicBezTo>
                  <a:pt x="106" y="1026"/>
                  <a:pt x="101" y="1034"/>
                  <a:pt x="98" y="1043"/>
                </a:cubicBezTo>
                <a:cubicBezTo>
                  <a:pt x="92" y="1058"/>
                  <a:pt x="88" y="1073"/>
                  <a:pt x="83" y="1088"/>
                </a:cubicBezTo>
                <a:cubicBezTo>
                  <a:pt x="79" y="1103"/>
                  <a:pt x="70" y="1129"/>
                  <a:pt x="74" y="1133"/>
                </a:cubicBezTo>
                <a:close/>
                <a:moveTo>
                  <a:pt x="77" y="933"/>
                </a:moveTo>
                <a:cubicBezTo>
                  <a:pt x="72" y="930"/>
                  <a:pt x="65" y="932"/>
                  <a:pt x="61" y="937"/>
                </a:cubicBezTo>
                <a:cubicBezTo>
                  <a:pt x="57" y="942"/>
                  <a:pt x="55" y="949"/>
                  <a:pt x="54" y="956"/>
                </a:cubicBezTo>
                <a:cubicBezTo>
                  <a:pt x="55" y="982"/>
                  <a:pt x="58" y="1006"/>
                  <a:pt x="61" y="1031"/>
                </a:cubicBezTo>
                <a:cubicBezTo>
                  <a:pt x="63" y="1041"/>
                  <a:pt x="64" y="1051"/>
                  <a:pt x="66" y="1061"/>
                </a:cubicBezTo>
                <a:cubicBezTo>
                  <a:pt x="67" y="1064"/>
                  <a:pt x="70" y="1082"/>
                  <a:pt x="74" y="1074"/>
                </a:cubicBezTo>
                <a:cubicBezTo>
                  <a:pt x="76" y="1070"/>
                  <a:pt x="77" y="1063"/>
                  <a:pt x="78" y="1058"/>
                </a:cubicBezTo>
                <a:cubicBezTo>
                  <a:pt x="80" y="1048"/>
                  <a:pt x="81" y="1038"/>
                  <a:pt x="82" y="1028"/>
                </a:cubicBezTo>
                <a:cubicBezTo>
                  <a:pt x="85" y="1011"/>
                  <a:pt x="87" y="994"/>
                  <a:pt x="87" y="977"/>
                </a:cubicBezTo>
                <a:cubicBezTo>
                  <a:pt x="88" y="963"/>
                  <a:pt x="89" y="940"/>
                  <a:pt x="77" y="933"/>
                </a:cubicBezTo>
                <a:close/>
                <a:moveTo>
                  <a:pt x="49" y="1047"/>
                </a:moveTo>
                <a:cubicBezTo>
                  <a:pt x="45" y="1033"/>
                  <a:pt x="39" y="1009"/>
                  <a:pt x="26" y="1004"/>
                </a:cubicBezTo>
                <a:cubicBezTo>
                  <a:pt x="21" y="1003"/>
                  <a:pt x="16" y="1004"/>
                  <a:pt x="13" y="1008"/>
                </a:cubicBezTo>
                <a:cubicBezTo>
                  <a:pt x="9" y="1014"/>
                  <a:pt x="9" y="1022"/>
                  <a:pt x="11" y="1029"/>
                </a:cubicBezTo>
                <a:cubicBezTo>
                  <a:pt x="17" y="1050"/>
                  <a:pt x="25" y="1071"/>
                  <a:pt x="35" y="1089"/>
                </a:cubicBezTo>
                <a:cubicBezTo>
                  <a:pt x="40" y="1098"/>
                  <a:pt x="46" y="1107"/>
                  <a:pt x="51" y="1116"/>
                </a:cubicBezTo>
                <a:cubicBezTo>
                  <a:pt x="54" y="1120"/>
                  <a:pt x="68" y="1144"/>
                  <a:pt x="68" y="1134"/>
                </a:cubicBezTo>
                <a:cubicBezTo>
                  <a:pt x="68" y="1122"/>
                  <a:pt x="65" y="1110"/>
                  <a:pt x="62" y="1098"/>
                </a:cubicBezTo>
                <a:cubicBezTo>
                  <a:pt x="59" y="1081"/>
                  <a:pt x="54" y="1064"/>
                  <a:pt x="49" y="1047"/>
                </a:cubicBezTo>
                <a:close/>
                <a:moveTo>
                  <a:pt x="458" y="1486"/>
                </a:moveTo>
                <a:cubicBezTo>
                  <a:pt x="461" y="1490"/>
                  <a:pt x="471" y="1475"/>
                  <a:pt x="476" y="1468"/>
                </a:cubicBezTo>
                <a:cubicBezTo>
                  <a:pt x="482" y="1460"/>
                  <a:pt x="488" y="1452"/>
                  <a:pt x="493" y="1443"/>
                </a:cubicBezTo>
                <a:cubicBezTo>
                  <a:pt x="500" y="1432"/>
                  <a:pt x="506" y="1420"/>
                  <a:pt x="512" y="1407"/>
                </a:cubicBezTo>
                <a:cubicBezTo>
                  <a:pt x="517" y="1395"/>
                  <a:pt x="523" y="1382"/>
                  <a:pt x="521" y="1368"/>
                </a:cubicBezTo>
                <a:cubicBezTo>
                  <a:pt x="521" y="1364"/>
                  <a:pt x="520" y="1361"/>
                  <a:pt x="519" y="1359"/>
                </a:cubicBezTo>
                <a:cubicBezTo>
                  <a:pt x="516" y="1356"/>
                  <a:pt x="513" y="1356"/>
                  <a:pt x="510" y="1357"/>
                </a:cubicBezTo>
                <a:cubicBezTo>
                  <a:pt x="503" y="1359"/>
                  <a:pt x="499" y="1365"/>
                  <a:pt x="495" y="1372"/>
                </a:cubicBezTo>
                <a:cubicBezTo>
                  <a:pt x="490" y="1379"/>
                  <a:pt x="485" y="1387"/>
                  <a:pt x="482" y="1396"/>
                </a:cubicBezTo>
                <a:cubicBezTo>
                  <a:pt x="476" y="1411"/>
                  <a:pt x="472" y="1426"/>
                  <a:pt x="467" y="1441"/>
                </a:cubicBezTo>
                <a:cubicBezTo>
                  <a:pt x="463" y="1456"/>
                  <a:pt x="454" y="1482"/>
                  <a:pt x="458" y="1486"/>
                </a:cubicBezTo>
                <a:close/>
                <a:moveTo>
                  <a:pt x="461" y="1285"/>
                </a:moveTo>
                <a:cubicBezTo>
                  <a:pt x="456" y="1282"/>
                  <a:pt x="449" y="1285"/>
                  <a:pt x="445" y="1290"/>
                </a:cubicBezTo>
                <a:cubicBezTo>
                  <a:pt x="441" y="1295"/>
                  <a:pt x="439" y="1302"/>
                  <a:pt x="438" y="1309"/>
                </a:cubicBezTo>
                <a:cubicBezTo>
                  <a:pt x="439" y="1334"/>
                  <a:pt x="442" y="1359"/>
                  <a:pt x="445" y="1384"/>
                </a:cubicBezTo>
                <a:cubicBezTo>
                  <a:pt x="447" y="1394"/>
                  <a:pt x="448" y="1404"/>
                  <a:pt x="450" y="1414"/>
                </a:cubicBezTo>
                <a:cubicBezTo>
                  <a:pt x="451" y="1417"/>
                  <a:pt x="454" y="1435"/>
                  <a:pt x="458" y="1427"/>
                </a:cubicBezTo>
                <a:cubicBezTo>
                  <a:pt x="460" y="1423"/>
                  <a:pt x="461" y="1416"/>
                  <a:pt x="462" y="1411"/>
                </a:cubicBezTo>
                <a:cubicBezTo>
                  <a:pt x="464" y="1401"/>
                  <a:pt x="465" y="1391"/>
                  <a:pt x="466" y="1381"/>
                </a:cubicBezTo>
                <a:cubicBezTo>
                  <a:pt x="469" y="1364"/>
                  <a:pt x="471" y="1347"/>
                  <a:pt x="471" y="1330"/>
                </a:cubicBezTo>
                <a:cubicBezTo>
                  <a:pt x="472" y="1316"/>
                  <a:pt x="473" y="1293"/>
                  <a:pt x="461" y="1285"/>
                </a:cubicBezTo>
                <a:close/>
                <a:moveTo>
                  <a:pt x="484" y="65"/>
                </a:moveTo>
                <a:cubicBezTo>
                  <a:pt x="473" y="82"/>
                  <a:pt x="457" y="118"/>
                  <a:pt x="460" y="124"/>
                </a:cubicBezTo>
                <a:cubicBezTo>
                  <a:pt x="463" y="131"/>
                  <a:pt x="501" y="106"/>
                  <a:pt x="516" y="85"/>
                </a:cubicBezTo>
                <a:cubicBezTo>
                  <a:pt x="524" y="74"/>
                  <a:pt x="539" y="52"/>
                  <a:pt x="530" y="37"/>
                </a:cubicBezTo>
                <a:cubicBezTo>
                  <a:pt x="529" y="35"/>
                  <a:pt x="528" y="33"/>
                  <a:pt x="526" y="32"/>
                </a:cubicBezTo>
                <a:cubicBezTo>
                  <a:pt x="526" y="32"/>
                  <a:pt x="525" y="32"/>
                  <a:pt x="525" y="32"/>
                </a:cubicBezTo>
                <a:cubicBezTo>
                  <a:pt x="523" y="31"/>
                  <a:pt x="520" y="31"/>
                  <a:pt x="517" y="32"/>
                </a:cubicBezTo>
                <a:cubicBezTo>
                  <a:pt x="504" y="37"/>
                  <a:pt x="493" y="52"/>
                  <a:pt x="484" y="65"/>
                </a:cubicBezTo>
                <a:close/>
                <a:moveTo>
                  <a:pt x="433" y="1400"/>
                </a:moveTo>
                <a:cubicBezTo>
                  <a:pt x="429" y="1385"/>
                  <a:pt x="423" y="1362"/>
                  <a:pt x="409" y="1357"/>
                </a:cubicBezTo>
                <a:cubicBezTo>
                  <a:pt x="405" y="1356"/>
                  <a:pt x="400" y="1357"/>
                  <a:pt x="397" y="1361"/>
                </a:cubicBezTo>
                <a:cubicBezTo>
                  <a:pt x="393" y="1367"/>
                  <a:pt x="393" y="1375"/>
                  <a:pt x="395" y="1382"/>
                </a:cubicBezTo>
                <a:cubicBezTo>
                  <a:pt x="401" y="1403"/>
                  <a:pt x="409" y="1423"/>
                  <a:pt x="419" y="1442"/>
                </a:cubicBezTo>
                <a:cubicBezTo>
                  <a:pt x="424" y="1451"/>
                  <a:pt x="430" y="1460"/>
                  <a:pt x="435" y="1469"/>
                </a:cubicBezTo>
                <a:cubicBezTo>
                  <a:pt x="438" y="1473"/>
                  <a:pt x="452" y="1497"/>
                  <a:pt x="452" y="1487"/>
                </a:cubicBezTo>
                <a:cubicBezTo>
                  <a:pt x="452" y="1475"/>
                  <a:pt x="449" y="1462"/>
                  <a:pt x="446" y="1451"/>
                </a:cubicBezTo>
                <a:cubicBezTo>
                  <a:pt x="443" y="1434"/>
                  <a:pt x="438" y="1417"/>
                  <a:pt x="433" y="1400"/>
                </a:cubicBezTo>
                <a:close/>
                <a:moveTo>
                  <a:pt x="458" y="721"/>
                </a:moveTo>
                <a:cubicBezTo>
                  <a:pt x="460" y="717"/>
                  <a:pt x="461" y="711"/>
                  <a:pt x="462" y="706"/>
                </a:cubicBezTo>
                <a:cubicBezTo>
                  <a:pt x="464" y="696"/>
                  <a:pt x="465" y="685"/>
                  <a:pt x="466" y="675"/>
                </a:cubicBezTo>
                <a:cubicBezTo>
                  <a:pt x="469" y="658"/>
                  <a:pt x="471" y="641"/>
                  <a:pt x="471" y="624"/>
                </a:cubicBezTo>
                <a:cubicBezTo>
                  <a:pt x="472" y="610"/>
                  <a:pt x="473" y="587"/>
                  <a:pt x="461" y="580"/>
                </a:cubicBezTo>
                <a:cubicBezTo>
                  <a:pt x="456" y="577"/>
                  <a:pt x="449" y="579"/>
                  <a:pt x="445" y="584"/>
                </a:cubicBezTo>
                <a:cubicBezTo>
                  <a:pt x="441" y="589"/>
                  <a:pt x="439" y="596"/>
                  <a:pt x="438" y="604"/>
                </a:cubicBezTo>
                <a:cubicBezTo>
                  <a:pt x="439" y="629"/>
                  <a:pt x="442" y="654"/>
                  <a:pt x="445" y="679"/>
                </a:cubicBezTo>
                <a:cubicBezTo>
                  <a:pt x="447" y="688"/>
                  <a:pt x="448" y="698"/>
                  <a:pt x="450" y="708"/>
                </a:cubicBezTo>
                <a:cubicBezTo>
                  <a:pt x="451" y="711"/>
                  <a:pt x="454" y="730"/>
                  <a:pt x="458" y="721"/>
                </a:cubicBezTo>
                <a:close/>
                <a:moveTo>
                  <a:pt x="476" y="762"/>
                </a:moveTo>
                <a:cubicBezTo>
                  <a:pt x="482" y="754"/>
                  <a:pt x="488" y="746"/>
                  <a:pt x="493" y="738"/>
                </a:cubicBezTo>
                <a:cubicBezTo>
                  <a:pt x="500" y="726"/>
                  <a:pt x="506" y="714"/>
                  <a:pt x="512" y="702"/>
                </a:cubicBezTo>
                <a:cubicBezTo>
                  <a:pt x="517" y="689"/>
                  <a:pt x="523" y="677"/>
                  <a:pt x="521" y="662"/>
                </a:cubicBezTo>
                <a:cubicBezTo>
                  <a:pt x="521" y="659"/>
                  <a:pt x="520" y="656"/>
                  <a:pt x="519" y="653"/>
                </a:cubicBezTo>
                <a:cubicBezTo>
                  <a:pt x="516" y="651"/>
                  <a:pt x="513" y="651"/>
                  <a:pt x="510" y="651"/>
                </a:cubicBezTo>
                <a:cubicBezTo>
                  <a:pt x="503" y="653"/>
                  <a:pt x="499" y="659"/>
                  <a:pt x="495" y="666"/>
                </a:cubicBezTo>
                <a:cubicBezTo>
                  <a:pt x="490" y="674"/>
                  <a:pt x="485" y="681"/>
                  <a:pt x="482" y="690"/>
                </a:cubicBezTo>
                <a:cubicBezTo>
                  <a:pt x="476" y="705"/>
                  <a:pt x="472" y="720"/>
                  <a:pt x="467" y="735"/>
                </a:cubicBezTo>
                <a:cubicBezTo>
                  <a:pt x="463" y="750"/>
                  <a:pt x="454" y="776"/>
                  <a:pt x="458" y="781"/>
                </a:cubicBezTo>
                <a:cubicBezTo>
                  <a:pt x="461" y="785"/>
                  <a:pt x="471" y="769"/>
                  <a:pt x="476" y="762"/>
                </a:cubicBezTo>
                <a:close/>
                <a:moveTo>
                  <a:pt x="409" y="652"/>
                </a:moveTo>
                <a:cubicBezTo>
                  <a:pt x="405" y="650"/>
                  <a:pt x="400" y="651"/>
                  <a:pt x="397" y="656"/>
                </a:cubicBezTo>
                <a:cubicBezTo>
                  <a:pt x="393" y="661"/>
                  <a:pt x="393" y="669"/>
                  <a:pt x="395" y="676"/>
                </a:cubicBezTo>
                <a:cubicBezTo>
                  <a:pt x="401" y="698"/>
                  <a:pt x="409" y="718"/>
                  <a:pt x="419" y="736"/>
                </a:cubicBezTo>
                <a:cubicBezTo>
                  <a:pt x="424" y="746"/>
                  <a:pt x="430" y="755"/>
                  <a:pt x="435" y="763"/>
                </a:cubicBezTo>
                <a:cubicBezTo>
                  <a:pt x="438" y="767"/>
                  <a:pt x="452" y="791"/>
                  <a:pt x="452" y="781"/>
                </a:cubicBezTo>
                <a:cubicBezTo>
                  <a:pt x="452" y="769"/>
                  <a:pt x="449" y="757"/>
                  <a:pt x="446" y="746"/>
                </a:cubicBezTo>
                <a:cubicBezTo>
                  <a:pt x="443" y="728"/>
                  <a:pt x="438" y="711"/>
                  <a:pt x="433" y="694"/>
                </a:cubicBezTo>
                <a:cubicBezTo>
                  <a:pt x="429" y="680"/>
                  <a:pt x="423" y="656"/>
                  <a:pt x="409" y="652"/>
                </a:cubicBezTo>
                <a:close/>
                <a:moveTo>
                  <a:pt x="458" y="75"/>
                </a:moveTo>
                <a:cubicBezTo>
                  <a:pt x="461" y="79"/>
                  <a:pt x="471" y="64"/>
                  <a:pt x="476" y="56"/>
                </a:cubicBezTo>
                <a:cubicBezTo>
                  <a:pt x="482" y="49"/>
                  <a:pt x="488" y="41"/>
                  <a:pt x="493" y="32"/>
                </a:cubicBezTo>
                <a:cubicBezTo>
                  <a:pt x="499" y="22"/>
                  <a:pt x="505" y="11"/>
                  <a:pt x="510" y="0"/>
                </a:cubicBezTo>
                <a:cubicBezTo>
                  <a:pt x="476" y="0"/>
                  <a:pt x="476" y="0"/>
                  <a:pt x="476" y="0"/>
                </a:cubicBezTo>
                <a:cubicBezTo>
                  <a:pt x="473" y="10"/>
                  <a:pt x="470" y="20"/>
                  <a:pt x="467" y="30"/>
                </a:cubicBezTo>
                <a:cubicBezTo>
                  <a:pt x="463" y="44"/>
                  <a:pt x="454" y="71"/>
                  <a:pt x="458" y="75"/>
                </a:cubicBezTo>
                <a:close/>
                <a:moveTo>
                  <a:pt x="142" y="382"/>
                </a:moveTo>
                <a:cubicBezTo>
                  <a:pt x="142" y="382"/>
                  <a:pt x="141" y="382"/>
                  <a:pt x="141" y="382"/>
                </a:cubicBezTo>
                <a:cubicBezTo>
                  <a:pt x="139" y="380"/>
                  <a:pt x="136" y="381"/>
                  <a:pt x="133" y="382"/>
                </a:cubicBezTo>
                <a:cubicBezTo>
                  <a:pt x="120" y="387"/>
                  <a:pt x="109" y="402"/>
                  <a:pt x="100" y="415"/>
                </a:cubicBezTo>
                <a:cubicBezTo>
                  <a:pt x="89" y="432"/>
                  <a:pt x="73" y="468"/>
                  <a:pt x="76" y="474"/>
                </a:cubicBezTo>
                <a:cubicBezTo>
                  <a:pt x="79" y="480"/>
                  <a:pt x="117" y="456"/>
                  <a:pt x="132" y="435"/>
                </a:cubicBezTo>
                <a:cubicBezTo>
                  <a:pt x="140" y="424"/>
                  <a:pt x="155" y="402"/>
                  <a:pt x="146" y="387"/>
                </a:cubicBezTo>
                <a:cubicBezTo>
                  <a:pt x="145" y="385"/>
                  <a:pt x="144" y="383"/>
                  <a:pt x="142" y="382"/>
                </a:cubicBezTo>
                <a:close/>
                <a:moveTo>
                  <a:pt x="471" y="2035"/>
                </a:moveTo>
                <a:cubicBezTo>
                  <a:pt x="472" y="2021"/>
                  <a:pt x="473" y="1998"/>
                  <a:pt x="461" y="1991"/>
                </a:cubicBezTo>
                <a:cubicBezTo>
                  <a:pt x="456" y="1988"/>
                  <a:pt x="449" y="1990"/>
                  <a:pt x="445" y="1995"/>
                </a:cubicBezTo>
                <a:cubicBezTo>
                  <a:pt x="441" y="2000"/>
                  <a:pt x="439" y="2008"/>
                  <a:pt x="438" y="2015"/>
                </a:cubicBezTo>
                <a:cubicBezTo>
                  <a:pt x="439" y="2040"/>
                  <a:pt x="442" y="2065"/>
                  <a:pt x="445" y="2090"/>
                </a:cubicBezTo>
                <a:cubicBezTo>
                  <a:pt x="447" y="2100"/>
                  <a:pt x="448" y="2109"/>
                  <a:pt x="450" y="2119"/>
                </a:cubicBezTo>
                <a:cubicBezTo>
                  <a:pt x="451" y="2122"/>
                  <a:pt x="454" y="2141"/>
                  <a:pt x="458" y="2133"/>
                </a:cubicBezTo>
                <a:cubicBezTo>
                  <a:pt x="460" y="2128"/>
                  <a:pt x="461" y="2122"/>
                  <a:pt x="462" y="2117"/>
                </a:cubicBezTo>
                <a:cubicBezTo>
                  <a:pt x="464" y="2107"/>
                  <a:pt x="465" y="2097"/>
                  <a:pt x="466" y="2086"/>
                </a:cubicBezTo>
                <a:cubicBezTo>
                  <a:pt x="469" y="2069"/>
                  <a:pt x="471" y="2052"/>
                  <a:pt x="471" y="2035"/>
                </a:cubicBezTo>
                <a:close/>
                <a:moveTo>
                  <a:pt x="433" y="2106"/>
                </a:moveTo>
                <a:cubicBezTo>
                  <a:pt x="429" y="2091"/>
                  <a:pt x="423" y="2068"/>
                  <a:pt x="409" y="2063"/>
                </a:cubicBezTo>
                <a:cubicBezTo>
                  <a:pt x="405" y="2061"/>
                  <a:pt x="400" y="2062"/>
                  <a:pt x="397" y="2067"/>
                </a:cubicBezTo>
                <a:cubicBezTo>
                  <a:pt x="393" y="2072"/>
                  <a:pt x="393" y="2081"/>
                  <a:pt x="395" y="2088"/>
                </a:cubicBezTo>
                <a:cubicBezTo>
                  <a:pt x="401" y="2109"/>
                  <a:pt x="409" y="2129"/>
                  <a:pt x="419" y="2148"/>
                </a:cubicBezTo>
                <a:cubicBezTo>
                  <a:pt x="421" y="2151"/>
                  <a:pt x="423" y="2155"/>
                  <a:pt x="426" y="2159"/>
                </a:cubicBezTo>
                <a:cubicBezTo>
                  <a:pt x="447" y="2159"/>
                  <a:pt x="447" y="2159"/>
                  <a:pt x="447" y="2159"/>
                </a:cubicBezTo>
                <a:cubicBezTo>
                  <a:pt x="447" y="2158"/>
                  <a:pt x="446" y="2157"/>
                  <a:pt x="446" y="2157"/>
                </a:cubicBezTo>
                <a:cubicBezTo>
                  <a:pt x="443" y="2139"/>
                  <a:pt x="438" y="2122"/>
                  <a:pt x="433" y="2106"/>
                </a:cubicBezTo>
                <a:close/>
                <a:moveTo>
                  <a:pt x="521" y="2073"/>
                </a:moveTo>
                <a:cubicBezTo>
                  <a:pt x="521" y="2070"/>
                  <a:pt x="520" y="2067"/>
                  <a:pt x="519" y="2065"/>
                </a:cubicBezTo>
                <a:cubicBezTo>
                  <a:pt x="516" y="2062"/>
                  <a:pt x="513" y="2062"/>
                  <a:pt x="510" y="2063"/>
                </a:cubicBezTo>
                <a:cubicBezTo>
                  <a:pt x="503" y="2065"/>
                  <a:pt x="499" y="2071"/>
                  <a:pt x="495" y="2077"/>
                </a:cubicBezTo>
                <a:cubicBezTo>
                  <a:pt x="490" y="2085"/>
                  <a:pt x="485" y="2092"/>
                  <a:pt x="482" y="2101"/>
                </a:cubicBezTo>
                <a:cubicBezTo>
                  <a:pt x="476" y="2116"/>
                  <a:pt x="472" y="2131"/>
                  <a:pt x="467" y="2146"/>
                </a:cubicBezTo>
                <a:cubicBezTo>
                  <a:pt x="466" y="2150"/>
                  <a:pt x="465" y="2154"/>
                  <a:pt x="463" y="2159"/>
                </a:cubicBezTo>
                <a:cubicBezTo>
                  <a:pt x="486" y="2159"/>
                  <a:pt x="486" y="2159"/>
                  <a:pt x="486" y="2159"/>
                </a:cubicBezTo>
                <a:cubicBezTo>
                  <a:pt x="489" y="2155"/>
                  <a:pt x="491" y="2152"/>
                  <a:pt x="493" y="2149"/>
                </a:cubicBezTo>
                <a:cubicBezTo>
                  <a:pt x="500" y="2137"/>
                  <a:pt x="506" y="2125"/>
                  <a:pt x="512" y="2113"/>
                </a:cubicBezTo>
                <a:cubicBezTo>
                  <a:pt x="517" y="2100"/>
                  <a:pt x="523" y="2088"/>
                  <a:pt x="521" y="2073"/>
                </a:cubicBezTo>
                <a:close/>
                <a:moveTo>
                  <a:pt x="438" y="1535"/>
                </a:moveTo>
                <a:cubicBezTo>
                  <a:pt x="440" y="1537"/>
                  <a:pt x="442" y="1538"/>
                  <a:pt x="444" y="1539"/>
                </a:cubicBezTo>
                <a:cubicBezTo>
                  <a:pt x="445" y="1539"/>
                  <a:pt x="446" y="1539"/>
                  <a:pt x="447" y="1539"/>
                </a:cubicBezTo>
                <a:cubicBezTo>
                  <a:pt x="448" y="1539"/>
                  <a:pt x="449" y="1538"/>
                  <a:pt x="450" y="1537"/>
                </a:cubicBezTo>
                <a:cubicBezTo>
                  <a:pt x="454" y="1532"/>
                  <a:pt x="448" y="1519"/>
                  <a:pt x="447" y="1514"/>
                </a:cubicBezTo>
                <a:cubicBezTo>
                  <a:pt x="443" y="1505"/>
                  <a:pt x="439" y="1498"/>
                  <a:pt x="435" y="1490"/>
                </a:cubicBezTo>
                <a:cubicBezTo>
                  <a:pt x="429" y="1476"/>
                  <a:pt x="422" y="1463"/>
                  <a:pt x="413" y="1451"/>
                </a:cubicBezTo>
                <a:cubicBezTo>
                  <a:pt x="410" y="1447"/>
                  <a:pt x="406" y="1442"/>
                  <a:pt x="401" y="1440"/>
                </a:cubicBezTo>
                <a:cubicBezTo>
                  <a:pt x="396" y="1438"/>
                  <a:pt x="390" y="1440"/>
                  <a:pt x="387" y="1445"/>
                </a:cubicBezTo>
                <a:cubicBezTo>
                  <a:pt x="385" y="1449"/>
                  <a:pt x="384" y="1453"/>
                  <a:pt x="385" y="1457"/>
                </a:cubicBezTo>
                <a:cubicBezTo>
                  <a:pt x="385" y="1461"/>
                  <a:pt x="386" y="1465"/>
                  <a:pt x="387" y="1469"/>
                </a:cubicBezTo>
                <a:cubicBezTo>
                  <a:pt x="398" y="1498"/>
                  <a:pt x="418" y="1518"/>
                  <a:pt x="438" y="1535"/>
                </a:cubicBezTo>
                <a:close/>
                <a:moveTo>
                  <a:pt x="401" y="2146"/>
                </a:moveTo>
                <a:cubicBezTo>
                  <a:pt x="396" y="2144"/>
                  <a:pt x="390" y="2146"/>
                  <a:pt x="387" y="2151"/>
                </a:cubicBezTo>
                <a:cubicBezTo>
                  <a:pt x="386" y="2153"/>
                  <a:pt x="385" y="2156"/>
                  <a:pt x="385" y="2159"/>
                </a:cubicBezTo>
                <a:cubicBezTo>
                  <a:pt x="415" y="2159"/>
                  <a:pt x="415" y="2159"/>
                  <a:pt x="415" y="2159"/>
                </a:cubicBezTo>
                <a:cubicBezTo>
                  <a:pt x="414" y="2158"/>
                  <a:pt x="414" y="2158"/>
                  <a:pt x="413" y="2157"/>
                </a:cubicBezTo>
                <a:cubicBezTo>
                  <a:pt x="410" y="2152"/>
                  <a:pt x="406" y="2148"/>
                  <a:pt x="401" y="2146"/>
                </a:cubicBezTo>
                <a:close/>
                <a:moveTo>
                  <a:pt x="526" y="2149"/>
                </a:moveTo>
                <a:cubicBezTo>
                  <a:pt x="526" y="2149"/>
                  <a:pt x="525" y="2149"/>
                  <a:pt x="525" y="2148"/>
                </a:cubicBezTo>
                <a:cubicBezTo>
                  <a:pt x="523" y="2147"/>
                  <a:pt x="520" y="2147"/>
                  <a:pt x="517" y="2148"/>
                </a:cubicBezTo>
                <a:cubicBezTo>
                  <a:pt x="512" y="2151"/>
                  <a:pt x="507" y="2154"/>
                  <a:pt x="502" y="2159"/>
                </a:cubicBezTo>
                <a:cubicBezTo>
                  <a:pt x="532" y="2159"/>
                  <a:pt x="532" y="2159"/>
                  <a:pt x="532" y="2159"/>
                </a:cubicBezTo>
                <a:cubicBezTo>
                  <a:pt x="531" y="2157"/>
                  <a:pt x="531" y="2155"/>
                  <a:pt x="530" y="2153"/>
                </a:cubicBezTo>
                <a:cubicBezTo>
                  <a:pt x="529" y="2152"/>
                  <a:pt x="528" y="2150"/>
                  <a:pt x="526" y="2149"/>
                </a:cubicBezTo>
                <a:close/>
                <a:moveTo>
                  <a:pt x="35" y="381"/>
                </a:moveTo>
                <a:cubicBezTo>
                  <a:pt x="40" y="390"/>
                  <a:pt x="46" y="399"/>
                  <a:pt x="51" y="407"/>
                </a:cubicBezTo>
                <a:cubicBezTo>
                  <a:pt x="54" y="411"/>
                  <a:pt x="68" y="436"/>
                  <a:pt x="68" y="426"/>
                </a:cubicBezTo>
                <a:cubicBezTo>
                  <a:pt x="68" y="414"/>
                  <a:pt x="65" y="401"/>
                  <a:pt x="62" y="390"/>
                </a:cubicBezTo>
                <a:cubicBezTo>
                  <a:pt x="59" y="373"/>
                  <a:pt x="54" y="355"/>
                  <a:pt x="49" y="339"/>
                </a:cubicBezTo>
                <a:cubicBezTo>
                  <a:pt x="45" y="324"/>
                  <a:pt x="39" y="301"/>
                  <a:pt x="26" y="296"/>
                </a:cubicBezTo>
                <a:cubicBezTo>
                  <a:pt x="21" y="294"/>
                  <a:pt x="16" y="296"/>
                  <a:pt x="13" y="300"/>
                </a:cubicBezTo>
                <a:cubicBezTo>
                  <a:pt x="9" y="305"/>
                  <a:pt x="9" y="314"/>
                  <a:pt x="11" y="321"/>
                </a:cubicBezTo>
                <a:cubicBezTo>
                  <a:pt x="17" y="342"/>
                  <a:pt x="25" y="362"/>
                  <a:pt x="35" y="381"/>
                </a:cubicBezTo>
                <a:close/>
                <a:moveTo>
                  <a:pt x="526" y="1444"/>
                </a:moveTo>
                <a:cubicBezTo>
                  <a:pt x="526" y="1443"/>
                  <a:pt x="525" y="1443"/>
                  <a:pt x="525" y="1443"/>
                </a:cubicBezTo>
                <a:cubicBezTo>
                  <a:pt x="523" y="1442"/>
                  <a:pt x="520" y="1442"/>
                  <a:pt x="517" y="1443"/>
                </a:cubicBezTo>
                <a:cubicBezTo>
                  <a:pt x="504" y="1448"/>
                  <a:pt x="493" y="1463"/>
                  <a:pt x="484" y="1476"/>
                </a:cubicBezTo>
                <a:cubicBezTo>
                  <a:pt x="473" y="1493"/>
                  <a:pt x="457" y="1529"/>
                  <a:pt x="460" y="1536"/>
                </a:cubicBezTo>
                <a:cubicBezTo>
                  <a:pt x="463" y="1542"/>
                  <a:pt x="501" y="1517"/>
                  <a:pt x="516" y="1497"/>
                </a:cubicBezTo>
                <a:cubicBezTo>
                  <a:pt x="524" y="1485"/>
                  <a:pt x="539" y="1464"/>
                  <a:pt x="530" y="1448"/>
                </a:cubicBezTo>
                <a:cubicBezTo>
                  <a:pt x="529" y="1446"/>
                  <a:pt x="528" y="1445"/>
                  <a:pt x="526" y="1444"/>
                </a:cubicBezTo>
                <a:close/>
                <a:moveTo>
                  <a:pt x="526" y="738"/>
                </a:moveTo>
                <a:cubicBezTo>
                  <a:pt x="526" y="738"/>
                  <a:pt x="525" y="738"/>
                  <a:pt x="525" y="737"/>
                </a:cubicBezTo>
                <a:cubicBezTo>
                  <a:pt x="523" y="736"/>
                  <a:pt x="520" y="736"/>
                  <a:pt x="517" y="737"/>
                </a:cubicBezTo>
                <a:cubicBezTo>
                  <a:pt x="504" y="743"/>
                  <a:pt x="493" y="757"/>
                  <a:pt x="484" y="770"/>
                </a:cubicBezTo>
                <a:cubicBezTo>
                  <a:pt x="473" y="788"/>
                  <a:pt x="457" y="824"/>
                  <a:pt x="460" y="830"/>
                </a:cubicBezTo>
                <a:cubicBezTo>
                  <a:pt x="463" y="836"/>
                  <a:pt x="501" y="811"/>
                  <a:pt x="516" y="791"/>
                </a:cubicBezTo>
                <a:cubicBezTo>
                  <a:pt x="524" y="780"/>
                  <a:pt x="539" y="758"/>
                  <a:pt x="530" y="742"/>
                </a:cubicBezTo>
                <a:cubicBezTo>
                  <a:pt x="529" y="741"/>
                  <a:pt x="528" y="739"/>
                  <a:pt x="526" y="738"/>
                </a:cubicBezTo>
                <a:close/>
                <a:moveTo>
                  <a:pt x="51" y="1841"/>
                </a:moveTo>
                <a:cubicBezTo>
                  <a:pt x="45" y="1827"/>
                  <a:pt x="38" y="1814"/>
                  <a:pt x="29" y="1802"/>
                </a:cubicBezTo>
                <a:cubicBezTo>
                  <a:pt x="26" y="1797"/>
                  <a:pt x="22" y="1793"/>
                  <a:pt x="17" y="1791"/>
                </a:cubicBezTo>
                <a:cubicBezTo>
                  <a:pt x="12" y="1789"/>
                  <a:pt x="6" y="1791"/>
                  <a:pt x="3" y="1796"/>
                </a:cubicBezTo>
                <a:cubicBezTo>
                  <a:pt x="1" y="1800"/>
                  <a:pt x="0" y="1804"/>
                  <a:pt x="1" y="1808"/>
                </a:cubicBezTo>
                <a:cubicBezTo>
                  <a:pt x="1" y="1812"/>
                  <a:pt x="2" y="1816"/>
                  <a:pt x="3" y="1820"/>
                </a:cubicBezTo>
                <a:cubicBezTo>
                  <a:pt x="14" y="1849"/>
                  <a:pt x="34" y="1869"/>
                  <a:pt x="54" y="1886"/>
                </a:cubicBezTo>
                <a:cubicBezTo>
                  <a:pt x="56" y="1887"/>
                  <a:pt x="58" y="1889"/>
                  <a:pt x="60" y="1890"/>
                </a:cubicBezTo>
                <a:cubicBezTo>
                  <a:pt x="61" y="1890"/>
                  <a:pt x="62" y="1890"/>
                  <a:pt x="63" y="1890"/>
                </a:cubicBezTo>
                <a:cubicBezTo>
                  <a:pt x="64" y="1890"/>
                  <a:pt x="65" y="1889"/>
                  <a:pt x="66" y="1888"/>
                </a:cubicBezTo>
                <a:cubicBezTo>
                  <a:pt x="70" y="1883"/>
                  <a:pt x="64" y="1869"/>
                  <a:pt x="63" y="1865"/>
                </a:cubicBezTo>
                <a:cubicBezTo>
                  <a:pt x="59" y="1856"/>
                  <a:pt x="55" y="1849"/>
                  <a:pt x="51" y="1841"/>
                </a:cubicBezTo>
                <a:close/>
                <a:moveTo>
                  <a:pt x="3" y="1116"/>
                </a:moveTo>
                <a:cubicBezTo>
                  <a:pt x="14" y="1146"/>
                  <a:pt x="34" y="1165"/>
                  <a:pt x="54" y="1182"/>
                </a:cubicBezTo>
                <a:cubicBezTo>
                  <a:pt x="56" y="1184"/>
                  <a:pt x="58" y="1185"/>
                  <a:pt x="60" y="1186"/>
                </a:cubicBezTo>
                <a:cubicBezTo>
                  <a:pt x="61" y="1186"/>
                  <a:pt x="62" y="1186"/>
                  <a:pt x="63" y="1186"/>
                </a:cubicBezTo>
                <a:cubicBezTo>
                  <a:pt x="64" y="1186"/>
                  <a:pt x="65" y="1185"/>
                  <a:pt x="66" y="1184"/>
                </a:cubicBezTo>
                <a:cubicBezTo>
                  <a:pt x="70" y="1179"/>
                  <a:pt x="64" y="1166"/>
                  <a:pt x="63" y="1161"/>
                </a:cubicBezTo>
                <a:cubicBezTo>
                  <a:pt x="59" y="1153"/>
                  <a:pt x="55" y="1145"/>
                  <a:pt x="51" y="1137"/>
                </a:cubicBezTo>
                <a:cubicBezTo>
                  <a:pt x="45" y="1124"/>
                  <a:pt x="38" y="1110"/>
                  <a:pt x="29" y="1099"/>
                </a:cubicBezTo>
                <a:cubicBezTo>
                  <a:pt x="26" y="1094"/>
                  <a:pt x="22" y="1089"/>
                  <a:pt x="17" y="1087"/>
                </a:cubicBezTo>
                <a:cubicBezTo>
                  <a:pt x="12" y="1086"/>
                  <a:pt x="6" y="1087"/>
                  <a:pt x="3" y="1093"/>
                </a:cubicBezTo>
                <a:cubicBezTo>
                  <a:pt x="1" y="1096"/>
                  <a:pt x="0" y="1100"/>
                  <a:pt x="1" y="1104"/>
                </a:cubicBezTo>
                <a:cubicBezTo>
                  <a:pt x="1" y="1109"/>
                  <a:pt x="2" y="1112"/>
                  <a:pt x="3" y="1116"/>
                </a:cubicBezTo>
                <a:close/>
                <a:moveTo>
                  <a:pt x="49" y="1751"/>
                </a:moveTo>
                <a:cubicBezTo>
                  <a:pt x="45" y="1736"/>
                  <a:pt x="39" y="1713"/>
                  <a:pt x="26" y="1708"/>
                </a:cubicBezTo>
                <a:cubicBezTo>
                  <a:pt x="21" y="1706"/>
                  <a:pt x="16" y="1708"/>
                  <a:pt x="13" y="1712"/>
                </a:cubicBezTo>
                <a:cubicBezTo>
                  <a:pt x="9" y="1718"/>
                  <a:pt x="9" y="1726"/>
                  <a:pt x="11" y="1733"/>
                </a:cubicBezTo>
                <a:cubicBezTo>
                  <a:pt x="17" y="1754"/>
                  <a:pt x="25" y="1774"/>
                  <a:pt x="35" y="1793"/>
                </a:cubicBezTo>
                <a:cubicBezTo>
                  <a:pt x="40" y="1802"/>
                  <a:pt x="46" y="1811"/>
                  <a:pt x="51" y="1820"/>
                </a:cubicBezTo>
                <a:cubicBezTo>
                  <a:pt x="54" y="1824"/>
                  <a:pt x="68" y="1848"/>
                  <a:pt x="68" y="1838"/>
                </a:cubicBezTo>
                <a:cubicBezTo>
                  <a:pt x="68" y="1826"/>
                  <a:pt x="65" y="1813"/>
                  <a:pt x="62" y="1802"/>
                </a:cubicBezTo>
                <a:cubicBezTo>
                  <a:pt x="59" y="1785"/>
                  <a:pt x="54" y="1768"/>
                  <a:pt x="49" y="1751"/>
                </a:cubicBezTo>
                <a:close/>
                <a:moveTo>
                  <a:pt x="3" y="408"/>
                </a:moveTo>
                <a:cubicBezTo>
                  <a:pt x="14" y="437"/>
                  <a:pt x="34" y="457"/>
                  <a:pt x="54" y="474"/>
                </a:cubicBezTo>
                <a:cubicBezTo>
                  <a:pt x="56" y="475"/>
                  <a:pt x="58" y="477"/>
                  <a:pt x="60" y="478"/>
                </a:cubicBezTo>
                <a:cubicBezTo>
                  <a:pt x="61" y="478"/>
                  <a:pt x="62" y="478"/>
                  <a:pt x="63" y="478"/>
                </a:cubicBezTo>
                <a:cubicBezTo>
                  <a:pt x="64" y="478"/>
                  <a:pt x="65" y="477"/>
                  <a:pt x="66" y="476"/>
                </a:cubicBezTo>
                <a:cubicBezTo>
                  <a:pt x="70" y="471"/>
                  <a:pt x="64" y="457"/>
                  <a:pt x="63" y="453"/>
                </a:cubicBezTo>
                <a:cubicBezTo>
                  <a:pt x="59" y="444"/>
                  <a:pt x="55" y="436"/>
                  <a:pt x="51" y="429"/>
                </a:cubicBezTo>
                <a:cubicBezTo>
                  <a:pt x="45" y="415"/>
                  <a:pt x="38" y="402"/>
                  <a:pt x="29" y="390"/>
                </a:cubicBezTo>
                <a:cubicBezTo>
                  <a:pt x="26" y="385"/>
                  <a:pt x="22" y="381"/>
                  <a:pt x="17" y="379"/>
                </a:cubicBezTo>
                <a:cubicBezTo>
                  <a:pt x="12" y="377"/>
                  <a:pt x="6" y="379"/>
                  <a:pt x="3" y="384"/>
                </a:cubicBezTo>
                <a:cubicBezTo>
                  <a:pt x="1" y="387"/>
                  <a:pt x="0" y="392"/>
                  <a:pt x="1" y="396"/>
                </a:cubicBezTo>
                <a:cubicBezTo>
                  <a:pt x="1" y="400"/>
                  <a:pt x="2" y="404"/>
                  <a:pt x="3" y="408"/>
                </a:cubicBezTo>
                <a:close/>
                <a:moveTo>
                  <a:pt x="142" y="1794"/>
                </a:moveTo>
                <a:cubicBezTo>
                  <a:pt x="142" y="1794"/>
                  <a:pt x="141" y="1794"/>
                  <a:pt x="141" y="1794"/>
                </a:cubicBezTo>
                <a:cubicBezTo>
                  <a:pt x="139" y="1793"/>
                  <a:pt x="136" y="1793"/>
                  <a:pt x="133" y="1794"/>
                </a:cubicBezTo>
                <a:cubicBezTo>
                  <a:pt x="120" y="1799"/>
                  <a:pt x="109" y="1814"/>
                  <a:pt x="100" y="1827"/>
                </a:cubicBezTo>
                <a:cubicBezTo>
                  <a:pt x="89" y="1844"/>
                  <a:pt x="73" y="1880"/>
                  <a:pt x="76" y="1886"/>
                </a:cubicBezTo>
                <a:cubicBezTo>
                  <a:pt x="79" y="1893"/>
                  <a:pt x="117" y="1868"/>
                  <a:pt x="132" y="1847"/>
                </a:cubicBezTo>
                <a:cubicBezTo>
                  <a:pt x="140" y="1836"/>
                  <a:pt x="155" y="1815"/>
                  <a:pt x="146" y="1799"/>
                </a:cubicBezTo>
                <a:cubicBezTo>
                  <a:pt x="145" y="1797"/>
                  <a:pt x="144" y="1796"/>
                  <a:pt x="142" y="1794"/>
                </a:cubicBezTo>
                <a:close/>
                <a:moveTo>
                  <a:pt x="142" y="1091"/>
                </a:moveTo>
                <a:cubicBezTo>
                  <a:pt x="142" y="1091"/>
                  <a:pt x="141" y="1090"/>
                  <a:pt x="141" y="1090"/>
                </a:cubicBezTo>
                <a:cubicBezTo>
                  <a:pt x="139" y="1089"/>
                  <a:pt x="136" y="1089"/>
                  <a:pt x="133" y="1090"/>
                </a:cubicBezTo>
                <a:cubicBezTo>
                  <a:pt x="120" y="1095"/>
                  <a:pt x="109" y="1110"/>
                  <a:pt x="100" y="1123"/>
                </a:cubicBezTo>
                <a:cubicBezTo>
                  <a:pt x="89" y="1140"/>
                  <a:pt x="73" y="1176"/>
                  <a:pt x="76" y="1183"/>
                </a:cubicBezTo>
                <a:cubicBezTo>
                  <a:pt x="79" y="1189"/>
                  <a:pt x="117" y="1164"/>
                  <a:pt x="132" y="1144"/>
                </a:cubicBezTo>
                <a:cubicBezTo>
                  <a:pt x="140" y="1133"/>
                  <a:pt x="155" y="1111"/>
                  <a:pt x="146" y="1095"/>
                </a:cubicBezTo>
                <a:cubicBezTo>
                  <a:pt x="145" y="1093"/>
                  <a:pt x="144" y="1092"/>
                  <a:pt x="142" y="1091"/>
                </a:cubicBezTo>
                <a:close/>
                <a:moveTo>
                  <a:pt x="74" y="1778"/>
                </a:moveTo>
                <a:cubicBezTo>
                  <a:pt x="76" y="1773"/>
                  <a:pt x="77" y="1767"/>
                  <a:pt x="78" y="1762"/>
                </a:cubicBezTo>
                <a:cubicBezTo>
                  <a:pt x="80" y="1752"/>
                  <a:pt x="81" y="1742"/>
                  <a:pt x="82" y="1732"/>
                </a:cubicBezTo>
                <a:cubicBezTo>
                  <a:pt x="85" y="1715"/>
                  <a:pt x="87" y="1698"/>
                  <a:pt x="87" y="1681"/>
                </a:cubicBezTo>
                <a:cubicBezTo>
                  <a:pt x="88" y="1666"/>
                  <a:pt x="89" y="1644"/>
                  <a:pt x="77" y="1636"/>
                </a:cubicBezTo>
                <a:cubicBezTo>
                  <a:pt x="72" y="1633"/>
                  <a:pt x="65" y="1635"/>
                  <a:pt x="61" y="1640"/>
                </a:cubicBezTo>
                <a:cubicBezTo>
                  <a:pt x="57" y="1645"/>
                  <a:pt x="55" y="1653"/>
                  <a:pt x="54" y="1660"/>
                </a:cubicBezTo>
                <a:cubicBezTo>
                  <a:pt x="55" y="1685"/>
                  <a:pt x="58" y="1710"/>
                  <a:pt x="61" y="1735"/>
                </a:cubicBezTo>
                <a:cubicBezTo>
                  <a:pt x="63" y="1745"/>
                  <a:pt x="64" y="1755"/>
                  <a:pt x="66" y="1765"/>
                </a:cubicBezTo>
                <a:cubicBezTo>
                  <a:pt x="67" y="1768"/>
                  <a:pt x="70" y="1786"/>
                  <a:pt x="74" y="1778"/>
                </a:cubicBezTo>
                <a:close/>
                <a:moveTo>
                  <a:pt x="92" y="1819"/>
                </a:moveTo>
                <a:cubicBezTo>
                  <a:pt x="98" y="1811"/>
                  <a:pt x="104" y="1803"/>
                  <a:pt x="109" y="1794"/>
                </a:cubicBezTo>
                <a:cubicBezTo>
                  <a:pt x="116" y="1783"/>
                  <a:pt x="122" y="1771"/>
                  <a:pt x="128" y="1758"/>
                </a:cubicBezTo>
                <a:cubicBezTo>
                  <a:pt x="133" y="1746"/>
                  <a:pt x="139" y="1733"/>
                  <a:pt x="137" y="1718"/>
                </a:cubicBezTo>
                <a:cubicBezTo>
                  <a:pt x="137" y="1715"/>
                  <a:pt x="136" y="1712"/>
                  <a:pt x="135" y="1710"/>
                </a:cubicBezTo>
                <a:cubicBezTo>
                  <a:pt x="132" y="1707"/>
                  <a:pt x="129" y="1707"/>
                  <a:pt x="126" y="1708"/>
                </a:cubicBezTo>
                <a:cubicBezTo>
                  <a:pt x="119" y="1710"/>
                  <a:pt x="115" y="1716"/>
                  <a:pt x="111" y="1723"/>
                </a:cubicBezTo>
                <a:cubicBezTo>
                  <a:pt x="106" y="1730"/>
                  <a:pt x="101" y="1738"/>
                  <a:pt x="98" y="1747"/>
                </a:cubicBezTo>
                <a:cubicBezTo>
                  <a:pt x="92" y="1761"/>
                  <a:pt x="88" y="1777"/>
                  <a:pt x="83" y="1792"/>
                </a:cubicBezTo>
                <a:cubicBezTo>
                  <a:pt x="79" y="1807"/>
                  <a:pt x="70" y="1833"/>
                  <a:pt x="74" y="1837"/>
                </a:cubicBezTo>
                <a:cubicBezTo>
                  <a:pt x="77" y="1841"/>
                  <a:pt x="87" y="1826"/>
                  <a:pt x="92" y="1819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5000"/>
            </a:schemeClr>
          </a:solidFill>
          <a:ln>
            <a:noFill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3440" y="1503910"/>
            <a:ext cx="3230880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" y="2"/>
            <a:ext cx="8102651" cy="685799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3440" y="3223806"/>
            <a:ext cx="3230880" cy="2872194"/>
          </a:xfrm>
        </p:spPr>
        <p:txBody>
          <a:bodyPr>
            <a:normAutofit/>
          </a:bodyPr>
          <a:lstStyle>
            <a:lvl1pPr marL="0" indent="0">
              <a:spcBef>
                <a:spcPts val="1200"/>
              </a:spcBef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466925" y="6296617"/>
            <a:ext cx="3237347" cy="365125"/>
          </a:xfrm>
        </p:spPr>
        <p:txBody>
          <a:bodyPr/>
          <a:lstStyle>
            <a:lvl1pPr algn="l">
              <a:defRPr/>
            </a:lvl1pPr>
          </a:lstStyle>
          <a:p>
            <a:fld id="{3C0F3CEF-8B24-49F0-9337-58EBF7A809EA}" type="datetimeFigureOut">
              <a:rPr lang="ar-AE" smtClean="0"/>
              <a:pPr/>
              <a:t>22/06/1443</a:t>
            </a:fld>
            <a:endParaRPr lang="ar-A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87731" y="6296617"/>
            <a:ext cx="7614920" cy="365125"/>
          </a:xfrm>
        </p:spPr>
        <p:txBody>
          <a:bodyPr/>
          <a:lstStyle>
            <a:lvl1pPr algn="l">
              <a:defRPr/>
            </a:lvl1pPr>
          </a:lstStyle>
          <a:p>
            <a:endParaRPr lang="ar-A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473440" y="373607"/>
            <a:ext cx="3230880" cy="816482"/>
          </a:xfrm>
        </p:spPr>
        <p:txBody>
          <a:bodyPr anchor="t"/>
          <a:lstStyle>
            <a:lvl1pPr algn="l">
              <a:defRPr sz="3800"/>
            </a:lvl1pPr>
          </a:lstStyle>
          <a:p>
            <a:fld id="{1C7D0F41-BFBA-412E-BE55-16EE17B84645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1511517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F3CEF-8B24-49F0-9337-58EBF7A809EA}" type="datetimeFigureOut">
              <a:rPr lang="ar-AE" smtClean="0"/>
              <a:pPr/>
              <a:t>22/06/1443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C7D0F41-BFBA-412E-BE55-16EE17B84645}" type="slidenum">
              <a:rPr lang="ar-AE" smtClean="0"/>
              <a:pPr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80927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5"/>
          <p:cNvSpPr>
            <a:spLocks noEditPoints="1"/>
          </p:cNvSpPr>
          <p:nvPr/>
        </p:nvSpPr>
        <p:spPr bwMode="auto">
          <a:xfrm>
            <a:off x="266092" y="1"/>
            <a:ext cx="2293160" cy="6858000"/>
          </a:xfrm>
          <a:custGeom>
            <a:avLst/>
            <a:gdLst/>
            <a:ahLst/>
            <a:cxnLst/>
            <a:rect l="0" t="0" r="r" b="b"/>
            <a:pathLst>
              <a:path w="539" h="2159">
                <a:moveTo>
                  <a:pt x="387" y="764"/>
                </a:moveTo>
                <a:cubicBezTo>
                  <a:pt x="398" y="793"/>
                  <a:pt x="418" y="813"/>
                  <a:pt x="438" y="829"/>
                </a:cubicBezTo>
                <a:cubicBezTo>
                  <a:pt x="440" y="831"/>
                  <a:pt x="442" y="833"/>
                  <a:pt x="444" y="833"/>
                </a:cubicBezTo>
                <a:cubicBezTo>
                  <a:pt x="445" y="833"/>
                  <a:pt x="446" y="834"/>
                  <a:pt x="447" y="833"/>
                </a:cubicBezTo>
                <a:cubicBezTo>
                  <a:pt x="448" y="833"/>
                  <a:pt x="449" y="833"/>
                  <a:pt x="450" y="831"/>
                </a:cubicBezTo>
                <a:cubicBezTo>
                  <a:pt x="454" y="826"/>
                  <a:pt x="448" y="813"/>
                  <a:pt x="447" y="808"/>
                </a:cubicBezTo>
                <a:cubicBezTo>
                  <a:pt x="443" y="800"/>
                  <a:pt x="439" y="792"/>
                  <a:pt x="435" y="784"/>
                </a:cubicBezTo>
                <a:cubicBezTo>
                  <a:pt x="429" y="771"/>
                  <a:pt x="422" y="758"/>
                  <a:pt x="413" y="746"/>
                </a:cubicBezTo>
                <a:cubicBezTo>
                  <a:pt x="410" y="741"/>
                  <a:pt x="406" y="736"/>
                  <a:pt x="401" y="735"/>
                </a:cubicBezTo>
                <a:cubicBezTo>
                  <a:pt x="396" y="733"/>
                  <a:pt x="390" y="734"/>
                  <a:pt x="387" y="740"/>
                </a:cubicBezTo>
                <a:cubicBezTo>
                  <a:pt x="385" y="743"/>
                  <a:pt x="384" y="747"/>
                  <a:pt x="385" y="752"/>
                </a:cubicBezTo>
                <a:cubicBezTo>
                  <a:pt x="385" y="756"/>
                  <a:pt x="386" y="760"/>
                  <a:pt x="387" y="764"/>
                </a:cubicBezTo>
                <a:close/>
                <a:moveTo>
                  <a:pt x="458" y="16"/>
                </a:moveTo>
                <a:cubicBezTo>
                  <a:pt x="460" y="11"/>
                  <a:pt x="461" y="5"/>
                  <a:pt x="462" y="0"/>
                </a:cubicBezTo>
                <a:cubicBezTo>
                  <a:pt x="450" y="0"/>
                  <a:pt x="450" y="0"/>
                  <a:pt x="450" y="0"/>
                </a:cubicBezTo>
                <a:cubicBezTo>
                  <a:pt x="450" y="1"/>
                  <a:pt x="450" y="2"/>
                  <a:pt x="450" y="3"/>
                </a:cubicBezTo>
                <a:cubicBezTo>
                  <a:pt x="451" y="5"/>
                  <a:pt x="454" y="24"/>
                  <a:pt x="458" y="16"/>
                </a:cubicBezTo>
                <a:close/>
                <a:moveTo>
                  <a:pt x="435" y="58"/>
                </a:moveTo>
                <a:cubicBezTo>
                  <a:pt x="438" y="62"/>
                  <a:pt x="452" y="86"/>
                  <a:pt x="452" y="76"/>
                </a:cubicBezTo>
                <a:cubicBezTo>
                  <a:pt x="452" y="64"/>
                  <a:pt x="449" y="51"/>
                  <a:pt x="446" y="40"/>
                </a:cubicBezTo>
                <a:cubicBezTo>
                  <a:pt x="443" y="27"/>
                  <a:pt x="440" y="13"/>
                  <a:pt x="437" y="0"/>
                </a:cubicBezTo>
                <a:cubicBezTo>
                  <a:pt x="405" y="0"/>
                  <a:pt x="405" y="0"/>
                  <a:pt x="405" y="0"/>
                </a:cubicBezTo>
                <a:cubicBezTo>
                  <a:pt x="409" y="11"/>
                  <a:pt x="414" y="21"/>
                  <a:pt x="419" y="31"/>
                </a:cubicBezTo>
                <a:cubicBezTo>
                  <a:pt x="424" y="40"/>
                  <a:pt x="430" y="49"/>
                  <a:pt x="435" y="58"/>
                </a:cubicBezTo>
                <a:close/>
                <a:moveTo>
                  <a:pt x="387" y="58"/>
                </a:moveTo>
                <a:cubicBezTo>
                  <a:pt x="398" y="87"/>
                  <a:pt x="418" y="107"/>
                  <a:pt x="438" y="124"/>
                </a:cubicBezTo>
                <a:cubicBezTo>
                  <a:pt x="440" y="125"/>
                  <a:pt x="442" y="127"/>
                  <a:pt x="444" y="128"/>
                </a:cubicBezTo>
                <a:cubicBezTo>
                  <a:pt x="445" y="128"/>
                  <a:pt x="446" y="128"/>
                  <a:pt x="447" y="128"/>
                </a:cubicBezTo>
                <a:cubicBezTo>
                  <a:pt x="448" y="128"/>
                  <a:pt x="449" y="127"/>
                  <a:pt x="450" y="126"/>
                </a:cubicBezTo>
                <a:cubicBezTo>
                  <a:pt x="454" y="121"/>
                  <a:pt x="448" y="107"/>
                  <a:pt x="447" y="103"/>
                </a:cubicBezTo>
                <a:cubicBezTo>
                  <a:pt x="443" y="94"/>
                  <a:pt x="439" y="87"/>
                  <a:pt x="435" y="79"/>
                </a:cubicBezTo>
                <a:cubicBezTo>
                  <a:pt x="429" y="65"/>
                  <a:pt x="422" y="52"/>
                  <a:pt x="413" y="40"/>
                </a:cubicBezTo>
                <a:cubicBezTo>
                  <a:pt x="410" y="35"/>
                  <a:pt x="406" y="31"/>
                  <a:pt x="401" y="29"/>
                </a:cubicBezTo>
                <a:cubicBezTo>
                  <a:pt x="396" y="27"/>
                  <a:pt x="390" y="29"/>
                  <a:pt x="387" y="34"/>
                </a:cubicBezTo>
                <a:cubicBezTo>
                  <a:pt x="385" y="37"/>
                  <a:pt x="384" y="42"/>
                  <a:pt x="385" y="46"/>
                </a:cubicBezTo>
                <a:cubicBezTo>
                  <a:pt x="385" y="50"/>
                  <a:pt x="386" y="54"/>
                  <a:pt x="387" y="58"/>
                </a:cubicBezTo>
                <a:close/>
                <a:moveTo>
                  <a:pt x="66" y="352"/>
                </a:moveTo>
                <a:cubicBezTo>
                  <a:pt x="67" y="355"/>
                  <a:pt x="70" y="374"/>
                  <a:pt x="74" y="366"/>
                </a:cubicBezTo>
                <a:cubicBezTo>
                  <a:pt x="76" y="361"/>
                  <a:pt x="77" y="355"/>
                  <a:pt x="78" y="350"/>
                </a:cubicBezTo>
                <a:cubicBezTo>
                  <a:pt x="80" y="340"/>
                  <a:pt x="81" y="330"/>
                  <a:pt x="82" y="320"/>
                </a:cubicBezTo>
                <a:cubicBezTo>
                  <a:pt x="85" y="303"/>
                  <a:pt x="87" y="286"/>
                  <a:pt x="87" y="268"/>
                </a:cubicBezTo>
                <a:cubicBezTo>
                  <a:pt x="88" y="254"/>
                  <a:pt x="89" y="232"/>
                  <a:pt x="77" y="224"/>
                </a:cubicBezTo>
                <a:cubicBezTo>
                  <a:pt x="72" y="221"/>
                  <a:pt x="65" y="223"/>
                  <a:pt x="61" y="228"/>
                </a:cubicBezTo>
                <a:cubicBezTo>
                  <a:pt x="57" y="233"/>
                  <a:pt x="55" y="241"/>
                  <a:pt x="54" y="248"/>
                </a:cubicBezTo>
                <a:cubicBezTo>
                  <a:pt x="55" y="273"/>
                  <a:pt x="58" y="298"/>
                  <a:pt x="61" y="323"/>
                </a:cubicBezTo>
                <a:cubicBezTo>
                  <a:pt x="63" y="333"/>
                  <a:pt x="64" y="343"/>
                  <a:pt x="66" y="352"/>
                </a:cubicBezTo>
                <a:close/>
                <a:moveTo>
                  <a:pt x="74" y="425"/>
                </a:moveTo>
                <a:cubicBezTo>
                  <a:pt x="77" y="429"/>
                  <a:pt x="87" y="414"/>
                  <a:pt x="92" y="406"/>
                </a:cubicBezTo>
                <a:cubicBezTo>
                  <a:pt x="98" y="399"/>
                  <a:pt x="104" y="390"/>
                  <a:pt x="109" y="382"/>
                </a:cubicBezTo>
                <a:cubicBezTo>
                  <a:pt x="116" y="370"/>
                  <a:pt x="122" y="358"/>
                  <a:pt x="128" y="346"/>
                </a:cubicBezTo>
                <a:cubicBezTo>
                  <a:pt x="133" y="333"/>
                  <a:pt x="139" y="321"/>
                  <a:pt x="137" y="306"/>
                </a:cubicBezTo>
                <a:cubicBezTo>
                  <a:pt x="137" y="303"/>
                  <a:pt x="136" y="300"/>
                  <a:pt x="135" y="298"/>
                </a:cubicBezTo>
                <a:cubicBezTo>
                  <a:pt x="132" y="295"/>
                  <a:pt x="129" y="295"/>
                  <a:pt x="126" y="296"/>
                </a:cubicBezTo>
                <a:cubicBezTo>
                  <a:pt x="119" y="298"/>
                  <a:pt x="115" y="304"/>
                  <a:pt x="111" y="310"/>
                </a:cubicBezTo>
                <a:cubicBezTo>
                  <a:pt x="106" y="318"/>
                  <a:pt x="101" y="326"/>
                  <a:pt x="98" y="335"/>
                </a:cubicBezTo>
                <a:cubicBezTo>
                  <a:pt x="92" y="349"/>
                  <a:pt x="88" y="364"/>
                  <a:pt x="83" y="380"/>
                </a:cubicBezTo>
                <a:cubicBezTo>
                  <a:pt x="79" y="394"/>
                  <a:pt x="70" y="421"/>
                  <a:pt x="74" y="425"/>
                </a:cubicBezTo>
                <a:close/>
                <a:moveTo>
                  <a:pt x="74" y="1133"/>
                </a:moveTo>
                <a:cubicBezTo>
                  <a:pt x="77" y="1137"/>
                  <a:pt x="87" y="1122"/>
                  <a:pt x="92" y="1115"/>
                </a:cubicBezTo>
                <a:cubicBezTo>
                  <a:pt x="98" y="1107"/>
                  <a:pt x="104" y="1099"/>
                  <a:pt x="109" y="1090"/>
                </a:cubicBezTo>
                <a:cubicBezTo>
                  <a:pt x="116" y="1079"/>
                  <a:pt x="122" y="1067"/>
                  <a:pt x="128" y="1054"/>
                </a:cubicBezTo>
                <a:cubicBezTo>
                  <a:pt x="133" y="1042"/>
                  <a:pt x="139" y="1030"/>
                  <a:pt x="137" y="1015"/>
                </a:cubicBezTo>
                <a:cubicBezTo>
                  <a:pt x="137" y="1012"/>
                  <a:pt x="136" y="1008"/>
                  <a:pt x="135" y="1006"/>
                </a:cubicBezTo>
                <a:cubicBezTo>
                  <a:pt x="132" y="1003"/>
                  <a:pt x="129" y="1003"/>
                  <a:pt x="126" y="1004"/>
                </a:cubicBezTo>
                <a:cubicBezTo>
                  <a:pt x="119" y="1006"/>
                  <a:pt x="115" y="1012"/>
                  <a:pt x="111" y="1019"/>
                </a:cubicBezTo>
                <a:cubicBezTo>
                  <a:pt x="106" y="1026"/>
                  <a:pt x="101" y="1034"/>
                  <a:pt x="98" y="1043"/>
                </a:cubicBezTo>
                <a:cubicBezTo>
                  <a:pt x="92" y="1058"/>
                  <a:pt x="88" y="1073"/>
                  <a:pt x="83" y="1088"/>
                </a:cubicBezTo>
                <a:cubicBezTo>
                  <a:pt x="79" y="1103"/>
                  <a:pt x="70" y="1129"/>
                  <a:pt x="74" y="1133"/>
                </a:cubicBezTo>
                <a:close/>
                <a:moveTo>
                  <a:pt x="77" y="933"/>
                </a:moveTo>
                <a:cubicBezTo>
                  <a:pt x="72" y="930"/>
                  <a:pt x="65" y="932"/>
                  <a:pt x="61" y="937"/>
                </a:cubicBezTo>
                <a:cubicBezTo>
                  <a:pt x="57" y="942"/>
                  <a:pt x="55" y="949"/>
                  <a:pt x="54" y="956"/>
                </a:cubicBezTo>
                <a:cubicBezTo>
                  <a:pt x="55" y="982"/>
                  <a:pt x="58" y="1006"/>
                  <a:pt x="61" y="1031"/>
                </a:cubicBezTo>
                <a:cubicBezTo>
                  <a:pt x="63" y="1041"/>
                  <a:pt x="64" y="1051"/>
                  <a:pt x="66" y="1061"/>
                </a:cubicBezTo>
                <a:cubicBezTo>
                  <a:pt x="67" y="1064"/>
                  <a:pt x="70" y="1082"/>
                  <a:pt x="74" y="1074"/>
                </a:cubicBezTo>
                <a:cubicBezTo>
                  <a:pt x="76" y="1070"/>
                  <a:pt x="77" y="1063"/>
                  <a:pt x="78" y="1058"/>
                </a:cubicBezTo>
                <a:cubicBezTo>
                  <a:pt x="80" y="1048"/>
                  <a:pt x="81" y="1038"/>
                  <a:pt x="82" y="1028"/>
                </a:cubicBezTo>
                <a:cubicBezTo>
                  <a:pt x="85" y="1011"/>
                  <a:pt x="87" y="994"/>
                  <a:pt x="87" y="977"/>
                </a:cubicBezTo>
                <a:cubicBezTo>
                  <a:pt x="88" y="963"/>
                  <a:pt x="89" y="940"/>
                  <a:pt x="77" y="933"/>
                </a:cubicBezTo>
                <a:close/>
                <a:moveTo>
                  <a:pt x="49" y="1047"/>
                </a:moveTo>
                <a:cubicBezTo>
                  <a:pt x="45" y="1033"/>
                  <a:pt x="39" y="1009"/>
                  <a:pt x="26" y="1004"/>
                </a:cubicBezTo>
                <a:cubicBezTo>
                  <a:pt x="21" y="1003"/>
                  <a:pt x="16" y="1004"/>
                  <a:pt x="13" y="1008"/>
                </a:cubicBezTo>
                <a:cubicBezTo>
                  <a:pt x="9" y="1014"/>
                  <a:pt x="9" y="1022"/>
                  <a:pt x="11" y="1029"/>
                </a:cubicBezTo>
                <a:cubicBezTo>
                  <a:pt x="17" y="1050"/>
                  <a:pt x="25" y="1071"/>
                  <a:pt x="35" y="1089"/>
                </a:cubicBezTo>
                <a:cubicBezTo>
                  <a:pt x="40" y="1098"/>
                  <a:pt x="46" y="1107"/>
                  <a:pt x="51" y="1116"/>
                </a:cubicBezTo>
                <a:cubicBezTo>
                  <a:pt x="54" y="1120"/>
                  <a:pt x="68" y="1144"/>
                  <a:pt x="68" y="1134"/>
                </a:cubicBezTo>
                <a:cubicBezTo>
                  <a:pt x="68" y="1122"/>
                  <a:pt x="65" y="1110"/>
                  <a:pt x="62" y="1098"/>
                </a:cubicBezTo>
                <a:cubicBezTo>
                  <a:pt x="59" y="1081"/>
                  <a:pt x="54" y="1064"/>
                  <a:pt x="49" y="1047"/>
                </a:cubicBezTo>
                <a:close/>
                <a:moveTo>
                  <a:pt x="458" y="1486"/>
                </a:moveTo>
                <a:cubicBezTo>
                  <a:pt x="461" y="1490"/>
                  <a:pt x="471" y="1475"/>
                  <a:pt x="476" y="1468"/>
                </a:cubicBezTo>
                <a:cubicBezTo>
                  <a:pt x="482" y="1460"/>
                  <a:pt x="488" y="1452"/>
                  <a:pt x="493" y="1443"/>
                </a:cubicBezTo>
                <a:cubicBezTo>
                  <a:pt x="500" y="1432"/>
                  <a:pt x="506" y="1420"/>
                  <a:pt x="512" y="1407"/>
                </a:cubicBezTo>
                <a:cubicBezTo>
                  <a:pt x="517" y="1395"/>
                  <a:pt x="523" y="1382"/>
                  <a:pt x="521" y="1368"/>
                </a:cubicBezTo>
                <a:cubicBezTo>
                  <a:pt x="521" y="1364"/>
                  <a:pt x="520" y="1361"/>
                  <a:pt x="519" y="1359"/>
                </a:cubicBezTo>
                <a:cubicBezTo>
                  <a:pt x="516" y="1356"/>
                  <a:pt x="513" y="1356"/>
                  <a:pt x="510" y="1357"/>
                </a:cubicBezTo>
                <a:cubicBezTo>
                  <a:pt x="503" y="1359"/>
                  <a:pt x="499" y="1365"/>
                  <a:pt x="495" y="1372"/>
                </a:cubicBezTo>
                <a:cubicBezTo>
                  <a:pt x="490" y="1379"/>
                  <a:pt x="485" y="1387"/>
                  <a:pt x="482" y="1396"/>
                </a:cubicBezTo>
                <a:cubicBezTo>
                  <a:pt x="476" y="1411"/>
                  <a:pt x="472" y="1426"/>
                  <a:pt x="467" y="1441"/>
                </a:cubicBezTo>
                <a:cubicBezTo>
                  <a:pt x="463" y="1456"/>
                  <a:pt x="454" y="1482"/>
                  <a:pt x="458" y="1486"/>
                </a:cubicBezTo>
                <a:close/>
                <a:moveTo>
                  <a:pt x="461" y="1285"/>
                </a:moveTo>
                <a:cubicBezTo>
                  <a:pt x="456" y="1282"/>
                  <a:pt x="449" y="1285"/>
                  <a:pt x="445" y="1290"/>
                </a:cubicBezTo>
                <a:cubicBezTo>
                  <a:pt x="441" y="1295"/>
                  <a:pt x="439" y="1302"/>
                  <a:pt x="438" y="1309"/>
                </a:cubicBezTo>
                <a:cubicBezTo>
                  <a:pt x="439" y="1334"/>
                  <a:pt x="442" y="1359"/>
                  <a:pt x="445" y="1384"/>
                </a:cubicBezTo>
                <a:cubicBezTo>
                  <a:pt x="447" y="1394"/>
                  <a:pt x="448" y="1404"/>
                  <a:pt x="450" y="1414"/>
                </a:cubicBezTo>
                <a:cubicBezTo>
                  <a:pt x="451" y="1417"/>
                  <a:pt x="454" y="1435"/>
                  <a:pt x="458" y="1427"/>
                </a:cubicBezTo>
                <a:cubicBezTo>
                  <a:pt x="460" y="1423"/>
                  <a:pt x="461" y="1416"/>
                  <a:pt x="462" y="1411"/>
                </a:cubicBezTo>
                <a:cubicBezTo>
                  <a:pt x="464" y="1401"/>
                  <a:pt x="465" y="1391"/>
                  <a:pt x="466" y="1381"/>
                </a:cubicBezTo>
                <a:cubicBezTo>
                  <a:pt x="469" y="1364"/>
                  <a:pt x="471" y="1347"/>
                  <a:pt x="471" y="1330"/>
                </a:cubicBezTo>
                <a:cubicBezTo>
                  <a:pt x="472" y="1316"/>
                  <a:pt x="473" y="1293"/>
                  <a:pt x="461" y="1285"/>
                </a:cubicBezTo>
                <a:close/>
                <a:moveTo>
                  <a:pt x="484" y="65"/>
                </a:moveTo>
                <a:cubicBezTo>
                  <a:pt x="473" y="82"/>
                  <a:pt x="457" y="118"/>
                  <a:pt x="460" y="124"/>
                </a:cubicBezTo>
                <a:cubicBezTo>
                  <a:pt x="463" y="131"/>
                  <a:pt x="501" y="106"/>
                  <a:pt x="516" y="85"/>
                </a:cubicBezTo>
                <a:cubicBezTo>
                  <a:pt x="524" y="74"/>
                  <a:pt x="539" y="52"/>
                  <a:pt x="530" y="37"/>
                </a:cubicBezTo>
                <a:cubicBezTo>
                  <a:pt x="529" y="35"/>
                  <a:pt x="528" y="33"/>
                  <a:pt x="526" y="32"/>
                </a:cubicBezTo>
                <a:cubicBezTo>
                  <a:pt x="526" y="32"/>
                  <a:pt x="525" y="32"/>
                  <a:pt x="525" y="32"/>
                </a:cubicBezTo>
                <a:cubicBezTo>
                  <a:pt x="523" y="31"/>
                  <a:pt x="520" y="31"/>
                  <a:pt x="517" y="32"/>
                </a:cubicBezTo>
                <a:cubicBezTo>
                  <a:pt x="504" y="37"/>
                  <a:pt x="493" y="52"/>
                  <a:pt x="484" y="65"/>
                </a:cubicBezTo>
                <a:close/>
                <a:moveTo>
                  <a:pt x="433" y="1400"/>
                </a:moveTo>
                <a:cubicBezTo>
                  <a:pt x="429" y="1385"/>
                  <a:pt x="423" y="1362"/>
                  <a:pt x="409" y="1357"/>
                </a:cubicBezTo>
                <a:cubicBezTo>
                  <a:pt x="405" y="1356"/>
                  <a:pt x="400" y="1357"/>
                  <a:pt x="397" y="1361"/>
                </a:cubicBezTo>
                <a:cubicBezTo>
                  <a:pt x="393" y="1367"/>
                  <a:pt x="393" y="1375"/>
                  <a:pt x="395" y="1382"/>
                </a:cubicBezTo>
                <a:cubicBezTo>
                  <a:pt x="401" y="1403"/>
                  <a:pt x="409" y="1423"/>
                  <a:pt x="419" y="1442"/>
                </a:cubicBezTo>
                <a:cubicBezTo>
                  <a:pt x="424" y="1451"/>
                  <a:pt x="430" y="1460"/>
                  <a:pt x="435" y="1469"/>
                </a:cubicBezTo>
                <a:cubicBezTo>
                  <a:pt x="438" y="1473"/>
                  <a:pt x="452" y="1497"/>
                  <a:pt x="452" y="1487"/>
                </a:cubicBezTo>
                <a:cubicBezTo>
                  <a:pt x="452" y="1475"/>
                  <a:pt x="449" y="1462"/>
                  <a:pt x="446" y="1451"/>
                </a:cubicBezTo>
                <a:cubicBezTo>
                  <a:pt x="443" y="1434"/>
                  <a:pt x="438" y="1417"/>
                  <a:pt x="433" y="1400"/>
                </a:cubicBezTo>
                <a:close/>
                <a:moveTo>
                  <a:pt x="458" y="721"/>
                </a:moveTo>
                <a:cubicBezTo>
                  <a:pt x="460" y="717"/>
                  <a:pt x="461" y="711"/>
                  <a:pt x="462" y="706"/>
                </a:cubicBezTo>
                <a:cubicBezTo>
                  <a:pt x="464" y="696"/>
                  <a:pt x="465" y="685"/>
                  <a:pt x="466" y="675"/>
                </a:cubicBezTo>
                <a:cubicBezTo>
                  <a:pt x="469" y="658"/>
                  <a:pt x="471" y="641"/>
                  <a:pt x="471" y="624"/>
                </a:cubicBezTo>
                <a:cubicBezTo>
                  <a:pt x="472" y="610"/>
                  <a:pt x="473" y="587"/>
                  <a:pt x="461" y="580"/>
                </a:cubicBezTo>
                <a:cubicBezTo>
                  <a:pt x="456" y="577"/>
                  <a:pt x="449" y="579"/>
                  <a:pt x="445" y="584"/>
                </a:cubicBezTo>
                <a:cubicBezTo>
                  <a:pt x="441" y="589"/>
                  <a:pt x="439" y="596"/>
                  <a:pt x="438" y="604"/>
                </a:cubicBezTo>
                <a:cubicBezTo>
                  <a:pt x="439" y="629"/>
                  <a:pt x="442" y="654"/>
                  <a:pt x="445" y="679"/>
                </a:cubicBezTo>
                <a:cubicBezTo>
                  <a:pt x="447" y="688"/>
                  <a:pt x="448" y="698"/>
                  <a:pt x="450" y="708"/>
                </a:cubicBezTo>
                <a:cubicBezTo>
                  <a:pt x="451" y="711"/>
                  <a:pt x="454" y="730"/>
                  <a:pt x="458" y="721"/>
                </a:cubicBezTo>
                <a:close/>
                <a:moveTo>
                  <a:pt x="476" y="762"/>
                </a:moveTo>
                <a:cubicBezTo>
                  <a:pt x="482" y="754"/>
                  <a:pt x="488" y="746"/>
                  <a:pt x="493" y="738"/>
                </a:cubicBezTo>
                <a:cubicBezTo>
                  <a:pt x="500" y="726"/>
                  <a:pt x="506" y="714"/>
                  <a:pt x="512" y="702"/>
                </a:cubicBezTo>
                <a:cubicBezTo>
                  <a:pt x="517" y="689"/>
                  <a:pt x="523" y="677"/>
                  <a:pt x="521" y="662"/>
                </a:cubicBezTo>
                <a:cubicBezTo>
                  <a:pt x="521" y="659"/>
                  <a:pt x="520" y="656"/>
                  <a:pt x="519" y="653"/>
                </a:cubicBezTo>
                <a:cubicBezTo>
                  <a:pt x="516" y="651"/>
                  <a:pt x="513" y="651"/>
                  <a:pt x="510" y="651"/>
                </a:cubicBezTo>
                <a:cubicBezTo>
                  <a:pt x="503" y="653"/>
                  <a:pt x="499" y="659"/>
                  <a:pt x="495" y="666"/>
                </a:cubicBezTo>
                <a:cubicBezTo>
                  <a:pt x="490" y="674"/>
                  <a:pt x="485" y="681"/>
                  <a:pt x="482" y="690"/>
                </a:cubicBezTo>
                <a:cubicBezTo>
                  <a:pt x="476" y="705"/>
                  <a:pt x="472" y="720"/>
                  <a:pt x="467" y="735"/>
                </a:cubicBezTo>
                <a:cubicBezTo>
                  <a:pt x="463" y="750"/>
                  <a:pt x="454" y="776"/>
                  <a:pt x="458" y="781"/>
                </a:cubicBezTo>
                <a:cubicBezTo>
                  <a:pt x="461" y="785"/>
                  <a:pt x="471" y="769"/>
                  <a:pt x="476" y="762"/>
                </a:cubicBezTo>
                <a:close/>
                <a:moveTo>
                  <a:pt x="409" y="652"/>
                </a:moveTo>
                <a:cubicBezTo>
                  <a:pt x="405" y="650"/>
                  <a:pt x="400" y="651"/>
                  <a:pt x="397" y="656"/>
                </a:cubicBezTo>
                <a:cubicBezTo>
                  <a:pt x="393" y="661"/>
                  <a:pt x="393" y="669"/>
                  <a:pt x="395" y="676"/>
                </a:cubicBezTo>
                <a:cubicBezTo>
                  <a:pt x="401" y="698"/>
                  <a:pt x="409" y="718"/>
                  <a:pt x="419" y="736"/>
                </a:cubicBezTo>
                <a:cubicBezTo>
                  <a:pt x="424" y="746"/>
                  <a:pt x="430" y="755"/>
                  <a:pt x="435" y="763"/>
                </a:cubicBezTo>
                <a:cubicBezTo>
                  <a:pt x="438" y="767"/>
                  <a:pt x="452" y="791"/>
                  <a:pt x="452" y="781"/>
                </a:cubicBezTo>
                <a:cubicBezTo>
                  <a:pt x="452" y="769"/>
                  <a:pt x="449" y="757"/>
                  <a:pt x="446" y="746"/>
                </a:cubicBezTo>
                <a:cubicBezTo>
                  <a:pt x="443" y="728"/>
                  <a:pt x="438" y="711"/>
                  <a:pt x="433" y="694"/>
                </a:cubicBezTo>
                <a:cubicBezTo>
                  <a:pt x="429" y="680"/>
                  <a:pt x="423" y="656"/>
                  <a:pt x="409" y="652"/>
                </a:cubicBezTo>
                <a:close/>
                <a:moveTo>
                  <a:pt x="458" y="75"/>
                </a:moveTo>
                <a:cubicBezTo>
                  <a:pt x="461" y="79"/>
                  <a:pt x="471" y="64"/>
                  <a:pt x="476" y="56"/>
                </a:cubicBezTo>
                <a:cubicBezTo>
                  <a:pt x="482" y="49"/>
                  <a:pt x="488" y="41"/>
                  <a:pt x="493" y="32"/>
                </a:cubicBezTo>
                <a:cubicBezTo>
                  <a:pt x="499" y="22"/>
                  <a:pt x="505" y="11"/>
                  <a:pt x="510" y="0"/>
                </a:cubicBezTo>
                <a:cubicBezTo>
                  <a:pt x="476" y="0"/>
                  <a:pt x="476" y="0"/>
                  <a:pt x="476" y="0"/>
                </a:cubicBezTo>
                <a:cubicBezTo>
                  <a:pt x="473" y="10"/>
                  <a:pt x="470" y="20"/>
                  <a:pt x="467" y="30"/>
                </a:cubicBezTo>
                <a:cubicBezTo>
                  <a:pt x="463" y="44"/>
                  <a:pt x="454" y="71"/>
                  <a:pt x="458" y="75"/>
                </a:cubicBezTo>
                <a:close/>
                <a:moveTo>
                  <a:pt x="142" y="382"/>
                </a:moveTo>
                <a:cubicBezTo>
                  <a:pt x="142" y="382"/>
                  <a:pt x="141" y="382"/>
                  <a:pt x="141" y="382"/>
                </a:cubicBezTo>
                <a:cubicBezTo>
                  <a:pt x="139" y="380"/>
                  <a:pt x="136" y="381"/>
                  <a:pt x="133" y="382"/>
                </a:cubicBezTo>
                <a:cubicBezTo>
                  <a:pt x="120" y="387"/>
                  <a:pt x="109" y="402"/>
                  <a:pt x="100" y="415"/>
                </a:cubicBezTo>
                <a:cubicBezTo>
                  <a:pt x="89" y="432"/>
                  <a:pt x="73" y="468"/>
                  <a:pt x="76" y="474"/>
                </a:cubicBezTo>
                <a:cubicBezTo>
                  <a:pt x="79" y="480"/>
                  <a:pt x="117" y="456"/>
                  <a:pt x="132" y="435"/>
                </a:cubicBezTo>
                <a:cubicBezTo>
                  <a:pt x="140" y="424"/>
                  <a:pt x="155" y="402"/>
                  <a:pt x="146" y="387"/>
                </a:cubicBezTo>
                <a:cubicBezTo>
                  <a:pt x="145" y="385"/>
                  <a:pt x="144" y="383"/>
                  <a:pt x="142" y="382"/>
                </a:cubicBezTo>
                <a:close/>
                <a:moveTo>
                  <a:pt x="471" y="2035"/>
                </a:moveTo>
                <a:cubicBezTo>
                  <a:pt x="472" y="2021"/>
                  <a:pt x="473" y="1998"/>
                  <a:pt x="461" y="1991"/>
                </a:cubicBezTo>
                <a:cubicBezTo>
                  <a:pt x="456" y="1988"/>
                  <a:pt x="449" y="1990"/>
                  <a:pt x="445" y="1995"/>
                </a:cubicBezTo>
                <a:cubicBezTo>
                  <a:pt x="441" y="2000"/>
                  <a:pt x="439" y="2008"/>
                  <a:pt x="438" y="2015"/>
                </a:cubicBezTo>
                <a:cubicBezTo>
                  <a:pt x="439" y="2040"/>
                  <a:pt x="442" y="2065"/>
                  <a:pt x="445" y="2090"/>
                </a:cubicBezTo>
                <a:cubicBezTo>
                  <a:pt x="447" y="2100"/>
                  <a:pt x="448" y="2109"/>
                  <a:pt x="450" y="2119"/>
                </a:cubicBezTo>
                <a:cubicBezTo>
                  <a:pt x="451" y="2122"/>
                  <a:pt x="454" y="2141"/>
                  <a:pt x="458" y="2133"/>
                </a:cubicBezTo>
                <a:cubicBezTo>
                  <a:pt x="460" y="2128"/>
                  <a:pt x="461" y="2122"/>
                  <a:pt x="462" y="2117"/>
                </a:cubicBezTo>
                <a:cubicBezTo>
                  <a:pt x="464" y="2107"/>
                  <a:pt x="465" y="2097"/>
                  <a:pt x="466" y="2086"/>
                </a:cubicBezTo>
                <a:cubicBezTo>
                  <a:pt x="469" y="2069"/>
                  <a:pt x="471" y="2052"/>
                  <a:pt x="471" y="2035"/>
                </a:cubicBezTo>
                <a:close/>
                <a:moveTo>
                  <a:pt x="433" y="2106"/>
                </a:moveTo>
                <a:cubicBezTo>
                  <a:pt x="429" y="2091"/>
                  <a:pt x="423" y="2068"/>
                  <a:pt x="409" y="2063"/>
                </a:cubicBezTo>
                <a:cubicBezTo>
                  <a:pt x="405" y="2061"/>
                  <a:pt x="400" y="2062"/>
                  <a:pt x="397" y="2067"/>
                </a:cubicBezTo>
                <a:cubicBezTo>
                  <a:pt x="393" y="2072"/>
                  <a:pt x="393" y="2081"/>
                  <a:pt x="395" y="2088"/>
                </a:cubicBezTo>
                <a:cubicBezTo>
                  <a:pt x="401" y="2109"/>
                  <a:pt x="409" y="2129"/>
                  <a:pt x="419" y="2148"/>
                </a:cubicBezTo>
                <a:cubicBezTo>
                  <a:pt x="421" y="2151"/>
                  <a:pt x="423" y="2155"/>
                  <a:pt x="426" y="2159"/>
                </a:cubicBezTo>
                <a:cubicBezTo>
                  <a:pt x="447" y="2159"/>
                  <a:pt x="447" y="2159"/>
                  <a:pt x="447" y="2159"/>
                </a:cubicBezTo>
                <a:cubicBezTo>
                  <a:pt x="447" y="2158"/>
                  <a:pt x="446" y="2157"/>
                  <a:pt x="446" y="2157"/>
                </a:cubicBezTo>
                <a:cubicBezTo>
                  <a:pt x="443" y="2139"/>
                  <a:pt x="438" y="2122"/>
                  <a:pt x="433" y="2106"/>
                </a:cubicBezTo>
                <a:close/>
                <a:moveTo>
                  <a:pt x="521" y="2073"/>
                </a:moveTo>
                <a:cubicBezTo>
                  <a:pt x="521" y="2070"/>
                  <a:pt x="520" y="2067"/>
                  <a:pt x="519" y="2065"/>
                </a:cubicBezTo>
                <a:cubicBezTo>
                  <a:pt x="516" y="2062"/>
                  <a:pt x="513" y="2062"/>
                  <a:pt x="510" y="2063"/>
                </a:cubicBezTo>
                <a:cubicBezTo>
                  <a:pt x="503" y="2065"/>
                  <a:pt x="499" y="2071"/>
                  <a:pt x="495" y="2077"/>
                </a:cubicBezTo>
                <a:cubicBezTo>
                  <a:pt x="490" y="2085"/>
                  <a:pt x="485" y="2092"/>
                  <a:pt x="482" y="2101"/>
                </a:cubicBezTo>
                <a:cubicBezTo>
                  <a:pt x="476" y="2116"/>
                  <a:pt x="472" y="2131"/>
                  <a:pt x="467" y="2146"/>
                </a:cubicBezTo>
                <a:cubicBezTo>
                  <a:pt x="466" y="2150"/>
                  <a:pt x="465" y="2154"/>
                  <a:pt x="463" y="2159"/>
                </a:cubicBezTo>
                <a:cubicBezTo>
                  <a:pt x="486" y="2159"/>
                  <a:pt x="486" y="2159"/>
                  <a:pt x="486" y="2159"/>
                </a:cubicBezTo>
                <a:cubicBezTo>
                  <a:pt x="489" y="2155"/>
                  <a:pt x="491" y="2152"/>
                  <a:pt x="493" y="2149"/>
                </a:cubicBezTo>
                <a:cubicBezTo>
                  <a:pt x="500" y="2137"/>
                  <a:pt x="506" y="2125"/>
                  <a:pt x="512" y="2113"/>
                </a:cubicBezTo>
                <a:cubicBezTo>
                  <a:pt x="517" y="2100"/>
                  <a:pt x="523" y="2088"/>
                  <a:pt x="521" y="2073"/>
                </a:cubicBezTo>
                <a:close/>
                <a:moveTo>
                  <a:pt x="438" y="1535"/>
                </a:moveTo>
                <a:cubicBezTo>
                  <a:pt x="440" y="1537"/>
                  <a:pt x="442" y="1538"/>
                  <a:pt x="444" y="1539"/>
                </a:cubicBezTo>
                <a:cubicBezTo>
                  <a:pt x="445" y="1539"/>
                  <a:pt x="446" y="1539"/>
                  <a:pt x="447" y="1539"/>
                </a:cubicBezTo>
                <a:cubicBezTo>
                  <a:pt x="448" y="1539"/>
                  <a:pt x="449" y="1538"/>
                  <a:pt x="450" y="1537"/>
                </a:cubicBezTo>
                <a:cubicBezTo>
                  <a:pt x="454" y="1532"/>
                  <a:pt x="448" y="1519"/>
                  <a:pt x="447" y="1514"/>
                </a:cubicBezTo>
                <a:cubicBezTo>
                  <a:pt x="443" y="1505"/>
                  <a:pt x="439" y="1498"/>
                  <a:pt x="435" y="1490"/>
                </a:cubicBezTo>
                <a:cubicBezTo>
                  <a:pt x="429" y="1476"/>
                  <a:pt x="422" y="1463"/>
                  <a:pt x="413" y="1451"/>
                </a:cubicBezTo>
                <a:cubicBezTo>
                  <a:pt x="410" y="1447"/>
                  <a:pt x="406" y="1442"/>
                  <a:pt x="401" y="1440"/>
                </a:cubicBezTo>
                <a:cubicBezTo>
                  <a:pt x="396" y="1438"/>
                  <a:pt x="390" y="1440"/>
                  <a:pt x="387" y="1445"/>
                </a:cubicBezTo>
                <a:cubicBezTo>
                  <a:pt x="385" y="1449"/>
                  <a:pt x="384" y="1453"/>
                  <a:pt x="385" y="1457"/>
                </a:cubicBezTo>
                <a:cubicBezTo>
                  <a:pt x="385" y="1461"/>
                  <a:pt x="386" y="1465"/>
                  <a:pt x="387" y="1469"/>
                </a:cubicBezTo>
                <a:cubicBezTo>
                  <a:pt x="398" y="1498"/>
                  <a:pt x="418" y="1518"/>
                  <a:pt x="438" y="1535"/>
                </a:cubicBezTo>
                <a:close/>
                <a:moveTo>
                  <a:pt x="401" y="2146"/>
                </a:moveTo>
                <a:cubicBezTo>
                  <a:pt x="396" y="2144"/>
                  <a:pt x="390" y="2146"/>
                  <a:pt x="387" y="2151"/>
                </a:cubicBezTo>
                <a:cubicBezTo>
                  <a:pt x="386" y="2153"/>
                  <a:pt x="385" y="2156"/>
                  <a:pt x="385" y="2159"/>
                </a:cubicBezTo>
                <a:cubicBezTo>
                  <a:pt x="415" y="2159"/>
                  <a:pt x="415" y="2159"/>
                  <a:pt x="415" y="2159"/>
                </a:cubicBezTo>
                <a:cubicBezTo>
                  <a:pt x="414" y="2158"/>
                  <a:pt x="414" y="2158"/>
                  <a:pt x="413" y="2157"/>
                </a:cubicBezTo>
                <a:cubicBezTo>
                  <a:pt x="410" y="2152"/>
                  <a:pt x="406" y="2148"/>
                  <a:pt x="401" y="2146"/>
                </a:cubicBezTo>
                <a:close/>
                <a:moveTo>
                  <a:pt x="526" y="2149"/>
                </a:moveTo>
                <a:cubicBezTo>
                  <a:pt x="526" y="2149"/>
                  <a:pt x="525" y="2149"/>
                  <a:pt x="525" y="2148"/>
                </a:cubicBezTo>
                <a:cubicBezTo>
                  <a:pt x="523" y="2147"/>
                  <a:pt x="520" y="2147"/>
                  <a:pt x="517" y="2148"/>
                </a:cubicBezTo>
                <a:cubicBezTo>
                  <a:pt x="512" y="2151"/>
                  <a:pt x="507" y="2154"/>
                  <a:pt x="502" y="2159"/>
                </a:cubicBezTo>
                <a:cubicBezTo>
                  <a:pt x="532" y="2159"/>
                  <a:pt x="532" y="2159"/>
                  <a:pt x="532" y="2159"/>
                </a:cubicBezTo>
                <a:cubicBezTo>
                  <a:pt x="531" y="2157"/>
                  <a:pt x="531" y="2155"/>
                  <a:pt x="530" y="2153"/>
                </a:cubicBezTo>
                <a:cubicBezTo>
                  <a:pt x="529" y="2152"/>
                  <a:pt x="528" y="2150"/>
                  <a:pt x="526" y="2149"/>
                </a:cubicBezTo>
                <a:close/>
                <a:moveTo>
                  <a:pt x="35" y="381"/>
                </a:moveTo>
                <a:cubicBezTo>
                  <a:pt x="40" y="390"/>
                  <a:pt x="46" y="399"/>
                  <a:pt x="51" y="407"/>
                </a:cubicBezTo>
                <a:cubicBezTo>
                  <a:pt x="54" y="411"/>
                  <a:pt x="68" y="436"/>
                  <a:pt x="68" y="426"/>
                </a:cubicBezTo>
                <a:cubicBezTo>
                  <a:pt x="68" y="414"/>
                  <a:pt x="65" y="401"/>
                  <a:pt x="62" y="390"/>
                </a:cubicBezTo>
                <a:cubicBezTo>
                  <a:pt x="59" y="373"/>
                  <a:pt x="54" y="355"/>
                  <a:pt x="49" y="339"/>
                </a:cubicBezTo>
                <a:cubicBezTo>
                  <a:pt x="45" y="324"/>
                  <a:pt x="39" y="301"/>
                  <a:pt x="26" y="296"/>
                </a:cubicBezTo>
                <a:cubicBezTo>
                  <a:pt x="21" y="294"/>
                  <a:pt x="16" y="296"/>
                  <a:pt x="13" y="300"/>
                </a:cubicBezTo>
                <a:cubicBezTo>
                  <a:pt x="9" y="305"/>
                  <a:pt x="9" y="314"/>
                  <a:pt x="11" y="321"/>
                </a:cubicBezTo>
                <a:cubicBezTo>
                  <a:pt x="17" y="342"/>
                  <a:pt x="25" y="362"/>
                  <a:pt x="35" y="381"/>
                </a:cubicBezTo>
                <a:close/>
                <a:moveTo>
                  <a:pt x="526" y="1444"/>
                </a:moveTo>
                <a:cubicBezTo>
                  <a:pt x="526" y="1443"/>
                  <a:pt x="525" y="1443"/>
                  <a:pt x="525" y="1443"/>
                </a:cubicBezTo>
                <a:cubicBezTo>
                  <a:pt x="523" y="1442"/>
                  <a:pt x="520" y="1442"/>
                  <a:pt x="517" y="1443"/>
                </a:cubicBezTo>
                <a:cubicBezTo>
                  <a:pt x="504" y="1448"/>
                  <a:pt x="493" y="1463"/>
                  <a:pt x="484" y="1476"/>
                </a:cubicBezTo>
                <a:cubicBezTo>
                  <a:pt x="473" y="1493"/>
                  <a:pt x="457" y="1529"/>
                  <a:pt x="460" y="1536"/>
                </a:cubicBezTo>
                <a:cubicBezTo>
                  <a:pt x="463" y="1542"/>
                  <a:pt x="501" y="1517"/>
                  <a:pt x="516" y="1497"/>
                </a:cubicBezTo>
                <a:cubicBezTo>
                  <a:pt x="524" y="1485"/>
                  <a:pt x="539" y="1464"/>
                  <a:pt x="530" y="1448"/>
                </a:cubicBezTo>
                <a:cubicBezTo>
                  <a:pt x="529" y="1446"/>
                  <a:pt x="528" y="1445"/>
                  <a:pt x="526" y="1444"/>
                </a:cubicBezTo>
                <a:close/>
                <a:moveTo>
                  <a:pt x="526" y="738"/>
                </a:moveTo>
                <a:cubicBezTo>
                  <a:pt x="526" y="738"/>
                  <a:pt x="525" y="738"/>
                  <a:pt x="525" y="737"/>
                </a:cubicBezTo>
                <a:cubicBezTo>
                  <a:pt x="523" y="736"/>
                  <a:pt x="520" y="736"/>
                  <a:pt x="517" y="737"/>
                </a:cubicBezTo>
                <a:cubicBezTo>
                  <a:pt x="504" y="743"/>
                  <a:pt x="493" y="757"/>
                  <a:pt x="484" y="770"/>
                </a:cubicBezTo>
                <a:cubicBezTo>
                  <a:pt x="473" y="788"/>
                  <a:pt x="457" y="824"/>
                  <a:pt x="460" y="830"/>
                </a:cubicBezTo>
                <a:cubicBezTo>
                  <a:pt x="463" y="836"/>
                  <a:pt x="501" y="811"/>
                  <a:pt x="516" y="791"/>
                </a:cubicBezTo>
                <a:cubicBezTo>
                  <a:pt x="524" y="780"/>
                  <a:pt x="539" y="758"/>
                  <a:pt x="530" y="742"/>
                </a:cubicBezTo>
                <a:cubicBezTo>
                  <a:pt x="529" y="741"/>
                  <a:pt x="528" y="739"/>
                  <a:pt x="526" y="738"/>
                </a:cubicBezTo>
                <a:close/>
                <a:moveTo>
                  <a:pt x="51" y="1841"/>
                </a:moveTo>
                <a:cubicBezTo>
                  <a:pt x="45" y="1827"/>
                  <a:pt x="38" y="1814"/>
                  <a:pt x="29" y="1802"/>
                </a:cubicBezTo>
                <a:cubicBezTo>
                  <a:pt x="26" y="1797"/>
                  <a:pt x="22" y="1793"/>
                  <a:pt x="17" y="1791"/>
                </a:cubicBezTo>
                <a:cubicBezTo>
                  <a:pt x="12" y="1789"/>
                  <a:pt x="6" y="1791"/>
                  <a:pt x="3" y="1796"/>
                </a:cubicBezTo>
                <a:cubicBezTo>
                  <a:pt x="1" y="1800"/>
                  <a:pt x="0" y="1804"/>
                  <a:pt x="1" y="1808"/>
                </a:cubicBezTo>
                <a:cubicBezTo>
                  <a:pt x="1" y="1812"/>
                  <a:pt x="2" y="1816"/>
                  <a:pt x="3" y="1820"/>
                </a:cubicBezTo>
                <a:cubicBezTo>
                  <a:pt x="14" y="1849"/>
                  <a:pt x="34" y="1869"/>
                  <a:pt x="54" y="1886"/>
                </a:cubicBezTo>
                <a:cubicBezTo>
                  <a:pt x="56" y="1887"/>
                  <a:pt x="58" y="1889"/>
                  <a:pt x="60" y="1890"/>
                </a:cubicBezTo>
                <a:cubicBezTo>
                  <a:pt x="61" y="1890"/>
                  <a:pt x="62" y="1890"/>
                  <a:pt x="63" y="1890"/>
                </a:cubicBezTo>
                <a:cubicBezTo>
                  <a:pt x="64" y="1890"/>
                  <a:pt x="65" y="1889"/>
                  <a:pt x="66" y="1888"/>
                </a:cubicBezTo>
                <a:cubicBezTo>
                  <a:pt x="70" y="1883"/>
                  <a:pt x="64" y="1869"/>
                  <a:pt x="63" y="1865"/>
                </a:cubicBezTo>
                <a:cubicBezTo>
                  <a:pt x="59" y="1856"/>
                  <a:pt x="55" y="1849"/>
                  <a:pt x="51" y="1841"/>
                </a:cubicBezTo>
                <a:close/>
                <a:moveTo>
                  <a:pt x="3" y="1116"/>
                </a:moveTo>
                <a:cubicBezTo>
                  <a:pt x="14" y="1146"/>
                  <a:pt x="34" y="1165"/>
                  <a:pt x="54" y="1182"/>
                </a:cubicBezTo>
                <a:cubicBezTo>
                  <a:pt x="56" y="1184"/>
                  <a:pt x="58" y="1185"/>
                  <a:pt x="60" y="1186"/>
                </a:cubicBezTo>
                <a:cubicBezTo>
                  <a:pt x="61" y="1186"/>
                  <a:pt x="62" y="1186"/>
                  <a:pt x="63" y="1186"/>
                </a:cubicBezTo>
                <a:cubicBezTo>
                  <a:pt x="64" y="1186"/>
                  <a:pt x="65" y="1185"/>
                  <a:pt x="66" y="1184"/>
                </a:cubicBezTo>
                <a:cubicBezTo>
                  <a:pt x="70" y="1179"/>
                  <a:pt x="64" y="1166"/>
                  <a:pt x="63" y="1161"/>
                </a:cubicBezTo>
                <a:cubicBezTo>
                  <a:pt x="59" y="1153"/>
                  <a:pt x="55" y="1145"/>
                  <a:pt x="51" y="1137"/>
                </a:cubicBezTo>
                <a:cubicBezTo>
                  <a:pt x="45" y="1124"/>
                  <a:pt x="38" y="1110"/>
                  <a:pt x="29" y="1099"/>
                </a:cubicBezTo>
                <a:cubicBezTo>
                  <a:pt x="26" y="1094"/>
                  <a:pt x="22" y="1089"/>
                  <a:pt x="17" y="1087"/>
                </a:cubicBezTo>
                <a:cubicBezTo>
                  <a:pt x="12" y="1086"/>
                  <a:pt x="6" y="1087"/>
                  <a:pt x="3" y="1093"/>
                </a:cubicBezTo>
                <a:cubicBezTo>
                  <a:pt x="1" y="1096"/>
                  <a:pt x="0" y="1100"/>
                  <a:pt x="1" y="1104"/>
                </a:cubicBezTo>
                <a:cubicBezTo>
                  <a:pt x="1" y="1109"/>
                  <a:pt x="2" y="1112"/>
                  <a:pt x="3" y="1116"/>
                </a:cubicBezTo>
                <a:close/>
                <a:moveTo>
                  <a:pt x="49" y="1751"/>
                </a:moveTo>
                <a:cubicBezTo>
                  <a:pt x="45" y="1736"/>
                  <a:pt x="39" y="1713"/>
                  <a:pt x="26" y="1708"/>
                </a:cubicBezTo>
                <a:cubicBezTo>
                  <a:pt x="21" y="1706"/>
                  <a:pt x="16" y="1708"/>
                  <a:pt x="13" y="1712"/>
                </a:cubicBezTo>
                <a:cubicBezTo>
                  <a:pt x="9" y="1718"/>
                  <a:pt x="9" y="1726"/>
                  <a:pt x="11" y="1733"/>
                </a:cubicBezTo>
                <a:cubicBezTo>
                  <a:pt x="17" y="1754"/>
                  <a:pt x="25" y="1774"/>
                  <a:pt x="35" y="1793"/>
                </a:cubicBezTo>
                <a:cubicBezTo>
                  <a:pt x="40" y="1802"/>
                  <a:pt x="46" y="1811"/>
                  <a:pt x="51" y="1820"/>
                </a:cubicBezTo>
                <a:cubicBezTo>
                  <a:pt x="54" y="1824"/>
                  <a:pt x="68" y="1848"/>
                  <a:pt x="68" y="1838"/>
                </a:cubicBezTo>
                <a:cubicBezTo>
                  <a:pt x="68" y="1826"/>
                  <a:pt x="65" y="1813"/>
                  <a:pt x="62" y="1802"/>
                </a:cubicBezTo>
                <a:cubicBezTo>
                  <a:pt x="59" y="1785"/>
                  <a:pt x="54" y="1768"/>
                  <a:pt x="49" y="1751"/>
                </a:cubicBezTo>
                <a:close/>
                <a:moveTo>
                  <a:pt x="3" y="408"/>
                </a:moveTo>
                <a:cubicBezTo>
                  <a:pt x="14" y="437"/>
                  <a:pt x="34" y="457"/>
                  <a:pt x="54" y="474"/>
                </a:cubicBezTo>
                <a:cubicBezTo>
                  <a:pt x="56" y="475"/>
                  <a:pt x="58" y="477"/>
                  <a:pt x="60" y="478"/>
                </a:cubicBezTo>
                <a:cubicBezTo>
                  <a:pt x="61" y="478"/>
                  <a:pt x="62" y="478"/>
                  <a:pt x="63" y="478"/>
                </a:cubicBezTo>
                <a:cubicBezTo>
                  <a:pt x="64" y="478"/>
                  <a:pt x="65" y="477"/>
                  <a:pt x="66" y="476"/>
                </a:cubicBezTo>
                <a:cubicBezTo>
                  <a:pt x="70" y="471"/>
                  <a:pt x="64" y="457"/>
                  <a:pt x="63" y="453"/>
                </a:cubicBezTo>
                <a:cubicBezTo>
                  <a:pt x="59" y="444"/>
                  <a:pt x="55" y="436"/>
                  <a:pt x="51" y="429"/>
                </a:cubicBezTo>
                <a:cubicBezTo>
                  <a:pt x="45" y="415"/>
                  <a:pt x="38" y="402"/>
                  <a:pt x="29" y="390"/>
                </a:cubicBezTo>
                <a:cubicBezTo>
                  <a:pt x="26" y="385"/>
                  <a:pt x="22" y="381"/>
                  <a:pt x="17" y="379"/>
                </a:cubicBezTo>
                <a:cubicBezTo>
                  <a:pt x="12" y="377"/>
                  <a:pt x="6" y="379"/>
                  <a:pt x="3" y="384"/>
                </a:cubicBezTo>
                <a:cubicBezTo>
                  <a:pt x="1" y="387"/>
                  <a:pt x="0" y="392"/>
                  <a:pt x="1" y="396"/>
                </a:cubicBezTo>
                <a:cubicBezTo>
                  <a:pt x="1" y="400"/>
                  <a:pt x="2" y="404"/>
                  <a:pt x="3" y="408"/>
                </a:cubicBezTo>
                <a:close/>
                <a:moveTo>
                  <a:pt x="142" y="1794"/>
                </a:moveTo>
                <a:cubicBezTo>
                  <a:pt x="142" y="1794"/>
                  <a:pt x="141" y="1794"/>
                  <a:pt x="141" y="1794"/>
                </a:cubicBezTo>
                <a:cubicBezTo>
                  <a:pt x="139" y="1793"/>
                  <a:pt x="136" y="1793"/>
                  <a:pt x="133" y="1794"/>
                </a:cubicBezTo>
                <a:cubicBezTo>
                  <a:pt x="120" y="1799"/>
                  <a:pt x="109" y="1814"/>
                  <a:pt x="100" y="1827"/>
                </a:cubicBezTo>
                <a:cubicBezTo>
                  <a:pt x="89" y="1844"/>
                  <a:pt x="73" y="1880"/>
                  <a:pt x="76" y="1886"/>
                </a:cubicBezTo>
                <a:cubicBezTo>
                  <a:pt x="79" y="1893"/>
                  <a:pt x="117" y="1868"/>
                  <a:pt x="132" y="1847"/>
                </a:cubicBezTo>
                <a:cubicBezTo>
                  <a:pt x="140" y="1836"/>
                  <a:pt x="155" y="1815"/>
                  <a:pt x="146" y="1799"/>
                </a:cubicBezTo>
                <a:cubicBezTo>
                  <a:pt x="145" y="1797"/>
                  <a:pt x="144" y="1796"/>
                  <a:pt x="142" y="1794"/>
                </a:cubicBezTo>
                <a:close/>
                <a:moveTo>
                  <a:pt x="142" y="1091"/>
                </a:moveTo>
                <a:cubicBezTo>
                  <a:pt x="142" y="1091"/>
                  <a:pt x="141" y="1090"/>
                  <a:pt x="141" y="1090"/>
                </a:cubicBezTo>
                <a:cubicBezTo>
                  <a:pt x="139" y="1089"/>
                  <a:pt x="136" y="1089"/>
                  <a:pt x="133" y="1090"/>
                </a:cubicBezTo>
                <a:cubicBezTo>
                  <a:pt x="120" y="1095"/>
                  <a:pt x="109" y="1110"/>
                  <a:pt x="100" y="1123"/>
                </a:cubicBezTo>
                <a:cubicBezTo>
                  <a:pt x="89" y="1140"/>
                  <a:pt x="73" y="1176"/>
                  <a:pt x="76" y="1183"/>
                </a:cubicBezTo>
                <a:cubicBezTo>
                  <a:pt x="79" y="1189"/>
                  <a:pt x="117" y="1164"/>
                  <a:pt x="132" y="1144"/>
                </a:cubicBezTo>
                <a:cubicBezTo>
                  <a:pt x="140" y="1133"/>
                  <a:pt x="155" y="1111"/>
                  <a:pt x="146" y="1095"/>
                </a:cubicBezTo>
                <a:cubicBezTo>
                  <a:pt x="145" y="1093"/>
                  <a:pt x="144" y="1092"/>
                  <a:pt x="142" y="1091"/>
                </a:cubicBezTo>
                <a:close/>
                <a:moveTo>
                  <a:pt x="74" y="1778"/>
                </a:moveTo>
                <a:cubicBezTo>
                  <a:pt x="76" y="1773"/>
                  <a:pt x="77" y="1767"/>
                  <a:pt x="78" y="1762"/>
                </a:cubicBezTo>
                <a:cubicBezTo>
                  <a:pt x="80" y="1752"/>
                  <a:pt x="81" y="1742"/>
                  <a:pt x="82" y="1732"/>
                </a:cubicBezTo>
                <a:cubicBezTo>
                  <a:pt x="85" y="1715"/>
                  <a:pt x="87" y="1698"/>
                  <a:pt x="87" y="1681"/>
                </a:cubicBezTo>
                <a:cubicBezTo>
                  <a:pt x="88" y="1666"/>
                  <a:pt x="89" y="1644"/>
                  <a:pt x="77" y="1636"/>
                </a:cubicBezTo>
                <a:cubicBezTo>
                  <a:pt x="72" y="1633"/>
                  <a:pt x="65" y="1635"/>
                  <a:pt x="61" y="1640"/>
                </a:cubicBezTo>
                <a:cubicBezTo>
                  <a:pt x="57" y="1645"/>
                  <a:pt x="55" y="1653"/>
                  <a:pt x="54" y="1660"/>
                </a:cubicBezTo>
                <a:cubicBezTo>
                  <a:pt x="55" y="1685"/>
                  <a:pt x="58" y="1710"/>
                  <a:pt x="61" y="1735"/>
                </a:cubicBezTo>
                <a:cubicBezTo>
                  <a:pt x="63" y="1745"/>
                  <a:pt x="64" y="1755"/>
                  <a:pt x="66" y="1765"/>
                </a:cubicBezTo>
                <a:cubicBezTo>
                  <a:pt x="67" y="1768"/>
                  <a:pt x="70" y="1786"/>
                  <a:pt x="74" y="1778"/>
                </a:cubicBezTo>
                <a:close/>
                <a:moveTo>
                  <a:pt x="92" y="1819"/>
                </a:moveTo>
                <a:cubicBezTo>
                  <a:pt x="98" y="1811"/>
                  <a:pt x="104" y="1803"/>
                  <a:pt x="109" y="1794"/>
                </a:cubicBezTo>
                <a:cubicBezTo>
                  <a:pt x="116" y="1783"/>
                  <a:pt x="122" y="1771"/>
                  <a:pt x="128" y="1758"/>
                </a:cubicBezTo>
                <a:cubicBezTo>
                  <a:pt x="133" y="1746"/>
                  <a:pt x="139" y="1733"/>
                  <a:pt x="137" y="1718"/>
                </a:cubicBezTo>
                <a:cubicBezTo>
                  <a:pt x="137" y="1715"/>
                  <a:pt x="136" y="1712"/>
                  <a:pt x="135" y="1710"/>
                </a:cubicBezTo>
                <a:cubicBezTo>
                  <a:pt x="132" y="1707"/>
                  <a:pt x="129" y="1707"/>
                  <a:pt x="126" y="1708"/>
                </a:cubicBezTo>
                <a:cubicBezTo>
                  <a:pt x="119" y="1710"/>
                  <a:pt x="115" y="1716"/>
                  <a:pt x="111" y="1723"/>
                </a:cubicBezTo>
                <a:cubicBezTo>
                  <a:pt x="106" y="1730"/>
                  <a:pt x="101" y="1738"/>
                  <a:pt x="98" y="1747"/>
                </a:cubicBezTo>
                <a:cubicBezTo>
                  <a:pt x="92" y="1761"/>
                  <a:pt x="88" y="1777"/>
                  <a:pt x="83" y="1792"/>
                </a:cubicBezTo>
                <a:cubicBezTo>
                  <a:pt x="79" y="1807"/>
                  <a:pt x="70" y="1833"/>
                  <a:pt x="74" y="1837"/>
                </a:cubicBezTo>
                <a:cubicBezTo>
                  <a:pt x="77" y="1841"/>
                  <a:pt x="87" y="1826"/>
                  <a:pt x="92" y="1819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5000"/>
            </a:schemeClr>
          </a:solidFill>
          <a:ln>
            <a:noFill/>
          </a:ln>
        </p:spPr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65113" y="507037"/>
            <a:ext cx="2084832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1" y="524373"/>
            <a:ext cx="5449839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6" y="6296617"/>
            <a:ext cx="2505996" cy="365125"/>
          </a:xfrm>
        </p:spPr>
        <p:txBody>
          <a:bodyPr/>
          <a:lstStyle/>
          <a:p>
            <a:fld id="{3C0F3CEF-8B24-49F0-9337-58EBF7A809EA}" type="datetimeFigureOut">
              <a:rPr lang="ar-AE" smtClean="0"/>
              <a:pPr/>
              <a:t>22/06/1443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701" y="6296617"/>
            <a:ext cx="5959577" cy="365125"/>
          </a:xfrm>
        </p:spPr>
        <p:txBody>
          <a:bodyPr/>
          <a:lstStyle/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4" y="2853202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1C7D0F41-BFBA-412E-BE55-16EE17B84645}" type="slidenum">
              <a:rPr lang="ar-AE" smtClean="0"/>
              <a:pPr/>
              <a:t>‹#›</a:t>
            </a:fld>
            <a:endParaRPr lang="ar-AE"/>
          </a:p>
        </p:txBody>
      </p:sp>
      <p:cxnSp>
        <p:nvCxnSpPr>
          <p:cNvPr id="12" name="Straight Connector 11" title="Rule Line"/>
          <p:cNvCxnSpPr/>
          <p:nvPr/>
        </p:nvCxnSpPr>
        <p:spPr>
          <a:xfrm>
            <a:off x="8634987" y="571504"/>
            <a:ext cx="0" cy="5275467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212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PENING TITLE" type="title">
  <p:cSld name="OPENING 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686300" y="534467"/>
            <a:ext cx="10820400" cy="5791200"/>
          </a:xfrm>
          <a:prstGeom prst="rect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1829403" y="1602367"/>
            <a:ext cx="85332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800"/>
              <a:buFont typeface="Abril Fatface"/>
              <a:buNone/>
              <a:defRPr sz="64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Font typeface="Abril Fatface"/>
              <a:buNone/>
              <a:defRPr sz="6933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2307800" y="4242567"/>
            <a:ext cx="757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100"/>
              <a:buNone/>
              <a:defRPr sz="1467">
                <a:solidFill>
                  <a:schemeClr val="accent2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1C448"/>
              </a:buClr>
              <a:buSzPts val="2800"/>
              <a:buNone/>
              <a:defRPr sz="3733">
                <a:solidFill>
                  <a:srgbClr val="A1C448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43299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LIST">
  <p:cSld name="TITLE + LIS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body" idx="1"/>
          </p:nvPr>
        </p:nvSpPr>
        <p:spPr>
          <a:xfrm>
            <a:off x="960000" y="1841433"/>
            <a:ext cx="7963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244608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1">
  <p:cSld name="SECTION 1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5"/>
          <p:cNvSpPr txBox="1">
            <a:spLocks noGrp="1"/>
          </p:cNvSpPr>
          <p:nvPr>
            <p:ph type="ctrTitle"/>
          </p:nvPr>
        </p:nvSpPr>
        <p:spPr>
          <a:xfrm>
            <a:off x="2493600" y="2836700"/>
            <a:ext cx="7204800" cy="33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37" name="Google Shape;37;p5"/>
          <p:cNvSpPr txBox="1">
            <a:spLocks noGrp="1"/>
          </p:cNvSpPr>
          <p:nvPr>
            <p:ph type="subTitle" idx="1"/>
          </p:nvPr>
        </p:nvSpPr>
        <p:spPr>
          <a:xfrm>
            <a:off x="4018200" y="3272300"/>
            <a:ext cx="4155600" cy="2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38" name="Google Shape;38;p5"/>
          <p:cNvSpPr txBox="1">
            <a:spLocks noGrp="1"/>
          </p:cNvSpPr>
          <p:nvPr>
            <p:ph type="title" idx="2" hasCustomPrompt="1"/>
          </p:nvPr>
        </p:nvSpPr>
        <p:spPr>
          <a:xfrm>
            <a:off x="5196200" y="1815167"/>
            <a:ext cx="17996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54792840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">
  <p:cSld name="TITLE + TEX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6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1" name="Google Shape;41;p6"/>
          <p:cNvSpPr txBox="1">
            <a:spLocks noGrp="1"/>
          </p:cNvSpPr>
          <p:nvPr>
            <p:ph type="subTitle" idx="1"/>
          </p:nvPr>
        </p:nvSpPr>
        <p:spPr>
          <a:xfrm>
            <a:off x="4018200" y="4288300"/>
            <a:ext cx="4155600" cy="2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02991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EXT 2">
  <p:cSld name="TITLE + TEXT 2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7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subTitle" idx="1"/>
          </p:nvPr>
        </p:nvSpPr>
        <p:spPr>
          <a:xfrm>
            <a:off x="1328900" y="3085200"/>
            <a:ext cx="4155600" cy="20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  <a:defRPr sz="14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6783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THREE COLUMNS">
  <p:cSld name="TITLE + THREE COLUMN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8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7" name="Google Shape;47;p8"/>
          <p:cNvSpPr txBox="1">
            <a:spLocks noGrp="1"/>
          </p:cNvSpPr>
          <p:nvPr>
            <p:ph type="ctrTitle" idx="2"/>
          </p:nvPr>
        </p:nvSpPr>
        <p:spPr>
          <a:xfrm>
            <a:off x="1612200" y="38591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subTitle" idx="1"/>
          </p:nvPr>
        </p:nvSpPr>
        <p:spPr>
          <a:xfrm>
            <a:off x="1739000" y="4237667"/>
            <a:ext cx="255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ctrTitle" idx="3"/>
          </p:nvPr>
        </p:nvSpPr>
        <p:spPr>
          <a:xfrm>
            <a:off x="4689800" y="38591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subTitle" idx="4"/>
          </p:nvPr>
        </p:nvSpPr>
        <p:spPr>
          <a:xfrm>
            <a:off x="4816600" y="4237667"/>
            <a:ext cx="255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ctrTitle" idx="5"/>
          </p:nvPr>
        </p:nvSpPr>
        <p:spPr>
          <a:xfrm>
            <a:off x="7767400" y="3859100"/>
            <a:ext cx="2812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subTitle" idx="6"/>
          </p:nvPr>
        </p:nvSpPr>
        <p:spPr>
          <a:xfrm>
            <a:off x="7894200" y="4237667"/>
            <a:ext cx="25588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726829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8800A4-E1EA-41F2-8EED-69550B53A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CA31CB-ADA8-4164-AA18-BCB5C2FE75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AAD5A66-0107-44AD-A708-89C7A23D9F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7D20D2-DC9D-447B-8DBF-FA5C6C87A5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E5DF-0C65-44FF-8501-913026C67383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4EB5FD-075C-4CEF-AA85-866C1EC64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37BFFF-83CA-4138-A63E-1DB374F019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608AF-13BA-4C67-A39D-0D3A7E80E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963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FOUR COLUMNS">
  <p:cSld name="TITLE + FOUR COLUMNS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9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5" name="Google Shape;55;p9"/>
          <p:cNvSpPr txBox="1">
            <a:spLocks noGrp="1"/>
          </p:cNvSpPr>
          <p:nvPr>
            <p:ph type="ctrTitle" idx="2"/>
          </p:nvPr>
        </p:nvSpPr>
        <p:spPr>
          <a:xfrm>
            <a:off x="1054052" y="24647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subTitle" idx="1"/>
          </p:nvPr>
        </p:nvSpPr>
        <p:spPr>
          <a:xfrm>
            <a:off x="1028100" y="28433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ctrTitle" idx="3"/>
          </p:nvPr>
        </p:nvSpPr>
        <p:spPr>
          <a:xfrm>
            <a:off x="3630528" y="37855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subTitle" idx="4"/>
          </p:nvPr>
        </p:nvSpPr>
        <p:spPr>
          <a:xfrm>
            <a:off x="3604576" y="41641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ctrTitle" idx="5"/>
          </p:nvPr>
        </p:nvSpPr>
        <p:spPr>
          <a:xfrm>
            <a:off x="6206989" y="24647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ubTitle" idx="6"/>
          </p:nvPr>
        </p:nvSpPr>
        <p:spPr>
          <a:xfrm>
            <a:off x="6181037" y="28433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  <p:sp>
        <p:nvSpPr>
          <p:cNvPr id="61" name="Google Shape;61;p9"/>
          <p:cNvSpPr txBox="1">
            <a:spLocks noGrp="1"/>
          </p:cNvSpPr>
          <p:nvPr>
            <p:ph type="ctrTitle" idx="7"/>
          </p:nvPr>
        </p:nvSpPr>
        <p:spPr>
          <a:xfrm>
            <a:off x="8783456" y="3785584"/>
            <a:ext cx="2354400" cy="8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Font typeface="Abril Fatface"/>
              <a:buNone/>
              <a:defRPr sz="1867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62" name="Google Shape;62;p9"/>
          <p:cNvSpPr txBox="1">
            <a:spLocks noGrp="1"/>
          </p:cNvSpPr>
          <p:nvPr>
            <p:ph type="subTitle" idx="8"/>
          </p:nvPr>
        </p:nvSpPr>
        <p:spPr>
          <a:xfrm>
            <a:off x="8757504" y="4164151"/>
            <a:ext cx="2406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036112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DESIGN">
  <p:cSld name="TITLE + DESIGN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0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190282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ULLET POINTS 2">
  <p:cSld name="TITLE + BULLET POINTS 2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18"/>
          <p:cNvSpPr txBox="1">
            <a:spLocks noGrp="1"/>
          </p:cNvSpPr>
          <p:nvPr>
            <p:ph type="ctrTitle"/>
          </p:nvPr>
        </p:nvSpPr>
        <p:spPr>
          <a:xfrm>
            <a:off x="820300" y="444600"/>
            <a:ext cx="7204800" cy="808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Font typeface="Abril Fatface"/>
              <a:buNone/>
              <a:defRPr sz="3200">
                <a:latin typeface="Abril Fatface"/>
                <a:ea typeface="Abril Fatface"/>
                <a:cs typeface="Abril Fatface"/>
                <a:sym typeface="Abril Fatface"/>
              </a:defRPr>
            </a:lvl9pPr>
          </a:lstStyle>
          <a:p>
            <a:endParaRPr/>
          </a:p>
        </p:txBody>
      </p:sp>
      <p:sp>
        <p:nvSpPr>
          <p:cNvPr id="124" name="Google Shape;124;p18"/>
          <p:cNvSpPr txBox="1">
            <a:spLocks noGrp="1"/>
          </p:cNvSpPr>
          <p:nvPr>
            <p:ph type="body" idx="1"/>
          </p:nvPr>
        </p:nvSpPr>
        <p:spPr>
          <a:xfrm>
            <a:off x="960000" y="1841433"/>
            <a:ext cx="4411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  <p:sp>
        <p:nvSpPr>
          <p:cNvPr id="125" name="Google Shape;125;p18"/>
          <p:cNvSpPr txBox="1">
            <a:spLocks noGrp="1"/>
          </p:cNvSpPr>
          <p:nvPr>
            <p:ph type="body" idx="2"/>
          </p:nvPr>
        </p:nvSpPr>
        <p:spPr>
          <a:xfrm>
            <a:off x="5879700" y="1841433"/>
            <a:ext cx="44116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389457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1219170" lvl="1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828754" lvl="2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2438339" lvl="3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3047924" lvl="4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3657509" lvl="5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4267093" lvl="6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●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4876678" lvl="7" indent="-389457" rtl="0">
              <a:lnSpc>
                <a:spcPct val="115000"/>
              </a:lnSpc>
              <a:spcBef>
                <a:spcPts val="2133"/>
              </a:spcBef>
              <a:spcAft>
                <a:spcPts val="0"/>
              </a:spcAft>
              <a:buClr>
                <a:schemeClr val="dk1"/>
              </a:buClr>
              <a:buSzPts val="1000"/>
              <a:buFont typeface="Oxygen Light"/>
              <a:buChar char="○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5486263" lvl="8" indent="-389457" rtl="0">
              <a:lnSpc>
                <a:spcPct val="115000"/>
              </a:lnSpc>
              <a:spcBef>
                <a:spcPts val="2133"/>
              </a:spcBef>
              <a:spcAft>
                <a:spcPts val="2133"/>
              </a:spcAft>
              <a:buClr>
                <a:schemeClr val="dk1"/>
              </a:buClr>
              <a:buSzPts val="1000"/>
              <a:buFont typeface="Oxygen Light"/>
              <a:buChar char="■"/>
              <a:defRPr sz="1333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5295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54">
          <p15:clr>
            <a:srgbClr val="FA7B17"/>
          </p15:clr>
        </p15:guide>
        <p15:guide id="2" orient="horz" pos="340">
          <p15:clr>
            <a:srgbClr val="FA7B17"/>
          </p15:clr>
        </p15:guide>
        <p15:guide id="3" pos="5306">
          <p15:clr>
            <a:srgbClr val="FA7B17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 type="blank">
  <p:cSld name="BACKGROUND"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85447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BLANK SLIDE">
    <p:bg>
      <p:bgPr>
        <a:solidFill>
          <a:srgbClr val="FFFFFF"/>
        </a:solidFill>
        <a:effectLst/>
      </p:bgPr>
    </p:bg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981700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7"/>
            <a:ext cx="9407299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647F38-B617-4D2F-AE0A-013F0C4D2C57}" type="datetimeFigureOut">
              <a:rPr lang="en-US" dirty="0"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799C9-84D9-46D2-A11E-BCF8A720529D}" type="slidenum">
              <a:rPr lang="en-US" dirty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2801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Google Shape;43;p10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0433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Google Shape;44;p10"/>
          <p:cNvSpPr txBox="1">
            <a:spLocks noGrp="1"/>
          </p:cNvSpPr>
          <p:nvPr>
            <p:ph type="ctrTitle"/>
          </p:nvPr>
        </p:nvSpPr>
        <p:spPr>
          <a:xfrm>
            <a:off x="960067" y="465423"/>
            <a:ext cx="9687200" cy="111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F3F3F3"/>
              </a:buClr>
              <a:buSzPts val="2400"/>
              <a:buNone/>
              <a:defRPr sz="40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hlink"/>
              </a:buClr>
              <a:buSzPts val="2400"/>
              <a:buNone/>
              <a:defRPr sz="3200">
                <a:solidFill>
                  <a:schemeClr val="hlink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050912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6"/>
          <p:cNvSpPr/>
          <p:nvPr/>
        </p:nvSpPr>
        <p:spPr>
          <a:xfrm>
            <a:off x="8544500" y="-845600"/>
            <a:ext cx="2780000" cy="1913200"/>
          </a:xfrm>
          <a:prstGeom prst="rect">
            <a:avLst/>
          </a:prstGeom>
          <a:solidFill>
            <a:srgbClr val="FF9BA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6"/>
          <p:cNvSpPr txBox="1">
            <a:spLocks noGrp="1"/>
          </p:cNvSpPr>
          <p:nvPr>
            <p:ph type="title"/>
          </p:nvPr>
        </p:nvSpPr>
        <p:spPr>
          <a:xfrm>
            <a:off x="950200" y="491767"/>
            <a:ext cx="10291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67" b="1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 b="1"/>
            </a:lvl9pPr>
          </a:lstStyle>
          <a:p>
            <a:endParaRPr/>
          </a:p>
        </p:txBody>
      </p:sp>
      <p:sp>
        <p:nvSpPr>
          <p:cNvPr id="60" name="Google Shape;60;p6"/>
          <p:cNvSpPr/>
          <p:nvPr/>
        </p:nvSpPr>
        <p:spPr>
          <a:xfrm>
            <a:off x="-2794200" y="4866267"/>
            <a:ext cx="3896800" cy="4916400"/>
          </a:xfrm>
          <a:prstGeom prst="rect">
            <a:avLst/>
          </a:prstGeom>
          <a:solidFill>
            <a:srgbClr val="FF9BA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1678545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Title slide" type="title">
  <p:cSld name="BIG 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1457100" y="1620633"/>
            <a:ext cx="8995200" cy="26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None/>
              <a:defRPr sz="4800">
                <a:solidFill>
                  <a:srgbClr val="000000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6000"/>
              <a:buNone/>
              <a:defRPr sz="80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grpSp>
        <p:nvGrpSpPr>
          <p:cNvPr id="10" name="Google Shape;10;p2"/>
          <p:cNvGrpSpPr/>
          <p:nvPr/>
        </p:nvGrpSpPr>
        <p:grpSpPr>
          <a:xfrm>
            <a:off x="-67803" y="-104043"/>
            <a:ext cx="12293521" cy="7032371"/>
            <a:chOff x="238125" y="810400"/>
            <a:chExt cx="7122550" cy="4074375"/>
          </a:xfrm>
        </p:grpSpPr>
        <p:sp>
          <p:nvSpPr>
            <p:cNvPr id="11" name="Google Shape;11;p2"/>
            <p:cNvSpPr/>
            <p:nvPr/>
          </p:nvSpPr>
          <p:spPr>
            <a:xfrm>
              <a:off x="238125" y="839425"/>
              <a:ext cx="956600" cy="933575"/>
            </a:xfrm>
            <a:custGeom>
              <a:avLst/>
              <a:gdLst/>
              <a:ahLst/>
              <a:cxnLst/>
              <a:rect l="l" t="t" r="r" b="b"/>
              <a:pathLst>
                <a:path w="38264" h="37343" extrusionOk="0">
                  <a:moveTo>
                    <a:pt x="0" y="1"/>
                  </a:moveTo>
                  <a:lnTo>
                    <a:pt x="0" y="37342"/>
                  </a:lnTo>
                  <a:lnTo>
                    <a:pt x="38264" y="18662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4168200" y="810400"/>
              <a:ext cx="3192475" cy="835800"/>
            </a:xfrm>
            <a:custGeom>
              <a:avLst/>
              <a:gdLst/>
              <a:ahLst/>
              <a:cxnLst/>
              <a:rect l="l" t="t" r="r" b="b"/>
              <a:pathLst>
                <a:path w="127699" h="33432" extrusionOk="0">
                  <a:moveTo>
                    <a:pt x="0" y="0"/>
                  </a:moveTo>
                  <a:lnTo>
                    <a:pt x="23972" y="33432"/>
                  </a:lnTo>
                  <a:lnTo>
                    <a:pt x="42191" y="19823"/>
                  </a:lnTo>
                  <a:lnTo>
                    <a:pt x="73300" y="24894"/>
                  </a:lnTo>
                  <a:lnTo>
                    <a:pt x="97272" y="13830"/>
                  </a:lnTo>
                  <a:lnTo>
                    <a:pt x="127699" y="33192"/>
                  </a:lnTo>
                  <a:lnTo>
                    <a:pt x="127477" y="46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6600000" y="1035350"/>
              <a:ext cx="760675" cy="604875"/>
            </a:xfrm>
            <a:custGeom>
              <a:avLst/>
              <a:gdLst/>
              <a:ahLst/>
              <a:cxnLst/>
              <a:rect l="l" t="t" r="r" b="b"/>
              <a:pathLst>
                <a:path w="30427" h="24195" extrusionOk="0">
                  <a:moveTo>
                    <a:pt x="30205" y="1"/>
                  </a:moveTo>
                  <a:cubicBezTo>
                    <a:pt x="29744" y="1"/>
                    <a:pt x="0" y="4832"/>
                    <a:pt x="0" y="4832"/>
                  </a:cubicBezTo>
                  <a:lnTo>
                    <a:pt x="30427" y="24194"/>
                  </a:lnTo>
                  <a:lnTo>
                    <a:pt x="3020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767500" y="833400"/>
              <a:ext cx="455500" cy="812800"/>
            </a:xfrm>
            <a:custGeom>
              <a:avLst/>
              <a:gdLst/>
              <a:ahLst/>
              <a:cxnLst/>
              <a:rect l="l" t="t" r="r" b="b"/>
              <a:pathLst>
                <a:path w="18220" h="32512" extrusionOk="0">
                  <a:moveTo>
                    <a:pt x="4836" y="0"/>
                  </a:moveTo>
                  <a:cubicBezTo>
                    <a:pt x="4780" y="0"/>
                    <a:pt x="4808" y="107"/>
                    <a:pt x="4908" y="306"/>
                  </a:cubicBezTo>
                  <a:lnTo>
                    <a:pt x="4908" y="306"/>
                  </a:lnTo>
                  <a:cubicBezTo>
                    <a:pt x="4908" y="107"/>
                    <a:pt x="4889" y="2"/>
                    <a:pt x="4850" y="2"/>
                  </a:cubicBezTo>
                  <a:cubicBezTo>
                    <a:pt x="4845" y="1"/>
                    <a:pt x="4840" y="0"/>
                    <a:pt x="4836" y="0"/>
                  </a:cubicBezTo>
                  <a:close/>
                  <a:moveTo>
                    <a:pt x="4908" y="306"/>
                  </a:moveTo>
                  <a:cubicBezTo>
                    <a:pt x="4921" y="3596"/>
                    <a:pt x="0" y="32512"/>
                    <a:pt x="0" y="32512"/>
                  </a:cubicBezTo>
                  <a:lnTo>
                    <a:pt x="18219" y="18903"/>
                  </a:lnTo>
                  <a:cubicBezTo>
                    <a:pt x="18219" y="18903"/>
                    <a:pt x="6140" y="2741"/>
                    <a:pt x="4908" y="306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5222975" y="821925"/>
              <a:ext cx="777750" cy="610850"/>
            </a:xfrm>
            <a:custGeom>
              <a:avLst/>
              <a:gdLst/>
              <a:ahLst/>
              <a:cxnLst/>
              <a:rect l="l" t="t" r="r" b="b"/>
              <a:pathLst>
                <a:path w="31110" h="24434" extrusionOk="0">
                  <a:moveTo>
                    <a:pt x="19824" y="0"/>
                  </a:moveTo>
                  <a:lnTo>
                    <a:pt x="0" y="19362"/>
                  </a:lnTo>
                  <a:lnTo>
                    <a:pt x="31109" y="24433"/>
                  </a:lnTo>
                  <a:lnTo>
                    <a:pt x="19824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5718550" y="821925"/>
              <a:ext cx="1135025" cy="334250"/>
            </a:xfrm>
            <a:custGeom>
              <a:avLst/>
              <a:gdLst/>
              <a:ahLst/>
              <a:cxnLst/>
              <a:rect l="l" t="t" r="r" b="b"/>
              <a:pathLst>
                <a:path w="45401" h="13370" extrusionOk="0">
                  <a:moveTo>
                    <a:pt x="1" y="0"/>
                  </a:moveTo>
                  <a:lnTo>
                    <a:pt x="35258" y="13369"/>
                  </a:lnTo>
                  <a:lnTo>
                    <a:pt x="45400" y="461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018975" y="3766800"/>
              <a:ext cx="766225" cy="1111975"/>
            </a:xfrm>
            <a:custGeom>
              <a:avLst/>
              <a:gdLst/>
              <a:ahLst/>
              <a:cxnLst/>
              <a:rect l="l" t="t" r="r" b="b"/>
              <a:pathLst>
                <a:path w="30649" h="44479" extrusionOk="0">
                  <a:moveTo>
                    <a:pt x="1845" y="1"/>
                  </a:moveTo>
                  <a:lnTo>
                    <a:pt x="1" y="44478"/>
                  </a:lnTo>
                  <a:lnTo>
                    <a:pt x="30648" y="44478"/>
                  </a:lnTo>
                  <a:lnTo>
                    <a:pt x="1845" y="1"/>
                  </a:ln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1125550" y="3766800"/>
              <a:ext cx="939550" cy="1111975"/>
            </a:xfrm>
            <a:custGeom>
              <a:avLst/>
              <a:gdLst/>
              <a:ahLst/>
              <a:cxnLst/>
              <a:rect l="l" t="t" r="r" b="b"/>
              <a:pathLst>
                <a:path w="37582" h="44479" extrusionOk="0">
                  <a:moveTo>
                    <a:pt x="37582" y="1"/>
                  </a:moveTo>
                  <a:lnTo>
                    <a:pt x="0" y="44478"/>
                  </a:lnTo>
                  <a:lnTo>
                    <a:pt x="35738" y="44478"/>
                  </a:lnTo>
                  <a:lnTo>
                    <a:pt x="3758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4594625" y="2314650"/>
              <a:ext cx="2760525" cy="2564125"/>
            </a:xfrm>
            <a:custGeom>
              <a:avLst/>
              <a:gdLst/>
              <a:ahLst/>
              <a:cxnLst/>
              <a:rect l="l" t="t" r="r" b="b"/>
              <a:pathLst>
                <a:path w="110421" h="102565" extrusionOk="0">
                  <a:moveTo>
                    <a:pt x="110420" y="0"/>
                  </a:moveTo>
                  <a:lnTo>
                    <a:pt x="76306" y="20745"/>
                  </a:lnTo>
                  <a:lnTo>
                    <a:pt x="57626" y="55321"/>
                  </a:lnTo>
                  <a:lnTo>
                    <a:pt x="27661" y="58087"/>
                  </a:lnTo>
                  <a:lnTo>
                    <a:pt x="0" y="102564"/>
                  </a:lnTo>
                  <a:lnTo>
                    <a:pt x="110420" y="102343"/>
                  </a:lnTo>
                  <a:lnTo>
                    <a:pt x="11042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6502275" y="2314650"/>
              <a:ext cx="852875" cy="846875"/>
            </a:xfrm>
            <a:custGeom>
              <a:avLst/>
              <a:gdLst/>
              <a:ahLst/>
              <a:cxnLst/>
              <a:rect l="l" t="t" r="r" b="b"/>
              <a:pathLst>
                <a:path w="34115" h="33875" extrusionOk="0">
                  <a:moveTo>
                    <a:pt x="34114" y="0"/>
                  </a:moveTo>
                  <a:lnTo>
                    <a:pt x="0" y="20745"/>
                  </a:lnTo>
                  <a:lnTo>
                    <a:pt x="34114" y="33875"/>
                  </a:lnTo>
                  <a:lnTo>
                    <a:pt x="34114" y="0"/>
                  </a:lnTo>
                  <a:close/>
                </a:path>
              </a:pathLst>
            </a:custGeom>
            <a:solidFill>
              <a:srgbClr val="0984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502275" y="2833275"/>
              <a:ext cx="852875" cy="743150"/>
            </a:xfrm>
            <a:custGeom>
              <a:avLst/>
              <a:gdLst/>
              <a:ahLst/>
              <a:cxnLst/>
              <a:rect l="l" t="t" r="r" b="b"/>
              <a:pathLst>
                <a:path w="34115" h="29726" extrusionOk="0">
                  <a:moveTo>
                    <a:pt x="0" y="0"/>
                  </a:moveTo>
                  <a:lnTo>
                    <a:pt x="6454" y="29726"/>
                  </a:lnTo>
                  <a:lnTo>
                    <a:pt x="34114" y="1313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6B2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63625" y="3161500"/>
              <a:ext cx="691525" cy="916500"/>
            </a:xfrm>
            <a:custGeom>
              <a:avLst/>
              <a:gdLst/>
              <a:ahLst/>
              <a:cxnLst/>
              <a:rect l="l" t="t" r="r" b="b"/>
              <a:pathLst>
                <a:path w="27661" h="36660" extrusionOk="0">
                  <a:moveTo>
                    <a:pt x="27660" y="1"/>
                  </a:moveTo>
                  <a:lnTo>
                    <a:pt x="0" y="16597"/>
                  </a:lnTo>
                  <a:lnTo>
                    <a:pt x="27660" y="36660"/>
                  </a:lnTo>
                  <a:lnTo>
                    <a:pt x="27660" y="1"/>
                  </a:lnTo>
                  <a:close/>
                </a:path>
              </a:pathLst>
            </a:custGeom>
            <a:solidFill>
              <a:srgbClr val="207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6035275" y="2833275"/>
              <a:ext cx="628375" cy="864400"/>
            </a:xfrm>
            <a:custGeom>
              <a:avLst/>
              <a:gdLst/>
              <a:ahLst/>
              <a:cxnLst/>
              <a:rect l="l" t="t" r="r" b="b"/>
              <a:pathLst>
                <a:path w="25135" h="34576" extrusionOk="0">
                  <a:moveTo>
                    <a:pt x="18680" y="0"/>
                  </a:moveTo>
                  <a:lnTo>
                    <a:pt x="0" y="34576"/>
                  </a:lnTo>
                  <a:lnTo>
                    <a:pt x="25134" y="29726"/>
                  </a:lnTo>
                  <a:lnTo>
                    <a:pt x="18680" y="0"/>
                  </a:lnTo>
                  <a:close/>
                </a:path>
              </a:pathLst>
            </a:custGeom>
            <a:solidFill>
              <a:srgbClr val="45AAF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6404075" y="3576400"/>
              <a:ext cx="951075" cy="524650"/>
            </a:xfrm>
            <a:custGeom>
              <a:avLst/>
              <a:gdLst/>
              <a:ahLst/>
              <a:cxnLst/>
              <a:rect l="l" t="t" r="r" b="b"/>
              <a:pathLst>
                <a:path w="38043" h="20986" extrusionOk="0">
                  <a:moveTo>
                    <a:pt x="10382" y="1"/>
                  </a:moveTo>
                  <a:lnTo>
                    <a:pt x="0" y="20986"/>
                  </a:lnTo>
                  <a:lnTo>
                    <a:pt x="0" y="20986"/>
                  </a:lnTo>
                  <a:lnTo>
                    <a:pt x="38042" y="20064"/>
                  </a:lnTo>
                  <a:lnTo>
                    <a:pt x="10382" y="1"/>
                  </a:lnTo>
                  <a:close/>
                </a:path>
              </a:pathLst>
            </a:custGeom>
            <a:solidFill>
              <a:srgbClr val="207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6404075" y="4077975"/>
              <a:ext cx="951075" cy="524200"/>
            </a:xfrm>
            <a:custGeom>
              <a:avLst/>
              <a:gdLst/>
              <a:ahLst/>
              <a:cxnLst/>
              <a:rect l="l" t="t" r="r" b="b"/>
              <a:pathLst>
                <a:path w="38043" h="20968" extrusionOk="0">
                  <a:moveTo>
                    <a:pt x="38042" y="1"/>
                  </a:moveTo>
                  <a:lnTo>
                    <a:pt x="0" y="923"/>
                  </a:lnTo>
                  <a:lnTo>
                    <a:pt x="24212" y="20967"/>
                  </a:lnTo>
                  <a:lnTo>
                    <a:pt x="38042" y="1"/>
                  </a:lnTo>
                  <a:close/>
                </a:path>
              </a:pathLst>
            </a:custGeom>
            <a:solidFill>
              <a:srgbClr val="4AA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5597300" y="3697650"/>
              <a:ext cx="806800" cy="403400"/>
            </a:xfrm>
            <a:custGeom>
              <a:avLst/>
              <a:gdLst/>
              <a:ahLst/>
              <a:cxnLst/>
              <a:rect l="l" t="t" r="r" b="b"/>
              <a:pathLst>
                <a:path w="32272" h="16136" extrusionOk="0">
                  <a:moveTo>
                    <a:pt x="17519" y="1"/>
                  </a:moveTo>
                  <a:lnTo>
                    <a:pt x="1" y="10825"/>
                  </a:lnTo>
                  <a:lnTo>
                    <a:pt x="32271" y="16136"/>
                  </a:lnTo>
                  <a:lnTo>
                    <a:pt x="17519" y="1"/>
                  </a:lnTo>
                  <a:close/>
                </a:path>
              </a:pathLst>
            </a:custGeom>
            <a:solidFill>
              <a:srgbClr val="4AA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5286125" y="3697650"/>
              <a:ext cx="749175" cy="270650"/>
            </a:xfrm>
            <a:custGeom>
              <a:avLst/>
              <a:gdLst/>
              <a:ahLst/>
              <a:cxnLst/>
              <a:rect l="l" t="t" r="r" b="b"/>
              <a:pathLst>
                <a:path w="29967" h="10826" extrusionOk="0">
                  <a:moveTo>
                    <a:pt x="29966" y="1"/>
                  </a:moveTo>
                  <a:lnTo>
                    <a:pt x="1" y="2767"/>
                  </a:lnTo>
                  <a:lnTo>
                    <a:pt x="12448" y="10825"/>
                  </a:lnTo>
                  <a:lnTo>
                    <a:pt x="29966" y="1"/>
                  </a:lnTo>
                  <a:close/>
                </a:path>
              </a:pathLst>
            </a:custGeom>
            <a:solidFill>
              <a:srgbClr val="1389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4854175" y="3766800"/>
              <a:ext cx="743150" cy="697075"/>
            </a:xfrm>
            <a:custGeom>
              <a:avLst/>
              <a:gdLst/>
              <a:ahLst/>
              <a:cxnLst/>
              <a:rect l="l" t="t" r="r" b="b"/>
              <a:pathLst>
                <a:path w="29726" h="27883" extrusionOk="0">
                  <a:moveTo>
                    <a:pt x="17279" y="1"/>
                  </a:moveTo>
                  <a:lnTo>
                    <a:pt x="19" y="27852"/>
                  </a:lnTo>
                  <a:lnTo>
                    <a:pt x="19" y="27852"/>
                  </a:lnTo>
                  <a:cubicBezTo>
                    <a:pt x="888" y="26767"/>
                    <a:pt x="29726" y="8059"/>
                    <a:pt x="29726" y="8059"/>
                  </a:cubicBezTo>
                  <a:lnTo>
                    <a:pt x="17279" y="1"/>
                  </a:lnTo>
                  <a:close/>
                  <a:moveTo>
                    <a:pt x="19" y="27852"/>
                  </a:moveTo>
                  <a:lnTo>
                    <a:pt x="19" y="27852"/>
                  </a:lnTo>
                  <a:cubicBezTo>
                    <a:pt x="9" y="27864"/>
                    <a:pt x="3" y="27874"/>
                    <a:pt x="0" y="27882"/>
                  </a:cubicBezTo>
                  <a:lnTo>
                    <a:pt x="19" y="27852"/>
                  </a:lnTo>
                  <a:close/>
                </a:path>
              </a:pathLst>
            </a:custGeom>
            <a:solidFill>
              <a:srgbClr val="4AA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5597300" y="3968275"/>
              <a:ext cx="806800" cy="524625"/>
            </a:xfrm>
            <a:custGeom>
              <a:avLst/>
              <a:gdLst/>
              <a:ahLst/>
              <a:cxnLst/>
              <a:rect l="l" t="t" r="r" b="b"/>
              <a:pathLst>
                <a:path w="32272" h="20985" extrusionOk="0">
                  <a:moveTo>
                    <a:pt x="32269" y="5310"/>
                  </a:moveTo>
                  <a:lnTo>
                    <a:pt x="32271" y="5311"/>
                  </a:lnTo>
                  <a:cubicBezTo>
                    <a:pt x="32270" y="5311"/>
                    <a:pt x="32270" y="5311"/>
                    <a:pt x="32269" y="5310"/>
                  </a:cubicBezTo>
                  <a:close/>
                  <a:moveTo>
                    <a:pt x="1" y="0"/>
                  </a:moveTo>
                  <a:lnTo>
                    <a:pt x="9461" y="20985"/>
                  </a:lnTo>
                  <a:cubicBezTo>
                    <a:pt x="9461" y="20985"/>
                    <a:pt x="30569" y="5308"/>
                    <a:pt x="32237" y="5308"/>
                  </a:cubicBezTo>
                  <a:cubicBezTo>
                    <a:pt x="32248" y="5308"/>
                    <a:pt x="32259" y="5309"/>
                    <a:pt x="32269" y="5310"/>
                  </a:cubicBezTo>
                  <a:lnTo>
                    <a:pt x="32269" y="53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207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4594625" y="4463850"/>
              <a:ext cx="1170050" cy="414925"/>
            </a:xfrm>
            <a:custGeom>
              <a:avLst/>
              <a:gdLst/>
              <a:ahLst/>
              <a:cxnLst/>
              <a:rect l="l" t="t" r="r" b="b"/>
              <a:pathLst>
                <a:path w="46802" h="16597" extrusionOk="0">
                  <a:moveTo>
                    <a:pt x="10382" y="0"/>
                  </a:moveTo>
                  <a:lnTo>
                    <a:pt x="0" y="16596"/>
                  </a:lnTo>
                  <a:lnTo>
                    <a:pt x="46802" y="1844"/>
                  </a:lnTo>
                  <a:lnTo>
                    <a:pt x="10382" y="0"/>
                  </a:lnTo>
                  <a:close/>
                </a:path>
              </a:pathLst>
            </a:custGeom>
            <a:solidFill>
              <a:srgbClr val="4AA5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5833800" y="4492875"/>
              <a:ext cx="1146550" cy="380375"/>
            </a:xfrm>
            <a:custGeom>
              <a:avLst/>
              <a:gdLst/>
              <a:ahLst/>
              <a:cxnLst/>
              <a:rect l="l" t="t" r="r" b="b"/>
              <a:pathLst>
                <a:path w="45862" h="15215" extrusionOk="0">
                  <a:moveTo>
                    <a:pt x="1" y="1"/>
                  </a:moveTo>
                  <a:lnTo>
                    <a:pt x="17519" y="15214"/>
                  </a:lnTo>
                  <a:lnTo>
                    <a:pt x="45862" y="230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207A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759425" y="3859000"/>
              <a:ext cx="4345025" cy="1014250"/>
            </a:xfrm>
            <a:custGeom>
              <a:avLst/>
              <a:gdLst/>
              <a:ahLst/>
              <a:cxnLst/>
              <a:rect l="l" t="t" r="r" b="b"/>
              <a:pathLst>
                <a:path w="173801" h="40570" extrusionOk="0">
                  <a:moveTo>
                    <a:pt x="111564" y="1"/>
                  </a:moveTo>
                  <a:lnTo>
                    <a:pt x="92903" y="2527"/>
                  </a:lnTo>
                  <a:cubicBezTo>
                    <a:pt x="92903" y="2527"/>
                    <a:pt x="1" y="40569"/>
                    <a:pt x="702" y="40569"/>
                  </a:cubicBezTo>
                  <a:lnTo>
                    <a:pt x="173800" y="40569"/>
                  </a:lnTo>
                  <a:cubicBezTo>
                    <a:pt x="173800" y="40569"/>
                    <a:pt x="156743" y="11987"/>
                    <a:pt x="155821" y="11987"/>
                  </a:cubicBezTo>
                  <a:cubicBezTo>
                    <a:pt x="155139" y="11987"/>
                    <a:pt x="138764" y="20746"/>
                    <a:pt x="137620" y="21207"/>
                  </a:cubicBezTo>
                  <a:cubicBezTo>
                    <a:pt x="137616" y="21208"/>
                    <a:pt x="137610" y="21209"/>
                    <a:pt x="137604" y="21209"/>
                  </a:cubicBezTo>
                  <a:cubicBezTo>
                    <a:pt x="136441" y="21209"/>
                    <a:pt x="111564" y="1"/>
                    <a:pt x="111564" y="1"/>
                  </a:cubicBezTo>
                  <a:close/>
                </a:path>
              </a:pathLst>
            </a:custGeom>
            <a:solidFill>
              <a:srgbClr val="FED84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5136300" y="4158650"/>
              <a:ext cx="518650" cy="714600"/>
            </a:xfrm>
            <a:custGeom>
              <a:avLst/>
              <a:gdLst/>
              <a:ahLst/>
              <a:cxnLst/>
              <a:rect l="l" t="t" r="r" b="b"/>
              <a:pathLst>
                <a:path w="20746" h="28584" extrusionOk="0">
                  <a:moveTo>
                    <a:pt x="20746" y="1"/>
                  </a:moveTo>
                  <a:lnTo>
                    <a:pt x="2545" y="9221"/>
                  </a:lnTo>
                  <a:lnTo>
                    <a:pt x="1" y="28583"/>
                  </a:lnTo>
                  <a:lnTo>
                    <a:pt x="2074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4168200" y="3859000"/>
              <a:ext cx="968125" cy="1025775"/>
            </a:xfrm>
            <a:custGeom>
              <a:avLst/>
              <a:gdLst/>
              <a:ahLst/>
              <a:cxnLst/>
              <a:rect l="l" t="t" r="r" b="b"/>
              <a:pathLst>
                <a:path w="38725" h="41031" extrusionOk="0">
                  <a:moveTo>
                    <a:pt x="15213" y="1"/>
                  </a:moveTo>
                  <a:lnTo>
                    <a:pt x="0" y="40790"/>
                  </a:lnTo>
                  <a:lnTo>
                    <a:pt x="38725" y="41030"/>
                  </a:lnTo>
                  <a:cubicBezTo>
                    <a:pt x="38725" y="41030"/>
                    <a:pt x="16375" y="923"/>
                    <a:pt x="1521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076000" y="3859000"/>
              <a:ext cx="472550" cy="604875"/>
            </a:xfrm>
            <a:custGeom>
              <a:avLst/>
              <a:gdLst/>
              <a:ahLst/>
              <a:cxnLst/>
              <a:rect l="l" t="t" r="r" b="b"/>
              <a:pathLst>
                <a:path w="18902" h="24195" extrusionOk="0">
                  <a:moveTo>
                    <a:pt x="18901" y="1"/>
                  </a:moveTo>
                  <a:lnTo>
                    <a:pt x="0" y="2767"/>
                  </a:lnTo>
                  <a:lnTo>
                    <a:pt x="10142" y="24194"/>
                  </a:lnTo>
                  <a:lnTo>
                    <a:pt x="18901" y="1"/>
                  </a:lnTo>
                  <a:close/>
                </a:path>
              </a:pathLst>
            </a:custGeom>
            <a:solidFill>
              <a:srgbClr val="F7B7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3396000" y="3922175"/>
              <a:ext cx="933575" cy="541700"/>
            </a:xfrm>
            <a:custGeom>
              <a:avLst/>
              <a:gdLst/>
              <a:ahLst/>
              <a:cxnLst/>
              <a:rect l="l" t="t" r="r" b="b"/>
              <a:pathLst>
                <a:path w="37343" h="21668" extrusionOk="0">
                  <a:moveTo>
                    <a:pt x="27440" y="0"/>
                  </a:moveTo>
                  <a:lnTo>
                    <a:pt x="1" y="11304"/>
                  </a:lnTo>
                  <a:lnTo>
                    <a:pt x="37342" y="21667"/>
                  </a:lnTo>
                  <a:lnTo>
                    <a:pt x="27440" y="0"/>
                  </a:lnTo>
                  <a:close/>
                </a:path>
              </a:pathLst>
            </a:custGeom>
            <a:solidFill>
              <a:srgbClr val="FEE5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396000" y="4204750"/>
              <a:ext cx="933575" cy="680025"/>
            </a:xfrm>
            <a:custGeom>
              <a:avLst/>
              <a:gdLst/>
              <a:ahLst/>
              <a:cxnLst/>
              <a:rect l="l" t="t" r="r" b="b"/>
              <a:pathLst>
                <a:path w="37343" h="27201" extrusionOk="0">
                  <a:moveTo>
                    <a:pt x="1" y="1"/>
                  </a:moveTo>
                  <a:lnTo>
                    <a:pt x="31349" y="27200"/>
                  </a:lnTo>
                  <a:lnTo>
                    <a:pt x="37342" y="1036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2987100" y="4204750"/>
              <a:ext cx="1181125" cy="680025"/>
            </a:xfrm>
            <a:custGeom>
              <a:avLst/>
              <a:gdLst/>
              <a:ahLst/>
              <a:cxnLst/>
              <a:rect l="l" t="t" r="r" b="b"/>
              <a:pathLst>
                <a:path w="47245" h="27201" extrusionOk="0">
                  <a:moveTo>
                    <a:pt x="16357" y="1"/>
                  </a:moveTo>
                  <a:lnTo>
                    <a:pt x="0" y="27200"/>
                  </a:lnTo>
                  <a:lnTo>
                    <a:pt x="47244" y="26960"/>
                  </a:lnTo>
                  <a:lnTo>
                    <a:pt x="16357" y="1"/>
                  </a:lnTo>
                  <a:close/>
                </a:path>
              </a:pathLst>
            </a:custGeom>
            <a:solidFill>
              <a:srgbClr val="FEE58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" name="Google Shape;39;p2"/>
            <p:cNvSpPr/>
            <p:nvPr/>
          </p:nvSpPr>
          <p:spPr>
            <a:xfrm>
              <a:off x="1776950" y="4204750"/>
              <a:ext cx="1619075" cy="680025"/>
            </a:xfrm>
            <a:custGeom>
              <a:avLst/>
              <a:gdLst/>
              <a:ahLst/>
              <a:cxnLst/>
              <a:rect l="l" t="t" r="r" b="b"/>
              <a:pathLst>
                <a:path w="64763" h="27201" extrusionOk="0">
                  <a:moveTo>
                    <a:pt x="64763" y="1"/>
                  </a:moveTo>
                  <a:lnTo>
                    <a:pt x="1" y="26739"/>
                  </a:lnTo>
                  <a:lnTo>
                    <a:pt x="48406" y="27200"/>
                  </a:lnTo>
                  <a:lnTo>
                    <a:pt x="64763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" name="Google Shape;40;p2"/>
            <p:cNvSpPr/>
            <p:nvPr/>
          </p:nvSpPr>
          <p:spPr>
            <a:xfrm>
              <a:off x="238125" y="821925"/>
              <a:ext cx="5296050" cy="1198625"/>
            </a:xfrm>
            <a:custGeom>
              <a:avLst/>
              <a:gdLst/>
              <a:ahLst/>
              <a:cxnLst/>
              <a:rect l="l" t="t" r="r" b="b"/>
              <a:pathLst>
                <a:path w="211842" h="47945" extrusionOk="0">
                  <a:moveTo>
                    <a:pt x="0" y="0"/>
                  </a:moveTo>
                  <a:lnTo>
                    <a:pt x="1162" y="2305"/>
                  </a:lnTo>
                  <a:lnTo>
                    <a:pt x="35497" y="37341"/>
                  </a:lnTo>
                  <a:lnTo>
                    <a:pt x="46340" y="21667"/>
                  </a:lnTo>
                  <a:lnTo>
                    <a:pt x="64320" y="47944"/>
                  </a:lnTo>
                  <a:lnTo>
                    <a:pt x="96811" y="9681"/>
                  </a:lnTo>
                  <a:lnTo>
                    <a:pt x="138081" y="25134"/>
                  </a:lnTo>
                  <a:lnTo>
                    <a:pt x="186025" y="20063"/>
                  </a:lnTo>
                  <a:lnTo>
                    <a:pt x="21184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837425" y="821925"/>
              <a:ext cx="979650" cy="933550"/>
            </a:xfrm>
            <a:custGeom>
              <a:avLst/>
              <a:gdLst/>
              <a:ahLst/>
              <a:cxnLst/>
              <a:rect l="l" t="t" r="r" b="b"/>
              <a:pathLst>
                <a:path w="39186" h="37342" extrusionOk="0">
                  <a:moveTo>
                    <a:pt x="0" y="0"/>
                  </a:moveTo>
                  <a:lnTo>
                    <a:pt x="11525" y="37341"/>
                  </a:lnTo>
                  <a:lnTo>
                    <a:pt x="39186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1846100" y="821075"/>
              <a:ext cx="1042825" cy="1199475"/>
            </a:xfrm>
            <a:custGeom>
              <a:avLst/>
              <a:gdLst/>
              <a:ahLst/>
              <a:cxnLst/>
              <a:rect l="l" t="t" r="r" b="b"/>
              <a:pathLst>
                <a:path w="41713" h="47979" extrusionOk="0">
                  <a:moveTo>
                    <a:pt x="41427" y="1"/>
                  </a:moveTo>
                  <a:cubicBezTo>
                    <a:pt x="39725" y="1"/>
                    <a:pt x="4832" y="17552"/>
                    <a:pt x="4832" y="17552"/>
                  </a:cubicBezTo>
                  <a:lnTo>
                    <a:pt x="1" y="47978"/>
                  </a:lnTo>
                  <a:cubicBezTo>
                    <a:pt x="1" y="47978"/>
                    <a:pt x="41712" y="956"/>
                    <a:pt x="41491" y="34"/>
                  </a:cubicBezTo>
                  <a:cubicBezTo>
                    <a:pt x="41491" y="12"/>
                    <a:pt x="41469" y="1"/>
                    <a:pt x="41427" y="1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3153550" y="821925"/>
              <a:ext cx="1735225" cy="628350"/>
            </a:xfrm>
            <a:custGeom>
              <a:avLst/>
              <a:gdLst/>
              <a:ahLst/>
              <a:cxnLst/>
              <a:rect l="l" t="t" r="r" b="b"/>
              <a:pathLst>
                <a:path w="69409" h="25134" extrusionOk="0">
                  <a:moveTo>
                    <a:pt x="18" y="0"/>
                  </a:moveTo>
                  <a:cubicBezTo>
                    <a:pt x="1" y="0"/>
                    <a:pt x="26" y="12"/>
                    <a:pt x="91" y="35"/>
                  </a:cubicBezTo>
                  <a:lnTo>
                    <a:pt x="91" y="35"/>
                  </a:lnTo>
                  <a:cubicBezTo>
                    <a:pt x="57" y="12"/>
                    <a:pt x="33" y="0"/>
                    <a:pt x="18" y="0"/>
                  </a:cubicBezTo>
                  <a:close/>
                  <a:moveTo>
                    <a:pt x="91" y="35"/>
                  </a:moveTo>
                  <a:cubicBezTo>
                    <a:pt x="1608" y="1077"/>
                    <a:pt x="21464" y="25134"/>
                    <a:pt x="21464" y="25134"/>
                  </a:cubicBezTo>
                  <a:lnTo>
                    <a:pt x="69408" y="20063"/>
                  </a:lnTo>
                  <a:cubicBezTo>
                    <a:pt x="69408" y="20063"/>
                    <a:pt x="2696" y="962"/>
                    <a:pt x="91" y="35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38125" y="3766800"/>
              <a:ext cx="732100" cy="1111975"/>
            </a:xfrm>
            <a:custGeom>
              <a:avLst/>
              <a:gdLst/>
              <a:ahLst/>
              <a:cxnLst/>
              <a:rect l="l" t="t" r="r" b="b"/>
              <a:pathLst>
                <a:path w="29284" h="44479" extrusionOk="0">
                  <a:moveTo>
                    <a:pt x="0" y="1"/>
                  </a:moveTo>
                  <a:lnTo>
                    <a:pt x="0" y="44478"/>
                  </a:lnTo>
                  <a:lnTo>
                    <a:pt x="29283" y="4447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38125" y="3887600"/>
              <a:ext cx="703050" cy="928025"/>
            </a:xfrm>
            <a:custGeom>
              <a:avLst/>
              <a:gdLst/>
              <a:ahLst/>
              <a:cxnLst/>
              <a:rect l="l" t="t" r="r" b="b"/>
              <a:pathLst>
                <a:path w="28122" h="37121" extrusionOk="0">
                  <a:moveTo>
                    <a:pt x="0" y="0"/>
                  </a:moveTo>
                  <a:lnTo>
                    <a:pt x="0" y="37120"/>
                  </a:lnTo>
                  <a:lnTo>
                    <a:pt x="28121" y="2074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38125" y="3778325"/>
              <a:ext cx="881925" cy="627925"/>
            </a:xfrm>
            <a:custGeom>
              <a:avLst/>
              <a:gdLst/>
              <a:ahLst/>
              <a:cxnLst/>
              <a:rect l="l" t="t" r="r" b="b"/>
              <a:pathLst>
                <a:path w="35277" h="25117" extrusionOk="0">
                  <a:moveTo>
                    <a:pt x="35276" y="1"/>
                  </a:moveTo>
                  <a:lnTo>
                    <a:pt x="0" y="4371"/>
                  </a:lnTo>
                  <a:lnTo>
                    <a:pt x="28121" y="25116"/>
                  </a:lnTo>
                  <a:lnTo>
                    <a:pt x="3527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38125" y="3265225"/>
              <a:ext cx="881925" cy="622400"/>
            </a:xfrm>
            <a:custGeom>
              <a:avLst/>
              <a:gdLst/>
              <a:ahLst/>
              <a:cxnLst/>
              <a:rect l="l" t="t" r="r" b="b"/>
              <a:pathLst>
                <a:path w="35277" h="24896" extrusionOk="0">
                  <a:moveTo>
                    <a:pt x="0" y="1"/>
                  </a:moveTo>
                  <a:lnTo>
                    <a:pt x="0" y="24895"/>
                  </a:lnTo>
                  <a:lnTo>
                    <a:pt x="35276" y="2052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38125" y="2769650"/>
              <a:ext cx="881925" cy="1008700"/>
            </a:xfrm>
            <a:custGeom>
              <a:avLst/>
              <a:gdLst/>
              <a:ahLst/>
              <a:cxnLst/>
              <a:rect l="l" t="t" r="r" b="b"/>
              <a:pathLst>
                <a:path w="35277" h="40348" extrusionOk="0">
                  <a:moveTo>
                    <a:pt x="0" y="1"/>
                  </a:moveTo>
                  <a:lnTo>
                    <a:pt x="0" y="19824"/>
                  </a:lnTo>
                  <a:lnTo>
                    <a:pt x="35276" y="4034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4767500" y="3103875"/>
              <a:ext cx="322725" cy="622375"/>
            </a:xfrm>
            <a:custGeom>
              <a:avLst/>
              <a:gdLst/>
              <a:ahLst/>
              <a:cxnLst/>
              <a:rect l="l" t="t" r="r" b="b"/>
              <a:pathLst>
                <a:path w="12909" h="24895" extrusionOk="0">
                  <a:moveTo>
                    <a:pt x="3467" y="1"/>
                  </a:moveTo>
                  <a:lnTo>
                    <a:pt x="0" y="24895"/>
                  </a:lnTo>
                  <a:lnTo>
                    <a:pt x="12909" y="15915"/>
                  </a:lnTo>
                  <a:lnTo>
                    <a:pt x="346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4548525" y="3103875"/>
              <a:ext cx="305675" cy="622375"/>
            </a:xfrm>
            <a:custGeom>
              <a:avLst/>
              <a:gdLst/>
              <a:ahLst/>
              <a:cxnLst/>
              <a:rect l="l" t="t" r="r" b="b"/>
              <a:pathLst>
                <a:path w="12227" h="24895" extrusionOk="0">
                  <a:moveTo>
                    <a:pt x="12226" y="1"/>
                  </a:moveTo>
                  <a:lnTo>
                    <a:pt x="0" y="5533"/>
                  </a:lnTo>
                  <a:lnTo>
                    <a:pt x="8759" y="24895"/>
                  </a:lnTo>
                  <a:lnTo>
                    <a:pt x="12226" y="1"/>
                  </a:lnTo>
                  <a:close/>
                </a:path>
              </a:pathLst>
            </a:custGeom>
            <a:solidFill>
              <a:srgbClr val="FED3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1465775" y="3576400"/>
              <a:ext cx="189950" cy="317200"/>
            </a:xfrm>
            <a:custGeom>
              <a:avLst/>
              <a:gdLst/>
              <a:ahLst/>
              <a:cxnLst/>
              <a:rect l="l" t="t" r="r" b="b"/>
              <a:pathLst>
                <a:path w="7598" h="12688" extrusionOk="0">
                  <a:moveTo>
                    <a:pt x="0" y="1"/>
                  </a:moveTo>
                  <a:lnTo>
                    <a:pt x="0" y="6695"/>
                  </a:lnTo>
                  <a:lnTo>
                    <a:pt x="7598" y="12688"/>
                  </a:lnTo>
                  <a:lnTo>
                    <a:pt x="7598" y="12688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0FB9B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1465775" y="3576400"/>
              <a:ext cx="189950" cy="317200"/>
            </a:xfrm>
            <a:custGeom>
              <a:avLst/>
              <a:gdLst/>
              <a:ahLst/>
              <a:cxnLst/>
              <a:rect l="l" t="t" r="r" b="b"/>
              <a:pathLst>
                <a:path w="7598" h="12688" extrusionOk="0">
                  <a:moveTo>
                    <a:pt x="0" y="1"/>
                  </a:moveTo>
                  <a:lnTo>
                    <a:pt x="7598" y="12688"/>
                  </a:lnTo>
                  <a:lnTo>
                    <a:pt x="5532" y="241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1828575" y="3103875"/>
              <a:ext cx="253575" cy="582275"/>
            </a:xfrm>
            <a:custGeom>
              <a:avLst/>
              <a:gdLst/>
              <a:ahLst/>
              <a:cxnLst/>
              <a:rect l="l" t="t" r="r" b="b"/>
              <a:pathLst>
                <a:path w="10143" h="23291" extrusionOk="0">
                  <a:moveTo>
                    <a:pt x="10143" y="1"/>
                  </a:moveTo>
                  <a:lnTo>
                    <a:pt x="2085" y="3689"/>
                  </a:lnTo>
                  <a:lnTo>
                    <a:pt x="1" y="23291"/>
                  </a:lnTo>
                  <a:lnTo>
                    <a:pt x="10143" y="1"/>
                  </a:ln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1828575" y="3103875"/>
              <a:ext cx="472575" cy="582275"/>
            </a:xfrm>
            <a:custGeom>
              <a:avLst/>
              <a:gdLst/>
              <a:ahLst/>
              <a:cxnLst/>
              <a:rect l="l" t="t" r="r" b="b"/>
              <a:pathLst>
                <a:path w="18903" h="23291" extrusionOk="0">
                  <a:moveTo>
                    <a:pt x="10143" y="1"/>
                  </a:moveTo>
                  <a:lnTo>
                    <a:pt x="1" y="23291"/>
                  </a:lnTo>
                  <a:lnTo>
                    <a:pt x="18902" y="9922"/>
                  </a:lnTo>
                  <a:lnTo>
                    <a:pt x="10143" y="1"/>
                  </a:lnTo>
                  <a:close/>
                </a:path>
              </a:pathLst>
            </a:custGeom>
            <a:solidFill>
              <a:srgbClr val="56E5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6726775" y="1997475"/>
              <a:ext cx="564750" cy="593800"/>
            </a:xfrm>
            <a:custGeom>
              <a:avLst/>
              <a:gdLst/>
              <a:ahLst/>
              <a:cxnLst/>
              <a:rect l="l" t="t" r="r" b="b"/>
              <a:pathLst>
                <a:path w="22590" h="23752" extrusionOk="0">
                  <a:moveTo>
                    <a:pt x="5994" y="0"/>
                  </a:moveTo>
                  <a:lnTo>
                    <a:pt x="0" y="23751"/>
                  </a:lnTo>
                  <a:lnTo>
                    <a:pt x="22590" y="7837"/>
                  </a:lnTo>
                  <a:lnTo>
                    <a:pt x="5994" y="0"/>
                  </a:lnTo>
                  <a:close/>
                </a:path>
              </a:pathLst>
            </a:custGeom>
            <a:solidFill>
              <a:srgbClr val="0984E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2"/>
            <p:cNvSpPr/>
            <p:nvPr/>
          </p:nvSpPr>
          <p:spPr>
            <a:xfrm>
              <a:off x="6876600" y="1686300"/>
              <a:ext cx="414925" cy="507125"/>
            </a:xfrm>
            <a:custGeom>
              <a:avLst/>
              <a:gdLst/>
              <a:ahLst/>
              <a:cxnLst/>
              <a:rect l="l" t="t" r="r" b="b"/>
              <a:pathLst>
                <a:path w="16597" h="20285" extrusionOk="0">
                  <a:moveTo>
                    <a:pt x="16597" y="0"/>
                  </a:moveTo>
                  <a:lnTo>
                    <a:pt x="1" y="12447"/>
                  </a:lnTo>
                  <a:lnTo>
                    <a:pt x="16597" y="20284"/>
                  </a:lnTo>
                  <a:lnTo>
                    <a:pt x="16597" y="0"/>
                  </a:lnTo>
                  <a:close/>
                </a:path>
              </a:pathLst>
            </a:custGeom>
            <a:solidFill>
              <a:srgbClr val="2492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2"/>
            <p:cNvSpPr/>
            <p:nvPr/>
          </p:nvSpPr>
          <p:spPr>
            <a:xfrm>
              <a:off x="6853550" y="1657725"/>
              <a:ext cx="437975" cy="339775"/>
            </a:xfrm>
            <a:custGeom>
              <a:avLst/>
              <a:gdLst/>
              <a:ahLst/>
              <a:cxnLst/>
              <a:rect l="l" t="t" r="r" b="b"/>
              <a:pathLst>
                <a:path w="17519" h="13591" extrusionOk="0">
                  <a:moveTo>
                    <a:pt x="0" y="0"/>
                  </a:moveTo>
                  <a:lnTo>
                    <a:pt x="923" y="13590"/>
                  </a:lnTo>
                  <a:lnTo>
                    <a:pt x="17519" y="11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7ABDF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2"/>
            <p:cNvSpPr/>
            <p:nvPr/>
          </p:nvSpPr>
          <p:spPr>
            <a:xfrm>
              <a:off x="6726775" y="1657725"/>
              <a:ext cx="149850" cy="933550"/>
            </a:xfrm>
            <a:custGeom>
              <a:avLst/>
              <a:gdLst/>
              <a:ahLst/>
              <a:cxnLst/>
              <a:rect l="l" t="t" r="r" b="b"/>
              <a:pathLst>
                <a:path w="5994" h="37342" extrusionOk="0">
                  <a:moveTo>
                    <a:pt x="5071" y="0"/>
                  </a:moveTo>
                  <a:lnTo>
                    <a:pt x="0" y="37341"/>
                  </a:lnTo>
                  <a:lnTo>
                    <a:pt x="5994" y="13590"/>
                  </a:lnTo>
                  <a:lnTo>
                    <a:pt x="5071" y="0"/>
                  </a:lnTo>
                  <a:close/>
                </a:path>
              </a:pathLst>
            </a:custGeom>
            <a:solidFill>
              <a:srgbClr val="A7D3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78020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 slide">
  <p:cSld name="Quote slide"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" name="Google Shape;99;p4"/>
          <p:cNvGrpSpPr/>
          <p:nvPr/>
        </p:nvGrpSpPr>
        <p:grpSpPr>
          <a:xfrm>
            <a:off x="-75368" y="5036059"/>
            <a:ext cx="12342479" cy="1963639"/>
            <a:chOff x="791125" y="1357350"/>
            <a:chExt cx="2750025" cy="464950"/>
          </a:xfrm>
        </p:grpSpPr>
        <p:sp>
          <p:nvSpPr>
            <p:cNvPr id="100" name="Google Shape;100;p4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" name="Google Shape;104;p4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4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" name="Google Shape;106;p4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" name="Google Shape;107;p4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" name="Google Shape;108;p4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" name="Google Shape;109;p4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0" name="Google Shape;110;p4"/>
          <p:cNvGrpSpPr/>
          <p:nvPr/>
        </p:nvGrpSpPr>
        <p:grpSpPr>
          <a:xfrm>
            <a:off x="-74350" y="-161124"/>
            <a:ext cx="5130321" cy="1694991"/>
            <a:chOff x="4070650" y="2144975"/>
            <a:chExt cx="1043625" cy="344800"/>
          </a:xfrm>
        </p:grpSpPr>
        <p:sp>
          <p:nvSpPr>
            <p:cNvPr id="111" name="Google Shape;111;p4"/>
            <p:cNvSpPr/>
            <p:nvPr/>
          </p:nvSpPr>
          <p:spPr>
            <a:xfrm>
              <a:off x="4691500" y="2144975"/>
              <a:ext cx="195825" cy="284825"/>
            </a:xfrm>
            <a:custGeom>
              <a:avLst/>
              <a:gdLst/>
              <a:ahLst/>
              <a:cxnLst/>
              <a:rect l="l" t="t" r="r" b="b"/>
              <a:pathLst>
                <a:path w="7833" h="11393" extrusionOk="0">
                  <a:moveTo>
                    <a:pt x="1" y="0"/>
                  </a:moveTo>
                  <a:lnTo>
                    <a:pt x="7298" y="11392"/>
                  </a:lnTo>
                  <a:lnTo>
                    <a:pt x="7832" y="0"/>
                  </a:lnTo>
                  <a:close/>
                </a:path>
              </a:pathLst>
            </a:custGeom>
            <a:solidFill>
              <a:srgbClr val="81EC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4"/>
            <p:cNvSpPr/>
            <p:nvPr/>
          </p:nvSpPr>
          <p:spPr>
            <a:xfrm>
              <a:off x="4873950" y="2144975"/>
              <a:ext cx="240325" cy="284825"/>
            </a:xfrm>
            <a:custGeom>
              <a:avLst/>
              <a:gdLst/>
              <a:ahLst/>
              <a:cxnLst/>
              <a:rect l="l" t="t" r="r" b="b"/>
              <a:pathLst>
                <a:path w="9613" h="11393" extrusionOk="0">
                  <a:moveTo>
                    <a:pt x="534" y="0"/>
                  </a:moveTo>
                  <a:lnTo>
                    <a:pt x="0" y="11392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4"/>
            <p:cNvSpPr/>
            <p:nvPr/>
          </p:nvSpPr>
          <p:spPr>
            <a:xfrm>
              <a:off x="4070650" y="2149425"/>
              <a:ext cx="429525" cy="284825"/>
            </a:xfrm>
            <a:custGeom>
              <a:avLst/>
              <a:gdLst/>
              <a:ahLst/>
              <a:cxnLst/>
              <a:rect l="l" t="t" r="r" b="b"/>
              <a:pathLst>
                <a:path w="17181" h="11393" extrusionOk="0">
                  <a:moveTo>
                    <a:pt x="1" y="0"/>
                  </a:moveTo>
                  <a:lnTo>
                    <a:pt x="1" y="11392"/>
                  </a:lnTo>
                  <a:lnTo>
                    <a:pt x="171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4"/>
            <p:cNvSpPr/>
            <p:nvPr/>
          </p:nvSpPr>
          <p:spPr>
            <a:xfrm>
              <a:off x="4092900" y="2149425"/>
              <a:ext cx="360475" cy="273600"/>
            </a:xfrm>
            <a:custGeom>
              <a:avLst/>
              <a:gdLst/>
              <a:ahLst/>
              <a:cxnLst/>
              <a:rect l="l" t="t" r="r" b="b"/>
              <a:pathLst>
                <a:path w="14419" h="10944" extrusionOk="0">
                  <a:moveTo>
                    <a:pt x="1" y="0"/>
                  </a:moveTo>
                  <a:lnTo>
                    <a:pt x="6409" y="10944"/>
                  </a:lnTo>
                  <a:lnTo>
                    <a:pt x="144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4"/>
            <p:cNvSpPr/>
            <p:nvPr/>
          </p:nvSpPr>
          <p:spPr>
            <a:xfrm>
              <a:off x="4253100" y="2149425"/>
              <a:ext cx="242625" cy="340350"/>
            </a:xfrm>
            <a:custGeom>
              <a:avLst/>
              <a:gdLst/>
              <a:ahLst/>
              <a:cxnLst/>
              <a:rect l="l" t="t" r="r" b="b"/>
              <a:pathLst>
                <a:path w="9705" h="13614" extrusionOk="0">
                  <a:moveTo>
                    <a:pt x="8010" y="0"/>
                  </a:moveTo>
                  <a:lnTo>
                    <a:pt x="1" y="10944"/>
                  </a:lnTo>
                  <a:lnTo>
                    <a:pt x="9705" y="13613"/>
                  </a:lnTo>
                  <a:lnTo>
                    <a:pt x="80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4"/>
            <p:cNvSpPr/>
            <p:nvPr/>
          </p:nvSpPr>
          <p:spPr>
            <a:xfrm>
              <a:off x="4453350" y="2149425"/>
              <a:ext cx="240325" cy="340350"/>
            </a:xfrm>
            <a:custGeom>
              <a:avLst/>
              <a:gdLst/>
              <a:ahLst/>
              <a:cxnLst/>
              <a:rect l="l" t="t" r="r" b="b"/>
              <a:pathLst>
                <a:path w="9613" h="13614" extrusionOk="0">
                  <a:moveTo>
                    <a:pt x="0" y="0"/>
                  </a:moveTo>
                  <a:lnTo>
                    <a:pt x="1695" y="13613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4"/>
            <p:cNvSpPr/>
            <p:nvPr/>
          </p:nvSpPr>
          <p:spPr>
            <a:xfrm>
              <a:off x="4495700" y="2149425"/>
              <a:ext cx="389300" cy="340350"/>
            </a:xfrm>
            <a:custGeom>
              <a:avLst/>
              <a:gdLst/>
              <a:ahLst/>
              <a:cxnLst/>
              <a:rect l="l" t="t" r="r" b="b"/>
              <a:pathLst>
                <a:path w="15572" h="13614" extrusionOk="0">
                  <a:moveTo>
                    <a:pt x="7918" y="0"/>
                  </a:moveTo>
                  <a:lnTo>
                    <a:pt x="1" y="13613"/>
                  </a:lnTo>
                  <a:lnTo>
                    <a:pt x="155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8" name="Google Shape;118;p4"/>
          <p:cNvSpPr txBox="1">
            <a:spLocks noGrp="1"/>
          </p:cNvSpPr>
          <p:nvPr>
            <p:ph type="subTitle" idx="1"/>
          </p:nvPr>
        </p:nvSpPr>
        <p:spPr>
          <a:xfrm>
            <a:off x="2076233" y="1825200"/>
            <a:ext cx="8039600" cy="28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200" b="1">
                <a:solidFill>
                  <a:srgbClr val="434343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119" name="Google Shape;119;p4"/>
          <p:cNvSpPr txBox="1">
            <a:spLocks noGrp="1"/>
          </p:cNvSpPr>
          <p:nvPr>
            <p:ph type="subTitle" idx="2"/>
          </p:nvPr>
        </p:nvSpPr>
        <p:spPr>
          <a:xfrm>
            <a:off x="2524784" y="4331244"/>
            <a:ext cx="3693600" cy="7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440629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989162-5A14-43F3-9A3A-E627C415B7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F7EACB-186F-4F38-992E-C14A10CD079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AFBCF9-301A-4E7B-9FA7-977735F38A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D066E4D-3493-4F5B-9339-2CCD44C4383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F6DF7E-72B8-44B8-B01F-BE632C784BC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DAF555E-15CC-4436-B673-4BC451AB01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E5DF-0C65-44FF-8501-913026C67383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FA001A-165C-418C-B089-7E6388563E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9CDC659-1BF7-4AF6-9F62-02AF2769F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608AF-13BA-4C67-A39D-0D3A7E80E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54864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&amp; body slide" type="tx">
  <p:cSld name="Title &amp; body slide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1225600" y="1256267"/>
            <a:ext cx="10661600" cy="6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EFD67E"/>
              </a:buClr>
              <a:buSzPts val="2400"/>
              <a:buFont typeface="Bodoni"/>
              <a:buNone/>
              <a:defRPr>
                <a:solidFill>
                  <a:srgbClr val="EFD67E"/>
                </a:solidFill>
                <a:latin typeface="Bodoni"/>
                <a:ea typeface="Bodoni"/>
                <a:cs typeface="Bodoni"/>
                <a:sym typeface="Bodoni"/>
              </a:defRPr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⏷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⏷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⏷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Char char="⏷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⏷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⏷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⏷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Char char="⏷"/>
              <a:defRPr/>
            </a:lvl8pPr>
            <a:lvl9pPr marL="5486263" lvl="8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⏷"/>
              <a:defRPr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grpSp>
        <p:nvGrpSpPr>
          <p:cNvPr id="124" name="Google Shape;124;p5"/>
          <p:cNvGrpSpPr/>
          <p:nvPr/>
        </p:nvGrpSpPr>
        <p:grpSpPr>
          <a:xfrm>
            <a:off x="-75368" y="5036059"/>
            <a:ext cx="12342479" cy="1963639"/>
            <a:chOff x="791125" y="1357350"/>
            <a:chExt cx="2750025" cy="464950"/>
          </a:xfrm>
        </p:grpSpPr>
        <p:sp>
          <p:nvSpPr>
            <p:cNvPr id="125" name="Google Shape;125;p5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5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5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12351816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Image slide">
  <p:cSld name="Text &amp; Image slide">
    <p:spTree>
      <p:nvGrpSpPr>
        <p:cNvPr id="1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6"/>
          <p:cNvSpPr txBox="1">
            <a:spLocks noGrp="1"/>
          </p:cNvSpPr>
          <p:nvPr>
            <p:ph type="title"/>
          </p:nvPr>
        </p:nvSpPr>
        <p:spPr>
          <a:xfrm>
            <a:off x="5899507" y="2536000"/>
            <a:ext cx="5184000" cy="6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6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grpSp>
        <p:nvGrpSpPr>
          <p:cNvPr id="138" name="Google Shape;138;p6"/>
          <p:cNvGrpSpPr/>
          <p:nvPr/>
        </p:nvGrpSpPr>
        <p:grpSpPr>
          <a:xfrm flipH="1">
            <a:off x="8263869" y="-139248"/>
            <a:ext cx="4003236" cy="1673115"/>
            <a:chOff x="4070650" y="2149425"/>
            <a:chExt cx="814350" cy="340350"/>
          </a:xfrm>
        </p:grpSpPr>
        <p:sp>
          <p:nvSpPr>
            <p:cNvPr id="139" name="Google Shape;139;p6"/>
            <p:cNvSpPr/>
            <p:nvPr/>
          </p:nvSpPr>
          <p:spPr>
            <a:xfrm>
              <a:off x="4070650" y="2149425"/>
              <a:ext cx="429525" cy="284825"/>
            </a:xfrm>
            <a:custGeom>
              <a:avLst/>
              <a:gdLst/>
              <a:ahLst/>
              <a:cxnLst/>
              <a:rect l="l" t="t" r="r" b="b"/>
              <a:pathLst>
                <a:path w="17181" h="11393" extrusionOk="0">
                  <a:moveTo>
                    <a:pt x="1" y="0"/>
                  </a:moveTo>
                  <a:lnTo>
                    <a:pt x="1" y="11392"/>
                  </a:lnTo>
                  <a:lnTo>
                    <a:pt x="171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6"/>
            <p:cNvSpPr/>
            <p:nvPr/>
          </p:nvSpPr>
          <p:spPr>
            <a:xfrm>
              <a:off x="4092900" y="2149425"/>
              <a:ext cx="360475" cy="273600"/>
            </a:xfrm>
            <a:custGeom>
              <a:avLst/>
              <a:gdLst/>
              <a:ahLst/>
              <a:cxnLst/>
              <a:rect l="l" t="t" r="r" b="b"/>
              <a:pathLst>
                <a:path w="14419" h="10944" extrusionOk="0">
                  <a:moveTo>
                    <a:pt x="1" y="0"/>
                  </a:moveTo>
                  <a:lnTo>
                    <a:pt x="6409" y="10944"/>
                  </a:lnTo>
                  <a:lnTo>
                    <a:pt x="144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6"/>
            <p:cNvSpPr/>
            <p:nvPr/>
          </p:nvSpPr>
          <p:spPr>
            <a:xfrm>
              <a:off x="4253100" y="2149425"/>
              <a:ext cx="242625" cy="340350"/>
            </a:xfrm>
            <a:custGeom>
              <a:avLst/>
              <a:gdLst/>
              <a:ahLst/>
              <a:cxnLst/>
              <a:rect l="l" t="t" r="r" b="b"/>
              <a:pathLst>
                <a:path w="9705" h="13614" extrusionOk="0">
                  <a:moveTo>
                    <a:pt x="8010" y="0"/>
                  </a:moveTo>
                  <a:lnTo>
                    <a:pt x="1" y="10944"/>
                  </a:lnTo>
                  <a:lnTo>
                    <a:pt x="9705" y="13613"/>
                  </a:lnTo>
                  <a:lnTo>
                    <a:pt x="80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6"/>
            <p:cNvSpPr/>
            <p:nvPr/>
          </p:nvSpPr>
          <p:spPr>
            <a:xfrm>
              <a:off x="4453350" y="2149425"/>
              <a:ext cx="240325" cy="340350"/>
            </a:xfrm>
            <a:custGeom>
              <a:avLst/>
              <a:gdLst/>
              <a:ahLst/>
              <a:cxnLst/>
              <a:rect l="l" t="t" r="r" b="b"/>
              <a:pathLst>
                <a:path w="9613" h="13614" extrusionOk="0">
                  <a:moveTo>
                    <a:pt x="0" y="0"/>
                  </a:moveTo>
                  <a:lnTo>
                    <a:pt x="1695" y="13613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6"/>
            <p:cNvSpPr/>
            <p:nvPr/>
          </p:nvSpPr>
          <p:spPr>
            <a:xfrm>
              <a:off x="4495700" y="2149425"/>
              <a:ext cx="389300" cy="340350"/>
            </a:xfrm>
            <a:custGeom>
              <a:avLst/>
              <a:gdLst/>
              <a:ahLst/>
              <a:cxnLst/>
              <a:rect l="l" t="t" r="r" b="b"/>
              <a:pathLst>
                <a:path w="15572" h="13614" extrusionOk="0">
                  <a:moveTo>
                    <a:pt x="7918" y="0"/>
                  </a:moveTo>
                  <a:lnTo>
                    <a:pt x="1" y="13613"/>
                  </a:lnTo>
                  <a:lnTo>
                    <a:pt x="155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4" name="Google Shape;144;p6"/>
          <p:cNvSpPr txBox="1">
            <a:spLocks noGrp="1"/>
          </p:cNvSpPr>
          <p:nvPr>
            <p:ph type="subTitle" idx="1"/>
          </p:nvPr>
        </p:nvSpPr>
        <p:spPr>
          <a:xfrm>
            <a:off x="5899500" y="3435600"/>
            <a:ext cx="5147200" cy="12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45" name="Google Shape;145;p6"/>
          <p:cNvGrpSpPr/>
          <p:nvPr/>
        </p:nvGrpSpPr>
        <p:grpSpPr>
          <a:xfrm>
            <a:off x="-75368" y="5036059"/>
            <a:ext cx="12342479" cy="1963639"/>
            <a:chOff x="791125" y="1357350"/>
            <a:chExt cx="2750025" cy="464950"/>
          </a:xfrm>
        </p:grpSpPr>
        <p:sp>
          <p:nvSpPr>
            <p:cNvPr id="146" name="Google Shape;146;p6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6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6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6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6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6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6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6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6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6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81562259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80">
          <p15:clr>
            <a:srgbClr val="FA7B17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&amp; Image slide 1">
  <p:cSld name="Text &amp; Image slide 1"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7"/>
          <p:cNvSpPr txBox="1">
            <a:spLocks noGrp="1"/>
          </p:cNvSpPr>
          <p:nvPr>
            <p:ph type="title"/>
          </p:nvPr>
        </p:nvSpPr>
        <p:spPr>
          <a:xfrm>
            <a:off x="817807" y="2536000"/>
            <a:ext cx="5184000" cy="66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7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9pPr>
          </a:lstStyle>
          <a:p>
            <a:endParaRPr/>
          </a:p>
        </p:txBody>
      </p:sp>
      <p:sp>
        <p:nvSpPr>
          <p:cNvPr id="158" name="Google Shape;158;p7"/>
          <p:cNvSpPr txBox="1">
            <a:spLocks noGrp="1"/>
          </p:cNvSpPr>
          <p:nvPr>
            <p:ph type="sldNum" idx="12"/>
          </p:nvPr>
        </p:nvSpPr>
        <p:spPr>
          <a:xfrm>
            <a:off x="113982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1pPr>
            <a:lvl2pPr lvl="1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buNone/>
              <a:defRPr sz="1600">
                <a:solidFill>
                  <a:srgbClr val="FFFFFF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fld id="{00000000-1234-1234-1234-123412341234}" type="slidenum">
              <a:rPr lang="es" smtClean="0"/>
              <a:pPr/>
              <a:t>‹#›</a:t>
            </a:fld>
            <a:endParaRPr lang="es"/>
          </a:p>
        </p:txBody>
      </p:sp>
      <p:sp>
        <p:nvSpPr>
          <p:cNvPr id="159" name="Google Shape;159;p7"/>
          <p:cNvSpPr txBox="1">
            <a:spLocks noGrp="1"/>
          </p:cNvSpPr>
          <p:nvPr>
            <p:ph type="subTitle" idx="1"/>
          </p:nvPr>
        </p:nvSpPr>
        <p:spPr>
          <a:xfrm>
            <a:off x="817800" y="3435600"/>
            <a:ext cx="5147200" cy="12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67"/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>
            <a:endParaRPr/>
          </a:p>
        </p:txBody>
      </p:sp>
      <p:grpSp>
        <p:nvGrpSpPr>
          <p:cNvPr id="160" name="Google Shape;160;p7"/>
          <p:cNvGrpSpPr/>
          <p:nvPr/>
        </p:nvGrpSpPr>
        <p:grpSpPr>
          <a:xfrm>
            <a:off x="-75368" y="5036059"/>
            <a:ext cx="12342479" cy="1963639"/>
            <a:chOff x="791125" y="1357350"/>
            <a:chExt cx="2750025" cy="464950"/>
          </a:xfrm>
        </p:grpSpPr>
        <p:sp>
          <p:nvSpPr>
            <p:cNvPr id="161" name="Google Shape;161;p7"/>
            <p:cNvSpPr/>
            <p:nvPr/>
          </p:nvSpPr>
          <p:spPr>
            <a:xfrm>
              <a:off x="791125" y="1450800"/>
              <a:ext cx="369350" cy="360450"/>
            </a:xfrm>
            <a:custGeom>
              <a:avLst/>
              <a:gdLst/>
              <a:ahLst/>
              <a:cxnLst/>
              <a:rect l="l" t="t" r="r" b="b"/>
              <a:pathLst>
                <a:path w="14774" h="14418" extrusionOk="0">
                  <a:moveTo>
                    <a:pt x="0" y="0"/>
                  </a:moveTo>
                  <a:lnTo>
                    <a:pt x="0" y="14418"/>
                  </a:lnTo>
                  <a:lnTo>
                    <a:pt x="14774" y="72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7"/>
            <p:cNvSpPr/>
            <p:nvPr/>
          </p:nvSpPr>
          <p:spPr>
            <a:xfrm>
              <a:off x="2308525" y="1499750"/>
              <a:ext cx="1232625" cy="322550"/>
            </a:xfrm>
            <a:custGeom>
              <a:avLst/>
              <a:gdLst/>
              <a:ahLst/>
              <a:cxnLst/>
              <a:rect l="l" t="t" r="r" b="b"/>
              <a:pathLst>
                <a:path w="49305" h="12902" extrusionOk="0">
                  <a:moveTo>
                    <a:pt x="9256" y="0"/>
                  </a:moveTo>
                  <a:lnTo>
                    <a:pt x="0" y="12901"/>
                  </a:lnTo>
                  <a:lnTo>
                    <a:pt x="49219" y="12723"/>
                  </a:lnTo>
                  <a:lnTo>
                    <a:pt x="49305" y="178"/>
                  </a:lnTo>
                  <a:lnTo>
                    <a:pt x="37557" y="7654"/>
                  </a:lnTo>
                  <a:lnTo>
                    <a:pt x="28301" y="3290"/>
                  </a:lnTo>
                  <a:lnTo>
                    <a:pt x="16290" y="524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7"/>
            <p:cNvSpPr/>
            <p:nvPr/>
          </p:nvSpPr>
          <p:spPr>
            <a:xfrm>
              <a:off x="3247425" y="1504200"/>
              <a:ext cx="293725" cy="233550"/>
            </a:xfrm>
            <a:custGeom>
              <a:avLst/>
              <a:gdLst/>
              <a:ahLst/>
              <a:cxnLst/>
              <a:rect l="l" t="t" r="r" b="b"/>
              <a:pathLst>
                <a:path w="11749" h="9342" extrusionOk="0">
                  <a:moveTo>
                    <a:pt x="11749" y="0"/>
                  </a:moveTo>
                  <a:lnTo>
                    <a:pt x="1" y="7476"/>
                  </a:lnTo>
                  <a:cubicBezTo>
                    <a:pt x="1" y="7476"/>
                    <a:pt x="11485" y="9256"/>
                    <a:pt x="11663" y="9341"/>
                  </a:cubicBezTo>
                  <a:lnTo>
                    <a:pt x="11749" y="0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7"/>
            <p:cNvSpPr/>
            <p:nvPr/>
          </p:nvSpPr>
          <p:spPr>
            <a:xfrm>
              <a:off x="2539900" y="1499750"/>
              <a:ext cx="175900" cy="315950"/>
            </a:xfrm>
            <a:custGeom>
              <a:avLst/>
              <a:gdLst/>
              <a:ahLst/>
              <a:cxnLst/>
              <a:rect l="l" t="t" r="r" b="b"/>
              <a:pathLst>
                <a:path w="7036" h="12638" extrusionOk="0">
                  <a:moveTo>
                    <a:pt x="1" y="0"/>
                  </a:moveTo>
                  <a:cubicBezTo>
                    <a:pt x="1" y="1"/>
                    <a:pt x="1932" y="11341"/>
                    <a:pt x="1895" y="12537"/>
                  </a:cubicBezTo>
                  <a:lnTo>
                    <a:pt x="1895" y="12537"/>
                  </a:lnTo>
                  <a:cubicBezTo>
                    <a:pt x="2328" y="11651"/>
                    <a:pt x="7035" y="5247"/>
                    <a:pt x="7035" y="5247"/>
                  </a:cubicBezTo>
                  <a:lnTo>
                    <a:pt x="1" y="0"/>
                  </a:lnTo>
                  <a:close/>
                  <a:moveTo>
                    <a:pt x="1895" y="12537"/>
                  </a:moveTo>
                  <a:cubicBezTo>
                    <a:pt x="1863" y="12602"/>
                    <a:pt x="1855" y="12638"/>
                    <a:pt x="1873" y="12638"/>
                  </a:cubicBezTo>
                  <a:cubicBezTo>
                    <a:pt x="1886" y="12633"/>
                    <a:pt x="1893" y="12599"/>
                    <a:pt x="1895" y="12537"/>
                  </a:cubicBez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7"/>
            <p:cNvSpPr/>
            <p:nvPr/>
          </p:nvSpPr>
          <p:spPr>
            <a:xfrm>
              <a:off x="2715775" y="1581975"/>
              <a:ext cx="300300" cy="235875"/>
            </a:xfrm>
            <a:custGeom>
              <a:avLst/>
              <a:gdLst/>
              <a:ahLst/>
              <a:cxnLst/>
              <a:rect l="l" t="t" r="r" b="b"/>
              <a:pathLst>
                <a:path w="12012" h="9435" extrusionOk="0">
                  <a:moveTo>
                    <a:pt x="12011" y="1"/>
                  </a:moveTo>
                  <a:lnTo>
                    <a:pt x="0" y="1958"/>
                  </a:lnTo>
                  <a:lnTo>
                    <a:pt x="7654" y="9434"/>
                  </a:lnTo>
                  <a:lnTo>
                    <a:pt x="12011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7"/>
            <p:cNvSpPr/>
            <p:nvPr/>
          </p:nvSpPr>
          <p:spPr>
            <a:xfrm>
              <a:off x="2907100" y="1691075"/>
              <a:ext cx="440575" cy="126775"/>
            </a:xfrm>
            <a:custGeom>
              <a:avLst/>
              <a:gdLst/>
              <a:ahLst/>
              <a:cxnLst/>
              <a:rect l="l" t="t" r="r" b="b"/>
              <a:pathLst>
                <a:path w="17623" h="5071" extrusionOk="0">
                  <a:moveTo>
                    <a:pt x="13614" y="1"/>
                  </a:moveTo>
                  <a:lnTo>
                    <a:pt x="1" y="5070"/>
                  </a:lnTo>
                  <a:lnTo>
                    <a:pt x="17622" y="4985"/>
                  </a:lnTo>
                  <a:lnTo>
                    <a:pt x="13614" y="1"/>
                  </a:lnTo>
                  <a:close/>
                </a:path>
              </a:pathLst>
            </a:custGeom>
            <a:solidFill>
              <a:srgbClr val="FA823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7"/>
            <p:cNvSpPr/>
            <p:nvPr/>
          </p:nvSpPr>
          <p:spPr>
            <a:xfrm>
              <a:off x="791125" y="1357350"/>
              <a:ext cx="2044825" cy="460500"/>
            </a:xfrm>
            <a:custGeom>
              <a:avLst/>
              <a:gdLst/>
              <a:ahLst/>
              <a:cxnLst/>
              <a:rect l="l" t="t" r="r" b="b"/>
              <a:pathLst>
                <a:path w="81793" h="18420" extrusionOk="0">
                  <a:moveTo>
                    <a:pt x="24834" y="0"/>
                  </a:moveTo>
                  <a:lnTo>
                    <a:pt x="17892" y="10053"/>
                  </a:lnTo>
                  <a:lnTo>
                    <a:pt x="13798" y="4094"/>
                  </a:lnTo>
                  <a:lnTo>
                    <a:pt x="449" y="17529"/>
                  </a:lnTo>
                  <a:lnTo>
                    <a:pt x="0" y="18419"/>
                  </a:lnTo>
                  <a:lnTo>
                    <a:pt x="81792" y="18419"/>
                  </a:lnTo>
                  <a:lnTo>
                    <a:pt x="71824" y="10765"/>
                  </a:lnTo>
                  <a:lnTo>
                    <a:pt x="53313" y="8808"/>
                  </a:lnTo>
                  <a:lnTo>
                    <a:pt x="37379" y="14774"/>
                  </a:lnTo>
                  <a:lnTo>
                    <a:pt x="24834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7"/>
            <p:cNvSpPr/>
            <p:nvPr/>
          </p:nvSpPr>
          <p:spPr>
            <a:xfrm>
              <a:off x="1022500" y="1459700"/>
              <a:ext cx="378275" cy="358150"/>
            </a:xfrm>
            <a:custGeom>
              <a:avLst/>
              <a:gdLst/>
              <a:ahLst/>
              <a:cxnLst/>
              <a:rect l="l" t="t" r="r" b="b"/>
              <a:pathLst>
                <a:path w="15131" h="14326" extrusionOk="0">
                  <a:moveTo>
                    <a:pt x="4543" y="0"/>
                  </a:moveTo>
                  <a:lnTo>
                    <a:pt x="1" y="14325"/>
                  </a:lnTo>
                  <a:lnTo>
                    <a:pt x="15130" y="14325"/>
                  </a:lnTo>
                  <a:lnTo>
                    <a:pt x="4543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7"/>
            <p:cNvSpPr/>
            <p:nvPr/>
          </p:nvSpPr>
          <p:spPr>
            <a:xfrm>
              <a:off x="1411950" y="1357350"/>
              <a:ext cx="402650" cy="460825"/>
            </a:xfrm>
            <a:custGeom>
              <a:avLst/>
              <a:gdLst/>
              <a:ahLst/>
              <a:cxnLst/>
              <a:rect l="l" t="t" r="r" b="b"/>
              <a:pathLst>
                <a:path w="16106" h="18433" extrusionOk="0">
                  <a:moveTo>
                    <a:pt x="1" y="0"/>
                  </a:moveTo>
                  <a:lnTo>
                    <a:pt x="1866" y="11748"/>
                  </a:lnTo>
                  <a:cubicBezTo>
                    <a:pt x="1866" y="11748"/>
                    <a:pt x="15330" y="18432"/>
                    <a:pt x="15995" y="18432"/>
                  </a:cubicBezTo>
                  <a:cubicBezTo>
                    <a:pt x="16012" y="18432"/>
                    <a:pt x="16020" y="18428"/>
                    <a:pt x="16020" y="18419"/>
                  </a:cubicBezTo>
                  <a:cubicBezTo>
                    <a:pt x="16106" y="18063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7"/>
            <p:cNvSpPr/>
            <p:nvPr/>
          </p:nvSpPr>
          <p:spPr>
            <a:xfrm>
              <a:off x="1916825" y="1577525"/>
              <a:ext cx="669925" cy="240325"/>
            </a:xfrm>
            <a:custGeom>
              <a:avLst/>
              <a:gdLst/>
              <a:ahLst/>
              <a:cxnLst/>
              <a:rect l="l" t="t" r="r" b="b"/>
              <a:pathLst>
                <a:path w="26797" h="9613" extrusionOk="0">
                  <a:moveTo>
                    <a:pt x="8285" y="1"/>
                  </a:moveTo>
                  <a:cubicBezTo>
                    <a:pt x="8285" y="1"/>
                    <a:pt x="562" y="9268"/>
                    <a:pt x="27" y="9603"/>
                  </a:cubicBezTo>
                  <a:lnTo>
                    <a:pt x="27" y="9603"/>
                  </a:lnTo>
                  <a:cubicBezTo>
                    <a:pt x="907" y="9306"/>
                    <a:pt x="26796" y="1958"/>
                    <a:pt x="26796" y="1958"/>
                  </a:cubicBezTo>
                  <a:lnTo>
                    <a:pt x="8285" y="1"/>
                  </a:lnTo>
                  <a:close/>
                  <a:moveTo>
                    <a:pt x="27" y="9603"/>
                  </a:moveTo>
                  <a:cubicBezTo>
                    <a:pt x="9" y="9609"/>
                    <a:pt x="1" y="9612"/>
                    <a:pt x="5" y="9612"/>
                  </a:cubicBezTo>
                  <a:cubicBezTo>
                    <a:pt x="9" y="9612"/>
                    <a:pt x="17" y="9609"/>
                    <a:pt x="27" y="9603"/>
                  </a:cubicBezTo>
                  <a:close/>
                </a:path>
              </a:pathLst>
            </a:custGeom>
            <a:solidFill>
              <a:srgbClr val="6C388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71" name="Google Shape;171;p7"/>
          <p:cNvGrpSpPr/>
          <p:nvPr/>
        </p:nvGrpSpPr>
        <p:grpSpPr>
          <a:xfrm flipH="1">
            <a:off x="8263869" y="-139248"/>
            <a:ext cx="4003236" cy="1673115"/>
            <a:chOff x="4070650" y="2149425"/>
            <a:chExt cx="814350" cy="340350"/>
          </a:xfrm>
        </p:grpSpPr>
        <p:sp>
          <p:nvSpPr>
            <p:cNvPr id="172" name="Google Shape;172;p7"/>
            <p:cNvSpPr/>
            <p:nvPr/>
          </p:nvSpPr>
          <p:spPr>
            <a:xfrm>
              <a:off x="4070650" y="2149425"/>
              <a:ext cx="429525" cy="284825"/>
            </a:xfrm>
            <a:custGeom>
              <a:avLst/>
              <a:gdLst/>
              <a:ahLst/>
              <a:cxnLst/>
              <a:rect l="l" t="t" r="r" b="b"/>
              <a:pathLst>
                <a:path w="17181" h="11393" extrusionOk="0">
                  <a:moveTo>
                    <a:pt x="1" y="0"/>
                  </a:moveTo>
                  <a:lnTo>
                    <a:pt x="1" y="11392"/>
                  </a:lnTo>
                  <a:lnTo>
                    <a:pt x="1718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7"/>
            <p:cNvSpPr/>
            <p:nvPr/>
          </p:nvSpPr>
          <p:spPr>
            <a:xfrm>
              <a:off x="4092900" y="2149425"/>
              <a:ext cx="360475" cy="273600"/>
            </a:xfrm>
            <a:custGeom>
              <a:avLst/>
              <a:gdLst/>
              <a:ahLst/>
              <a:cxnLst/>
              <a:rect l="l" t="t" r="r" b="b"/>
              <a:pathLst>
                <a:path w="14419" h="10944" extrusionOk="0">
                  <a:moveTo>
                    <a:pt x="1" y="0"/>
                  </a:moveTo>
                  <a:lnTo>
                    <a:pt x="6409" y="10944"/>
                  </a:lnTo>
                  <a:lnTo>
                    <a:pt x="14418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4253100" y="2149425"/>
              <a:ext cx="242625" cy="340350"/>
            </a:xfrm>
            <a:custGeom>
              <a:avLst/>
              <a:gdLst/>
              <a:ahLst/>
              <a:cxnLst/>
              <a:rect l="l" t="t" r="r" b="b"/>
              <a:pathLst>
                <a:path w="9705" h="13614" extrusionOk="0">
                  <a:moveTo>
                    <a:pt x="8010" y="0"/>
                  </a:moveTo>
                  <a:lnTo>
                    <a:pt x="1" y="10944"/>
                  </a:lnTo>
                  <a:lnTo>
                    <a:pt x="9705" y="13613"/>
                  </a:lnTo>
                  <a:lnTo>
                    <a:pt x="801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7"/>
            <p:cNvSpPr/>
            <p:nvPr/>
          </p:nvSpPr>
          <p:spPr>
            <a:xfrm>
              <a:off x="4453350" y="2149425"/>
              <a:ext cx="240325" cy="340350"/>
            </a:xfrm>
            <a:custGeom>
              <a:avLst/>
              <a:gdLst/>
              <a:ahLst/>
              <a:cxnLst/>
              <a:rect l="l" t="t" r="r" b="b"/>
              <a:pathLst>
                <a:path w="9613" h="13614" extrusionOk="0">
                  <a:moveTo>
                    <a:pt x="0" y="0"/>
                  </a:moveTo>
                  <a:lnTo>
                    <a:pt x="1695" y="13613"/>
                  </a:lnTo>
                  <a:lnTo>
                    <a:pt x="961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7"/>
            <p:cNvSpPr/>
            <p:nvPr/>
          </p:nvSpPr>
          <p:spPr>
            <a:xfrm>
              <a:off x="4495700" y="2149425"/>
              <a:ext cx="389300" cy="340350"/>
            </a:xfrm>
            <a:custGeom>
              <a:avLst/>
              <a:gdLst/>
              <a:ahLst/>
              <a:cxnLst/>
              <a:rect l="l" t="t" r="r" b="b"/>
              <a:pathLst>
                <a:path w="15572" h="13614" extrusionOk="0">
                  <a:moveTo>
                    <a:pt x="7918" y="0"/>
                  </a:moveTo>
                  <a:lnTo>
                    <a:pt x="1" y="13613"/>
                  </a:lnTo>
                  <a:lnTo>
                    <a:pt x="1557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9565543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780">
          <p15:clr>
            <a:srgbClr val="FA7B17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C79F169-E2E2-45B3-B3FE-4E928714D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5AA40-E5AC-4342-983B-097DAAA4E3FF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C297407-4F65-4AB4-9226-239CE582D6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9CC7CB-D750-4A41-B3F7-8929D16338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583D26-F32F-4438-BAE5-5A6C7900ABC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0014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385AD6-789A-40C8-AE50-081F7DC385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6C75859-7E37-457A-90F4-BC125ED78CE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0AC5CE-79E4-49B3-A781-D123450DFD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B4C7-9AFE-49B1-B22F-D1997CBABE4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CCCD31E-B538-4188-B79E-111D7A375A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5674BB-52AA-4F19-9515-354D9D055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1D16D-2D7C-4B61-A78A-30989772F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334367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8E0EAD-EA7E-46CD-A984-5738504D64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77217B-C17F-4292-98F7-996F88A662E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4BDE12-7ADD-4F66-921B-64049C6D6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66B4C7-9AFE-49B1-B22F-D1997CBABE4A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A1F33B-2A0B-46AC-87F9-A7343B2379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83D1D8-9101-438A-8892-808495DFB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1D16D-2D7C-4B61-A78A-30989772F3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91049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 - Title and Content">
    <p:bg>
      <p:bgPr>
        <a:gradFill flip="none" rotWithShape="1">
          <a:gsLst>
            <a:gs pos="0">
              <a:srgbClr val="FAE2E1"/>
            </a:gs>
            <a:gs pos="100000">
              <a:srgbClr val="E0E0E0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Shape"/>
          <p:cNvSpPr/>
          <p:nvPr/>
        </p:nvSpPr>
        <p:spPr>
          <a:xfrm>
            <a:off x="-38098" y="2362200"/>
            <a:ext cx="11620500" cy="517678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72" h="21509" extrusionOk="0">
                <a:moveTo>
                  <a:pt x="6518" y="3068"/>
                </a:moveTo>
                <a:cubicBezTo>
                  <a:pt x="6839" y="2784"/>
                  <a:pt x="7101" y="3243"/>
                  <a:pt x="7277" y="3151"/>
                </a:cubicBezTo>
                <a:cubicBezTo>
                  <a:pt x="7409" y="3115"/>
                  <a:pt x="7563" y="2590"/>
                  <a:pt x="7615" y="2771"/>
                </a:cubicBezTo>
                <a:cubicBezTo>
                  <a:pt x="7723" y="2872"/>
                  <a:pt x="7831" y="3503"/>
                  <a:pt x="7804" y="3602"/>
                </a:cubicBezTo>
                <a:cubicBezTo>
                  <a:pt x="7776" y="3701"/>
                  <a:pt x="8132" y="4053"/>
                  <a:pt x="8158" y="4235"/>
                </a:cubicBezTo>
                <a:cubicBezTo>
                  <a:pt x="8183" y="4417"/>
                  <a:pt x="8367" y="4733"/>
                  <a:pt x="8475" y="4811"/>
                </a:cubicBezTo>
                <a:cubicBezTo>
                  <a:pt x="8583" y="4888"/>
                  <a:pt x="8632" y="4877"/>
                  <a:pt x="8804" y="4702"/>
                </a:cubicBezTo>
                <a:cubicBezTo>
                  <a:pt x="8975" y="4527"/>
                  <a:pt x="9290" y="3845"/>
                  <a:pt x="9504" y="3761"/>
                </a:cubicBezTo>
                <a:cubicBezTo>
                  <a:pt x="9719" y="3676"/>
                  <a:pt x="10047" y="2734"/>
                  <a:pt x="10161" y="2810"/>
                </a:cubicBezTo>
                <a:cubicBezTo>
                  <a:pt x="10276" y="2887"/>
                  <a:pt x="10267" y="3668"/>
                  <a:pt x="10380" y="3666"/>
                </a:cubicBezTo>
                <a:cubicBezTo>
                  <a:pt x="10494" y="3663"/>
                  <a:pt x="10791" y="3680"/>
                  <a:pt x="10935" y="3587"/>
                </a:cubicBezTo>
                <a:cubicBezTo>
                  <a:pt x="11080" y="3493"/>
                  <a:pt x="11238" y="4028"/>
                  <a:pt x="11345" y="4048"/>
                </a:cubicBezTo>
                <a:cubicBezTo>
                  <a:pt x="11452" y="4259"/>
                  <a:pt x="11729" y="4500"/>
                  <a:pt x="11827" y="4459"/>
                </a:cubicBezTo>
                <a:cubicBezTo>
                  <a:pt x="11925" y="4417"/>
                  <a:pt x="12199" y="4994"/>
                  <a:pt x="12335" y="4970"/>
                </a:cubicBezTo>
                <a:cubicBezTo>
                  <a:pt x="12471" y="4945"/>
                  <a:pt x="12408" y="4501"/>
                  <a:pt x="12643" y="4311"/>
                </a:cubicBezTo>
                <a:cubicBezTo>
                  <a:pt x="12878" y="4120"/>
                  <a:pt x="12969" y="4533"/>
                  <a:pt x="13092" y="4299"/>
                </a:cubicBezTo>
                <a:cubicBezTo>
                  <a:pt x="13216" y="4065"/>
                  <a:pt x="13442" y="4982"/>
                  <a:pt x="13685" y="4607"/>
                </a:cubicBezTo>
                <a:cubicBezTo>
                  <a:pt x="14436" y="4288"/>
                  <a:pt x="14338" y="4246"/>
                  <a:pt x="14713" y="4105"/>
                </a:cubicBezTo>
                <a:cubicBezTo>
                  <a:pt x="15055" y="3441"/>
                  <a:pt x="14755" y="2736"/>
                  <a:pt x="15007" y="2738"/>
                </a:cubicBezTo>
                <a:cubicBezTo>
                  <a:pt x="15275" y="2618"/>
                  <a:pt x="15500" y="3405"/>
                  <a:pt x="15777" y="3086"/>
                </a:cubicBezTo>
                <a:cubicBezTo>
                  <a:pt x="15947" y="3137"/>
                  <a:pt x="16071" y="3436"/>
                  <a:pt x="16321" y="3379"/>
                </a:cubicBezTo>
                <a:cubicBezTo>
                  <a:pt x="16581" y="3276"/>
                  <a:pt x="16619" y="2658"/>
                  <a:pt x="16830" y="2468"/>
                </a:cubicBezTo>
                <a:cubicBezTo>
                  <a:pt x="17066" y="2517"/>
                  <a:pt x="17059" y="2079"/>
                  <a:pt x="17287" y="2157"/>
                </a:cubicBezTo>
                <a:cubicBezTo>
                  <a:pt x="17434" y="2026"/>
                  <a:pt x="17899" y="118"/>
                  <a:pt x="18021" y="13"/>
                </a:cubicBezTo>
                <a:cubicBezTo>
                  <a:pt x="18143" y="-91"/>
                  <a:pt x="18608" y="474"/>
                  <a:pt x="18730" y="482"/>
                </a:cubicBezTo>
                <a:cubicBezTo>
                  <a:pt x="18824" y="480"/>
                  <a:pt x="18890" y="1082"/>
                  <a:pt x="19019" y="1357"/>
                </a:cubicBezTo>
                <a:cubicBezTo>
                  <a:pt x="19132" y="1574"/>
                  <a:pt x="19361" y="2055"/>
                  <a:pt x="19574" y="2481"/>
                </a:cubicBezTo>
                <a:cubicBezTo>
                  <a:pt x="19834" y="3028"/>
                  <a:pt x="19736" y="3827"/>
                  <a:pt x="19867" y="4252"/>
                </a:cubicBezTo>
                <a:cubicBezTo>
                  <a:pt x="20145" y="4181"/>
                  <a:pt x="20139" y="4773"/>
                  <a:pt x="20253" y="4965"/>
                </a:cubicBezTo>
                <a:cubicBezTo>
                  <a:pt x="20737" y="5605"/>
                  <a:pt x="20572" y="5835"/>
                  <a:pt x="20690" y="6038"/>
                </a:cubicBezTo>
                <a:cubicBezTo>
                  <a:pt x="20807" y="6240"/>
                  <a:pt x="20880" y="6065"/>
                  <a:pt x="20958" y="6179"/>
                </a:cubicBezTo>
                <a:cubicBezTo>
                  <a:pt x="21037" y="6293"/>
                  <a:pt x="21059" y="6699"/>
                  <a:pt x="21160" y="6723"/>
                </a:cubicBezTo>
                <a:cubicBezTo>
                  <a:pt x="21262" y="6747"/>
                  <a:pt x="21303" y="6365"/>
                  <a:pt x="21568" y="6325"/>
                </a:cubicBezTo>
                <a:cubicBezTo>
                  <a:pt x="21576" y="9348"/>
                  <a:pt x="21572" y="18274"/>
                  <a:pt x="21558" y="21509"/>
                </a:cubicBezTo>
                <a:lnTo>
                  <a:pt x="29" y="21469"/>
                </a:lnTo>
                <a:cubicBezTo>
                  <a:pt x="71" y="18891"/>
                  <a:pt x="-24" y="17028"/>
                  <a:pt x="7" y="15538"/>
                </a:cubicBezTo>
                <a:cubicBezTo>
                  <a:pt x="83" y="15156"/>
                  <a:pt x="290" y="14707"/>
                  <a:pt x="488" y="14430"/>
                </a:cubicBezTo>
                <a:cubicBezTo>
                  <a:pt x="832" y="14688"/>
                  <a:pt x="1009" y="15182"/>
                  <a:pt x="1104" y="14786"/>
                </a:cubicBezTo>
                <a:cubicBezTo>
                  <a:pt x="1176" y="13791"/>
                  <a:pt x="1195" y="13170"/>
                  <a:pt x="1277" y="12530"/>
                </a:cubicBezTo>
                <a:cubicBezTo>
                  <a:pt x="1358" y="11891"/>
                  <a:pt x="1483" y="11488"/>
                  <a:pt x="1593" y="10947"/>
                </a:cubicBezTo>
                <a:cubicBezTo>
                  <a:pt x="1703" y="10407"/>
                  <a:pt x="1727" y="9721"/>
                  <a:pt x="1937" y="9285"/>
                </a:cubicBezTo>
                <a:cubicBezTo>
                  <a:pt x="2559" y="8851"/>
                  <a:pt x="2202" y="8685"/>
                  <a:pt x="2454" y="8415"/>
                </a:cubicBezTo>
                <a:cubicBezTo>
                  <a:pt x="2618" y="8305"/>
                  <a:pt x="2833" y="9017"/>
                  <a:pt x="2829" y="8628"/>
                </a:cubicBezTo>
                <a:cubicBezTo>
                  <a:pt x="2826" y="8239"/>
                  <a:pt x="3373" y="9937"/>
                  <a:pt x="3375" y="9404"/>
                </a:cubicBezTo>
                <a:cubicBezTo>
                  <a:pt x="3558" y="9356"/>
                  <a:pt x="3368" y="8563"/>
                  <a:pt x="3502" y="8438"/>
                </a:cubicBezTo>
                <a:cubicBezTo>
                  <a:pt x="3598" y="8328"/>
                  <a:pt x="3542" y="7734"/>
                  <a:pt x="3627" y="7671"/>
                </a:cubicBezTo>
                <a:cubicBezTo>
                  <a:pt x="3712" y="7608"/>
                  <a:pt x="4134" y="8076"/>
                  <a:pt x="4127" y="7302"/>
                </a:cubicBezTo>
                <a:cubicBezTo>
                  <a:pt x="4120" y="6529"/>
                  <a:pt x="4563" y="6525"/>
                  <a:pt x="4717" y="6078"/>
                </a:cubicBezTo>
                <a:cubicBezTo>
                  <a:pt x="4871" y="5631"/>
                  <a:pt x="4927" y="4613"/>
                  <a:pt x="5051" y="4620"/>
                </a:cubicBezTo>
                <a:cubicBezTo>
                  <a:pt x="5174" y="4627"/>
                  <a:pt x="5423" y="3661"/>
                  <a:pt x="5531" y="3547"/>
                </a:cubicBezTo>
                <a:cubicBezTo>
                  <a:pt x="5618" y="3400"/>
                  <a:pt x="6019" y="2722"/>
                  <a:pt x="6086" y="2424"/>
                </a:cubicBezTo>
                <a:cubicBezTo>
                  <a:pt x="6177" y="2083"/>
                  <a:pt x="6360" y="3209"/>
                  <a:pt x="6518" y="3068"/>
                </a:cubicBezTo>
                <a:close/>
              </a:path>
            </a:pathLst>
          </a:custGeom>
          <a:solidFill>
            <a:srgbClr val="E0E0E0">
              <a:alpha val="47000"/>
            </a:srgbClr>
          </a:solidFill>
          <a:ln w="25400"/>
        </p:spPr>
        <p:txBody>
          <a:bodyPr lIns="0" tIns="0" rIns="0" bIns="0" anchor="ctr"/>
          <a:lstStyle/>
          <a:p>
            <a:endParaRPr sz="2400"/>
          </a:p>
        </p:txBody>
      </p:sp>
      <p:sp>
        <p:nvSpPr>
          <p:cNvPr id="25" name="Shape"/>
          <p:cNvSpPr/>
          <p:nvPr/>
        </p:nvSpPr>
        <p:spPr>
          <a:xfrm>
            <a:off x="-38097" y="5105401"/>
            <a:ext cx="12283856" cy="179836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7" h="21538" extrusionOk="0">
                <a:moveTo>
                  <a:pt x="3556" y="3"/>
                </a:moveTo>
                <a:cubicBezTo>
                  <a:pt x="3745" y="-62"/>
                  <a:pt x="3862" y="1092"/>
                  <a:pt x="3950" y="965"/>
                </a:cubicBezTo>
                <a:cubicBezTo>
                  <a:pt x="4037" y="837"/>
                  <a:pt x="4276" y="1605"/>
                  <a:pt x="4373" y="1733"/>
                </a:cubicBezTo>
                <a:cubicBezTo>
                  <a:pt x="4489" y="1869"/>
                  <a:pt x="4606" y="2462"/>
                  <a:pt x="4664" y="2934"/>
                </a:cubicBezTo>
                <a:cubicBezTo>
                  <a:pt x="4722" y="3406"/>
                  <a:pt x="4694" y="3934"/>
                  <a:pt x="4796" y="3991"/>
                </a:cubicBezTo>
                <a:cubicBezTo>
                  <a:pt x="5111" y="4447"/>
                  <a:pt x="5029" y="3022"/>
                  <a:pt x="5153" y="3654"/>
                </a:cubicBezTo>
                <a:cubicBezTo>
                  <a:pt x="5277" y="4287"/>
                  <a:pt x="5404" y="4279"/>
                  <a:pt x="5529" y="4855"/>
                </a:cubicBezTo>
                <a:cubicBezTo>
                  <a:pt x="5655" y="5431"/>
                  <a:pt x="5692" y="3870"/>
                  <a:pt x="5821" y="4663"/>
                </a:cubicBezTo>
                <a:cubicBezTo>
                  <a:pt x="5949" y="5456"/>
                  <a:pt x="5987" y="6312"/>
                  <a:pt x="6159" y="6584"/>
                </a:cubicBezTo>
                <a:cubicBezTo>
                  <a:pt x="6331" y="6856"/>
                  <a:pt x="6394" y="5201"/>
                  <a:pt x="6629" y="5287"/>
                </a:cubicBezTo>
                <a:cubicBezTo>
                  <a:pt x="6865" y="5374"/>
                  <a:pt x="7012" y="5364"/>
                  <a:pt x="7177" y="5759"/>
                </a:cubicBezTo>
                <a:cubicBezTo>
                  <a:pt x="7342" y="6154"/>
                  <a:pt x="7439" y="7187"/>
                  <a:pt x="7620" y="7657"/>
                </a:cubicBezTo>
                <a:cubicBezTo>
                  <a:pt x="7801" y="8127"/>
                  <a:pt x="8101" y="8409"/>
                  <a:pt x="8263" y="8578"/>
                </a:cubicBezTo>
                <a:cubicBezTo>
                  <a:pt x="8425" y="8747"/>
                  <a:pt x="8517" y="8451"/>
                  <a:pt x="8591" y="8671"/>
                </a:cubicBezTo>
                <a:cubicBezTo>
                  <a:pt x="8665" y="8891"/>
                  <a:pt x="8564" y="9391"/>
                  <a:pt x="8707" y="9898"/>
                </a:cubicBezTo>
                <a:cubicBezTo>
                  <a:pt x="8793" y="9349"/>
                  <a:pt x="8827" y="8425"/>
                  <a:pt x="8996" y="8690"/>
                </a:cubicBezTo>
                <a:cubicBezTo>
                  <a:pt x="9727" y="7772"/>
                  <a:pt x="9494" y="10150"/>
                  <a:pt x="9679" y="10625"/>
                </a:cubicBezTo>
                <a:cubicBezTo>
                  <a:pt x="9864" y="11101"/>
                  <a:pt x="9859" y="11536"/>
                  <a:pt x="10104" y="11544"/>
                </a:cubicBezTo>
                <a:cubicBezTo>
                  <a:pt x="10302" y="12485"/>
                  <a:pt x="10304" y="12794"/>
                  <a:pt x="10574" y="11874"/>
                </a:cubicBezTo>
                <a:cubicBezTo>
                  <a:pt x="10739" y="12023"/>
                  <a:pt x="10931" y="10676"/>
                  <a:pt x="11088" y="10143"/>
                </a:cubicBezTo>
                <a:cubicBezTo>
                  <a:pt x="11245" y="9610"/>
                  <a:pt x="11353" y="9114"/>
                  <a:pt x="11518" y="8676"/>
                </a:cubicBezTo>
                <a:cubicBezTo>
                  <a:pt x="11682" y="8238"/>
                  <a:pt x="12114" y="9469"/>
                  <a:pt x="12216" y="9127"/>
                </a:cubicBezTo>
                <a:cubicBezTo>
                  <a:pt x="12446" y="9268"/>
                  <a:pt x="12758" y="7831"/>
                  <a:pt x="12980" y="8057"/>
                </a:cubicBezTo>
                <a:cubicBezTo>
                  <a:pt x="13124" y="7678"/>
                  <a:pt x="13291" y="6896"/>
                  <a:pt x="13409" y="6595"/>
                </a:cubicBezTo>
                <a:cubicBezTo>
                  <a:pt x="13528" y="6294"/>
                  <a:pt x="13781" y="5863"/>
                  <a:pt x="13900" y="5885"/>
                </a:cubicBezTo>
                <a:cubicBezTo>
                  <a:pt x="13991" y="5878"/>
                  <a:pt x="14571" y="5782"/>
                  <a:pt x="14696" y="6577"/>
                </a:cubicBezTo>
                <a:cubicBezTo>
                  <a:pt x="14806" y="7203"/>
                  <a:pt x="15295" y="5684"/>
                  <a:pt x="15502" y="6910"/>
                </a:cubicBezTo>
                <a:cubicBezTo>
                  <a:pt x="15755" y="8487"/>
                  <a:pt x="16150" y="3934"/>
                  <a:pt x="16277" y="5157"/>
                </a:cubicBezTo>
                <a:cubicBezTo>
                  <a:pt x="16548" y="4952"/>
                  <a:pt x="16415" y="3063"/>
                  <a:pt x="16526" y="3616"/>
                </a:cubicBezTo>
                <a:cubicBezTo>
                  <a:pt x="16997" y="5460"/>
                  <a:pt x="17194" y="1282"/>
                  <a:pt x="17375" y="897"/>
                </a:cubicBezTo>
                <a:cubicBezTo>
                  <a:pt x="17557" y="512"/>
                  <a:pt x="17520" y="1013"/>
                  <a:pt x="17615" y="1305"/>
                </a:cubicBezTo>
                <a:cubicBezTo>
                  <a:pt x="17710" y="1596"/>
                  <a:pt x="17802" y="2546"/>
                  <a:pt x="17945" y="2644"/>
                </a:cubicBezTo>
                <a:cubicBezTo>
                  <a:pt x="18089" y="2743"/>
                  <a:pt x="18241" y="2130"/>
                  <a:pt x="18477" y="1897"/>
                </a:cubicBezTo>
                <a:cubicBezTo>
                  <a:pt x="18659" y="1528"/>
                  <a:pt x="18856" y="3906"/>
                  <a:pt x="19046" y="4057"/>
                </a:cubicBezTo>
                <a:cubicBezTo>
                  <a:pt x="19237" y="4208"/>
                  <a:pt x="19479" y="2100"/>
                  <a:pt x="19620" y="2805"/>
                </a:cubicBezTo>
                <a:cubicBezTo>
                  <a:pt x="19761" y="3509"/>
                  <a:pt x="20492" y="3073"/>
                  <a:pt x="20765" y="3949"/>
                </a:cubicBezTo>
                <a:cubicBezTo>
                  <a:pt x="21038" y="4824"/>
                  <a:pt x="21141" y="2956"/>
                  <a:pt x="21591" y="1439"/>
                </a:cubicBezTo>
                <a:cubicBezTo>
                  <a:pt x="21595" y="7450"/>
                  <a:pt x="21600" y="12332"/>
                  <a:pt x="21593" y="21538"/>
                </a:cubicBezTo>
                <a:lnTo>
                  <a:pt x="24" y="21424"/>
                </a:lnTo>
                <a:cubicBezTo>
                  <a:pt x="31" y="12142"/>
                  <a:pt x="8" y="9647"/>
                  <a:pt x="0" y="4405"/>
                </a:cubicBezTo>
                <a:cubicBezTo>
                  <a:pt x="461" y="4866"/>
                  <a:pt x="803" y="5201"/>
                  <a:pt x="979" y="3318"/>
                </a:cubicBezTo>
                <a:cubicBezTo>
                  <a:pt x="1259" y="3695"/>
                  <a:pt x="1427" y="3822"/>
                  <a:pt x="1590" y="3943"/>
                </a:cubicBezTo>
                <a:cubicBezTo>
                  <a:pt x="1753" y="4063"/>
                  <a:pt x="1786" y="3686"/>
                  <a:pt x="1957" y="4039"/>
                </a:cubicBezTo>
                <a:cubicBezTo>
                  <a:pt x="2206" y="3670"/>
                  <a:pt x="2361" y="2381"/>
                  <a:pt x="2474" y="2838"/>
                </a:cubicBezTo>
                <a:cubicBezTo>
                  <a:pt x="2587" y="3294"/>
                  <a:pt x="2568" y="3967"/>
                  <a:pt x="2681" y="3943"/>
                </a:cubicBezTo>
                <a:cubicBezTo>
                  <a:pt x="3025" y="3910"/>
                  <a:pt x="2884" y="2806"/>
                  <a:pt x="2944" y="2405"/>
                </a:cubicBezTo>
                <a:cubicBezTo>
                  <a:pt x="3003" y="2005"/>
                  <a:pt x="3113" y="2013"/>
                  <a:pt x="3198" y="1493"/>
                </a:cubicBezTo>
                <a:cubicBezTo>
                  <a:pt x="3339" y="468"/>
                  <a:pt x="3368" y="67"/>
                  <a:pt x="3556" y="3"/>
                </a:cubicBezTo>
                <a:close/>
              </a:path>
            </a:pathLst>
          </a:custGeom>
          <a:solidFill>
            <a:srgbClr val="515151"/>
          </a:solidFill>
          <a:ln w="25400"/>
        </p:spPr>
        <p:txBody>
          <a:bodyPr lIns="0" tIns="0" rIns="0" bIns="0" anchor="ctr"/>
          <a:lstStyle/>
          <a:p>
            <a:endParaRPr sz="2400"/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633126701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flipH="1">
            <a:off x="4059540" y="81564"/>
            <a:ext cx="6877600" cy="2661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None/>
              <a:defRPr sz="6933">
                <a:solidFill>
                  <a:srgbClr val="0141B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5200"/>
              <a:buNone/>
              <a:defRPr sz="6933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flipH="1">
            <a:off x="5233540" y="2643533"/>
            <a:ext cx="5703600" cy="89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2133">
                <a:solidFill>
                  <a:srgbClr val="00095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400"/>
              <a:buNone/>
              <a:defRPr sz="1867"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781764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5"/>
          <p:cNvSpPr txBox="1">
            <a:spLocks noGrp="1"/>
          </p:cNvSpPr>
          <p:nvPr>
            <p:ph type="ctrTitle"/>
          </p:nvPr>
        </p:nvSpPr>
        <p:spPr>
          <a:xfrm>
            <a:off x="2708603" y="1930533"/>
            <a:ext cx="23824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5"/>
          <p:cNvSpPr txBox="1">
            <a:spLocks noGrp="1"/>
          </p:cNvSpPr>
          <p:nvPr>
            <p:ph type="subTitle" idx="1"/>
          </p:nvPr>
        </p:nvSpPr>
        <p:spPr>
          <a:xfrm>
            <a:off x="2840919" y="2160567"/>
            <a:ext cx="2078000" cy="13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867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99" name="Google Shape;99;p5"/>
          <p:cNvSpPr txBox="1">
            <a:spLocks noGrp="1"/>
          </p:cNvSpPr>
          <p:nvPr>
            <p:ph type="title" idx="2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accent1"/>
                </a:solidFill>
                <a:latin typeface="Lemonada Regular"/>
                <a:ea typeface="Lemonada Regular"/>
                <a:cs typeface="Lemonada Regular"/>
                <a:sym typeface="Lemonada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5"/>
          <p:cNvSpPr txBox="1">
            <a:spLocks noGrp="1"/>
          </p:cNvSpPr>
          <p:nvPr>
            <p:ph type="ctrTitle" idx="3"/>
          </p:nvPr>
        </p:nvSpPr>
        <p:spPr>
          <a:xfrm>
            <a:off x="7139636" y="1930533"/>
            <a:ext cx="2382400" cy="42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4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01" name="Google Shape;101;p5"/>
          <p:cNvSpPr txBox="1">
            <a:spLocks noGrp="1"/>
          </p:cNvSpPr>
          <p:nvPr>
            <p:ph type="subTitle" idx="4"/>
          </p:nvPr>
        </p:nvSpPr>
        <p:spPr>
          <a:xfrm>
            <a:off x="6995300" y="2160567"/>
            <a:ext cx="2631200" cy="13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867">
                <a:solidFill>
                  <a:srgbClr val="000000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None/>
              <a:defRPr sz="1467"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p5"/>
          <p:cNvSpPr/>
          <p:nvPr/>
        </p:nvSpPr>
        <p:spPr>
          <a:xfrm rot="-8571438">
            <a:off x="10620526" y="1738771"/>
            <a:ext cx="2134340" cy="1422347"/>
          </a:xfrm>
          <a:custGeom>
            <a:avLst/>
            <a:gdLst/>
            <a:ahLst/>
            <a:cxnLst/>
            <a:rect l="l" t="t" r="r" b="b"/>
            <a:pathLst>
              <a:path w="14326" h="9547" extrusionOk="0">
                <a:moveTo>
                  <a:pt x="8445" y="1"/>
                </a:moveTo>
                <a:cubicBezTo>
                  <a:pt x="5463" y="1"/>
                  <a:pt x="1" y="1673"/>
                  <a:pt x="2862" y="6488"/>
                </a:cubicBezTo>
                <a:cubicBezTo>
                  <a:pt x="2862" y="6488"/>
                  <a:pt x="6946" y="9547"/>
                  <a:pt x="9876" y="9547"/>
                </a:cubicBezTo>
                <a:cubicBezTo>
                  <a:pt x="10701" y="9547"/>
                  <a:pt x="11435" y="9304"/>
                  <a:pt x="11960" y="8683"/>
                </a:cubicBezTo>
                <a:cubicBezTo>
                  <a:pt x="14326" y="5854"/>
                  <a:pt x="11301" y="1268"/>
                  <a:pt x="10082" y="317"/>
                </a:cubicBezTo>
                <a:cubicBezTo>
                  <a:pt x="9834" y="115"/>
                  <a:pt x="9224" y="1"/>
                  <a:pt x="8445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" name="Google Shape;103;p5"/>
          <p:cNvGrpSpPr/>
          <p:nvPr/>
        </p:nvGrpSpPr>
        <p:grpSpPr>
          <a:xfrm>
            <a:off x="11654769" y="1572860"/>
            <a:ext cx="907939" cy="481675"/>
            <a:chOff x="238125" y="2760550"/>
            <a:chExt cx="528650" cy="280500"/>
          </a:xfrm>
        </p:grpSpPr>
        <p:sp>
          <p:nvSpPr>
            <p:cNvPr id="104" name="Google Shape;104;p5"/>
            <p:cNvSpPr/>
            <p:nvPr/>
          </p:nvSpPr>
          <p:spPr>
            <a:xfrm>
              <a:off x="274700" y="3020300"/>
              <a:ext cx="1850" cy="9150"/>
            </a:xfrm>
            <a:custGeom>
              <a:avLst/>
              <a:gdLst/>
              <a:ahLst/>
              <a:cxnLst/>
              <a:rect l="l" t="t" r="r" b="b"/>
              <a:pathLst>
                <a:path w="74" h="366" extrusionOk="0">
                  <a:moveTo>
                    <a:pt x="74" y="0"/>
                  </a:moveTo>
                  <a:cubicBezTo>
                    <a:pt x="25" y="122"/>
                    <a:pt x="0" y="244"/>
                    <a:pt x="0" y="366"/>
                  </a:cubicBezTo>
                  <a:cubicBezTo>
                    <a:pt x="49" y="244"/>
                    <a:pt x="74" y="122"/>
                    <a:pt x="74" y="0"/>
                  </a:cubicBez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5"/>
            <p:cNvSpPr/>
            <p:nvPr/>
          </p:nvSpPr>
          <p:spPr>
            <a:xfrm>
              <a:off x="277125" y="3020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6" name="Google Shape;106;p5"/>
            <p:cNvGrpSpPr/>
            <p:nvPr/>
          </p:nvGrpSpPr>
          <p:grpSpPr>
            <a:xfrm>
              <a:off x="238125" y="2760550"/>
              <a:ext cx="528650" cy="279275"/>
              <a:chOff x="238125" y="2760550"/>
              <a:chExt cx="528650" cy="279275"/>
            </a:xfrm>
          </p:grpSpPr>
          <p:sp>
            <p:nvSpPr>
              <p:cNvPr id="107" name="Google Shape;107;p5"/>
              <p:cNvSpPr/>
              <p:nvPr/>
            </p:nvSpPr>
            <p:spPr>
              <a:xfrm>
                <a:off x="238125" y="2760550"/>
                <a:ext cx="528650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11122" extrusionOk="0">
                    <a:moveTo>
                      <a:pt x="11622" y="1778"/>
                    </a:moveTo>
                    <a:lnTo>
                      <a:pt x="11622" y="1778"/>
                    </a:lnTo>
                    <a:cubicBezTo>
                      <a:pt x="11627" y="1780"/>
                      <a:pt x="11631" y="1781"/>
                      <a:pt x="11634" y="1781"/>
                    </a:cubicBezTo>
                    <a:cubicBezTo>
                      <a:pt x="11630" y="1780"/>
                      <a:pt x="11626" y="1779"/>
                      <a:pt x="11622" y="1778"/>
                    </a:cubicBezTo>
                    <a:close/>
                    <a:moveTo>
                      <a:pt x="15975" y="3512"/>
                    </a:moveTo>
                    <a:cubicBezTo>
                      <a:pt x="15975" y="3515"/>
                      <a:pt x="15978" y="3517"/>
                      <a:pt x="15983" y="3518"/>
                    </a:cubicBezTo>
                    <a:lnTo>
                      <a:pt x="15983" y="3518"/>
                    </a:lnTo>
                    <a:cubicBezTo>
                      <a:pt x="15980" y="3516"/>
                      <a:pt x="15978" y="3514"/>
                      <a:pt x="15975" y="3512"/>
                    </a:cubicBezTo>
                    <a:close/>
                    <a:moveTo>
                      <a:pt x="1524" y="10118"/>
                    </a:moveTo>
                    <a:cubicBezTo>
                      <a:pt x="1528" y="10118"/>
                      <a:pt x="1532" y="10119"/>
                      <a:pt x="1537" y="10122"/>
                    </a:cubicBezTo>
                    <a:lnTo>
                      <a:pt x="1508" y="10266"/>
                    </a:lnTo>
                    <a:lnTo>
                      <a:pt x="1508" y="10266"/>
                    </a:lnTo>
                    <a:cubicBezTo>
                      <a:pt x="1519" y="10173"/>
                      <a:pt x="1503" y="10118"/>
                      <a:pt x="1524" y="10118"/>
                    </a:cubicBezTo>
                    <a:close/>
                    <a:moveTo>
                      <a:pt x="10756" y="0"/>
                    </a:moveTo>
                    <a:lnTo>
                      <a:pt x="10756" y="0"/>
                    </a:lnTo>
                    <a:cubicBezTo>
                      <a:pt x="10902" y="24"/>
                      <a:pt x="10853" y="49"/>
                      <a:pt x="10731" y="49"/>
                    </a:cubicBezTo>
                    <a:cubicBezTo>
                      <a:pt x="10549" y="24"/>
                      <a:pt x="10451" y="18"/>
                      <a:pt x="10399" y="18"/>
                    </a:cubicBezTo>
                    <a:cubicBezTo>
                      <a:pt x="10347" y="18"/>
                      <a:pt x="10341" y="24"/>
                      <a:pt x="10341" y="24"/>
                    </a:cubicBezTo>
                    <a:lnTo>
                      <a:pt x="9927" y="24"/>
                    </a:lnTo>
                    <a:cubicBezTo>
                      <a:pt x="9024" y="24"/>
                      <a:pt x="8146" y="171"/>
                      <a:pt x="7317" y="463"/>
                    </a:cubicBezTo>
                    <a:cubicBezTo>
                      <a:pt x="6512" y="756"/>
                      <a:pt x="5756" y="1146"/>
                      <a:pt x="5073" y="1634"/>
                    </a:cubicBezTo>
                    <a:cubicBezTo>
                      <a:pt x="4757" y="1926"/>
                      <a:pt x="4319" y="2243"/>
                      <a:pt x="4050" y="2535"/>
                    </a:cubicBezTo>
                    <a:lnTo>
                      <a:pt x="4050" y="2535"/>
                    </a:lnTo>
                    <a:cubicBezTo>
                      <a:pt x="3877" y="2706"/>
                      <a:pt x="3369" y="3198"/>
                      <a:pt x="2927" y="3756"/>
                    </a:cubicBezTo>
                    <a:cubicBezTo>
                      <a:pt x="2537" y="4195"/>
                      <a:pt x="2195" y="4658"/>
                      <a:pt x="1902" y="5171"/>
                    </a:cubicBezTo>
                    <a:lnTo>
                      <a:pt x="1951" y="5097"/>
                    </a:lnTo>
                    <a:lnTo>
                      <a:pt x="1951" y="5097"/>
                    </a:lnTo>
                    <a:cubicBezTo>
                      <a:pt x="1829" y="5317"/>
                      <a:pt x="1683" y="5536"/>
                      <a:pt x="1512" y="5707"/>
                    </a:cubicBezTo>
                    <a:cubicBezTo>
                      <a:pt x="1610" y="5707"/>
                      <a:pt x="1463" y="6049"/>
                      <a:pt x="1390" y="6171"/>
                    </a:cubicBezTo>
                    <a:cubicBezTo>
                      <a:pt x="1341" y="6268"/>
                      <a:pt x="1268" y="6439"/>
                      <a:pt x="1219" y="6634"/>
                    </a:cubicBezTo>
                    <a:cubicBezTo>
                      <a:pt x="1146" y="6805"/>
                      <a:pt x="1073" y="7024"/>
                      <a:pt x="1000" y="7171"/>
                    </a:cubicBezTo>
                    <a:lnTo>
                      <a:pt x="976" y="7146"/>
                    </a:lnTo>
                    <a:cubicBezTo>
                      <a:pt x="902" y="7439"/>
                      <a:pt x="683" y="7975"/>
                      <a:pt x="634" y="8171"/>
                    </a:cubicBezTo>
                    <a:cubicBezTo>
                      <a:pt x="390" y="8780"/>
                      <a:pt x="220" y="9390"/>
                      <a:pt x="146" y="10049"/>
                    </a:cubicBezTo>
                    <a:cubicBezTo>
                      <a:pt x="146" y="10049"/>
                      <a:pt x="98" y="10146"/>
                      <a:pt x="73" y="10244"/>
                    </a:cubicBezTo>
                    <a:lnTo>
                      <a:pt x="24" y="10390"/>
                    </a:lnTo>
                    <a:lnTo>
                      <a:pt x="0" y="10463"/>
                    </a:lnTo>
                    <a:lnTo>
                      <a:pt x="0" y="10536"/>
                    </a:lnTo>
                    <a:cubicBezTo>
                      <a:pt x="195" y="10658"/>
                      <a:pt x="390" y="10756"/>
                      <a:pt x="610" y="10805"/>
                    </a:cubicBezTo>
                    <a:cubicBezTo>
                      <a:pt x="691" y="10836"/>
                      <a:pt x="776" y="10851"/>
                      <a:pt x="859" y="10851"/>
                    </a:cubicBezTo>
                    <a:cubicBezTo>
                      <a:pt x="1102" y="10851"/>
                      <a:pt x="1336" y="10723"/>
                      <a:pt x="1463" y="10488"/>
                    </a:cubicBezTo>
                    <a:lnTo>
                      <a:pt x="1488" y="10512"/>
                    </a:lnTo>
                    <a:cubicBezTo>
                      <a:pt x="1488" y="10488"/>
                      <a:pt x="1488" y="10463"/>
                      <a:pt x="1488" y="10439"/>
                    </a:cubicBezTo>
                    <a:lnTo>
                      <a:pt x="1488" y="10366"/>
                    </a:lnTo>
                    <a:cubicBezTo>
                      <a:pt x="1491" y="10356"/>
                      <a:pt x="1493" y="10346"/>
                      <a:pt x="1495" y="10337"/>
                    </a:cubicBezTo>
                    <a:lnTo>
                      <a:pt x="1495" y="10337"/>
                    </a:lnTo>
                    <a:cubicBezTo>
                      <a:pt x="1509" y="10287"/>
                      <a:pt x="1518" y="10268"/>
                      <a:pt x="1524" y="10268"/>
                    </a:cubicBezTo>
                    <a:cubicBezTo>
                      <a:pt x="1537" y="10268"/>
                      <a:pt x="1537" y="10344"/>
                      <a:pt x="1537" y="10390"/>
                    </a:cubicBezTo>
                    <a:cubicBezTo>
                      <a:pt x="1561" y="10317"/>
                      <a:pt x="1561" y="10244"/>
                      <a:pt x="1585" y="10171"/>
                    </a:cubicBezTo>
                    <a:cubicBezTo>
                      <a:pt x="1585" y="10166"/>
                      <a:pt x="1584" y="10164"/>
                      <a:pt x="1583" y="10164"/>
                    </a:cubicBezTo>
                    <a:cubicBezTo>
                      <a:pt x="1577" y="10164"/>
                      <a:pt x="1561" y="10200"/>
                      <a:pt x="1561" y="10219"/>
                    </a:cubicBezTo>
                    <a:cubicBezTo>
                      <a:pt x="1537" y="10097"/>
                      <a:pt x="1561" y="10000"/>
                      <a:pt x="1585" y="9878"/>
                    </a:cubicBezTo>
                    <a:cubicBezTo>
                      <a:pt x="1634" y="9683"/>
                      <a:pt x="1634" y="9878"/>
                      <a:pt x="1683" y="9658"/>
                    </a:cubicBezTo>
                    <a:cubicBezTo>
                      <a:pt x="1976" y="8536"/>
                      <a:pt x="2415" y="7463"/>
                      <a:pt x="3000" y="6488"/>
                    </a:cubicBezTo>
                    <a:cubicBezTo>
                      <a:pt x="3024" y="6488"/>
                      <a:pt x="3000" y="6488"/>
                      <a:pt x="3000" y="6512"/>
                    </a:cubicBezTo>
                    <a:cubicBezTo>
                      <a:pt x="3073" y="6366"/>
                      <a:pt x="3146" y="6219"/>
                      <a:pt x="3244" y="6073"/>
                    </a:cubicBezTo>
                    <a:cubicBezTo>
                      <a:pt x="3317" y="5927"/>
                      <a:pt x="3415" y="5805"/>
                      <a:pt x="3488" y="5658"/>
                    </a:cubicBezTo>
                    <a:cubicBezTo>
                      <a:pt x="3512" y="5610"/>
                      <a:pt x="3561" y="5585"/>
                      <a:pt x="3610" y="5561"/>
                    </a:cubicBezTo>
                    <a:cubicBezTo>
                      <a:pt x="3585" y="5561"/>
                      <a:pt x="3658" y="5488"/>
                      <a:pt x="3732" y="5341"/>
                    </a:cubicBezTo>
                    <a:cubicBezTo>
                      <a:pt x="3829" y="5219"/>
                      <a:pt x="3951" y="5024"/>
                      <a:pt x="4097" y="4854"/>
                    </a:cubicBezTo>
                    <a:cubicBezTo>
                      <a:pt x="4244" y="4683"/>
                      <a:pt x="4390" y="4512"/>
                      <a:pt x="4512" y="4366"/>
                    </a:cubicBezTo>
                    <a:cubicBezTo>
                      <a:pt x="4610" y="4244"/>
                      <a:pt x="4707" y="4171"/>
                      <a:pt x="4707" y="4146"/>
                    </a:cubicBezTo>
                    <a:lnTo>
                      <a:pt x="4683" y="4098"/>
                    </a:lnTo>
                    <a:cubicBezTo>
                      <a:pt x="4927" y="3854"/>
                      <a:pt x="4805" y="4073"/>
                      <a:pt x="5000" y="3829"/>
                    </a:cubicBezTo>
                    <a:cubicBezTo>
                      <a:pt x="5049" y="3732"/>
                      <a:pt x="5122" y="3658"/>
                      <a:pt x="5219" y="3585"/>
                    </a:cubicBezTo>
                    <a:cubicBezTo>
                      <a:pt x="5317" y="3537"/>
                      <a:pt x="5390" y="3463"/>
                      <a:pt x="5463" y="3366"/>
                    </a:cubicBezTo>
                    <a:cubicBezTo>
                      <a:pt x="5463" y="3366"/>
                      <a:pt x="5553" y="3312"/>
                      <a:pt x="5578" y="3312"/>
                    </a:cubicBezTo>
                    <a:cubicBezTo>
                      <a:pt x="5583" y="3312"/>
                      <a:pt x="5585" y="3314"/>
                      <a:pt x="5585" y="3317"/>
                    </a:cubicBezTo>
                    <a:cubicBezTo>
                      <a:pt x="5585" y="3244"/>
                      <a:pt x="5707" y="3195"/>
                      <a:pt x="5780" y="3122"/>
                    </a:cubicBezTo>
                    <a:cubicBezTo>
                      <a:pt x="5780" y="3114"/>
                      <a:pt x="5775" y="3111"/>
                      <a:pt x="5767" y="3111"/>
                    </a:cubicBezTo>
                    <a:cubicBezTo>
                      <a:pt x="5751" y="3111"/>
                      <a:pt x="5723" y="3122"/>
                      <a:pt x="5707" y="3122"/>
                    </a:cubicBezTo>
                    <a:lnTo>
                      <a:pt x="5780" y="3049"/>
                    </a:lnTo>
                    <a:lnTo>
                      <a:pt x="5878" y="2976"/>
                    </a:lnTo>
                    <a:cubicBezTo>
                      <a:pt x="5905" y="2967"/>
                      <a:pt x="5925" y="2961"/>
                      <a:pt x="5937" y="2961"/>
                    </a:cubicBezTo>
                    <a:cubicBezTo>
                      <a:pt x="5959" y="2961"/>
                      <a:pt x="5958" y="2978"/>
                      <a:pt x="5927" y="3024"/>
                    </a:cubicBezTo>
                    <a:lnTo>
                      <a:pt x="6171" y="2829"/>
                    </a:lnTo>
                    <a:lnTo>
                      <a:pt x="6561" y="2585"/>
                    </a:lnTo>
                    <a:cubicBezTo>
                      <a:pt x="6902" y="2390"/>
                      <a:pt x="7268" y="2220"/>
                      <a:pt x="7634" y="2073"/>
                    </a:cubicBezTo>
                    <a:cubicBezTo>
                      <a:pt x="7975" y="1927"/>
                      <a:pt x="8341" y="1829"/>
                      <a:pt x="8732" y="1756"/>
                    </a:cubicBezTo>
                    <a:cubicBezTo>
                      <a:pt x="8878" y="1707"/>
                      <a:pt x="9024" y="1707"/>
                      <a:pt x="9171" y="1683"/>
                    </a:cubicBezTo>
                    <a:lnTo>
                      <a:pt x="9463" y="1659"/>
                    </a:lnTo>
                    <a:cubicBezTo>
                      <a:pt x="9390" y="1634"/>
                      <a:pt x="9219" y="1659"/>
                      <a:pt x="9146" y="1610"/>
                    </a:cubicBezTo>
                    <a:cubicBezTo>
                      <a:pt x="9219" y="1585"/>
                      <a:pt x="9274" y="1585"/>
                      <a:pt x="9320" y="1585"/>
                    </a:cubicBezTo>
                    <a:cubicBezTo>
                      <a:pt x="9366" y="1585"/>
                      <a:pt x="9402" y="1585"/>
                      <a:pt x="9439" y="1561"/>
                    </a:cubicBezTo>
                    <a:cubicBezTo>
                      <a:pt x="9488" y="1610"/>
                      <a:pt x="9561" y="1610"/>
                      <a:pt x="9658" y="1610"/>
                    </a:cubicBezTo>
                    <a:cubicBezTo>
                      <a:pt x="9732" y="1610"/>
                      <a:pt x="9829" y="1634"/>
                      <a:pt x="9902" y="1659"/>
                    </a:cubicBezTo>
                    <a:lnTo>
                      <a:pt x="9951" y="1610"/>
                    </a:lnTo>
                    <a:lnTo>
                      <a:pt x="10024" y="1659"/>
                    </a:lnTo>
                    <a:lnTo>
                      <a:pt x="10488" y="1659"/>
                    </a:lnTo>
                    <a:lnTo>
                      <a:pt x="10853" y="1707"/>
                    </a:lnTo>
                    <a:cubicBezTo>
                      <a:pt x="11117" y="1707"/>
                      <a:pt x="11381" y="1731"/>
                      <a:pt x="11622" y="1778"/>
                    </a:cubicBezTo>
                    <a:lnTo>
                      <a:pt x="11622" y="1778"/>
                    </a:lnTo>
                    <a:cubicBezTo>
                      <a:pt x="11593" y="1769"/>
                      <a:pt x="11549" y="1732"/>
                      <a:pt x="11634" y="1732"/>
                    </a:cubicBezTo>
                    <a:cubicBezTo>
                      <a:pt x="11634" y="1781"/>
                      <a:pt x="11902" y="1732"/>
                      <a:pt x="11951" y="1805"/>
                    </a:cubicBezTo>
                    <a:cubicBezTo>
                      <a:pt x="12016" y="1805"/>
                      <a:pt x="12168" y="1848"/>
                      <a:pt x="12233" y="1848"/>
                    </a:cubicBezTo>
                    <a:cubicBezTo>
                      <a:pt x="12265" y="1848"/>
                      <a:pt x="12276" y="1837"/>
                      <a:pt x="12244" y="1805"/>
                    </a:cubicBezTo>
                    <a:lnTo>
                      <a:pt x="12244" y="1805"/>
                    </a:lnTo>
                    <a:cubicBezTo>
                      <a:pt x="12292" y="1829"/>
                      <a:pt x="12366" y="1854"/>
                      <a:pt x="12414" y="1878"/>
                    </a:cubicBezTo>
                    <a:cubicBezTo>
                      <a:pt x="12463" y="1902"/>
                      <a:pt x="12488" y="1902"/>
                      <a:pt x="12414" y="1902"/>
                    </a:cubicBezTo>
                    <a:cubicBezTo>
                      <a:pt x="12488" y="1927"/>
                      <a:pt x="12561" y="1951"/>
                      <a:pt x="12658" y="1976"/>
                    </a:cubicBezTo>
                    <a:lnTo>
                      <a:pt x="12536" y="1927"/>
                    </a:lnTo>
                    <a:lnTo>
                      <a:pt x="12536" y="1927"/>
                    </a:lnTo>
                    <a:cubicBezTo>
                      <a:pt x="12683" y="1951"/>
                      <a:pt x="12805" y="2000"/>
                      <a:pt x="12902" y="2024"/>
                    </a:cubicBezTo>
                    <a:cubicBezTo>
                      <a:pt x="13024" y="2073"/>
                      <a:pt x="13122" y="2098"/>
                      <a:pt x="13219" y="2098"/>
                    </a:cubicBezTo>
                    <a:lnTo>
                      <a:pt x="13122" y="2049"/>
                    </a:lnTo>
                    <a:lnTo>
                      <a:pt x="13122" y="2049"/>
                    </a:lnTo>
                    <a:cubicBezTo>
                      <a:pt x="13292" y="2098"/>
                      <a:pt x="13439" y="2146"/>
                      <a:pt x="13488" y="2220"/>
                    </a:cubicBezTo>
                    <a:lnTo>
                      <a:pt x="13414" y="2195"/>
                    </a:lnTo>
                    <a:lnTo>
                      <a:pt x="13317" y="2195"/>
                    </a:lnTo>
                    <a:cubicBezTo>
                      <a:pt x="13463" y="2220"/>
                      <a:pt x="13561" y="2268"/>
                      <a:pt x="13683" y="2317"/>
                    </a:cubicBezTo>
                    <a:cubicBezTo>
                      <a:pt x="13805" y="2366"/>
                      <a:pt x="13902" y="2390"/>
                      <a:pt x="14024" y="2439"/>
                    </a:cubicBezTo>
                    <a:lnTo>
                      <a:pt x="13902" y="2415"/>
                    </a:lnTo>
                    <a:lnTo>
                      <a:pt x="13902" y="2415"/>
                    </a:lnTo>
                    <a:cubicBezTo>
                      <a:pt x="13975" y="2439"/>
                      <a:pt x="14146" y="2488"/>
                      <a:pt x="14341" y="2585"/>
                    </a:cubicBezTo>
                    <a:cubicBezTo>
                      <a:pt x="14439" y="2610"/>
                      <a:pt x="14561" y="2683"/>
                      <a:pt x="14658" y="2732"/>
                    </a:cubicBezTo>
                    <a:cubicBezTo>
                      <a:pt x="14780" y="2780"/>
                      <a:pt x="14878" y="2829"/>
                      <a:pt x="15000" y="2902"/>
                    </a:cubicBezTo>
                    <a:cubicBezTo>
                      <a:pt x="15219" y="3024"/>
                      <a:pt x="15439" y="3146"/>
                      <a:pt x="15634" y="3268"/>
                    </a:cubicBezTo>
                    <a:cubicBezTo>
                      <a:pt x="15805" y="3366"/>
                      <a:pt x="15926" y="3463"/>
                      <a:pt x="16024" y="3512"/>
                    </a:cubicBezTo>
                    <a:lnTo>
                      <a:pt x="15926" y="3390"/>
                    </a:lnTo>
                    <a:lnTo>
                      <a:pt x="16048" y="3439"/>
                    </a:lnTo>
                    <a:cubicBezTo>
                      <a:pt x="16094" y="3462"/>
                      <a:pt x="16118" y="3485"/>
                      <a:pt x="16161" y="3507"/>
                    </a:cubicBezTo>
                    <a:lnTo>
                      <a:pt x="16161" y="3507"/>
                    </a:lnTo>
                    <a:cubicBezTo>
                      <a:pt x="16155" y="3506"/>
                      <a:pt x="16147" y="3505"/>
                      <a:pt x="16138" y="3505"/>
                    </a:cubicBezTo>
                    <a:cubicBezTo>
                      <a:pt x="16097" y="3505"/>
                      <a:pt x="16029" y="3519"/>
                      <a:pt x="15995" y="3519"/>
                    </a:cubicBezTo>
                    <a:cubicBezTo>
                      <a:pt x="15990" y="3519"/>
                      <a:pt x="15986" y="3519"/>
                      <a:pt x="15983" y="3518"/>
                    </a:cubicBezTo>
                    <a:lnTo>
                      <a:pt x="15983" y="3518"/>
                    </a:lnTo>
                    <a:cubicBezTo>
                      <a:pt x="16516" y="3956"/>
                      <a:pt x="16977" y="4441"/>
                      <a:pt x="17390" y="4976"/>
                    </a:cubicBezTo>
                    <a:cubicBezTo>
                      <a:pt x="17804" y="5488"/>
                      <a:pt x="18170" y="6073"/>
                      <a:pt x="18439" y="6683"/>
                    </a:cubicBezTo>
                    <a:cubicBezTo>
                      <a:pt x="18471" y="6770"/>
                      <a:pt x="18470" y="6794"/>
                      <a:pt x="18456" y="6794"/>
                    </a:cubicBezTo>
                    <a:cubicBezTo>
                      <a:pt x="18440" y="6794"/>
                      <a:pt x="18403" y="6756"/>
                      <a:pt x="18390" y="6756"/>
                    </a:cubicBezTo>
                    <a:cubicBezTo>
                      <a:pt x="18512" y="6975"/>
                      <a:pt x="18487" y="6829"/>
                      <a:pt x="18561" y="7024"/>
                    </a:cubicBezTo>
                    <a:cubicBezTo>
                      <a:pt x="18568" y="7047"/>
                      <a:pt x="18569" y="7056"/>
                      <a:pt x="18565" y="7056"/>
                    </a:cubicBezTo>
                    <a:cubicBezTo>
                      <a:pt x="18556" y="7056"/>
                      <a:pt x="18528" y="7017"/>
                      <a:pt x="18512" y="7000"/>
                    </a:cubicBezTo>
                    <a:lnTo>
                      <a:pt x="18512" y="7000"/>
                    </a:lnTo>
                    <a:cubicBezTo>
                      <a:pt x="18561" y="7097"/>
                      <a:pt x="18585" y="7171"/>
                      <a:pt x="18609" y="7171"/>
                    </a:cubicBezTo>
                    <a:cubicBezTo>
                      <a:pt x="18561" y="7049"/>
                      <a:pt x="18634" y="7097"/>
                      <a:pt x="18658" y="7024"/>
                    </a:cubicBezTo>
                    <a:lnTo>
                      <a:pt x="18707" y="7171"/>
                    </a:lnTo>
                    <a:cubicBezTo>
                      <a:pt x="18731" y="7219"/>
                      <a:pt x="18756" y="7293"/>
                      <a:pt x="18756" y="7293"/>
                    </a:cubicBezTo>
                    <a:lnTo>
                      <a:pt x="18731" y="7293"/>
                    </a:lnTo>
                    <a:cubicBezTo>
                      <a:pt x="18829" y="7414"/>
                      <a:pt x="18902" y="7536"/>
                      <a:pt x="18951" y="7683"/>
                    </a:cubicBezTo>
                    <a:cubicBezTo>
                      <a:pt x="19122" y="8146"/>
                      <a:pt x="19243" y="8634"/>
                      <a:pt x="19365" y="9122"/>
                    </a:cubicBezTo>
                    <a:cubicBezTo>
                      <a:pt x="19341" y="9122"/>
                      <a:pt x="19317" y="9024"/>
                      <a:pt x="19268" y="8927"/>
                    </a:cubicBezTo>
                    <a:lnTo>
                      <a:pt x="19268" y="8927"/>
                    </a:lnTo>
                    <a:cubicBezTo>
                      <a:pt x="19292" y="9000"/>
                      <a:pt x="19317" y="9073"/>
                      <a:pt x="19317" y="9146"/>
                    </a:cubicBezTo>
                    <a:cubicBezTo>
                      <a:pt x="19317" y="9126"/>
                      <a:pt x="19319" y="9118"/>
                      <a:pt x="19322" y="9118"/>
                    </a:cubicBezTo>
                    <a:cubicBezTo>
                      <a:pt x="19336" y="9118"/>
                      <a:pt x="19374" y="9263"/>
                      <a:pt x="19386" y="9263"/>
                    </a:cubicBezTo>
                    <a:cubicBezTo>
                      <a:pt x="19388" y="9263"/>
                      <a:pt x="19390" y="9257"/>
                      <a:pt x="19390" y="9244"/>
                    </a:cubicBezTo>
                    <a:cubicBezTo>
                      <a:pt x="19536" y="9585"/>
                      <a:pt x="19536" y="10049"/>
                      <a:pt x="19658" y="10341"/>
                    </a:cubicBezTo>
                    <a:cubicBezTo>
                      <a:pt x="19683" y="10341"/>
                      <a:pt x="20024" y="10488"/>
                      <a:pt x="20390" y="10610"/>
                    </a:cubicBezTo>
                    <a:cubicBezTo>
                      <a:pt x="20715" y="10749"/>
                      <a:pt x="21039" y="10866"/>
                      <a:pt x="21112" y="10877"/>
                    </a:cubicBezTo>
                    <a:lnTo>
                      <a:pt x="21112" y="10877"/>
                    </a:lnTo>
                    <a:cubicBezTo>
                      <a:pt x="21109" y="10846"/>
                      <a:pt x="21104" y="10814"/>
                      <a:pt x="21097" y="10780"/>
                    </a:cubicBezTo>
                    <a:lnTo>
                      <a:pt x="21048" y="10780"/>
                    </a:lnTo>
                    <a:cubicBezTo>
                      <a:pt x="21000" y="10536"/>
                      <a:pt x="21073" y="10707"/>
                      <a:pt x="21048" y="10463"/>
                    </a:cubicBezTo>
                    <a:cubicBezTo>
                      <a:pt x="21097" y="10463"/>
                      <a:pt x="21122" y="10683"/>
                      <a:pt x="21146" y="10878"/>
                    </a:cubicBezTo>
                    <a:cubicBezTo>
                      <a:pt x="21146" y="10731"/>
                      <a:pt x="21146" y="10585"/>
                      <a:pt x="21097" y="10439"/>
                    </a:cubicBezTo>
                    <a:cubicBezTo>
                      <a:pt x="21097" y="10268"/>
                      <a:pt x="21146" y="10439"/>
                      <a:pt x="21122" y="10244"/>
                    </a:cubicBezTo>
                    <a:cubicBezTo>
                      <a:pt x="21073" y="10073"/>
                      <a:pt x="21048" y="9902"/>
                      <a:pt x="21048" y="9732"/>
                    </a:cubicBezTo>
                    <a:cubicBezTo>
                      <a:pt x="21000" y="9317"/>
                      <a:pt x="20853" y="9122"/>
                      <a:pt x="20804" y="8732"/>
                    </a:cubicBezTo>
                    <a:lnTo>
                      <a:pt x="20804" y="8732"/>
                    </a:lnTo>
                    <a:lnTo>
                      <a:pt x="20829" y="8780"/>
                    </a:lnTo>
                    <a:cubicBezTo>
                      <a:pt x="20829" y="8634"/>
                      <a:pt x="20731" y="8390"/>
                      <a:pt x="20682" y="8146"/>
                    </a:cubicBezTo>
                    <a:cubicBezTo>
                      <a:pt x="20682" y="8188"/>
                      <a:pt x="20682" y="8231"/>
                      <a:pt x="20673" y="8231"/>
                    </a:cubicBezTo>
                    <a:cubicBezTo>
                      <a:pt x="20666" y="8231"/>
                      <a:pt x="20654" y="8208"/>
                      <a:pt x="20634" y="8146"/>
                    </a:cubicBezTo>
                    <a:cubicBezTo>
                      <a:pt x="20585" y="7878"/>
                      <a:pt x="20512" y="7707"/>
                      <a:pt x="20463" y="7488"/>
                    </a:cubicBezTo>
                    <a:lnTo>
                      <a:pt x="20414" y="7414"/>
                    </a:lnTo>
                    <a:cubicBezTo>
                      <a:pt x="20390" y="7366"/>
                      <a:pt x="20365" y="7317"/>
                      <a:pt x="20365" y="7317"/>
                    </a:cubicBezTo>
                    <a:cubicBezTo>
                      <a:pt x="20048" y="6390"/>
                      <a:pt x="19609" y="5512"/>
                      <a:pt x="19073" y="4707"/>
                    </a:cubicBezTo>
                    <a:cubicBezTo>
                      <a:pt x="18756" y="4219"/>
                      <a:pt x="18390" y="3756"/>
                      <a:pt x="18000" y="3341"/>
                    </a:cubicBezTo>
                    <a:cubicBezTo>
                      <a:pt x="17707" y="3024"/>
                      <a:pt x="17414" y="2756"/>
                      <a:pt x="17122" y="2512"/>
                    </a:cubicBezTo>
                    <a:lnTo>
                      <a:pt x="17146" y="2512"/>
                    </a:lnTo>
                    <a:cubicBezTo>
                      <a:pt x="16780" y="2220"/>
                      <a:pt x="16414" y="1951"/>
                      <a:pt x="16024" y="1707"/>
                    </a:cubicBezTo>
                    <a:cubicBezTo>
                      <a:pt x="15536" y="1390"/>
                      <a:pt x="15048" y="1146"/>
                      <a:pt x="14512" y="927"/>
                    </a:cubicBezTo>
                    <a:cubicBezTo>
                      <a:pt x="13561" y="512"/>
                      <a:pt x="12561" y="268"/>
                      <a:pt x="11561" y="146"/>
                    </a:cubicBezTo>
                    <a:cubicBezTo>
                      <a:pt x="11292" y="73"/>
                      <a:pt x="11024" y="24"/>
                      <a:pt x="10756" y="0"/>
                    </a:cubicBezTo>
                    <a:close/>
                    <a:moveTo>
                      <a:pt x="21112" y="10877"/>
                    </a:moveTo>
                    <a:cubicBezTo>
                      <a:pt x="21122" y="10958"/>
                      <a:pt x="21122" y="11034"/>
                      <a:pt x="21122" y="11122"/>
                    </a:cubicBezTo>
                    <a:cubicBezTo>
                      <a:pt x="21122" y="11049"/>
                      <a:pt x="21122" y="10951"/>
                      <a:pt x="21122" y="10878"/>
                    </a:cubicBezTo>
                    <a:cubicBezTo>
                      <a:pt x="21119" y="10878"/>
                      <a:pt x="21116" y="10878"/>
                      <a:pt x="21112" y="10877"/>
                    </a:cubicBezTo>
                    <a:close/>
                  </a:path>
                </a:pathLst>
              </a:custGeom>
              <a:solidFill>
                <a:srgbClr val="E765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" name="Google Shape;108;p5"/>
              <p:cNvSpPr/>
              <p:nvPr/>
            </p:nvSpPr>
            <p:spPr>
              <a:xfrm>
                <a:off x="338100" y="3028825"/>
                <a:ext cx="247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99" h="269" extrusionOk="0">
                    <a:moveTo>
                      <a:pt x="98" y="0"/>
                    </a:moveTo>
                    <a:cubicBezTo>
                      <a:pt x="50" y="74"/>
                      <a:pt x="1" y="171"/>
                      <a:pt x="1" y="269"/>
                    </a:cubicBezTo>
                    <a:cubicBezTo>
                      <a:pt x="50" y="196"/>
                      <a:pt x="74" y="98"/>
                      <a:pt x="98" y="0"/>
                    </a:cubicBez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5"/>
              <p:cNvSpPr/>
              <p:nvPr/>
            </p:nvSpPr>
            <p:spPr>
              <a:xfrm>
                <a:off x="340550" y="3028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5"/>
              <p:cNvSpPr/>
              <p:nvPr/>
            </p:nvSpPr>
            <p:spPr>
              <a:xfrm>
                <a:off x="302750" y="2832500"/>
                <a:ext cx="39880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8293" extrusionOk="0">
                    <a:moveTo>
                      <a:pt x="8594" y="1702"/>
                    </a:moveTo>
                    <a:cubicBezTo>
                      <a:pt x="8599" y="1705"/>
                      <a:pt x="8605" y="1707"/>
                      <a:pt x="8610" y="1707"/>
                    </a:cubicBezTo>
                    <a:cubicBezTo>
                      <a:pt x="8604" y="1705"/>
                      <a:pt x="8599" y="1704"/>
                      <a:pt x="8594" y="1702"/>
                    </a:cubicBezTo>
                    <a:close/>
                    <a:moveTo>
                      <a:pt x="4624" y="2600"/>
                    </a:moveTo>
                    <a:cubicBezTo>
                      <a:pt x="4619" y="2604"/>
                      <a:pt x="4614" y="2607"/>
                      <a:pt x="4610" y="2610"/>
                    </a:cubicBezTo>
                    <a:cubicBezTo>
                      <a:pt x="4616" y="2607"/>
                      <a:pt x="4621" y="2603"/>
                      <a:pt x="4624" y="2600"/>
                    </a:cubicBezTo>
                    <a:close/>
                    <a:moveTo>
                      <a:pt x="11683" y="2951"/>
                    </a:moveTo>
                    <a:cubicBezTo>
                      <a:pt x="11683" y="2954"/>
                      <a:pt x="11685" y="2956"/>
                      <a:pt x="11690" y="2956"/>
                    </a:cubicBezTo>
                    <a:lnTo>
                      <a:pt x="11690" y="2956"/>
                    </a:lnTo>
                    <a:cubicBezTo>
                      <a:pt x="11687" y="2954"/>
                      <a:pt x="11685" y="2953"/>
                      <a:pt x="11683" y="2951"/>
                    </a:cubicBezTo>
                    <a:close/>
                    <a:moveTo>
                      <a:pt x="1415" y="3829"/>
                    </a:moveTo>
                    <a:lnTo>
                      <a:pt x="1391" y="3878"/>
                    </a:lnTo>
                    <a:lnTo>
                      <a:pt x="1391" y="3878"/>
                    </a:lnTo>
                    <a:cubicBezTo>
                      <a:pt x="1398" y="3862"/>
                      <a:pt x="1406" y="3847"/>
                      <a:pt x="1414" y="3831"/>
                    </a:cubicBezTo>
                    <a:lnTo>
                      <a:pt x="1414" y="3831"/>
                    </a:lnTo>
                    <a:cubicBezTo>
                      <a:pt x="1414" y="3830"/>
                      <a:pt x="1415" y="3830"/>
                      <a:pt x="1415" y="3829"/>
                    </a:cubicBezTo>
                    <a:close/>
                    <a:moveTo>
                      <a:pt x="2596" y="5025"/>
                    </a:moveTo>
                    <a:cubicBezTo>
                      <a:pt x="2595" y="5026"/>
                      <a:pt x="2595" y="5027"/>
                      <a:pt x="2594" y="5028"/>
                    </a:cubicBezTo>
                    <a:lnTo>
                      <a:pt x="2594" y="5028"/>
                    </a:lnTo>
                    <a:cubicBezTo>
                      <a:pt x="2596" y="5026"/>
                      <a:pt x="2597" y="5025"/>
                      <a:pt x="2596" y="5025"/>
                    </a:cubicBezTo>
                    <a:close/>
                    <a:moveTo>
                      <a:pt x="2594" y="5028"/>
                    </a:moveTo>
                    <a:cubicBezTo>
                      <a:pt x="2591" y="5031"/>
                      <a:pt x="2586" y="5037"/>
                      <a:pt x="2586" y="5049"/>
                    </a:cubicBezTo>
                    <a:cubicBezTo>
                      <a:pt x="2588" y="5042"/>
                      <a:pt x="2591" y="5035"/>
                      <a:pt x="2594" y="5028"/>
                    </a:cubicBezTo>
                    <a:close/>
                    <a:moveTo>
                      <a:pt x="1505" y="7629"/>
                    </a:moveTo>
                    <a:cubicBezTo>
                      <a:pt x="1507" y="7629"/>
                      <a:pt x="1509" y="7631"/>
                      <a:pt x="1512" y="7634"/>
                    </a:cubicBezTo>
                    <a:lnTo>
                      <a:pt x="1499" y="7728"/>
                    </a:lnTo>
                    <a:lnTo>
                      <a:pt x="1499" y="7728"/>
                    </a:lnTo>
                    <a:cubicBezTo>
                      <a:pt x="1502" y="7664"/>
                      <a:pt x="1497" y="7629"/>
                      <a:pt x="1505" y="7629"/>
                    </a:cubicBezTo>
                    <a:close/>
                    <a:moveTo>
                      <a:pt x="8000" y="0"/>
                    </a:moveTo>
                    <a:cubicBezTo>
                      <a:pt x="8098" y="0"/>
                      <a:pt x="8049" y="24"/>
                      <a:pt x="7976" y="24"/>
                    </a:cubicBezTo>
                    <a:cubicBezTo>
                      <a:pt x="7878" y="16"/>
                      <a:pt x="7813" y="14"/>
                      <a:pt x="7770" y="14"/>
                    </a:cubicBezTo>
                    <a:cubicBezTo>
                      <a:pt x="7683" y="14"/>
                      <a:pt x="7683" y="24"/>
                      <a:pt x="7683" y="24"/>
                    </a:cubicBezTo>
                    <a:cubicBezTo>
                      <a:pt x="7683" y="24"/>
                      <a:pt x="7659" y="49"/>
                      <a:pt x="7366" y="73"/>
                    </a:cubicBezTo>
                    <a:cubicBezTo>
                      <a:pt x="7195" y="73"/>
                      <a:pt x="6927" y="98"/>
                      <a:pt x="6586" y="146"/>
                    </a:cubicBezTo>
                    <a:cubicBezTo>
                      <a:pt x="6415" y="171"/>
                      <a:pt x="6220" y="220"/>
                      <a:pt x="6025" y="244"/>
                    </a:cubicBezTo>
                    <a:lnTo>
                      <a:pt x="5439" y="415"/>
                    </a:lnTo>
                    <a:lnTo>
                      <a:pt x="4903" y="634"/>
                    </a:lnTo>
                    <a:cubicBezTo>
                      <a:pt x="4708" y="707"/>
                      <a:pt x="4561" y="780"/>
                      <a:pt x="4415" y="854"/>
                    </a:cubicBezTo>
                    <a:cubicBezTo>
                      <a:pt x="4269" y="927"/>
                      <a:pt x="4147" y="1000"/>
                      <a:pt x="4025" y="1073"/>
                    </a:cubicBezTo>
                    <a:lnTo>
                      <a:pt x="3756" y="1244"/>
                    </a:lnTo>
                    <a:cubicBezTo>
                      <a:pt x="3515" y="1485"/>
                      <a:pt x="3178" y="1679"/>
                      <a:pt x="2982" y="1920"/>
                    </a:cubicBezTo>
                    <a:lnTo>
                      <a:pt x="2982" y="1920"/>
                    </a:lnTo>
                    <a:cubicBezTo>
                      <a:pt x="2672" y="2207"/>
                      <a:pt x="2385" y="2494"/>
                      <a:pt x="2122" y="2805"/>
                    </a:cubicBezTo>
                    <a:cubicBezTo>
                      <a:pt x="2049" y="2927"/>
                      <a:pt x="1951" y="3024"/>
                      <a:pt x="1878" y="3122"/>
                    </a:cubicBezTo>
                    <a:cubicBezTo>
                      <a:pt x="1781" y="3244"/>
                      <a:pt x="1708" y="3341"/>
                      <a:pt x="1659" y="3439"/>
                    </a:cubicBezTo>
                    <a:cubicBezTo>
                      <a:pt x="1550" y="3570"/>
                      <a:pt x="1480" y="3700"/>
                      <a:pt x="1414" y="3831"/>
                    </a:cubicBezTo>
                    <a:lnTo>
                      <a:pt x="1414" y="3831"/>
                    </a:lnTo>
                    <a:cubicBezTo>
                      <a:pt x="1268" y="4146"/>
                      <a:pt x="1244" y="4073"/>
                      <a:pt x="1098" y="4293"/>
                    </a:cubicBezTo>
                    <a:cubicBezTo>
                      <a:pt x="1171" y="4293"/>
                      <a:pt x="1073" y="4561"/>
                      <a:pt x="1049" y="4658"/>
                    </a:cubicBezTo>
                    <a:cubicBezTo>
                      <a:pt x="976" y="4805"/>
                      <a:pt x="878" y="5146"/>
                      <a:pt x="781" y="5390"/>
                    </a:cubicBezTo>
                    <a:lnTo>
                      <a:pt x="756" y="5390"/>
                    </a:lnTo>
                    <a:cubicBezTo>
                      <a:pt x="708" y="5585"/>
                      <a:pt x="561" y="6000"/>
                      <a:pt x="512" y="6122"/>
                    </a:cubicBezTo>
                    <a:cubicBezTo>
                      <a:pt x="464" y="6268"/>
                      <a:pt x="366" y="6512"/>
                      <a:pt x="293" y="6732"/>
                    </a:cubicBezTo>
                    <a:cubicBezTo>
                      <a:pt x="220" y="6975"/>
                      <a:pt x="171" y="7219"/>
                      <a:pt x="147" y="7463"/>
                    </a:cubicBezTo>
                    <a:lnTo>
                      <a:pt x="0" y="7780"/>
                    </a:lnTo>
                    <a:lnTo>
                      <a:pt x="0" y="7829"/>
                    </a:lnTo>
                    <a:cubicBezTo>
                      <a:pt x="171" y="7951"/>
                      <a:pt x="366" y="8024"/>
                      <a:pt x="586" y="8073"/>
                    </a:cubicBezTo>
                    <a:cubicBezTo>
                      <a:pt x="706" y="8113"/>
                      <a:pt x="843" y="8141"/>
                      <a:pt x="975" y="8141"/>
                    </a:cubicBezTo>
                    <a:cubicBezTo>
                      <a:pt x="1163" y="8141"/>
                      <a:pt x="1339" y="8084"/>
                      <a:pt x="1439" y="7927"/>
                    </a:cubicBezTo>
                    <a:lnTo>
                      <a:pt x="1464" y="7927"/>
                    </a:lnTo>
                    <a:lnTo>
                      <a:pt x="1488" y="7829"/>
                    </a:lnTo>
                    <a:cubicBezTo>
                      <a:pt x="1492" y="7808"/>
                      <a:pt x="1494" y="7788"/>
                      <a:pt x="1496" y="7770"/>
                    </a:cubicBezTo>
                    <a:lnTo>
                      <a:pt x="1496" y="7770"/>
                    </a:lnTo>
                    <a:cubicBezTo>
                      <a:pt x="1500" y="7753"/>
                      <a:pt x="1504" y="7746"/>
                      <a:pt x="1507" y="7746"/>
                    </a:cubicBezTo>
                    <a:cubicBezTo>
                      <a:pt x="1516" y="7746"/>
                      <a:pt x="1521" y="7798"/>
                      <a:pt x="1537" y="7829"/>
                    </a:cubicBezTo>
                    <a:cubicBezTo>
                      <a:pt x="1537" y="7780"/>
                      <a:pt x="1561" y="7732"/>
                      <a:pt x="1586" y="7683"/>
                    </a:cubicBezTo>
                    <a:cubicBezTo>
                      <a:pt x="1586" y="7678"/>
                      <a:pt x="1585" y="7676"/>
                      <a:pt x="1583" y="7676"/>
                    </a:cubicBezTo>
                    <a:cubicBezTo>
                      <a:pt x="1576" y="7676"/>
                      <a:pt x="1557" y="7712"/>
                      <a:pt x="1537" y="7732"/>
                    </a:cubicBezTo>
                    <a:cubicBezTo>
                      <a:pt x="1537" y="7634"/>
                      <a:pt x="1537" y="7536"/>
                      <a:pt x="1561" y="7463"/>
                    </a:cubicBezTo>
                    <a:cubicBezTo>
                      <a:pt x="1610" y="7341"/>
                      <a:pt x="1634" y="7463"/>
                      <a:pt x="1659" y="7317"/>
                    </a:cubicBezTo>
                    <a:cubicBezTo>
                      <a:pt x="1878" y="6512"/>
                      <a:pt x="2195" y="5756"/>
                      <a:pt x="2586" y="5024"/>
                    </a:cubicBezTo>
                    <a:cubicBezTo>
                      <a:pt x="2591" y="5024"/>
                      <a:pt x="2594" y="5024"/>
                      <a:pt x="2596" y="5025"/>
                    </a:cubicBezTo>
                    <a:lnTo>
                      <a:pt x="2596" y="5025"/>
                    </a:lnTo>
                    <a:cubicBezTo>
                      <a:pt x="2644" y="4914"/>
                      <a:pt x="2711" y="4824"/>
                      <a:pt x="2756" y="4756"/>
                    </a:cubicBezTo>
                    <a:cubicBezTo>
                      <a:pt x="2805" y="4658"/>
                      <a:pt x="2854" y="4536"/>
                      <a:pt x="2927" y="4439"/>
                    </a:cubicBezTo>
                    <a:cubicBezTo>
                      <a:pt x="2951" y="4415"/>
                      <a:pt x="2976" y="4390"/>
                      <a:pt x="3025" y="4390"/>
                    </a:cubicBezTo>
                    <a:cubicBezTo>
                      <a:pt x="3025" y="4341"/>
                      <a:pt x="3073" y="4268"/>
                      <a:pt x="3098" y="4219"/>
                    </a:cubicBezTo>
                    <a:lnTo>
                      <a:pt x="3220" y="4073"/>
                    </a:lnTo>
                    <a:cubicBezTo>
                      <a:pt x="3244" y="4000"/>
                      <a:pt x="3293" y="3951"/>
                      <a:pt x="3342" y="3878"/>
                    </a:cubicBezTo>
                    <a:cubicBezTo>
                      <a:pt x="3439" y="3756"/>
                      <a:pt x="3537" y="3658"/>
                      <a:pt x="3634" y="3537"/>
                    </a:cubicBezTo>
                    <a:cubicBezTo>
                      <a:pt x="3683" y="3463"/>
                      <a:pt x="3756" y="3415"/>
                      <a:pt x="3756" y="3390"/>
                    </a:cubicBezTo>
                    <a:lnTo>
                      <a:pt x="3732" y="3341"/>
                    </a:lnTo>
                    <a:cubicBezTo>
                      <a:pt x="3805" y="3256"/>
                      <a:pt x="3823" y="3256"/>
                      <a:pt x="3845" y="3256"/>
                    </a:cubicBezTo>
                    <a:cubicBezTo>
                      <a:pt x="3866" y="3256"/>
                      <a:pt x="3890" y="3256"/>
                      <a:pt x="3976" y="3171"/>
                    </a:cubicBezTo>
                    <a:cubicBezTo>
                      <a:pt x="3976" y="3049"/>
                      <a:pt x="4244" y="2927"/>
                      <a:pt x="4269" y="2854"/>
                    </a:cubicBezTo>
                    <a:cubicBezTo>
                      <a:pt x="4269" y="2854"/>
                      <a:pt x="4331" y="2822"/>
                      <a:pt x="4356" y="2822"/>
                    </a:cubicBezTo>
                    <a:cubicBezTo>
                      <a:pt x="4362" y="2822"/>
                      <a:pt x="4366" y="2824"/>
                      <a:pt x="4366" y="2829"/>
                    </a:cubicBezTo>
                    <a:cubicBezTo>
                      <a:pt x="4366" y="2756"/>
                      <a:pt x="4464" y="2732"/>
                      <a:pt x="4488" y="2683"/>
                    </a:cubicBezTo>
                    <a:cubicBezTo>
                      <a:pt x="4504" y="2667"/>
                      <a:pt x="4507" y="2661"/>
                      <a:pt x="4503" y="2661"/>
                    </a:cubicBezTo>
                    <a:cubicBezTo>
                      <a:pt x="4496" y="2661"/>
                      <a:pt x="4464" y="2683"/>
                      <a:pt x="4464" y="2683"/>
                    </a:cubicBezTo>
                    <a:lnTo>
                      <a:pt x="4561" y="2585"/>
                    </a:lnTo>
                    <a:cubicBezTo>
                      <a:pt x="4575" y="2578"/>
                      <a:pt x="4590" y="2575"/>
                      <a:pt x="4602" y="2575"/>
                    </a:cubicBezTo>
                    <a:cubicBezTo>
                      <a:pt x="4625" y="2575"/>
                      <a:pt x="4639" y="2587"/>
                      <a:pt x="4624" y="2600"/>
                    </a:cubicBezTo>
                    <a:lnTo>
                      <a:pt x="4624" y="2600"/>
                    </a:lnTo>
                    <a:cubicBezTo>
                      <a:pt x="4704" y="2549"/>
                      <a:pt x="4866" y="2456"/>
                      <a:pt x="5049" y="2341"/>
                    </a:cubicBezTo>
                    <a:cubicBezTo>
                      <a:pt x="5293" y="2219"/>
                      <a:pt x="5537" y="2098"/>
                      <a:pt x="5805" y="2000"/>
                    </a:cubicBezTo>
                    <a:cubicBezTo>
                      <a:pt x="5878" y="1976"/>
                      <a:pt x="5927" y="1951"/>
                      <a:pt x="6000" y="1927"/>
                    </a:cubicBezTo>
                    <a:lnTo>
                      <a:pt x="6195" y="1878"/>
                    </a:lnTo>
                    <a:cubicBezTo>
                      <a:pt x="6317" y="1829"/>
                      <a:pt x="6464" y="1805"/>
                      <a:pt x="6586" y="1780"/>
                    </a:cubicBezTo>
                    <a:lnTo>
                      <a:pt x="6756" y="1756"/>
                    </a:lnTo>
                    <a:lnTo>
                      <a:pt x="6903" y="1732"/>
                    </a:lnTo>
                    <a:cubicBezTo>
                      <a:pt x="7000" y="1732"/>
                      <a:pt x="7073" y="1707"/>
                      <a:pt x="7122" y="1707"/>
                    </a:cubicBezTo>
                    <a:cubicBezTo>
                      <a:pt x="7098" y="1683"/>
                      <a:pt x="7049" y="1683"/>
                      <a:pt x="7000" y="1683"/>
                    </a:cubicBezTo>
                    <a:cubicBezTo>
                      <a:pt x="6951" y="1683"/>
                      <a:pt x="6903" y="1683"/>
                      <a:pt x="6878" y="1659"/>
                    </a:cubicBezTo>
                    <a:cubicBezTo>
                      <a:pt x="6939" y="1634"/>
                      <a:pt x="6982" y="1634"/>
                      <a:pt x="7015" y="1634"/>
                    </a:cubicBezTo>
                    <a:cubicBezTo>
                      <a:pt x="7049" y="1634"/>
                      <a:pt x="7073" y="1634"/>
                      <a:pt x="7098" y="1610"/>
                    </a:cubicBezTo>
                    <a:cubicBezTo>
                      <a:pt x="7122" y="1646"/>
                      <a:pt x="7183" y="1646"/>
                      <a:pt x="7250" y="1646"/>
                    </a:cubicBezTo>
                    <a:cubicBezTo>
                      <a:pt x="7317" y="1646"/>
                      <a:pt x="7390" y="1646"/>
                      <a:pt x="7439" y="1683"/>
                    </a:cubicBezTo>
                    <a:lnTo>
                      <a:pt x="7464" y="1659"/>
                    </a:lnTo>
                    <a:lnTo>
                      <a:pt x="7537" y="1683"/>
                    </a:lnTo>
                    <a:cubicBezTo>
                      <a:pt x="7634" y="1659"/>
                      <a:pt x="7732" y="1659"/>
                      <a:pt x="7829" y="1659"/>
                    </a:cubicBezTo>
                    <a:cubicBezTo>
                      <a:pt x="7903" y="1659"/>
                      <a:pt x="8000" y="1683"/>
                      <a:pt x="8098" y="1683"/>
                    </a:cubicBezTo>
                    <a:lnTo>
                      <a:pt x="8390" y="1683"/>
                    </a:lnTo>
                    <a:cubicBezTo>
                      <a:pt x="8458" y="1683"/>
                      <a:pt x="8526" y="1683"/>
                      <a:pt x="8594" y="1702"/>
                    </a:cubicBezTo>
                    <a:lnTo>
                      <a:pt x="8594" y="1702"/>
                    </a:lnTo>
                    <a:cubicBezTo>
                      <a:pt x="8571" y="1690"/>
                      <a:pt x="8551" y="1659"/>
                      <a:pt x="8610" y="1659"/>
                    </a:cubicBezTo>
                    <a:cubicBezTo>
                      <a:pt x="8610" y="1683"/>
                      <a:pt x="8659" y="1683"/>
                      <a:pt x="8707" y="1683"/>
                    </a:cubicBezTo>
                    <a:cubicBezTo>
                      <a:pt x="8756" y="1683"/>
                      <a:pt x="8805" y="1683"/>
                      <a:pt x="8829" y="1707"/>
                    </a:cubicBezTo>
                    <a:cubicBezTo>
                      <a:pt x="8878" y="1707"/>
                      <a:pt x="8981" y="1740"/>
                      <a:pt x="9030" y="1740"/>
                    </a:cubicBezTo>
                    <a:cubicBezTo>
                      <a:pt x="9053" y="1740"/>
                      <a:pt x="9064" y="1733"/>
                      <a:pt x="9052" y="1712"/>
                    </a:cubicBezTo>
                    <a:lnTo>
                      <a:pt x="9052" y="1712"/>
                    </a:lnTo>
                    <a:cubicBezTo>
                      <a:pt x="9086" y="1759"/>
                      <a:pt x="9264" y="1805"/>
                      <a:pt x="9146" y="1805"/>
                    </a:cubicBezTo>
                    <a:cubicBezTo>
                      <a:pt x="9195" y="1829"/>
                      <a:pt x="9244" y="1854"/>
                      <a:pt x="9317" y="1854"/>
                    </a:cubicBezTo>
                    <a:lnTo>
                      <a:pt x="9244" y="1805"/>
                    </a:lnTo>
                    <a:lnTo>
                      <a:pt x="9244" y="1805"/>
                    </a:lnTo>
                    <a:cubicBezTo>
                      <a:pt x="9439" y="1854"/>
                      <a:pt x="9537" y="1951"/>
                      <a:pt x="9707" y="1951"/>
                    </a:cubicBezTo>
                    <a:lnTo>
                      <a:pt x="9634" y="1902"/>
                    </a:lnTo>
                    <a:lnTo>
                      <a:pt x="9634" y="1902"/>
                    </a:lnTo>
                    <a:cubicBezTo>
                      <a:pt x="9756" y="1927"/>
                      <a:pt x="9854" y="1976"/>
                      <a:pt x="9903" y="2049"/>
                    </a:cubicBezTo>
                    <a:lnTo>
                      <a:pt x="9756" y="2024"/>
                    </a:lnTo>
                    <a:lnTo>
                      <a:pt x="9756" y="2024"/>
                    </a:lnTo>
                    <a:lnTo>
                      <a:pt x="10024" y="2122"/>
                    </a:lnTo>
                    <a:cubicBezTo>
                      <a:pt x="10098" y="2146"/>
                      <a:pt x="10171" y="2171"/>
                      <a:pt x="10268" y="2195"/>
                    </a:cubicBezTo>
                    <a:lnTo>
                      <a:pt x="10195" y="2171"/>
                    </a:lnTo>
                    <a:lnTo>
                      <a:pt x="10195" y="2171"/>
                    </a:lnTo>
                    <a:cubicBezTo>
                      <a:pt x="10488" y="2244"/>
                      <a:pt x="10732" y="2366"/>
                      <a:pt x="11000" y="2488"/>
                    </a:cubicBezTo>
                    <a:cubicBezTo>
                      <a:pt x="11317" y="2683"/>
                      <a:pt x="11634" y="2878"/>
                      <a:pt x="11732" y="2927"/>
                    </a:cubicBezTo>
                    <a:lnTo>
                      <a:pt x="11683" y="2829"/>
                    </a:lnTo>
                    <a:lnTo>
                      <a:pt x="11854" y="2902"/>
                    </a:lnTo>
                    <a:cubicBezTo>
                      <a:pt x="11833" y="2902"/>
                      <a:pt x="11722" y="2956"/>
                      <a:pt x="11691" y="2956"/>
                    </a:cubicBezTo>
                    <a:cubicBezTo>
                      <a:pt x="11691" y="2956"/>
                      <a:pt x="11690" y="2956"/>
                      <a:pt x="11690" y="2956"/>
                    </a:cubicBezTo>
                    <a:lnTo>
                      <a:pt x="11690" y="2956"/>
                    </a:lnTo>
                    <a:cubicBezTo>
                      <a:pt x="12077" y="3248"/>
                      <a:pt x="12416" y="3587"/>
                      <a:pt x="12732" y="3951"/>
                    </a:cubicBezTo>
                    <a:cubicBezTo>
                      <a:pt x="13049" y="4341"/>
                      <a:pt x="13317" y="4756"/>
                      <a:pt x="13537" y="5171"/>
                    </a:cubicBezTo>
                    <a:cubicBezTo>
                      <a:pt x="13561" y="5244"/>
                      <a:pt x="13549" y="5262"/>
                      <a:pt x="13531" y="5262"/>
                    </a:cubicBezTo>
                    <a:cubicBezTo>
                      <a:pt x="13512" y="5262"/>
                      <a:pt x="13488" y="5244"/>
                      <a:pt x="13488" y="5244"/>
                    </a:cubicBezTo>
                    <a:lnTo>
                      <a:pt x="13488" y="5244"/>
                    </a:lnTo>
                    <a:cubicBezTo>
                      <a:pt x="13561" y="5390"/>
                      <a:pt x="13561" y="5293"/>
                      <a:pt x="13610" y="5439"/>
                    </a:cubicBezTo>
                    <a:cubicBezTo>
                      <a:pt x="13610" y="5447"/>
                      <a:pt x="13607" y="5450"/>
                      <a:pt x="13603" y="5450"/>
                    </a:cubicBezTo>
                    <a:cubicBezTo>
                      <a:pt x="13594" y="5450"/>
                      <a:pt x="13577" y="5439"/>
                      <a:pt x="13561" y="5439"/>
                    </a:cubicBezTo>
                    <a:cubicBezTo>
                      <a:pt x="13610" y="5488"/>
                      <a:pt x="13610" y="5561"/>
                      <a:pt x="13634" y="5561"/>
                    </a:cubicBezTo>
                    <a:cubicBezTo>
                      <a:pt x="13610" y="5463"/>
                      <a:pt x="13683" y="5488"/>
                      <a:pt x="13707" y="5439"/>
                    </a:cubicBezTo>
                    <a:lnTo>
                      <a:pt x="13732" y="5512"/>
                    </a:lnTo>
                    <a:cubicBezTo>
                      <a:pt x="13756" y="5561"/>
                      <a:pt x="13781" y="5610"/>
                      <a:pt x="13781" y="5610"/>
                    </a:cubicBezTo>
                    <a:lnTo>
                      <a:pt x="13732" y="5610"/>
                    </a:lnTo>
                    <a:cubicBezTo>
                      <a:pt x="13756" y="5658"/>
                      <a:pt x="13878" y="5683"/>
                      <a:pt x="13927" y="5878"/>
                    </a:cubicBezTo>
                    <a:cubicBezTo>
                      <a:pt x="14049" y="6195"/>
                      <a:pt x="14146" y="6536"/>
                      <a:pt x="14244" y="6878"/>
                    </a:cubicBezTo>
                    <a:cubicBezTo>
                      <a:pt x="14220" y="6878"/>
                      <a:pt x="14195" y="6805"/>
                      <a:pt x="14171" y="6756"/>
                    </a:cubicBezTo>
                    <a:lnTo>
                      <a:pt x="14171" y="6756"/>
                    </a:lnTo>
                    <a:cubicBezTo>
                      <a:pt x="14171" y="6805"/>
                      <a:pt x="14195" y="6854"/>
                      <a:pt x="14195" y="6902"/>
                    </a:cubicBezTo>
                    <a:cubicBezTo>
                      <a:pt x="14195" y="6886"/>
                      <a:pt x="14197" y="6879"/>
                      <a:pt x="14199" y="6879"/>
                    </a:cubicBezTo>
                    <a:cubicBezTo>
                      <a:pt x="14209" y="6879"/>
                      <a:pt x="14234" y="6989"/>
                      <a:pt x="14242" y="6989"/>
                    </a:cubicBezTo>
                    <a:cubicBezTo>
                      <a:pt x="14243" y="6989"/>
                      <a:pt x="14244" y="6985"/>
                      <a:pt x="14244" y="6975"/>
                    </a:cubicBezTo>
                    <a:cubicBezTo>
                      <a:pt x="14341" y="7219"/>
                      <a:pt x="14415" y="7488"/>
                      <a:pt x="14463" y="7756"/>
                    </a:cubicBezTo>
                    <a:cubicBezTo>
                      <a:pt x="14488" y="7756"/>
                      <a:pt x="14854" y="7829"/>
                      <a:pt x="15171" y="7902"/>
                    </a:cubicBezTo>
                    <a:cubicBezTo>
                      <a:pt x="15512" y="8000"/>
                      <a:pt x="15854" y="8097"/>
                      <a:pt x="15902" y="8097"/>
                    </a:cubicBezTo>
                    <a:cubicBezTo>
                      <a:pt x="15902" y="8171"/>
                      <a:pt x="15902" y="8219"/>
                      <a:pt x="15902" y="8292"/>
                    </a:cubicBezTo>
                    <a:cubicBezTo>
                      <a:pt x="15927" y="8195"/>
                      <a:pt x="15927" y="8122"/>
                      <a:pt x="15902" y="8024"/>
                    </a:cubicBezTo>
                    <a:lnTo>
                      <a:pt x="15854" y="8024"/>
                    </a:lnTo>
                    <a:cubicBezTo>
                      <a:pt x="15805" y="7829"/>
                      <a:pt x="15878" y="7975"/>
                      <a:pt x="15854" y="7780"/>
                    </a:cubicBezTo>
                    <a:cubicBezTo>
                      <a:pt x="15878" y="7780"/>
                      <a:pt x="15902" y="7951"/>
                      <a:pt x="15927" y="8097"/>
                    </a:cubicBezTo>
                    <a:cubicBezTo>
                      <a:pt x="15927" y="7951"/>
                      <a:pt x="15927" y="7805"/>
                      <a:pt x="15902" y="7756"/>
                    </a:cubicBezTo>
                    <a:cubicBezTo>
                      <a:pt x="15902" y="7634"/>
                      <a:pt x="15951" y="7756"/>
                      <a:pt x="15927" y="7610"/>
                    </a:cubicBezTo>
                    <a:cubicBezTo>
                      <a:pt x="15878" y="7488"/>
                      <a:pt x="15854" y="7366"/>
                      <a:pt x="15854" y="7219"/>
                    </a:cubicBezTo>
                    <a:cubicBezTo>
                      <a:pt x="15829" y="6927"/>
                      <a:pt x="15707" y="6780"/>
                      <a:pt x="15659" y="6488"/>
                    </a:cubicBezTo>
                    <a:lnTo>
                      <a:pt x="15659" y="6488"/>
                    </a:lnTo>
                    <a:lnTo>
                      <a:pt x="15683" y="6512"/>
                    </a:lnTo>
                    <a:cubicBezTo>
                      <a:pt x="15683" y="6414"/>
                      <a:pt x="15610" y="6195"/>
                      <a:pt x="15561" y="6049"/>
                    </a:cubicBezTo>
                    <a:cubicBezTo>
                      <a:pt x="15561" y="6077"/>
                      <a:pt x="15561" y="6105"/>
                      <a:pt x="15556" y="6105"/>
                    </a:cubicBezTo>
                    <a:cubicBezTo>
                      <a:pt x="15553" y="6105"/>
                      <a:pt x="15547" y="6090"/>
                      <a:pt x="15537" y="6049"/>
                    </a:cubicBezTo>
                    <a:cubicBezTo>
                      <a:pt x="15512" y="5951"/>
                      <a:pt x="15488" y="5854"/>
                      <a:pt x="15463" y="5780"/>
                    </a:cubicBezTo>
                    <a:cubicBezTo>
                      <a:pt x="15439" y="5707"/>
                      <a:pt x="15415" y="5634"/>
                      <a:pt x="15390" y="5536"/>
                    </a:cubicBezTo>
                    <a:lnTo>
                      <a:pt x="15317" y="5415"/>
                    </a:lnTo>
                    <a:cubicBezTo>
                      <a:pt x="15024" y="4732"/>
                      <a:pt x="14683" y="4097"/>
                      <a:pt x="14244" y="3512"/>
                    </a:cubicBezTo>
                    <a:cubicBezTo>
                      <a:pt x="13805" y="2927"/>
                      <a:pt x="13317" y="2390"/>
                      <a:pt x="12756" y="1927"/>
                    </a:cubicBezTo>
                    <a:lnTo>
                      <a:pt x="12781" y="1927"/>
                    </a:lnTo>
                    <a:cubicBezTo>
                      <a:pt x="12195" y="1415"/>
                      <a:pt x="11537" y="1024"/>
                      <a:pt x="10829" y="707"/>
                    </a:cubicBezTo>
                    <a:cubicBezTo>
                      <a:pt x="10122" y="366"/>
                      <a:pt x="9366" y="171"/>
                      <a:pt x="8610" y="98"/>
                    </a:cubicBezTo>
                    <a:cubicBezTo>
                      <a:pt x="8415" y="24"/>
                      <a:pt x="8195" y="0"/>
                      <a:pt x="8000" y="0"/>
                    </a:cubicBez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1" name="Google Shape;111;p5"/>
            <p:cNvSpPr/>
            <p:nvPr/>
          </p:nvSpPr>
          <p:spPr>
            <a:xfrm>
              <a:off x="400925" y="3037350"/>
              <a:ext cx="2450" cy="3700"/>
            </a:xfrm>
            <a:custGeom>
              <a:avLst/>
              <a:gdLst/>
              <a:ahLst/>
              <a:cxnLst/>
              <a:rect l="l" t="t" r="r" b="b"/>
              <a:pathLst>
                <a:path w="98" h="148" extrusionOk="0">
                  <a:moveTo>
                    <a:pt x="98" y="1"/>
                  </a:moveTo>
                  <a:lnTo>
                    <a:pt x="98" y="1"/>
                  </a:lnTo>
                  <a:cubicBezTo>
                    <a:pt x="49" y="25"/>
                    <a:pt x="0" y="74"/>
                    <a:pt x="0" y="147"/>
                  </a:cubicBezTo>
                  <a:cubicBezTo>
                    <a:pt x="49" y="98"/>
                    <a:pt x="73" y="50"/>
                    <a:pt x="98" y="1"/>
                  </a:cubicBez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" name="Google Shape;112;p5"/>
            <p:cNvSpPr/>
            <p:nvPr/>
          </p:nvSpPr>
          <p:spPr>
            <a:xfrm>
              <a:off x="403350" y="3037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3" name="Google Shape;113;p5"/>
            <p:cNvSpPr/>
            <p:nvPr/>
          </p:nvSpPr>
          <p:spPr>
            <a:xfrm>
              <a:off x="365550" y="2914800"/>
              <a:ext cx="267700" cy="124800"/>
            </a:xfrm>
            <a:custGeom>
              <a:avLst/>
              <a:gdLst/>
              <a:ahLst/>
              <a:cxnLst/>
              <a:rect l="l" t="t" r="r" b="b"/>
              <a:pathLst>
                <a:path w="10708" h="4992" extrusionOk="0">
                  <a:moveTo>
                    <a:pt x="2206" y="3416"/>
                  </a:moveTo>
                  <a:lnTo>
                    <a:pt x="2206" y="3416"/>
                  </a:lnTo>
                  <a:cubicBezTo>
                    <a:pt x="2205" y="3416"/>
                    <a:pt x="2205" y="3417"/>
                    <a:pt x="2205" y="3418"/>
                  </a:cubicBezTo>
                  <a:lnTo>
                    <a:pt x="2205" y="3418"/>
                  </a:lnTo>
                  <a:cubicBezTo>
                    <a:pt x="2206" y="3417"/>
                    <a:pt x="2207" y="3416"/>
                    <a:pt x="2206" y="3416"/>
                  </a:cubicBezTo>
                  <a:close/>
                  <a:moveTo>
                    <a:pt x="2205" y="3418"/>
                  </a:moveTo>
                  <a:cubicBezTo>
                    <a:pt x="2202" y="3421"/>
                    <a:pt x="2196" y="3427"/>
                    <a:pt x="2196" y="3440"/>
                  </a:cubicBezTo>
                  <a:cubicBezTo>
                    <a:pt x="2198" y="3432"/>
                    <a:pt x="2201" y="3425"/>
                    <a:pt x="2205" y="3418"/>
                  </a:cubicBezTo>
                  <a:close/>
                  <a:moveTo>
                    <a:pt x="1464" y="4757"/>
                  </a:moveTo>
                  <a:lnTo>
                    <a:pt x="1451" y="4807"/>
                  </a:lnTo>
                  <a:lnTo>
                    <a:pt x="1451" y="4807"/>
                  </a:lnTo>
                  <a:cubicBezTo>
                    <a:pt x="1453" y="4778"/>
                    <a:pt x="1448" y="4757"/>
                    <a:pt x="1464" y="4757"/>
                  </a:cubicBezTo>
                  <a:close/>
                  <a:moveTo>
                    <a:pt x="5171" y="1"/>
                  </a:moveTo>
                  <a:cubicBezTo>
                    <a:pt x="5244" y="1"/>
                    <a:pt x="5220" y="25"/>
                    <a:pt x="5171" y="49"/>
                  </a:cubicBezTo>
                  <a:cubicBezTo>
                    <a:pt x="4830" y="74"/>
                    <a:pt x="5147" y="74"/>
                    <a:pt x="4805" y="123"/>
                  </a:cubicBezTo>
                  <a:lnTo>
                    <a:pt x="4610" y="147"/>
                  </a:lnTo>
                  <a:lnTo>
                    <a:pt x="4366" y="220"/>
                  </a:lnTo>
                  <a:cubicBezTo>
                    <a:pt x="4147" y="245"/>
                    <a:pt x="3927" y="318"/>
                    <a:pt x="3683" y="391"/>
                  </a:cubicBezTo>
                  <a:cubicBezTo>
                    <a:pt x="3586" y="415"/>
                    <a:pt x="3464" y="464"/>
                    <a:pt x="3366" y="488"/>
                  </a:cubicBezTo>
                  <a:cubicBezTo>
                    <a:pt x="3244" y="537"/>
                    <a:pt x="3147" y="562"/>
                    <a:pt x="3049" y="610"/>
                  </a:cubicBezTo>
                  <a:cubicBezTo>
                    <a:pt x="2878" y="708"/>
                    <a:pt x="2708" y="781"/>
                    <a:pt x="2635" y="805"/>
                  </a:cubicBezTo>
                  <a:cubicBezTo>
                    <a:pt x="2513" y="952"/>
                    <a:pt x="2269" y="1049"/>
                    <a:pt x="2147" y="1196"/>
                  </a:cubicBezTo>
                  <a:lnTo>
                    <a:pt x="2147" y="1171"/>
                  </a:lnTo>
                  <a:cubicBezTo>
                    <a:pt x="2098" y="1220"/>
                    <a:pt x="2025" y="1293"/>
                    <a:pt x="1903" y="1366"/>
                  </a:cubicBezTo>
                  <a:lnTo>
                    <a:pt x="1561" y="1708"/>
                  </a:lnTo>
                  <a:lnTo>
                    <a:pt x="1220" y="2049"/>
                  </a:lnTo>
                  <a:cubicBezTo>
                    <a:pt x="1147" y="2147"/>
                    <a:pt x="1098" y="2220"/>
                    <a:pt x="1049" y="2318"/>
                  </a:cubicBezTo>
                  <a:lnTo>
                    <a:pt x="1074" y="2293"/>
                  </a:lnTo>
                  <a:lnTo>
                    <a:pt x="1074" y="2293"/>
                  </a:lnTo>
                  <a:cubicBezTo>
                    <a:pt x="976" y="2488"/>
                    <a:pt x="927" y="2415"/>
                    <a:pt x="830" y="2537"/>
                  </a:cubicBezTo>
                  <a:cubicBezTo>
                    <a:pt x="903" y="2562"/>
                    <a:pt x="830" y="2732"/>
                    <a:pt x="805" y="2781"/>
                  </a:cubicBezTo>
                  <a:cubicBezTo>
                    <a:pt x="757" y="2879"/>
                    <a:pt x="708" y="3074"/>
                    <a:pt x="635" y="3244"/>
                  </a:cubicBezTo>
                  <a:lnTo>
                    <a:pt x="610" y="3220"/>
                  </a:lnTo>
                  <a:cubicBezTo>
                    <a:pt x="586" y="3342"/>
                    <a:pt x="464" y="3586"/>
                    <a:pt x="439" y="3659"/>
                  </a:cubicBezTo>
                  <a:cubicBezTo>
                    <a:pt x="391" y="3757"/>
                    <a:pt x="318" y="3879"/>
                    <a:pt x="269" y="4025"/>
                  </a:cubicBezTo>
                  <a:cubicBezTo>
                    <a:pt x="196" y="4171"/>
                    <a:pt x="147" y="4318"/>
                    <a:pt x="147" y="4464"/>
                  </a:cubicBezTo>
                  <a:lnTo>
                    <a:pt x="0" y="4610"/>
                  </a:lnTo>
                  <a:lnTo>
                    <a:pt x="0" y="4635"/>
                  </a:lnTo>
                  <a:cubicBezTo>
                    <a:pt x="171" y="4732"/>
                    <a:pt x="366" y="4830"/>
                    <a:pt x="586" y="4879"/>
                  </a:cubicBezTo>
                  <a:cubicBezTo>
                    <a:pt x="769" y="4940"/>
                    <a:pt x="981" y="4991"/>
                    <a:pt x="1156" y="4991"/>
                  </a:cubicBezTo>
                  <a:cubicBezTo>
                    <a:pt x="1260" y="4991"/>
                    <a:pt x="1351" y="4973"/>
                    <a:pt x="1415" y="4927"/>
                  </a:cubicBezTo>
                  <a:lnTo>
                    <a:pt x="1439" y="4927"/>
                  </a:lnTo>
                  <a:lnTo>
                    <a:pt x="1439" y="4854"/>
                  </a:lnTo>
                  <a:cubicBezTo>
                    <a:pt x="1447" y="4839"/>
                    <a:pt x="1455" y="4833"/>
                    <a:pt x="1461" y="4833"/>
                  </a:cubicBezTo>
                  <a:cubicBezTo>
                    <a:pt x="1477" y="4833"/>
                    <a:pt x="1488" y="4862"/>
                    <a:pt x="1488" y="4879"/>
                  </a:cubicBezTo>
                  <a:cubicBezTo>
                    <a:pt x="1488" y="4854"/>
                    <a:pt x="1513" y="4830"/>
                    <a:pt x="1537" y="4805"/>
                  </a:cubicBezTo>
                  <a:cubicBezTo>
                    <a:pt x="1537" y="4798"/>
                    <a:pt x="1535" y="4795"/>
                    <a:pt x="1531" y="4795"/>
                  </a:cubicBezTo>
                  <a:cubicBezTo>
                    <a:pt x="1523" y="4795"/>
                    <a:pt x="1505" y="4813"/>
                    <a:pt x="1488" y="4830"/>
                  </a:cubicBezTo>
                  <a:cubicBezTo>
                    <a:pt x="1488" y="4781"/>
                    <a:pt x="1488" y="4708"/>
                    <a:pt x="1488" y="4659"/>
                  </a:cubicBezTo>
                  <a:cubicBezTo>
                    <a:pt x="1513" y="4635"/>
                    <a:pt x="1531" y="4635"/>
                    <a:pt x="1546" y="4635"/>
                  </a:cubicBezTo>
                  <a:cubicBezTo>
                    <a:pt x="1561" y="4635"/>
                    <a:pt x="1574" y="4635"/>
                    <a:pt x="1586" y="4610"/>
                  </a:cubicBezTo>
                  <a:cubicBezTo>
                    <a:pt x="1757" y="4196"/>
                    <a:pt x="1952" y="3781"/>
                    <a:pt x="2196" y="3415"/>
                  </a:cubicBezTo>
                  <a:cubicBezTo>
                    <a:pt x="2202" y="3415"/>
                    <a:pt x="2205" y="3415"/>
                    <a:pt x="2206" y="3416"/>
                  </a:cubicBezTo>
                  <a:lnTo>
                    <a:pt x="2206" y="3416"/>
                  </a:lnTo>
                  <a:cubicBezTo>
                    <a:pt x="2257" y="3305"/>
                    <a:pt x="2345" y="3214"/>
                    <a:pt x="2391" y="3122"/>
                  </a:cubicBezTo>
                  <a:lnTo>
                    <a:pt x="2464" y="3122"/>
                  </a:lnTo>
                  <a:cubicBezTo>
                    <a:pt x="2439" y="3122"/>
                    <a:pt x="2561" y="3001"/>
                    <a:pt x="2659" y="2879"/>
                  </a:cubicBezTo>
                  <a:cubicBezTo>
                    <a:pt x="2708" y="2805"/>
                    <a:pt x="2781" y="2757"/>
                    <a:pt x="2830" y="2708"/>
                  </a:cubicBezTo>
                  <a:lnTo>
                    <a:pt x="2952" y="2635"/>
                  </a:lnTo>
                  <a:lnTo>
                    <a:pt x="2927" y="2586"/>
                  </a:lnTo>
                  <a:cubicBezTo>
                    <a:pt x="2960" y="2553"/>
                    <a:pt x="2979" y="2545"/>
                    <a:pt x="2992" y="2545"/>
                  </a:cubicBezTo>
                  <a:cubicBezTo>
                    <a:pt x="3006" y="2545"/>
                    <a:pt x="3014" y="2553"/>
                    <a:pt x="3025" y="2553"/>
                  </a:cubicBezTo>
                  <a:cubicBezTo>
                    <a:pt x="3036" y="2553"/>
                    <a:pt x="3049" y="2545"/>
                    <a:pt x="3074" y="2513"/>
                  </a:cubicBezTo>
                  <a:cubicBezTo>
                    <a:pt x="3049" y="2415"/>
                    <a:pt x="3244" y="2391"/>
                    <a:pt x="3244" y="2342"/>
                  </a:cubicBezTo>
                  <a:cubicBezTo>
                    <a:pt x="3244" y="2342"/>
                    <a:pt x="3266" y="2331"/>
                    <a:pt x="3288" y="2331"/>
                  </a:cubicBezTo>
                  <a:cubicBezTo>
                    <a:pt x="3298" y="2331"/>
                    <a:pt x="3309" y="2334"/>
                    <a:pt x="3317" y="2342"/>
                  </a:cubicBezTo>
                  <a:cubicBezTo>
                    <a:pt x="3317" y="2293"/>
                    <a:pt x="3342" y="2293"/>
                    <a:pt x="3366" y="2269"/>
                  </a:cubicBezTo>
                  <a:cubicBezTo>
                    <a:pt x="3374" y="2261"/>
                    <a:pt x="3377" y="2258"/>
                    <a:pt x="3376" y="2258"/>
                  </a:cubicBezTo>
                  <a:cubicBezTo>
                    <a:pt x="3374" y="2258"/>
                    <a:pt x="3358" y="2269"/>
                    <a:pt x="3342" y="2269"/>
                  </a:cubicBezTo>
                  <a:lnTo>
                    <a:pt x="3415" y="2220"/>
                  </a:lnTo>
                  <a:cubicBezTo>
                    <a:pt x="3439" y="2220"/>
                    <a:pt x="3464" y="2220"/>
                    <a:pt x="3439" y="2244"/>
                  </a:cubicBezTo>
                  <a:cubicBezTo>
                    <a:pt x="3513" y="2196"/>
                    <a:pt x="3610" y="2171"/>
                    <a:pt x="3708" y="2123"/>
                  </a:cubicBezTo>
                  <a:cubicBezTo>
                    <a:pt x="3830" y="2049"/>
                    <a:pt x="3976" y="2001"/>
                    <a:pt x="4122" y="1952"/>
                  </a:cubicBezTo>
                  <a:cubicBezTo>
                    <a:pt x="4195" y="1927"/>
                    <a:pt x="4269" y="1927"/>
                    <a:pt x="4342" y="1903"/>
                  </a:cubicBezTo>
                  <a:cubicBezTo>
                    <a:pt x="4415" y="1879"/>
                    <a:pt x="4488" y="1854"/>
                    <a:pt x="4561" y="1830"/>
                  </a:cubicBezTo>
                  <a:cubicBezTo>
                    <a:pt x="4708" y="1805"/>
                    <a:pt x="4805" y="1781"/>
                    <a:pt x="4878" y="1781"/>
                  </a:cubicBezTo>
                  <a:cubicBezTo>
                    <a:pt x="4854" y="1757"/>
                    <a:pt x="4824" y="1757"/>
                    <a:pt x="4796" y="1757"/>
                  </a:cubicBezTo>
                  <a:cubicBezTo>
                    <a:pt x="4769" y="1757"/>
                    <a:pt x="4744" y="1757"/>
                    <a:pt x="4732" y="1732"/>
                  </a:cubicBezTo>
                  <a:cubicBezTo>
                    <a:pt x="4756" y="1708"/>
                    <a:pt x="4781" y="1708"/>
                    <a:pt x="4799" y="1708"/>
                  </a:cubicBezTo>
                  <a:cubicBezTo>
                    <a:pt x="4817" y="1708"/>
                    <a:pt x="4830" y="1708"/>
                    <a:pt x="4830" y="1684"/>
                  </a:cubicBezTo>
                  <a:cubicBezTo>
                    <a:pt x="4854" y="1720"/>
                    <a:pt x="4891" y="1720"/>
                    <a:pt x="4930" y="1720"/>
                  </a:cubicBezTo>
                  <a:cubicBezTo>
                    <a:pt x="4970" y="1720"/>
                    <a:pt x="5013" y="1720"/>
                    <a:pt x="5049" y="1757"/>
                  </a:cubicBezTo>
                  <a:lnTo>
                    <a:pt x="5049" y="1708"/>
                  </a:lnTo>
                  <a:lnTo>
                    <a:pt x="5074" y="1732"/>
                  </a:lnTo>
                  <a:cubicBezTo>
                    <a:pt x="5220" y="1684"/>
                    <a:pt x="5244" y="1684"/>
                    <a:pt x="5244" y="1684"/>
                  </a:cubicBezTo>
                  <a:lnTo>
                    <a:pt x="5415" y="1684"/>
                  </a:lnTo>
                  <a:cubicBezTo>
                    <a:pt x="5519" y="1684"/>
                    <a:pt x="5588" y="1630"/>
                    <a:pt x="5667" y="1630"/>
                  </a:cubicBezTo>
                  <a:cubicBezTo>
                    <a:pt x="5680" y="1630"/>
                    <a:pt x="5694" y="1631"/>
                    <a:pt x="5708" y="1635"/>
                  </a:cubicBezTo>
                  <a:cubicBezTo>
                    <a:pt x="5708" y="1635"/>
                    <a:pt x="5659" y="1586"/>
                    <a:pt x="5708" y="1586"/>
                  </a:cubicBezTo>
                  <a:cubicBezTo>
                    <a:pt x="5708" y="1591"/>
                    <a:pt x="5713" y="1593"/>
                    <a:pt x="5720" y="1593"/>
                  </a:cubicBezTo>
                  <a:cubicBezTo>
                    <a:pt x="5734" y="1593"/>
                    <a:pt x="5757" y="1588"/>
                    <a:pt x="5775" y="1588"/>
                  </a:cubicBezTo>
                  <a:cubicBezTo>
                    <a:pt x="5792" y="1588"/>
                    <a:pt x="5805" y="1592"/>
                    <a:pt x="5805" y="1610"/>
                  </a:cubicBezTo>
                  <a:cubicBezTo>
                    <a:pt x="5812" y="1617"/>
                    <a:pt x="5824" y="1620"/>
                    <a:pt x="5837" y="1620"/>
                  </a:cubicBezTo>
                  <a:cubicBezTo>
                    <a:pt x="5871" y="1620"/>
                    <a:pt x="5915" y="1600"/>
                    <a:pt x="5905" y="1568"/>
                  </a:cubicBezTo>
                  <a:lnTo>
                    <a:pt x="5905" y="1568"/>
                  </a:lnTo>
                  <a:cubicBezTo>
                    <a:pt x="5921" y="1586"/>
                    <a:pt x="5996" y="1588"/>
                    <a:pt x="5952" y="1610"/>
                  </a:cubicBezTo>
                  <a:cubicBezTo>
                    <a:pt x="5968" y="1610"/>
                    <a:pt x="5995" y="1621"/>
                    <a:pt x="6011" y="1621"/>
                  </a:cubicBezTo>
                  <a:cubicBezTo>
                    <a:pt x="6019" y="1621"/>
                    <a:pt x="6025" y="1618"/>
                    <a:pt x="6025" y="1610"/>
                  </a:cubicBezTo>
                  <a:lnTo>
                    <a:pt x="6000" y="1586"/>
                  </a:lnTo>
                  <a:cubicBezTo>
                    <a:pt x="6084" y="1586"/>
                    <a:pt x="6132" y="1640"/>
                    <a:pt x="6205" y="1640"/>
                  </a:cubicBezTo>
                  <a:cubicBezTo>
                    <a:pt x="6217" y="1640"/>
                    <a:pt x="6230" y="1638"/>
                    <a:pt x="6244" y="1635"/>
                  </a:cubicBezTo>
                  <a:lnTo>
                    <a:pt x="6195" y="1586"/>
                  </a:lnTo>
                  <a:cubicBezTo>
                    <a:pt x="6269" y="1586"/>
                    <a:pt x="6317" y="1635"/>
                    <a:pt x="6317" y="1684"/>
                  </a:cubicBezTo>
                  <a:lnTo>
                    <a:pt x="6269" y="1684"/>
                  </a:lnTo>
                  <a:cubicBezTo>
                    <a:pt x="6342" y="1708"/>
                    <a:pt x="6439" y="1732"/>
                    <a:pt x="6537" y="1732"/>
                  </a:cubicBezTo>
                  <a:lnTo>
                    <a:pt x="6488" y="1732"/>
                  </a:lnTo>
                  <a:cubicBezTo>
                    <a:pt x="6561" y="1732"/>
                    <a:pt x="6610" y="1757"/>
                    <a:pt x="6683" y="1757"/>
                  </a:cubicBezTo>
                  <a:cubicBezTo>
                    <a:pt x="6756" y="1781"/>
                    <a:pt x="6854" y="1805"/>
                    <a:pt x="6952" y="1854"/>
                  </a:cubicBezTo>
                  <a:cubicBezTo>
                    <a:pt x="7147" y="1903"/>
                    <a:pt x="7317" y="2001"/>
                    <a:pt x="7391" y="2025"/>
                  </a:cubicBezTo>
                  <a:lnTo>
                    <a:pt x="7366" y="1952"/>
                  </a:lnTo>
                  <a:lnTo>
                    <a:pt x="7488" y="1976"/>
                  </a:lnTo>
                  <a:cubicBezTo>
                    <a:pt x="7488" y="1976"/>
                    <a:pt x="7395" y="2051"/>
                    <a:pt x="7371" y="2053"/>
                  </a:cubicBezTo>
                  <a:lnTo>
                    <a:pt x="7371" y="2053"/>
                  </a:lnTo>
                  <a:lnTo>
                    <a:pt x="7366" y="2049"/>
                  </a:lnTo>
                  <a:lnTo>
                    <a:pt x="7366" y="2049"/>
                  </a:lnTo>
                  <a:cubicBezTo>
                    <a:pt x="7366" y="2052"/>
                    <a:pt x="7368" y="2053"/>
                    <a:pt x="7370" y="2053"/>
                  </a:cubicBezTo>
                  <a:cubicBezTo>
                    <a:pt x="7371" y="2053"/>
                    <a:pt x="7371" y="2053"/>
                    <a:pt x="7371" y="2053"/>
                  </a:cubicBezTo>
                  <a:lnTo>
                    <a:pt x="7371" y="2053"/>
                  </a:lnTo>
                  <a:lnTo>
                    <a:pt x="7464" y="2123"/>
                  </a:lnTo>
                  <a:lnTo>
                    <a:pt x="7610" y="2220"/>
                  </a:lnTo>
                  <a:cubicBezTo>
                    <a:pt x="7756" y="2318"/>
                    <a:pt x="7878" y="2415"/>
                    <a:pt x="8000" y="2537"/>
                  </a:cubicBezTo>
                  <a:cubicBezTo>
                    <a:pt x="8195" y="2708"/>
                    <a:pt x="8391" y="2927"/>
                    <a:pt x="8537" y="3147"/>
                  </a:cubicBezTo>
                  <a:cubicBezTo>
                    <a:pt x="8551" y="3191"/>
                    <a:pt x="8531" y="3200"/>
                    <a:pt x="8512" y="3200"/>
                  </a:cubicBezTo>
                  <a:cubicBezTo>
                    <a:pt x="8500" y="3200"/>
                    <a:pt x="8488" y="3196"/>
                    <a:pt x="8488" y="3196"/>
                  </a:cubicBezTo>
                  <a:lnTo>
                    <a:pt x="8488" y="3196"/>
                  </a:lnTo>
                  <a:cubicBezTo>
                    <a:pt x="8512" y="3232"/>
                    <a:pt x="8525" y="3232"/>
                    <a:pt x="8537" y="3232"/>
                  </a:cubicBezTo>
                  <a:cubicBezTo>
                    <a:pt x="8549" y="3232"/>
                    <a:pt x="8561" y="3232"/>
                    <a:pt x="8586" y="3269"/>
                  </a:cubicBezTo>
                  <a:cubicBezTo>
                    <a:pt x="8586" y="3277"/>
                    <a:pt x="8583" y="3280"/>
                    <a:pt x="8578" y="3280"/>
                  </a:cubicBezTo>
                  <a:cubicBezTo>
                    <a:pt x="8569" y="3280"/>
                    <a:pt x="8553" y="3269"/>
                    <a:pt x="8537" y="3269"/>
                  </a:cubicBezTo>
                  <a:cubicBezTo>
                    <a:pt x="8537" y="3269"/>
                    <a:pt x="8586" y="3342"/>
                    <a:pt x="8586" y="3342"/>
                  </a:cubicBezTo>
                  <a:cubicBezTo>
                    <a:pt x="8610" y="3318"/>
                    <a:pt x="8634" y="3269"/>
                    <a:pt x="8659" y="3244"/>
                  </a:cubicBezTo>
                  <a:lnTo>
                    <a:pt x="8708" y="3318"/>
                  </a:lnTo>
                  <a:lnTo>
                    <a:pt x="8683" y="3342"/>
                  </a:lnTo>
                  <a:cubicBezTo>
                    <a:pt x="8683" y="3366"/>
                    <a:pt x="8805" y="3342"/>
                    <a:pt x="8830" y="3440"/>
                  </a:cubicBezTo>
                  <a:cubicBezTo>
                    <a:pt x="8878" y="3562"/>
                    <a:pt x="8927" y="3610"/>
                    <a:pt x="8951" y="3708"/>
                  </a:cubicBezTo>
                  <a:cubicBezTo>
                    <a:pt x="9000" y="3781"/>
                    <a:pt x="9025" y="3854"/>
                    <a:pt x="9049" y="3952"/>
                  </a:cubicBezTo>
                  <a:cubicBezTo>
                    <a:pt x="9049" y="3952"/>
                    <a:pt x="9025" y="3927"/>
                    <a:pt x="9000" y="3903"/>
                  </a:cubicBezTo>
                  <a:cubicBezTo>
                    <a:pt x="9000" y="3927"/>
                    <a:pt x="9000" y="3952"/>
                    <a:pt x="9000" y="3976"/>
                  </a:cubicBezTo>
                  <a:cubicBezTo>
                    <a:pt x="9005" y="3966"/>
                    <a:pt x="9010" y="3962"/>
                    <a:pt x="9015" y="3962"/>
                  </a:cubicBezTo>
                  <a:cubicBezTo>
                    <a:pt x="9031" y="3962"/>
                    <a:pt x="9045" y="4004"/>
                    <a:pt x="9048" y="4004"/>
                  </a:cubicBezTo>
                  <a:cubicBezTo>
                    <a:pt x="9049" y="4004"/>
                    <a:pt x="9049" y="4003"/>
                    <a:pt x="9049" y="4001"/>
                  </a:cubicBezTo>
                  <a:cubicBezTo>
                    <a:pt x="9098" y="4049"/>
                    <a:pt x="9147" y="4098"/>
                    <a:pt x="9147" y="4171"/>
                  </a:cubicBezTo>
                  <a:cubicBezTo>
                    <a:pt x="9147" y="4244"/>
                    <a:pt x="9171" y="4318"/>
                    <a:pt x="9220" y="4366"/>
                  </a:cubicBezTo>
                  <a:cubicBezTo>
                    <a:pt x="9439" y="4366"/>
                    <a:pt x="9683" y="4391"/>
                    <a:pt x="9903" y="4440"/>
                  </a:cubicBezTo>
                  <a:cubicBezTo>
                    <a:pt x="10244" y="4488"/>
                    <a:pt x="10561" y="4586"/>
                    <a:pt x="10610" y="4586"/>
                  </a:cubicBezTo>
                  <a:cubicBezTo>
                    <a:pt x="10610" y="4635"/>
                    <a:pt x="10610" y="4683"/>
                    <a:pt x="10610" y="4732"/>
                  </a:cubicBezTo>
                  <a:cubicBezTo>
                    <a:pt x="10634" y="4683"/>
                    <a:pt x="10634" y="4610"/>
                    <a:pt x="10634" y="4537"/>
                  </a:cubicBezTo>
                  <a:lnTo>
                    <a:pt x="10586" y="4537"/>
                  </a:lnTo>
                  <a:cubicBezTo>
                    <a:pt x="10561" y="4391"/>
                    <a:pt x="10610" y="4513"/>
                    <a:pt x="10610" y="4366"/>
                  </a:cubicBezTo>
                  <a:cubicBezTo>
                    <a:pt x="10634" y="4366"/>
                    <a:pt x="10659" y="4488"/>
                    <a:pt x="10659" y="4610"/>
                  </a:cubicBezTo>
                  <a:cubicBezTo>
                    <a:pt x="10659" y="4488"/>
                    <a:pt x="10683" y="4391"/>
                    <a:pt x="10634" y="4342"/>
                  </a:cubicBezTo>
                  <a:cubicBezTo>
                    <a:pt x="10634" y="4293"/>
                    <a:pt x="10647" y="4293"/>
                    <a:pt x="10662" y="4293"/>
                  </a:cubicBezTo>
                  <a:cubicBezTo>
                    <a:pt x="10677" y="4293"/>
                    <a:pt x="10695" y="4293"/>
                    <a:pt x="10708" y="4244"/>
                  </a:cubicBezTo>
                  <a:cubicBezTo>
                    <a:pt x="10659" y="4147"/>
                    <a:pt x="10634" y="4049"/>
                    <a:pt x="10634" y="3952"/>
                  </a:cubicBezTo>
                  <a:cubicBezTo>
                    <a:pt x="10634" y="3903"/>
                    <a:pt x="10610" y="3854"/>
                    <a:pt x="10610" y="3805"/>
                  </a:cubicBezTo>
                  <a:cubicBezTo>
                    <a:pt x="10586" y="3757"/>
                    <a:pt x="10561" y="3732"/>
                    <a:pt x="10561" y="3683"/>
                  </a:cubicBezTo>
                  <a:cubicBezTo>
                    <a:pt x="10512" y="3610"/>
                    <a:pt x="10464" y="3537"/>
                    <a:pt x="10464" y="3440"/>
                  </a:cubicBezTo>
                  <a:lnTo>
                    <a:pt x="10464" y="3440"/>
                  </a:lnTo>
                  <a:lnTo>
                    <a:pt x="10488" y="3464"/>
                  </a:lnTo>
                  <a:cubicBezTo>
                    <a:pt x="10488" y="3391"/>
                    <a:pt x="10390" y="3269"/>
                    <a:pt x="10366" y="3147"/>
                  </a:cubicBezTo>
                  <a:cubicBezTo>
                    <a:pt x="10366" y="3174"/>
                    <a:pt x="10366" y="3193"/>
                    <a:pt x="10362" y="3193"/>
                  </a:cubicBezTo>
                  <a:cubicBezTo>
                    <a:pt x="10359" y="3193"/>
                    <a:pt x="10353" y="3180"/>
                    <a:pt x="10342" y="3147"/>
                  </a:cubicBezTo>
                  <a:cubicBezTo>
                    <a:pt x="10293" y="3025"/>
                    <a:pt x="10244" y="2952"/>
                    <a:pt x="10220" y="2854"/>
                  </a:cubicBezTo>
                  <a:lnTo>
                    <a:pt x="10122" y="2781"/>
                  </a:lnTo>
                  <a:cubicBezTo>
                    <a:pt x="9903" y="2391"/>
                    <a:pt x="9634" y="2025"/>
                    <a:pt x="9317" y="1708"/>
                  </a:cubicBezTo>
                  <a:cubicBezTo>
                    <a:pt x="9220" y="1610"/>
                    <a:pt x="9122" y="1513"/>
                    <a:pt x="9000" y="1415"/>
                  </a:cubicBezTo>
                  <a:lnTo>
                    <a:pt x="8708" y="1171"/>
                  </a:lnTo>
                  <a:cubicBezTo>
                    <a:pt x="8537" y="1049"/>
                    <a:pt x="8366" y="927"/>
                    <a:pt x="8293" y="854"/>
                  </a:cubicBezTo>
                  <a:cubicBezTo>
                    <a:pt x="7878" y="586"/>
                    <a:pt x="7464" y="391"/>
                    <a:pt x="7025" y="220"/>
                  </a:cubicBezTo>
                  <a:lnTo>
                    <a:pt x="6634" y="98"/>
                  </a:lnTo>
                  <a:lnTo>
                    <a:pt x="6220" y="25"/>
                  </a:lnTo>
                  <a:cubicBezTo>
                    <a:pt x="6110" y="13"/>
                    <a:pt x="5994" y="7"/>
                    <a:pt x="5878" y="7"/>
                  </a:cubicBezTo>
                  <a:cubicBezTo>
                    <a:pt x="5763" y="7"/>
                    <a:pt x="5647" y="13"/>
                    <a:pt x="5537" y="25"/>
                  </a:cubicBezTo>
                  <a:cubicBezTo>
                    <a:pt x="5415" y="1"/>
                    <a:pt x="5293" y="1"/>
                    <a:pt x="5171" y="1"/>
                  </a:cubicBez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" name="Google Shape;114;p5"/>
          <p:cNvGrpSpPr/>
          <p:nvPr/>
        </p:nvGrpSpPr>
        <p:grpSpPr>
          <a:xfrm rot="4108899">
            <a:off x="11130919" y="2851431"/>
            <a:ext cx="1167819" cy="1468819"/>
            <a:chOff x="632000" y="3011150"/>
            <a:chExt cx="212225" cy="266925"/>
          </a:xfrm>
        </p:grpSpPr>
        <p:sp>
          <p:nvSpPr>
            <p:cNvPr id="115" name="Google Shape;115;p5"/>
            <p:cNvSpPr/>
            <p:nvPr/>
          </p:nvSpPr>
          <p:spPr>
            <a:xfrm>
              <a:off x="767375" y="3031875"/>
              <a:ext cx="25" cy="3675"/>
            </a:xfrm>
            <a:custGeom>
              <a:avLst/>
              <a:gdLst/>
              <a:ahLst/>
              <a:cxnLst/>
              <a:rect l="l" t="t" r="r" b="b"/>
              <a:pathLst>
                <a:path w="1" h="147" extrusionOk="0">
                  <a:moveTo>
                    <a:pt x="0" y="147"/>
                  </a:moveTo>
                  <a:lnTo>
                    <a:pt x="0" y="0"/>
                  </a:lnTo>
                  <a:cubicBezTo>
                    <a:pt x="0" y="49"/>
                    <a:pt x="0" y="98"/>
                    <a:pt x="0" y="147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6" name="Google Shape;116;p5"/>
            <p:cNvSpPr/>
            <p:nvPr/>
          </p:nvSpPr>
          <p:spPr>
            <a:xfrm>
              <a:off x="701525" y="303370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23"/>
                  </a:moveTo>
                  <a:lnTo>
                    <a:pt x="0" y="1"/>
                  </a:lnTo>
                  <a:cubicBezTo>
                    <a:pt x="0" y="49"/>
                    <a:pt x="0" y="74"/>
                    <a:pt x="0" y="12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" name="Google Shape;117;p5"/>
            <p:cNvSpPr/>
            <p:nvPr/>
          </p:nvSpPr>
          <p:spPr>
            <a:xfrm>
              <a:off x="632000" y="30300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3"/>
                  </a:moveTo>
                  <a:lnTo>
                    <a:pt x="1" y="0"/>
                  </a:lnTo>
                  <a:cubicBezTo>
                    <a:pt x="1" y="25"/>
                    <a:pt x="1" y="49"/>
                    <a:pt x="1" y="73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8" name="Google Shape;118;p5"/>
            <p:cNvSpPr/>
            <p:nvPr/>
          </p:nvSpPr>
          <p:spPr>
            <a:xfrm>
              <a:off x="649075" y="3150175"/>
              <a:ext cx="650" cy="1850"/>
            </a:xfrm>
            <a:custGeom>
              <a:avLst/>
              <a:gdLst/>
              <a:ahLst/>
              <a:cxnLst/>
              <a:rect l="l" t="t" r="r" b="b"/>
              <a:pathLst>
                <a:path w="26" h="74" extrusionOk="0">
                  <a:moveTo>
                    <a:pt x="25" y="0"/>
                  </a:moveTo>
                  <a:cubicBezTo>
                    <a:pt x="1" y="0"/>
                    <a:pt x="1" y="49"/>
                    <a:pt x="1" y="73"/>
                  </a:cubicBezTo>
                  <a:cubicBezTo>
                    <a:pt x="1" y="49"/>
                    <a:pt x="25" y="24"/>
                    <a:pt x="2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9" name="Google Shape;119;p5"/>
            <p:cNvSpPr/>
            <p:nvPr/>
          </p:nvSpPr>
          <p:spPr>
            <a:xfrm>
              <a:off x="649075" y="31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0" name="Google Shape;120;p5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1" name="Google Shape;121;p5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2" name="Google Shape;122;p5"/>
            <p:cNvSpPr/>
            <p:nvPr/>
          </p:nvSpPr>
          <p:spPr>
            <a:xfrm>
              <a:off x="802125" y="30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3" name="Google Shape;123;p5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5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5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5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5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28" name="Google Shape;128;p5"/>
          <p:cNvSpPr/>
          <p:nvPr/>
        </p:nvSpPr>
        <p:spPr>
          <a:xfrm>
            <a:off x="-1061948" y="5235319"/>
            <a:ext cx="2369207" cy="1523767"/>
          </a:xfrm>
          <a:custGeom>
            <a:avLst/>
            <a:gdLst/>
            <a:ahLst/>
            <a:cxnLst/>
            <a:rect l="l" t="t" r="r" b="b"/>
            <a:pathLst>
              <a:path w="16559" h="10650" extrusionOk="0">
                <a:moveTo>
                  <a:pt x="12940" y="0"/>
                </a:moveTo>
                <a:cubicBezTo>
                  <a:pt x="8651" y="0"/>
                  <a:pt x="1" y="2276"/>
                  <a:pt x="3657" y="8447"/>
                </a:cubicBezTo>
                <a:cubicBezTo>
                  <a:pt x="3657" y="8447"/>
                  <a:pt x="7028" y="10650"/>
                  <a:pt x="10057" y="10650"/>
                </a:cubicBezTo>
                <a:cubicBezTo>
                  <a:pt x="11292" y="10650"/>
                  <a:pt x="12470" y="10283"/>
                  <a:pt x="13339" y="9252"/>
                </a:cubicBezTo>
                <a:cubicBezTo>
                  <a:pt x="16339" y="5691"/>
                  <a:pt x="16559" y="1594"/>
                  <a:pt x="15047" y="374"/>
                </a:cubicBezTo>
                <a:cubicBezTo>
                  <a:pt x="14753" y="133"/>
                  <a:pt x="13973" y="0"/>
                  <a:pt x="129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29" name="Google Shape;129;p5"/>
          <p:cNvGrpSpPr/>
          <p:nvPr/>
        </p:nvGrpSpPr>
        <p:grpSpPr>
          <a:xfrm>
            <a:off x="-203004" y="6317431"/>
            <a:ext cx="1018935" cy="1281632"/>
            <a:chOff x="632000" y="3011150"/>
            <a:chExt cx="212225" cy="266925"/>
          </a:xfrm>
        </p:grpSpPr>
        <p:sp>
          <p:nvSpPr>
            <p:cNvPr id="130" name="Google Shape;130;p5"/>
            <p:cNvSpPr/>
            <p:nvPr/>
          </p:nvSpPr>
          <p:spPr>
            <a:xfrm>
              <a:off x="767375" y="3031875"/>
              <a:ext cx="25" cy="3675"/>
            </a:xfrm>
            <a:custGeom>
              <a:avLst/>
              <a:gdLst/>
              <a:ahLst/>
              <a:cxnLst/>
              <a:rect l="l" t="t" r="r" b="b"/>
              <a:pathLst>
                <a:path w="1" h="147" extrusionOk="0">
                  <a:moveTo>
                    <a:pt x="0" y="147"/>
                  </a:moveTo>
                  <a:lnTo>
                    <a:pt x="0" y="0"/>
                  </a:lnTo>
                  <a:cubicBezTo>
                    <a:pt x="0" y="49"/>
                    <a:pt x="0" y="98"/>
                    <a:pt x="0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701525" y="303370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23"/>
                  </a:moveTo>
                  <a:lnTo>
                    <a:pt x="0" y="1"/>
                  </a:lnTo>
                  <a:cubicBezTo>
                    <a:pt x="0" y="49"/>
                    <a:pt x="0" y="74"/>
                    <a:pt x="0" y="1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632000" y="30300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3"/>
                  </a:moveTo>
                  <a:lnTo>
                    <a:pt x="1" y="0"/>
                  </a:lnTo>
                  <a:cubicBezTo>
                    <a:pt x="1" y="25"/>
                    <a:pt x="1" y="49"/>
                    <a:pt x="1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649075" y="3150175"/>
              <a:ext cx="650" cy="1850"/>
            </a:xfrm>
            <a:custGeom>
              <a:avLst/>
              <a:gdLst/>
              <a:ahLst/>
              <a:cxnLst/>
              <a:rect l="l" t="t" r="r" b="b"/>
              <a:pathLst>
                <a:path w="26" h="74" extrusionOk="0">
                  <a:moveTo>
                    <a:pt x="25" y="0"/>
                  </a:moveTo>
                  <a:cubicBezTo>
                    <a:pt x="1" y="0"/>
                    <a:pt x="1" y="49"/>
                    <a:pt x="1" y="73"/>
                  </a:cubicBezTo>
                  <a:cubicBezTo>
                    <a:pt x="1" y="49"/>
                    <a:pt x="25" y="24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649075" y="31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5"/>
            <p:cNvSpPr/>
            <p:nvPr/>
          </p:nvSpPr>
          <p:spPr>
            <a:xfrm>
              <a:off x="802125" y="30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5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5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43" name="Google Shape;143;p5"/>
          <p:cNvSpPr/>
          <p:nvPr/>
        </p:nvSpPr>
        <p:spPr>
          <a:xfrm>
            <a:off x="635568" y="5262467"/>
            <a:ext cx="526833" cy="360733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rgbClr val="E765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>
            <a:off x="240434" y="4906400"/>
            <a:ext cx="547167" cy="369933"/>
          </a:xfrm>
          <a:custGeom>
            <a:avLst/>
            <a:gdLst/>
            <a:ahLst/>
            <a:cxnLst/>
            <a:rect l="l" t="t" r="r" b="b"/>
            <a:pathLst>
              <a:path w="16415" h="11098" extrusionOk="0">
                <a:moveTo>
                  <a:pt x="14537" y="2268"/>
                </a:moveTo>
                <a:cubicBezTo>
                  <a:pt x="14546" y="2287"/>
                  <a:pt x="14555" y="2306"/>
                  <a:pt x="14564" y="2325"/>
                </a:cubicBezTo>
                <a:lnTo>
                  <a:pt x="14564" y="2325"/>
                </a:lnTo>
                <a:cubicBezTo>
                  <a:pt x="14559" y="2307"/>
                  <a:pt x="14549" y="2287"/>
                  <a:pt x="14537" y="2268"/>
                </a:cubicBezTo>
                <a:close/>
                <a:moveTo>
                  <a:pt x="11890" y="6000"/>
                </a:moveTo>
                <a:lnTo>
                  <a:pt x="11890" y="6000"/>
                </a:lnTo>
                <a:cubicBezTo>
                  <a:pt x="11886" y="6017"/>
                  <a:pt x="11882" y="6034"/>
                  <a:pt x="11878" y="6049"/>
                </a:cubicBezTo>
                <a:cubicBezTo>
                  <a:pt x="11887" y="6040"/>
                  <a:pt x="11891" y="6022"/>
                  <a:pt x="11890" y="6000"/>
                </a:cubicBezTo>
                <a:close/>
                <a:moveTo>
                  <a:pt x="6388" y="9388"/>
                </a:moveTo>
                <a:lnTo>
                  <a:pt x="6388" y="9388"/>
                </a:lnTo>
                <a:cubicBezTo>
                  <a:pt x="6383" y="9395"/>
                  <a:pt x="6380" y="9400"/>
                  <a:pt x="6381" y="9400"/>
                </a:cubicBezTo>
                <a:cubicBezTo>
                  <a:pt x="6381" y="9400"/>
                  <a:pt x="6384" y="9397"/>
                  <a:pt x="6391" y="9390"/>
                </a:cubicBezTo>
                <a:cubicBezTo>
                  <a:pt x="6391" y="9390"/>
                  <a:pt x="6390" y="9389"/>
                  <a:pt x="6388" y="9388"/>
                </a:cubicBezTo>
                <a:close/>
                <a:moveTo>
                  <a:pt x="13000" y="0"/>
                </a:moveTo>
                <a:lnTo>
                  <a:pt x="12171" y="49"/>
                </a:lnTo>
                <a:cubicBezTo>
                  <a:pt x="12074" y="49"/>
                  <a:pt x="12000" y="73"/>
                  <a:pt x="11903" y="73"/>
                </a:cubicBezTo>
                <a:lnTo>
                  <a:pt x="11659" y="146"/>
                </a:lnTo>
                <a:lnTo>
                  <a:pt x="11391" y="220"/>
                </a:lnTo>
                <a:lnTo>
                  <a:pt x="11000" y="293"/>
                </a:lnTo>
                <a:cubicBezTo>
                  <a:pt x="10952" y="439"/>
                  <a:pt x="10903" y="610"/>
                  <a:pt x="10878" y="756"/>
                </a:cubicBezTo>
                <a:cubicBezTo>
                  <a:pt x="10830" y="902"/>
                  <a:pt x="10781" y="1073"/>
                  <a:pt x="10757" y="1219"/>
                </a:cubicBezTo>
                <a:cubicBezTo>
                  <a:pt x="10708" y="1561"/>
                  <a:pt x="10635" y="1878"/>
                  <a:pt x="10586" y="2219"/>
                </a:cubicBezTo>
                <a:cubicBezTo>
                  <a:pt x="10561" y="2366"/>
                  <a:pt x="10513" y="2537"/>
                  <a:pt x="10488" y="2707"/>
                </a:cubicBezTo>
                <a:cubicBezTo>
                  <a:pt x="10464" y="2854"/>
                  <a:pt x="10439" y="3024"/>
                  <a:pt x="10439" y="3195"/>
                </a:cubicBezTo>
                <a:cubicBezTo>
                  <a:pt x="10415" y="3341"/>
                  <a:pt x="10391" y="3561"/>
                  <a:pt x="10366" y="3732"/>
                </a:cubicBezTo>
                <a:cubicBezTo>
                  <a:pt x="10318" y="4024"/>
                  <a:pt x="10293" y="4341"/>
                  <a:pt x="10269" y="4585"/>
                </a:cubicBezTo>
                <a:cubicBezTo>
                  <a:pt x="10269" y="4707"/>
                  <a:pt x="10220" y="4829"/>
                  <a:pt x="10220" y="4927"/>
                </a:cubicBezTo>
                <a:cubicBezTo>
                  <a:pt x="10220" y="4975"/>
                  <a:pt x="10220" y="5000"/>
                  <a:pt x="10196" y="5049"/>
                </a:cubicBezTo>
                <a:cubicBezTo>
                  <a:pt x="10196" y="5097"/>
                  <a:pt x="10171" y="5146"/>
                  <a:pt x="10171" y="5195"/>
                </a:cubicBezTo>
                <a:cubicBezTo>
                  <a:pt x="10171" y="5244"/>
                  <a:pt x="10147" y="5293"/>
                  <a:pt x="10147" y="5317"/>
                </a:cubicBezTo>
                <a:cubicBezTo>
                  <a:pt x="10122" y="5293"/>
                  <a:pt x="10074" y="5268"/>
                  <a:pt x="10049" y="5244"/>
                </a:cubicBezTo>
                <a:lnTo>
                  <a:pt x="9927" y="5146"/>
                </a:lnTo>
                <a:lnTo>
                  <a:pt x="9171" y="4366"/>
                </a:lnTo>
                <a:cubicBezTo>
                  <a:pt x="8927" y="4097"/>
                  <a:pt x="8683" y="3854"/>
                  <a:pt x="8440" y="3634"/>
                </a:cubicBezTo>
                <a:lnTo>
                  <a:pt x="8074" y="3268"/>
                </a:lnTo>
                <a:cubicBezTo>
                  <a:pt x="7879" y="3097"/>
                  <a:pt x="7683" y="2902"/>
                  <a:pt x="7513" y="2780"/>
                </a:cubicBezTo>
                <a:cubicBezTo>
                  <a:pt x="7269" y="2537"/>
                  <a:pt x="6952" y="2268"/>
                  <a:pt x="6635" y="2024"/>
                </a:cubicBezTo>
                <a:cubicBezTo>
                  <a:pt x="6562" y="2024"/>
                  <a:pt x="6513" y="2024"/>
                  <a:pt x="6464" y="2049"/>
                </a:cubicBezTo>
                <a:lnTo>
                  <a:pt x="6318" y="2049"/>
                </a:lnTo>
                <a:cubicBezTo>
                  <a:pt x="6488" y="2049"/>
                  <a:pt x="6440" y="2098"/>
                  <a:pt x="6318" y="2122"/>
                </a:cubicBezTo>
                <a:cubicBezTo>
                  <a:pt x="5708" y="2195"/>
                  <a:pt x="5927" y="2171"/>
                  <a:pt x="5805" y="2195"/>
                </a:cubicBezTo>
                <a:cubicBezTo>
                  <a:pt x="5805" y="2195"/>
                  <a:pt x="5757" y="2219"/>
                  <a:pt x="5708" y="2268"/>
                </a:cubicBezTo>
                <a:lnTo>
                  <a:pt x="5488" y="2390"/>
                </a:lnTo>
                <a:cubicBezTo>
                  <a:pt x="5366" y="2439"/>
                  <a:pt x="5269" y="2512"/>
                  <a:pt x="5074" y="2610"/>
                </a:cubicBezTo>
                <a:cubicBezTo>
                  <a:pt x="5025" y="2805"/>
                  <a:pt x="4952" y="2976"/>
                  <a:pt x="4903" y="3219"/>
                </a:cubicBezTo>
                <a:cubicBezTo>
                  <a:pt x="4879" y="3341"/>
                  <a:pt x="4830" y="3463"/>
                  <a:pt x="4805" y="3585"/>
                </a:cubicBezTo>
                <a:cubicBezTo>
                  <a:pt x="4757" y="3707"/>
                  <a:pt x="4732" y="3829"/>
                  <a:pt x="4708" y="3976"/>
                </a:cubicBezTo>
                <a:cubicBezTo>
                  <a:pt x="4683" y="4097"/>
                  <a:pt x="4659" y="4244"/>
                  <a:pt x="4635" y="4390"/>
                </a:cubicBezTo>
                <a:cubicBezTo>
                  <a:pt x="4635" y="4463"/>
                  <a:pt x="4610" y="4536"/>
                  <a:pt x="4610" y="4610"/>
                </a:cubicBezTo>
                <a:cubicBezTo>
                  <a:pt x="4610" y="4658"/>
                  <a:pt x="4610" y="4707"/>
                  <a:pt x="4586" y="4756"/>
                </a:cubicBezTo>
                <a:cubicBezTo>
                  <a:pt x="4562" y="4951"/>
                  <a:pt x="4562" y="5146"/>
                  <a:pt x="4537" y="5341"/>
                </a:cubicBezTo>
                <a:cubicBezTo>
                  <a:pt x="4513" y="5732"/>
                  <a:pt x="4513" y="6146"/>
                  <a:pt x="4537" y="6536"/>
                </a:cubicBezTo>
                <a:lnTo>
                  <a:pt x="4537" y="6683"/>
                </a:lnTo>
                <a:lnTo>
                  <a:pt x="4537" y="6805"/>
                </a:lnTo>
                <a:cubicBezTo>
                  <a:pt x="4537" y="6829"/>
                  <a:pt x="4537" y="6878"/>
                  <a:pt x="4537" y="6902"/>
                </a:cubicBezTo>
                <a:cubicBezTo>
                  <a:pt x="4562" y="6975"/>
                  <a:pt x="4562" y="7049"/>
                  <a:pt x="4586" y="7122"/>
                </a:cubicBezTo>
                <a:lnTo>
                  <a:pt x="4635" y="7195"/>
                </a:lnTo>
                <a:lnTo>
                  <a:pt x="4659" y="7219"/>
                </a:lnTo>
                <a:cubicBezTo>
                  <a:pt x="4647" y="7232"/>
                  <a:pt x="4635" y="7238"/>
                  <a:pt x="4623" y="7238"/>
                </a:cubicBezTo>
                <a:cubicBezTo>
                  <a:pt x="4610" y="7238"/>
                  <a:pt x="4598" y="7232"/>
                  <a:pt x="4586" y="7219"/>
                </a:cubicBezTo>
                <a:cubicBezTo>
                  <a:pt x="4537" y="7219"/>
                  <a:pt x="4488" y="7195"/>
                  <a:pt x="4440" y="7171"/>
                </a:cubicBezTo>
                <a:lnTo>
                  <a:pt x="4415" y="7171"/>
                </a:lnTo>
                <a:lnTo>
                  <a:pt x="4415" y="7146"/>
                </a:lnTo>
                <a:cubicBezTo>
                  <a:pt x="4366" y="7146"/>
                  <a:pt x="4318" y="7097"/>
                  <a:pt x="4269" y="7073"/>
                </a:cubicBezTo>
                <a:cubicBezTo>
                  <a:pt x="4244" y="7049"/>
                  <a:pt x="4196" y="7024"/>
                  <a:pt x="4171" y="7000"/>
                </a:cubicBezTo>
                <a:lnTo>
                  <a:pt x="4098" y="6951"/>
                </a:lnTo>
                <a:lnTo>
                  <a:pt x="4049" y="6902"/>
                </a:lnTo>
                <a:lnTo>
                  <a:pt x="3927" y="6805"/>
                </a:lnTo>
                <a:cubicBezTo>
                  <a:pt x="3757" y="6683"/>
                  <a:pt x="3610" y="6536"/>
                  <a:pt x="3440" y="6414"/>
                </a:cubicBezTo>
                <a:lnTo>
                  <a:pt x="2684" y="5805"/>
                </a:lnTo>
                <a:lnTo>
                  <a:pt x="2025" y="5244"/>
                </a:lnTo>
                <a:cubicBezTo>
                  <a:pt x="1830" y="5097"/>
                  <a:pt x="1684" y="5000"/>
                  <a:pt x="1586" y="4902"/>
                </a:cubicBezTo>
                <a:lnTo>
                  <a:pt x="1586" y="4902"/>
                </a:lnTo>
                <a:lnTo>
                  <a:pt x="1684" y="5000"/>
                </a:lnTo>
                <a:lnTo>
                  <a:pt x="1684" y="5000"/>
                </a:lnTo>
                <a:lnTo>
                  <a:pt x="1586" y="4927"/>
                </a:lnTo>
                <a:cubicBezTo>
                  <a:pt x="1366" y="5000"/>
                  <a:pt x="1147" y="5000"/>
                  <a:pt x="927" y="5000"/>
                </a:cubicBezTo>
                <a:cubicBezTo>
                  <a:pt x="976" y="5049"/>
                  <a:pt x="806" y="5097"/>
                  <a:pt x="659" y="5097"/>
                </a:cubicBezTo>
                <a:lnTo>
                  <a:pt x="635" y="5097"/>
                </a:lnTo>
                <a:lnTo>
                  <a:pt x="586" y="5122"/>
                </a:lnTo>
                <a:cubicBezTo>
                  <a:pt x="537" y="5195"/>
                  <a:pt x="464" y="5268"/>
                  <a:pt x="367" y="5390"/>
                </a:cubicBezTo>
                <a:lnTo>
                  <a:pt x="318" y="5463"/>
                </a:lnTo>
                <a:cubicBezTo>
                  <a:pt x="269" y="5512"/>
                  <a:pt x="245" y="5536"/>
                  <a:pt x="220" y="5585"/>
                </a:cubicBezTo>
                <a:lnTo>
                  <a:pt x="49" y="5780"/>
                </a:lnTo>
                <a:lnTo>
                  <a:pt x="49" y="6073"/>
                </a:lnTo>
                <a:lnTo>
                  <a:pt x="1" y="6024"/>
                </a:lnTo>
                <a:lnTo>
                  <a:pt x="1" y="6024"/>
                </a:lnTo>
                <a:cubicBezTo>
                  <a:pt x="25" y="6317"/>
                  <a:pt x="74" y="6707"/>
                  <a:pt x="74" y="7073"/>
                </a:cubicBezTo>
                <a:cubicBezTo>
                  <a:pt x="74" y="7244"/>
                  <a:pt x="98" y="7414"/>
                  <a:pt x="123" y="7610"/>
                </a:cubicBezTo>
                <a:cubicBezTo>
                  <a:pt x="147" y="7756"/>
                  <a:pt x="171" y="7902"/>
                  <a:pt x="196" y="8000"/>
                </a:cubicBezTo>
                <a:cubicBezTo>
                  <a:pt x="196" y="8122"/>
                  <a:pt x="220" y="8244"/>
                  <a:pt x="245" y="8390"/>
                </a:cubicBezTo>
                <a:cubicBezTo>
                  <a:pt x="245" y="8439"/>
                  <a:pt x="245" y="8488"/>
                  <a:pt x="269" y="8536"/>
                </a:cubicBezTo>
                <a:cubicBezTo>
                  <a:pt x="269" y="8585"/>
                  <a:pt x="269" y="8610"/>
                  <a:pt x="293" y="8658"/>
                </a:cubicBezTo>
                <a:cubicBezTo>
                  <a:pt x="318" y="8853"/>
                  <a:pt x="367" y="9049"/>
                  <a:pt x="391" y="9268"/>
                </a:cubicBezTo>
                <a:cubicBezTo>
                  <a:pt x="440" y="9463"/>
                  <a:pt x="513" y="9683"/>
                  <a:pt x="562" y="9878"/>
                </a:cubicBezTo>
                <a:cubicBezTo>
                  <a:pt x="635" y="10073"/>
                  <a:pt x="708" y="10268"/>
                  <a:pt x="806" y="10488"/>
                </a:cubicBezTo>
                <a:lnTo>
                  <a:pt x="806" y="10561"/>
                </a:lnTo>
                <a:cubicBezTo>
                  <a:pt x="806" y="10609"/>
                  <a:pt x="806" y="10683"/>
                  <a:pt x="830" y="10756"/>
                </a:cubicBezTo>
                <a:lnTo>
                  <a:pt x="903" y="11024"/>
                </a:lnTo>
                <a:lnTo>
                  <a:pt x="952" y="11097"/>
                </a:lnTo>
                <a:lnTo>
                  <a:pt x="1220" y="11097"/>
                </a:lnTo>
                <a:cubicBezTo>
                  <a:pt x="1391" y="11097"/>
                  <a:pt x="1586" y="11073"/>
                  <a:pt x="1781" y="11024"/>
                </a:cubicBezTo>
                <a:cubicBezTo>
                  <a:pt x="2171" y="10902"/>
                  <a:pt x="2537" y="10609"/>
                  <a:pt x="2488" y="10146"/>
                </a:cubicBezTo>
                <a:lnTo>
                  <a:pt x="2537" y="10146"/>
                </a:lnTo>
                <a:cubicBezTo>
                  <a:pt x="2537" y="10146"/>
                  <a:pt x="2464" y="10000"/>
                  <a:pt x="2464" y="10000"/>
                </a:cubicBezTo>
                <a:cubicBezTo>
                  <a:pt x="2415" y="9780"/>
                  <a:pt x="2318" y="9683"/>
                  <a:pt x="2366" y="9683"/>
                </a:cubicBezTo>
                <a:lnTo>
                  <a:pt x="2464" y="9975"/>
                </a:lnTo>
                <a:cubicBezTo>
                  <a:pt x="2445" y="9889"/>
                  <a:pt x="2441" y="9859"/>
                  <a:pt x="2447" y="9859"/>
                </a:cubicBezTo>
                <a:cubicBezTo>
                  <a:pt x="2457" y="9859"/>
                  <a:pt x="2493" y="9931"/>
                  <a:pt x="2537" y="9975"/>
                </a:cubicBezTo>
                <a:cubicBezTo>
                  <a:pt x="2488" y="9878"/>
                  <a:pt x="2488" y="9805"/>
                  <a:pt x="2464" y="9731"/>
                </a:cubicBezTo>
                <a:cubicBezTo>
                  <a:pt x="2458" y="9720"/>
                  <a:pt x="2455" y="9715"/>
                  <a:pt x="2454" y="9715"/>
                </a:cubicBezTo>
                <a:cubicBezTo>
                  <a:pt x="2450" y="9715"/>
                  <a:pt x="2464" y="9767"/>
                  <a:pt x="2464" y="9805"/>
                </a:cubicBezTo>
                <a:cubicBezTo>
                  <a:pt x="2391" y="9683"/>
                  <a:pt x="2318" y="9536"/>
                  <a:pt x="2269" y="9414"/>
                </a:cubicBezTo>
                <a:cubicBezTo>
                  <a:pt x="2220" y="9195"/>
                  <a:pt x="2342" y="9366"/>
                  <a:pt x="2269" y="9097"/>
                </a:cubicBezTo>
                <a:cubicBezTo>
                  <a:pt x="2220" y="8878"/>
                  <a:pt x="2171" y="8683"/>
                  <a:pt x="2123" y="8463"/>
                </a:cubicBezTo>
                <a:lnTo>
                  <a:pt x="2049" y="8122"/>
                </a:lnTo>
                <a:lnTo>
                  <a:pt x="2049" y="8049"/>
                </a:lnTo>
                <a:lnTo>
                  <a:pt x="2049" y="8024"/>
                </a:lnTo>
                <a:cubicBezTo>
                  <a:pt x="2049" y="7975"/>
                  <a:pt x="2049" y="7951"/>
                  <a:pt x="2074" y="7927"/>
                </a:cubicBezTo>
                <a:lnTo>
                  <a:pt x="2074" y="7878"/>
                </a:lnTo>
                <a:lnTo>
                  <a:pt x="2098" y="7878"/>
                </a:lnTo>
                <a:cubicBezTo>
                  <a:pt x="2123" y="7902"/>
                  <a:pt x="2098" y="7902"/>
                  <a:pt x="2123" y="7927"/>
                </a:cubicBezTo>
                <a:lnTo>
                  <a:pt x="2147" y="7927"/>
                </a:lnTo>
                <a:cubicBezTo>
                  <a:pt x="2147" y="7943"/>
                  <a:pt x="2147" y="7959"/>
                  <a:pt x="2147" y="7975"/>
                </a:cubicBezTo>
                <a:lnTo>
                  <a:pt x="2220" y="8049"/>
                </a:lnTo>
                <a:lnTo>
                  <a:pt x="2586" y="8317"/>
                </a:lnTo>
                <a:cubicBezTo>
                  <a:pt x="2635" y="8366"/>
                  <a:pt x="2708" y="8414"/>
                  <a:pt x="2781" y="8463"/>
                </a:cubicBezTo>
                <a:cubicBezTo>
                  <a:pt x="2830" y="8512"/>
                  <a:pt x="2879" y="8536"/>
                  <a:pt x="3001" y="8634"/>
                </a:cubicBezTo>
                <a:lnTo>
                  <a:pt x="3635" y="9073"/>
                </a:lnTo>
                <a:cubicBezTo>
                  <a:pt x="4025" y="9317"/>
                  <a:pt x="4293" y="9463"/>
                  <a:pt x="4293" y="9463"/>
                </a:cubicBezTo>
                <a:lnTo>
                  <a:pt x="4342" y="9390"/>
                </a:lnTo>
                <a:cubicBezTo>
                  <a:pt x="4513" y="9463"/>
                  <a:pt x="4659" y="9561"/>
                  <a:pt x="4805" y="9683"/>
                </a:cubicBezTo>
                <a:cubicBezTo>
                  <a:pt x="4830" y="9731"/>
                  <a:pt x="4879" y="9756"/>
                  <a:pt x="4903" y="9780"/>
                </a:cubicBezTo>
                <a:lnTo>
                  <a:pt x="5025" y="9853"/>
                </a:lnTo>
                <a:lnTo>
                  <a:pt x="5220" y="9927"/>
                </a:lnTo>
                <a:cubicBezTo>
                  <a:pt x="5391" y="9951"/>
                  <a:pt x="5562" y="10000"/>
                  <a:pt x="5732" y="10097"/>
                </a:cubicBezTo>
                <a:cubicBezTo>
                  <a:pt x="5805" y="10024"/>
                  <a:pt x="5879" y="9951"/>
                  <a:pt x="5952" y="9878"/>
                </a:cubicBezTo>
                <a:lnTo>
                  <a:pt x="6025" y="9805"/>
                </a:lnTo>
                <a:cubicBezTo>
                  <a:pt x="6025" y="9780"/>
                  <a:pt x="6049" y="9756"/>
                  <a:pt x="6049" y="9731"/>
                </a:cubicBezTo>
                <a:cubicBezTo>
                  <a:pt x="6049" y="9731"/>
                  <a:pt x="6146" y="9654"/>
                  <a:pt x="6167" y="9654"/>
                </a:cubicBezTo>
                <a:cubicBezTo>
                  <a:pt x="6170" y="9654"/>
                  <a:pt x="6171" y="9656"/>
                  <a:pt x="6171" y="9658"/>
                </a:cubicBezTo>
                <a:cubicBezTo>
                  <a:pt x="6171" y="9585"/>
                  <a:pt x="6269" y="9536"/>
                  <a:pt x="6342" y="9463"/>
                </a:cubicBezTo>
                <a:cubicBezTo>
                  <a:pt x="6357" y="9440"/>
                  <a:pt x="6361" y="9431"/>
                  <a:pt x="6357" y="9431"/>
                </a:cubicBezTo>
                <a:cubicBezTo>
                  <a:pt x="6349" y="9431"/>
                  <a:pt x="6310" y="9471"/>
                  <a:pt x="6293" y="9488"/>
                </a:cubicBezTo>
                <a:lnTo>
                  <a:pt x="6366" y="9390"/>
                </a:lnTo>
                <a:cubicBezTo>
                  <a:pt x="6366" y="9382"/>
                  <a:pt x="6369" y="9379"/>
                  <a:pt x="6373" y="9379"/>
                </a:cubicBezTo>
                <a:cubicBezTo>
                  <a:pt x="6378" y="9379"/>
                  <a:pt x="6385" y="9384"/>
                  <a:pt x="6388" y="9388"/>
                </a:cubicBezTo>
                <a:lnTo>
                  <a:pt x="6388" y="9388"/>
                </a:lnTo>
                <a:cubicBezTo>
                  <a:pt x="6395" y="9378"/>
                  <a:pt x="6405" y="9361"/>
                  <a:pt x="6415" y="9341"/>
                </a:cubicBezTo>
                <a:cubicBezTo>
                  <a:pt x="6464" y="9244"/>
                  <a:pt x="6586" y="9097"/>
                  <a:pt x="7074" y="8488"/>
                </a:cubicBezTo>
                <a:cubicBezTo>
                  <a:pt x="7025" y="8366"/>
                  <a:pt x="6976" y="8268"/>
                  <a:pt x="6927" y="8146"/>
                </a:cubicBezTo>
                <a:lnTo>
                  <a:pt x="6854" y="8000"/>
                </a:lnTo>
                <a:cubicBezTo>
                  <a:pt x="6830" y="7951"/>
                  <a:pt x="6805" y="7878"/>
                  <a:pt x="6805" y="7829"/>
                </a:cubicBezTo>
                <a:cubicBezTo>
                  <a:pt x="6757" y="7658"/>
                  <a:pt x="6708" y="7463"/>
                  <a:pt x="6683" y="7268"/>
                </a:cubicBezTo>
                <a:cubicBezTo>
                  <a:pt x="6659" y="7171"/>
                  <a:pt x="6635" y="7073"/>
                  <a:pt x="6610" y="6975"/>
                </a:cubicBezTo>
                <a:lnTo>
                  <a:pt x="6586" y="6683"/>
                </a:lnTo>
                <a:lnTo>
                  <a:pt x="6562" y="6561"/>
                </a:lnTo>
                <a:lnTo>
                  <a:pt x="6562" y="6488"/>
                </a:lnTo>
                <a:lnTo>
                  <a:pt x="6562" y="6366"/>
                </a:lnTo>
                <a:cubicBezTo>
                  <a:pt x="6562" y="6024"/>
                  <a:pt x="6562" y="5707"/>
                  <a:pt x="6586" y="5366"/>
                </a:cubicBezTo>
                <a:cubicBezTo>
                  <a:pt x="6586" y="5219"/>
                  <a:pt x="6610" y="5073"/>
                  <a:pt x="6610" y="4927"/>
                </a:cubicBezTo>
                <a:lnTo>
                  <a:pt x="6610" y="4878"/>
                </a:lnTo>
                <a:cubicBezTo>
                  <a:pt x="6598" y="4854"/>
                  <a:pt x="6598" y="4854"/>
                  <a:pt x="6592" y="4854"/>
                </a:cubicBezTo>
                <a:cubicBezTo>
                  <a:pt x="6586" y="4854"/>
                  <a:pt x="6574" y="4854"/>
                  <a:pt x="6537" y="4829"/>
                </a:cubicBezTo>
                <a:cubicBezTo>
                  <a:pt x="6464" y="4780"/>
                  <a:pt x="6561" y="4805"/>
                  <a:pt x="6537" y="4756"/>
                </a:cubicBezTo>
                <a:lnTo>
                  <a:pt x="6537" y="4756"/>
                </a:lnTo>
                <a:cubicBezTo>
                  <a:pt x="6562" y="4805"/>
                  <a:pt x="6586" y="4805"/>
                  <a:pt x="6586" y="4805"/>
                </a:cubicBezTo>
                <a:cubicBezTo>
                  <a:pt x="6586" y="4805"/>
                  <a:pt x="6586" y="4805"/>
                  <a:pt x="6635" y="4902"/>
                </a:cubicBezTo>
                <a:lnTo>
                  <a:pt x="6610" y="4805"/>
                </a:lnTo>
                <a:lnTo>
                  <a:pt x="6635" y="4854"/>
                </a:lnTo>
                <a:cubicBezTo>
                  <a:pt x="6635" y="4854"/>
                  <a:pt x="6635" y="4829"/>
                  <a:pt x="6635" y="4829"/>
                </a:cubicBezTo>
                <a:cubicBezTo>
                  <a:pt x="6635" y="4800"/>
                  <a:pt x="6635" y="4790"/>
                  <a:pt x="6636" y="4790"/>
                </a:cubicBezTo>
                <a:cubicBezTo>
                  <a:pt x="6638" y="4790"/>
                  <a:pt x="6644" y="4814"/>
                  <a:pt x="6659" y="4829"/>
                </a:cubicBezTo>
                <a:cubicBezTo>
                  <a:pt x="6659" y="4829"/>
                  <a:pt x="6659" y="4805"/>
                  <a:pt x="6683" y="4780"/>
                </a:cubicBezTo>
                <a:lnTo>
                  <a:pt x="6708" y="4780"/>
                </a:lnTo>
                <a:cubicBezTo>
                  <a:pt x="6708" y="4780"/>
                  <a:pt x="6708" y="4756"/>
                  <a:pt x="6757" y="4756"/>
                </a:cubicBezTo>
                <a:cubicBezTo>
                  <a:pt x="6781" y="4756"/>
                  <a:pt x="6757" y="4756"/>
                  <a:pt x="6757" y="4780"/>
                </a:cubicBezTo>
                <a:lnTo>
                  <a:pt x="6830" y="4854"/>
                </a:lnTo>
                <a:cubicBezTo>
                  <a:pt x="6903" y="4902"/>
                  <a:pt x="6976" y="4951"/>
                  <a:pt x="6976" y="5000"/>
                </a:cubicBezTo>
                <a:cubicBezTo>
                  <a:pt x="7053" y="5058"/>
                  <a:pt x="7238" y="5269"/>
                  <a:pt x="7299" y="5269"/>
                </a:cubicBezTo>
                <a:cubicBezTo>
                  <a:pt x="7315" y="5269"/>
                  <a:pt x="7323" y="5255"/>
                  <a:pt x="7318" y="5219"/>
                </a:cubicBezTo>
                <a:lnTo>
                  <a:pt x="7318" y="5219"/>
                </a:lnTo>
                <a:cubicBezTo>
                  <a:pt x="7337" y="5278"/>
                  <a:pt x="7483" y="5479"/>
                  <a:pt x="7450" y="5479"/>
                </a:cubicBezTo>
                <a:cubicBezTo>
                  <a:pt x="7443" y="5479"/>
                  <a:pt x="7424" y="5467"/>
                  <a:pt x="7391" y="5439"/>
                </a:cubicBezTo>
                <a:lnTo>
                  <a:pt x="7391" y="5439"/>
                </a:lnTo>
                <a:cubicBezTo>
                  <a:pt x="7464" y="5512"/>
                  <a:pt x="7537" y="5610"/>
                  <a:pt x="7635" y="5683"/>
                </a:cubicBezTo>
                <a:lnTo>
                  <a:pt x="7537" y="5536"/>
                </a:lnTo>
                <a:lnTo>
                  <a:pt x="7537" y="5536"/>
                </a:lnTo>
                <a:cubicBezTo>
                  <a:pt x="7732" y="5780"/>
                  <a:pt x="7952" y="6000"/>
                  <a:pt x="8196" y="6195"/>
                </a:cubicBezTo>
                <a:lnTo>
                  <a:pt x="8098" y="6073"/>
                </a:lnTo>
                <a:lnTo>
                  <a:pt x="8098" y="6073"/>
                </a:lnTo>
                <a:cubicBezTo>
                  <a:pt x="8269" y="6244"/>
                  <a:pt x="8440" y="6414"/>
                  <a:pt x="8440" y="6536"/>
                </a:cubicBezTo>
                <a:lnTo>
                  <a:pt x="8464" y="6561"/>
                </a:lnTo>
                <a:lnTo>
                  <a:pt x="8805" y="6902"/>
                </a:lnTo>
                <a:cubicBezTo>
                  <a:pt x="9000" y="7097"/>
                  <a:pt x="9220" y="7292"/>
                  <a:pt x="9439" y="7488"/>
                </a:cubicBezTo>
                <a:lnTo>
                  <a:pt x="9293" y="7317"/>
                </a:lnTo>
                <a:lnTo>
                  <a:pt x="9293" y="7317"/>
                </a:lnTo>
                <a:cubicBezTo>
                  <a:pt x="9415" y="7414"/>
                  <a:pt x="9659" y="7634"/>
                  <a:pt x="9952" y="7878"/>
                </a:cubicBezTo>
                <a:cubicBezTo>
                  <a:pt x="10122" y="7853"/>
                  <a:pt x="10269" y="7829"/>
                  <a:pt x="10391" y="7805"/>
                </a:cubicBezTo>
                <a:cubicBezTo>
                  <a:pt x="10513" y="7805"/>
                  <a:pt x="10683" y="7780"/>
                  <a:pt x="10830" y="7756"/>
                </a:cubicBezTo>
                <a:cubicBezTo>
                  <a:pt x="10952" y="7707"/>
                  <a:pt x="11074" y="7634"/>
                  <a:pt x="11196" y="7561"/>
                </a:cubicBezTo>
                <a:lnTo>
                  <a:pt x="11391" y="7463"/>
                </a:lnTo>
                <a:cubicBezTo>
                  <a:pt x="11439" y="7414"/>
                  <a:pt x="11488" y="7390"/>
                  <a:pt x="11586" y="7341"/>
                </a:cubicBezTo>
                <a:cubicBezTo>
                  <a:pt x="11683" y="6878"/>
                  <a:pt x="11781" y="6414"/>
                  <a:pt x="11854" y="5951"/>
                </a:cubicBezTo>
                <a:lnTo>
                  <a:pt x="11854" y="5951"/>
                </a:lnTo>
                <a:cubicBezTo>
                  <a:pt x="11854" y="5951"/>
                  <a:pt x="11830" y="6024"/>
                  <a:pt x="11805" y="6097"/>
                </a:cubicBezTo>
                <a:lnTo>
                  <a:pt x="11757" y="6219"/>
                </a:lnTo>
                <a:lnTo>
                  <a:pt x="11757" y="6146"/>
                </a:lnTo>
                <a:cubicBezTo>
                  <a:pt x="11757" y="6073"/>
                  <a:pt x="11757" y="6000"/>
                  <a:pt x="11781" y="5951"/>
                </a:cubicBezTo>
                <a:cubicBezTo>
                  <a:pt x="11781" y="5805"/>
                  <a:pt x="11805" y="5658"/>
                  <a:pt x="11805" y="5658"/>
                </a:cubicBezTo>
                <a:cubicBezTo>
                  <a:pt x="11805" y="5698"/>
                  <a:pt x="11886" y="5900"/>
                  <a:pt x="11890" y="6000"/>
                </a:cubicBezTo>
                <a:lnTo>
                  <a:pt x="11890" y="6000"/>
                </a:lnTo>
                <a:cubicBezTo>
                  <a:pt x="11911" y="5905"/>
                  <a:pt x="11935" y="5778"/>
                  <a:pt x="11976" y="5634"/>
                </a:cubicBezTo>
                <a:cubicBezTo>
                  <a:pt x="11976" y="5536"/>
                  <a:pt x="12000" y="5439"/>
                  <a:pt x="12025" y="5341"/>
                </a:cubicBezTo>
                <a:cubicBezTo>
                  <a:pt x="12025" y="5244"/>
                  <a:pt x="12049" y="5195"/>
                  <a:pt x="12049" y="5122"/>
                </a:cubicBezTo>
                <a:cubicBezTo>
                  <a:pt x="12098" y="4854"/>
                  <a:pt x="12147" y="4512"/>
                  <a:pt x="12196" y="4122"/>
                </a:cubicBezTo>
                <a:cubicBezTo>
                  <a:pt x="12220" y="3878"/>
                  <a:pt x="12244" y="3610"/>
                  <a:pt x="12293" y="3341"/>
                </a:cubicBezTo>
                <a:cubicBezTo>
                  <a:pt x="12293" y="3219"/>
                  <a:pt x="12317" y="3122"/>
                  <a:pt x="12342" y="3000"/>
                </a:cubicBezTo>
                <a:cubicBezTo>
                  <a:pt x="12342" y="2927"/>
                  <a:pt x="12366" y="2829"/>
                  <a:pt x="12391" y="2756"/>
                </a:cubicBezTo>
                <a:cubicBezTo>
                  <a:pt x="12391" y="2707"/>
                  <a:pt x="12415" y="2683"/>
                  <a:pt x="12439" y="2658"/>
                </a:cubicBezTo>
                <a:cubicBezTo>
                  <a:pt x="12439" y="2683"/>
                  <a:pt x="12464" y="2707"/>
                  <a:pt x="12464" y="2732"/>
                </a:cubicBezTo>
                <a:cubicBezTo>
                  <a:pt x="12488" y="2805"/>
                  <a:pt x="12513" y="2902"/>
                  <a:pt x="12513" y="2976"/>
                </a:cubicBezTo>
                <a:cubicBezTo>
                  <a:pt x="12531" y="2976"/>
                  <a:pt x="12521" y="2903"/>
                  <a:pt x="12538" y="2903"/>
                </a:cubicBezTo>
                <a:cubicBezTo>
                  <a:pt x="12543" y="2903"/>
                  <a:pt x="12550" y="2910"/>
                  <a:pt x="12561" y="2927"/>
                </a:cubicBezTo>
                <a:cubicBezTo>
                  <a:pt x="12561" y="2976"/>
                  <a:pt x="12561" y="3000"/>
                  <a:pt x="12561" y="3024"/>
                </a:cubicBezTo>
                <a:cubicBezTo>
                  <a:pt x="12561" y="3024"/>
                  <a:pt x="12575" y="3065"/>
                  <a:pt x="12582" y="3065"/>
                </a:cubicBezTo>
                <a:cubicBezTo>
                  <a:pt x="12584" y="3065"/>
                  <a:pt x="12586" y="3061"/>
                  <a:pt x="12586" y="3049"/>
                </a:cubicBezTo>
                <a:cubicBezTo>
                  <a:pt x="12561" y="2951"/>
                  <a:pt x="12561" y="2854"/>
                  <a:pt x="12537" y="2732"/>
                </a:cubicBezTo>
                <a:lnTo>
                  <a:pt x="12537" y="2732"/>
                </a:lnTo>
                <a:lnTo>
                  <a:pt x="12610" y="2854"/>
                </a:lnTo>
                <a:lnTo>
                  <a:pt x="12610" y="2927"/>
                </a:lnTo>
                <a:cubicBezTo>
                  <a:pt x="12610" y="2927"/>
                  <a:pt x="12628" y="2873"/>
                  <a:pt x="12664" y="2873"/>
                </a:cubicBezTo>
                <a:cubicBezTo>
                  <a:pt x="12670" y="2873"/>
                  <a:pt x="12676" y="2874"/>
                  <a:pt x="12683" y="2878"/>
                </a:cubicBezTo>
                <a:cubicBezTo>
                  <a:pt x="12708" y="2878"/>
                  <a:pt x="12708" y="2902"/>
                  <a:pt x="12732" y="2927"/>
                </a:cubicBezTo>
                <a:cubicBezTo>
                  <a:pt x="12781" y="3049"/>
                  <a:pt x="12854" y="3146"/>
                  <a:pt x="12927" y="3244"/>
                </a:cubicBezTo>
                <a:cubicBezTo>
                  <a:pt x="13074" y="3488"/>
                  <a:pt x="13220" y="3707"/>
                  <a:pt x="13366" y="3951"/>
                </a:cubicBezTo>
                <a:cubicBezTo>
                  <a:pt x="13342" y="3951"/>
                  <a:pt x="13269" y="3854"/>
                  <a:pt x="13171" y="3756"/>
                </a:cubicBezTo>
                <a:lnTo>
                  <a:pt x="13171" y="3756"/>
                </a:lnTo>
                <a:cubicBezTo>
                  <a:pt x="13220" y="3829"/>
                  <a:pt x="13269" y="3902"/>
                  <a:pt x="13317" y="4000"/>
                </a:cubicBezTo>
                <a:cubicBezTo>
                  <a:pt x="13309" y="3973"/>
                  <a:pt x="13309" y="3963"/>
                  <a:pt x="13314" y="3963"/>
                </a:cubicBezTo>
                <a:cubicBezTo>
                  <a:pt x="13335" y="3963"/>
                  <a:pt x="13438" y="4115"/>
                  <a:pt x="13446" y="4115"/>
                </a:cubicBezTo>
                <a:cubicBezTo>
                  <a:pt x="13448" y="4115"/>
                  <a:pt x="13446" y="4110"/>
                  <a:pt x="13439" y="4097"/>
                </a:cubicBezTo>
                <a:lnTo>
                  <a:pt x="13439" y="4097"/>
                </a:lnTo>
                <a:cubicBezTo>
                  <a:pt x="13781" y="4415"/>
                  <a:pt x="14025" y="4951"/>
                  <a:pt x="14317" y="5268"/>
                </a:cubicBezTo>
                <a:cubicBezTo>
                  <a:pt x="14415" y="5244"/>
                  <a:pt x="16171" y="5097"/>
                  <a:pt x="16244" y="5049"/>
                </a:cubicBezTo>
                <a:cubicBezTo>
                  <a:pt x="16317" y="5146"/>
                  <a:pt x="16391" y="5268"/>
                  <a:pt x="16415" y="5293"/>
                </a:cubicBezTo>
                <a:cubicBezTo>
                  <a:pt x="16366" y="5171"/>
                  <a:pt x="16293" y="5049"/>
                  <a:pt x="16195" y="4927"/>
                </a:cubicBezTo>
                <a:lnTo>
                  <a:pt x="16122" y="4951"/>
                </a:lnTo>
                <a:cubicBezTo>
                  <a:pt x="15952" y="4707"/>
                  <a:pt x="16122" y="4878"/>
                  <a:pt x="15952" y="4634"/>
                </a:cubicBezTo>
                <a:cubicBezTo>
                  <a:pt x="15956" y="4629"/>
                  <a:pt x="15962" y="4627"/>
                  <a:pt x="15968" y="4627"/>
                </a:cubicBezTo>
                <a:cubicBezTo>
                  <a:pt x="16028" y="4627"/>
                  <a:pt x="16161" y="4823"/>
                  <a:pt x="16293" y="5000"/>
                </a:cubicBezTo>
                <a:cubicBezTo>
                  <a:pt x="16171" y="4829"/>
                  <a:pt x="16073" y="4634"/>
                  <a:pt x="15976" y="4585"/>
                </a:cubicBezTo>
                <a:cubicBezTo>
                  <a:pt x="15878" y="4390"/>
                  <a:pt x="16049" y="4585"/>
                  <a:pt x="15927" y="4341"/>
                </a:cubicBezTo>
                <a:cubicBezTo>
                  <a:pt x="15781" y="4195"/>
                  <a:pt x="15659" y="4049"/>
                  <a:pt x="15561" y="3878"/>
                </a:cubicBezTo>
                <a:cubicBezTo>
                  <a:pt x="15342" y="3439"/>
                  <a:pt x="15098" y="3293"/>
                  <a:pt x="14903" y="2878"/>
                </a:cubicBezTo>
                <a:lnTo>
                  <a:pt x="14903" y="2878"/>
                </a:lnTo>
                <a:lnTo>
                  <a:pt x="14927" y="2927"/>
                </a:lnTo>
                <a:cubicBezTo>
                  <a:pt x="14882" y="2791"/>
                  <a:pt x="14689" y="2570"/>
                  <a:pt x="14564" y="2325"/>
                </a:cubicBezTo>
                <a:lnTo>
                  <a:pt x="14564" y="2325"/>
                </a:lnTo>
                <a:cubicBezTo>
                  <a:pt x="14571" y="2347"/>
                  <a:pt x="14571" y="2363"/>
                  <a:pt x="14562" y="2363"/>
                </a:cubicBezTo>
                <a:cubicBezTo>
                  <a:pt x="14552" y="2363"/>
                  <a:pt x="14528" y="2338"/>
                  <a:pt x="14488" y="2268"/>
                </a:cubicBezTo>
                <a:cubicBezTo>
                  <a:pt x="14147" y="1732"/>
                  <a:pt x="13903" y="1390"/>
                  <a:pt x="13659" y="951"/>
                </a:cubicBezTo>
                <a:lnTo>
                  <a:pt x="13391" y="659"/>
                </a:lnTo>
                <a:lnTo>
                  <a:pt x="13000" y="0"/>
                </a:lnTo>
                <a:close/>
              </a:path>
            </a:pathLst>
          </a:custGeom>
          <a:solidFill>
            <a:srgbClr val="9244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7115256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p8"/>
          <p:cNvSpPr txBox="1">
            <a:spLocks noGrp="1"/>
          </p:cNvSpPr>
          <p:nvPr>
            <p:ph type="title"/>
          </p:nvPr>
        </p:nvSpPr>
        <p:spPr>
          <a:xfrm>
            <a:off x="1850800" y="1801467"/>
            <a:ext cx="8490400" cy="305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9600">
                <a:solidFill>
                  <a:schemeClr val="accent1"/>
                </a:solidFill>
                <a:latin typeface="Lemonada Regular"/>
                <a:ea typeface="Lemonada Regular"/>
                <a:cs typeface="Lemonada Regular"/>
                <a:sym typeface="Lemonada Regular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214" name="Google Shape;214;p8"/>
          <p:cNvSpPr/>
          <p:nvPr/>
        </p:nvSpPr>
        <p:spPr>
          <a:xfrm>
            <a:off x="9739765" y="5918253"/>
            <a:ext cx="2452223" cy="1577159"/>
          </a:xfrm>
          <a:custGeom>
            <a:avLst/>
            <a:gdLst/>
            <a:ahLst/>
            <a:cxnLst/>
            <a:rect l="l" t="t" r="r" b="b"/>
            <a:pathLst>
              <a:path w="16559" h="10650" extrusionOk="0">
                <a:moveTo>
                  <a:pt x="12940" y="0"/>
                </a:moveTo>
                <a:cubicBezTo>
                  <a:pt x="8651" y="0"/>
                  <a:pt x="1" y="2276"/>
                  <a:pt x="3657" y="8447"/>
                </a:cubicBezTo>
                <a:cubicBezTo>
                  <a:pt x="3657" y="8447"/>
                  <a:pt x="7028" y="10650"/>
                  <a:pt x="10057" y="10650"/>
                </a:cubicBezTo>
                <a:cubicBezTo>
                  <a:pt x="11292" y="10650"/>
                  <a:pt x="12470" y="10283"/>
                  <a:pt x="13339" y="9252"/>
                </a:cubicBezTo>
                <a:cubicBezTo>
                  <a:pt x="16339" y="5691"/>
                  <a:pt x="16559" y="1594"/>
                  <a:pt x="15047" y="374"/>
                </a:cubicBezTo>
                <a:cubicBezTo>
                  <a:pt x="14753" y="133"/>
                  <a:pt x="13973" y="0"/>
                  <a:pt x="129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5" name="Google Shape;215;p8"/>
          <p:cNvSpPr/>
          <p:nvPr/>
        </p:nvSpPr>
        <p:spPr>
          <a:xfrm>
            <a:off x="-543080" y="2486967"/>
            <a:ext cx="1679304" cy="1080052"/>
          </a:xfrm>
          <a:custGeom>
            <a:avLst/>
            <a:gdLst/>
            <a:ahLst/>
            <a:cxnLst/>
            <a:rect l="l" t="t" r="r" b="b"/>
            <a:pathLst>
              <a:path w="16559" h="10650" extrusionOk="0">
                <a:moveTo>
                  <a:pt x="12940" y="0"/>
                </a:moveTo>
                <a:cubicBezTo>
                  <a:pt x="8651" y="0"/>
                  <a:pt x="1" y="2276"/>
                  <a:pt x="3657" y="8447"/>
                </a:cubicBezTo>
                <a:cubicBezTo>
                  <a:pt x="3657" y="8447"/>
                  <a:pt x="7028" y="10650"/>
                  <a:pt x="10057" y="10650"/>
                </a:cubicBezTo>
                <a:cubicBezTo>
                  <a:pt x="11292" y="10650"/>
                  <a:pt x="12470" y="10283"/>
                  <a:pt x="13339" y="9252"/>
                </a:cubicBezTo>
                <a:cubicBezTo>
                  <a:pt x="16339" y="5691"/>
                  <a:pt x="16559" y="1594"/>
                  <a:pt x="15047" y="374"/>
                </a:cubicBezTo>
                <a:cubicBezTo>
                  <a:pt x="14753" y="133"/>
                  <a:pt x="13973" y="0"/>
                  <a:pt x="129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6" name="Google Shape;216;p8"/>
          <p:cNvGrpSpPr/>
          <p:nvPr/>
        </p:nvGrpSpPr>
        <p:grpSpPr>
          <a:xfrm rot="2339736">
            <a:off x="-529020" y="1453927"/>
            <a:ext cx="2207032" cy="1171044"/>
            <a:chOff x="238125" y="2760550"/>
            <a:chExt cx="528650" cy="280500"/>
          </a:xfrm>
        </p:grpSpPr>
        <p:sp>
          <p:nvSpPr>
            <p:cNvPr id="217" name="Google Shape;217;p8"/>
            <p:cNvSpPr/>
            <p:nvPr/>
          </p:nvSpPr>
          <p:spPr>
            <a:xfrm>
              <a:off x="274700" y="3020300"/>
              <a:ext cx="1850" cy="9150"/>
            </a:xfrm>
            <a:custGeom>
              <a:avLst/>
              <a:gdLst/>
              <a:ahLst/>
              <a:cxnLst/>
              <a:rect l="l" t="t" r="r" b="b"/>
              <a:pathLst>
                <a:path w="74" h="366" extrusionOk="0">
                  <a:moveTo>
                    <a:pt x="74" y="0"/>
                  </a:moveTo>
                  <a:cubicBezTo>
                    <a:pt x="25" y="122"/>
                    <a:pt x="0" y="244"/>
                    <a:pt x="0" y="366"/>
                  </a:cubicBezTo>
                  <a:cubicBezTo>
                    <a:pt x="49" y="244"/>
                    <a:pt x="74" y="122"/>
                    <a:pt x="74" y="0"/>
                  </a:cubicBez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277125" y="3020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9" name="Google Shape;219;p8"/>
            <p:cNvGrpSpPr/>
            <p:nvPr/>
          </p:nvGrpSpPr>
          <p:grpSpPr>
            <a:xfrm>
              <a:off x="238125" y="2760550"/>
              <a:ext cx="528650" cy="279275"/>
              <a:chOff x="238125" y="2760550"/>
              <a:chExt cx="528650" cy="279275"/>
            </a:xfrm>
          </p:grpSpPr>
          <p:sp>
            <p:nvSpPr>
              <p:cNvPr id="220" name="Google Shape;220;p8"/>
              <p:cNvSpPr/>
              <p:nvPr/>
            </p:nvSpPr>
            <p:spPr>
              <a:xfrm>
                <a:off x="238125" y="2760550"/>
                <a:ext cx="528650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11122" extrusionOk="0">
                    <a:moveTo>
                      <a:pt x="11622" y="1778"/>
                    </a:moveTo>
                    <a:lnTo>
                      <a:pt x="11622" y="1778"/>
                    </a:lnTo>
                    <a:cubicBezTo>
                      <a:pt x="11627" y="1780"/>
                      <a:pt x="11631" y="1781"/>
                      <a:pt x="11634" y="1781"/>
                    </a:cubicBezTo>
                    <a:cubicBezTo>
                      <a:pt x="11630" y="1780"/>
                      <a:pt x="11626" y="1779"/>
                      <a:pt x="11622" y="1778"/>
                    </a:cubicBezTo>
                    <a:close/>
                    <a:moveTo>
                      <a:pt x="15975" y="3512"/>
                    </a:moveTo>
                    <a:cubicBezTo>
                      <a:pt x="15975" y="3515"/>
                      <a:pt x="15978" y="3517"/>
                      <a:pt x="15983" y="3518"/>
                    </a:cubicBezTo>
                    <a:lnTo>
                      <a:pt x="15983" y="3518"/>
                    </a:lnTo>
                    <a:cubicBezTo>
                      <a:pt x="15980" y="3516"/>
                      <a:pt x="15978" y="3514"/>
                      <a:pt x="15975" y="3512"/>
                    </a:cubicBezTo>
                    <a:close/>
                    <a:moveTo>
                      <a:pt x="1524" y="10118"/>
                    </a:moveTo>
                    <a:cubicBezTo>
                      <a:pt x="1528" y="10118"/>
                      <a:pt x="1532" y="10119"/>
                      <a:pt x="1537" y="10122"/>
                    </a:cubicBezTo>
                    <a:lnTo>
                      <a:pt x="1508" y="10266"/>
                    </a:lnTo>
                    <a:lnTo>
                      <a:pt x="1508" y="10266"/>
                    </a:lnTo>
                    <a:cubicBezTo>
                      <a:pt x="1519" y="10173"/>
                      <a:pt x="1503" y="10118"/>
                      <a:pt x="1524" y="10118"/>
                    </a:cubicBezTo>
                    <a:close/>
                    <a:moveTo>
                      <a:pt x="10756" y="0"/>
                    </a:moveTo>
                    <a:lnTo>
                      <a:pt x="10756" y="0"/>
                    </a:lnTo>
                    <a:cubicBezTo>
                      <a:pt x="10902" y="24"/>
                      <a:pt x="10853" y="49"/>
                      <a:pt x="10731" y="49"/>
                    </a:cubicBezTo>
                    <a:cubicBezTo>
                      <a:pt x="10549" y="24"/>
                      <a:pt x="10451" y="18"/>
                      <a:pt x="10399" y="18"/>
                    </a:cubicBezTo>
                    <a:cubicBezTo>
                      <a:pt x="10347" y="18"/>
                      <a:pt x="10341" y="24"/>
                      <a:pt x="10341" y="24"/>
                    </a:cubicBezTo>
                    <a:lnTo>
                      <a:pt x="9927" y="24"/>
                    </a:lnTo>
                    <a:cubicBezTo>
                      <a:pt x="9024" y="24"/>
                      <a:pt x="8146" y="171"/>
                      <a:pt x="7317" y="463"/>
                    </a:cubicBezTo>
                    <a:cubicBezTo>
                      <a:pt x="6512" y="756"/>
                      <a:pt x="5756" y="1146"/>
                      <a:pt x="5073" y="1634"/>
                    </a:cubicBezTo>
                    <a:cubicBezTo>
                      <a:pt x="4757" y="1926"/>
                      <a:pt x="4319" y="2243"/>
                      <a:pt x="4050" y="2535"/>
                    </a:cubicBezTo>
                    <a:lnTo>
                      <a:pt x="4050" y="2535"/>
                    </a:lnTo>
                    <a:cubicBezTo>
                      <a:pt x="3877" y="2706"/>
                      <a:pt x="3369" y="3198"/>
                      <a:pt x="2927" y="3756"/>
                    </a:cubicBezTo>
                    <a:cubicBezTo>
                      <a:pt x="2537" y="4195"/>
                      <a:pt x="2195" y="4658"/>
                      <a:pt x="1902" y="5171"/>
                    </a:cubicBezTo>
                    <a:lnTo>
                      <a:pt x="1951" y="5097"/>
                    </a:lnTo>
                    <a:lnTo>
                      <a:pt x="1951" y="5097"/>
                    </a:lnTo>
                    <a:cubicBezTo>
                      <a:pt x="1829" y="5317"/>
                      <a:pt x="1683" y="5536"/>
                      <a:pt x="1512" y="5707"/>
                    </a:cubicBezTo>
                    <a:cubicBezTo>
                      <a:pt x="1610" y="5707"/>
                      <a:pt x="1463" y="6049"/>
                      <a:pt x="1390" y="6171"/>
                    </a:cubicBezTo>
                    <a:cubicBezTo>
                      <a:pt x="1341" y="6268"/>
                      <a:pt x="1268" y="6439"/>
                      <a:pt x="1219" y="6634"/>
                    </a:cubicBezTo>
                    <a:cubicBezTo>
                      <a:pt x="1146" y="6805"/>
                      <a:pt x="1073" y="7024"/>
                      <a:pt x="1000" y="7171"/>
                    </a:cubicBezTo>
                    <a:lnTo>
                      <a:pt x="976" y="7146"/>
                    </a:lnTo>
                    <a:cubicBezTo>
                      <a:pt x="902" y="7439"/>
                      <a:pt x="683" y="7975"/>
                      <a:pt x="634" y="8171"/>
                    </a:cubicBezTo>
                    <a:cubicBezTo>
                      <a:pt x="390" y="8780"/>
                      <a:pt x="220" y="9390"/>
                      <a:pt x="146" y="10049"/>
                    </a:cubicBezTo>
                    <a:cubicBezTo>
                      <a:pt x="146" y="10049"/>
                      <a:pt x="98" y="10146"/>
                      <a:pt x="73" y="10244"/>
                    </a:cubicBezTo>
                    <a:lnTo>
                      <a:pt x="24" y="10390"/>
                    </a:lnTo>
                    <a:lnTo>
                      <a:pt x="0" y="10463"/>
                    </a:lnTo>
                    <a:lnTo>
                      <a:pt x="0" y="10536"/>
                    </a:lnTo>
                    <a:cubicBezTo>
                      <a:pt x="195" y="10658"/>
                      <a:pt x="390" y="10756"/>
                      <a:pt x="610" y="10805"/>
                    </a:cubicBezTo>
                    <a:cubicBezTo>
                      <a:pt x="691" y="10836"/>
                      <a:pt x="776" y="10851"/>
                      <a:pt x="859" y="10851"/>
                    </a:cubicBezTo>
                    <a:cubicBezTo>
                      <a:pt x="1102" y="10851"/>
                      <a:pt x="1336" y="10723"/>
                      <a:pt x="1463" y="10488"/>
                    </a:cubicBezTo>
                    <a:lnTo>
                      <a:pt x="1488" y="10512"/>
                    </a:lnTo>
                    <a:cubicBezTo>
                      <a:pt x="1488" y="10488"/>
                      <a:pt x="1488" y="10463"/>
                      <a:pt x="1488" y="10439"/>
                    </a:cubicBezTo>
                    <a:lnTo>
                      <a:pt x="1488" y="10366"/>
                    </a:lnTo>
                    <a:cubicBezTo>
                      <a:pt x="1491" y="10356"/>
                      <a:pt x="1493" y="10346"/>
                      <a:pt x="1495" y="10337"/>
                    </a:cubicBezTo>
                    <a:lnTo>
                      <a:pt x="1495" y="10337"/>
                    </a:lnTo>
                    <a:cubicBezTo>
                      <a:pt x="1509" y="10287"/>
                      <a:pt x="1518" y="10268"/>
                      <a:pt x="1524" y="10268"/>
                    </a:cubicBezTo>
                    <a:cubicBezTo>
                      <a:pt x="1537" y="10268"/>
                      <a:pt x="1537" y="10344"/>
                      <a:pt x="1537" y="10390"/>
                    </a:cubicBezTo>
                    <a:cubicBezTo>
                      <a:pt x="1561" y="10317"/>
                      <a:pt x="1561" y="10244"/>
                      <a:pt x="1585" y="10171"/>
                    </a:cubicBezTo>
                    <a:cubicBezTo>
                      <a:pt x="1585" y="10166"/>
                      <a:pt x="1584" y="10164"/>
                      <a:pt x="1583" y="10164"/>
                    </a:cubicBezTo>
                    <a:cubicBezTo>
                      <a:pt x="1577" y="10164"/>
                      <a:pt x="1561" y="10200"/>
                      <a:pt x="1561" y="10219"/>
                    </a:cubicBezTo>
                    <a:cubicBezTo>
                      <a:pt x="1537" y="10097"/>
                      <a:pt x="1561" y="10000"/>
                      <a:pt x="1585" y="9878"/>
                    </a:cubicBezTo>
                    <a:cubicBezTo>
                      <a:pt x="1634" y="9683"/>
                      <a:pt x="1634" y="9878"/>
                      <a:pt x="1683" y="9658"/>
                    </a:cubicBezTo>
                    <a:cubicBezTo>
                      <a:pt x="1976" y="8536"/>
                      <a:pt x="2415" y="7463"/>
                      <a:pt x="3000" y="6488"/>
                    </a:cubicBezTo>
                    <a:cubicBezTo>
                      <a:pt x="3024" y="6488"/>
                      <a:pt x="3000" y="6488"/>
                      <a:pt x="3000" y="6512"/>
                    </a:cubicBezTo>
                    <a:cubicBezTo>
                      <a:pt x="3073" y="6366"/>
                      <a:pt x="3146" y="6219"/>
                      <a:pt x="3244" y="6073"/>
                    </a:cubicBezTo>
                    <a:cubicBezTo>
                      <a:pt x="3317" y="5927"/>
                      <a:pt x="3415" y="5805"/>
                      <a:pt x="3488" y="5658"/>
                    </a:cubicBezTo>
                    <a:cubicBezTo>
                      <a:pt x="3512" y="5610"/>
                      <a:pt x="3561" y="5585"/>
                      <a:pt x="3610" y="5561"/>
                    </a:cubicBezTo>
                    <a:cubicBezTo>
                      <a:pt x="3585" y="5561"/>
                      <a:pt x="3658" y="5488"/>
                      <a:pt x="3732" y="5341"/>
                    </a:cubicBezTo>
                    <a:cubicBezTo>
                      <a:pt x="3829" y="5219"/>
                      <a:pt x="3951" y="5024"/>
                      <a:pt x="4097" y="4854"/>
                    </a:cubicBezTo>
                    <a:cubicBezTo>
                      <a:pt x="4244" y="4683"/>
                      <a:pt x="4390" y="4512"/>
                      <a:pt x="4512" y="4366"/>
                    </a:cubicBezTo>
                    <a:cubicBezTo>
                      <a:pt x="4610" y="4244"/>
                      <a:pt x="4707" y="4171"/>
                      <a:pt x="4707" y="4146"/>
                    </a:cubicBezTo>
                    <a:lnTo>
                      <a:pt x="4683" y="4098"/>
                    </a:lnTo>
                    <a:cubicBezTo>
                      <a:pt x="4927" y="3854"/>
                      <a:pt x="4805" y="4073"/>
                      <a:pt x="5000" y="3829"/>
                    </a:cubicBezTo>
                    <a:cubicBezTo>
                      <a:pt x="5049" y="3732"/>
                      <a:pt x="5122" y="3658"/>
                      <a:pt x="5219" y="3585"/>
                    </a:cubicBezTo>
                    <a:cubicBezTo>
                      <a:pt x="5317" y="3537"/>
                      <a:pt x="5390" y="3463"/>
                      <a:pt x="5463" y="3366"/>
                    </a:cubicBezTo>
                    <a:cubicBezTo>
                      <a:pt x="5463" y="3366"/>
                      <a:pt x="5553" y="3312"/>
                      <a:pt x="5578" y="3312"/>
                    </a:cubicBezTo>
                    <a:cubicBezTo>
                      <a:pt x="5583" y="3312"/>
                      <a:pt x="5585" y="3314"/>
                      <a:pt x="5585" y="3317"/>
                    </a:cubicBezTo>
                    <a:cubicBezTo>
                      <a:pt x="5585" y="3244"/>
                      <a:pt x="5707" y="3195"/>
                      <a:pt x="5780" y="3122"/>
                    </a:cubicBezTo>
                    <a:cubicBezTo>
                      <a:pt x="5780" y="3114"/>
                      <a:pt x="5775" y="3111"/>
                      <a:pt x="5767" y="3111"/>
                    </a:cubicBezTo>
                    <a:cubicBezTo>
                      <a:pt x="5751" y="3111"/>
                      <a:pt x="5723" y="3122"/>
                      <a:pt x="5707" y="3122"/>
                    </a:cubicBezTo>
                    <a:lnTo>
                      <a:pt x="5780" y="3049"/>
                    </a:lnTo>
                    <a:lnTo>
                      <a:pt x="5878" y="2976"/>
                    </a:lnTo>
                    <a:cubicBezTo>
                      <a:pt x="5905" y="2967"/>
                      <a:pt x="5925" y="2961"/>
                      <a:pt x="5937" y="2961"/>
                    </a:cubicBezTo>
                    <a:cubicBezTo>
                      <a:pt x="5959" y="2961"/>
                      <a:pt x="5958" y="2978"/>
                      <a:pt x="5927" y="3024"/>
                    </a:cubicBezTo>
                    <a:lnTo>
                      <a:pt x="6171" y="2829"/>
                    </a:lnTo>
                    <a:lnTo>
                      <a:pt x="6561" y="2585"/>
                    </a:lnTo>
                    <a:cubicBezTo>
                      <a:pt x="6902" y="2390"/>
                      <a:pt x="7268" y="2220"/>
                      <a:pt x="7634" y="2073"/>
                    </a:cubicBezTo>
                    <a:cubicBezTo>
                      <a:pt x="7975" y="1927"/>
                      <a:pt x="8341" y="1829"/>
                      <a:pt x="8732" y="1756"/>
                    </a:cubicBezTo>
                    <a:cubicBezTo>
                      <a:pt x="8878" y="1707"/>
                      <a:pt x="9024" y="1707"/>
                      <a:pt x="9171" y="1683"/>
                    </a:cubicBezTo>
                    <a:lnTo>
                      <a:pt x="9463" y="1659"/>
                    </a:lnTo>
                    <a:cubicBezTo>
                      <a:pt x="9390" y="1634"/>
                      <a:pt x="9219" y="1659"/>
                      <a:pt x="9146" y="1610"/>
                    </a:cubicBezTo>
                    <a:cubicBezTo>
                      <a:pt x="9219" y="1585"/>
                      <a:pt x="9274" y="1585"/>
                      <a:pt x="9320" y="1585"/>
                    </a:cubicBezTo>
                    <a:cubicBezTo>
                      <a:pt x="9366" y="1585"/>
                      <a:pt x="9402" y="1585"/>
                      <a:pt x="9439" y="1561"/>
                    </a:cubicBezTo>
                    <a:cubicBezTo>
                      <a:pt x="9488" y="1610"/>
                      <a:pt x="9561" y="1610"/>
                      <a:pt x="9658" y="1610"/>
                    </a:cubicBezTo>
                    <a:cubicBezTo>
                      <a:pt x="9732" y="1610"/>
                      <a:pt x="9829" y="1634"/>
                      <a:pt x="9902" y="1659"/>
                    </a:cubicBezTo>
                    <a:lnTo>
                      <a:pt x="9951" y="1610"/>
                    </a:lnTo>
                    <a:lnTo>
                      <a:pt x="10024" y="1659"/>
                    </a:lnTo>
                    <a:lnTo>
                      <a:pt x="10488" y="1659"/>
                    </a:lnTo>
                    <a:lnTo>
                      <a:pt x="10853" y="1707"/>
                    </a:lnTo>
                    <a:cubicBezTo>
                      <a:pt x="11117" y="1707"/>
                      <a:pt x="11381" y="1731"/>
                      <a:pt x="11622" y="1778"/>
                    </a:cubicBezTo>
                    <a:lnTo>
                      <a:pt x="11622" y="1778"/>
                    </a:lnTo>
                    <a:cubicBezTo>
                      <a:pt x="11593" y="1769"/>
                      <a:pt x="11549" y="1732"/>
                      <a:pt x="11634" y="1732"/>
                    </a:cubicBezTo>
                    <a:cubicBezTo>
                      <a:pt x="11634" y="1781"/>
                      <a:pt x="11902" y="1732"/>
                      <a:pt x="11951" y="1805"/>
                    </a:cubicBezTo>
                    <a:cubicBezTo>
                      <a:pt x="12016" y="1805"/>
                      <a:pt x="12168" y="1848"/>
                      <a:pt x="12233" y="1848"/>
                    </a:cubicBezTo>
                    <a:cubicBezTo>
                      <a:pt x="12265" y="1848"/>
                      <a:pt x="12276" y="1837"/>
                      <a:pt x="12244" y="1805"/>
                    </a:cubicBezTo>
                    <a:lnTo>
                      <a:pt x="12244" y="1805"/>
                    </a:lnTo>
                    <a:cubicBezTo>
                      <a:pt x="12292" y="1829"/>
                      <a:pt x="12366" y="1854"/>
                      <a:pt x="12414" y="1878"/>
                    </a:cubicBezTo>
                    <a:cubicBezTo>
                      <a:pt x="12463" y="1902"/>
                      <a:pt x="12488" y="1902"/>
                      <a:pt x="12414" y="1902"/>
                    </a:cubicBezTo>
                    <a:cubicBezTo>
                      <a:pt x="12488" y="1927"/>
                      <a:pt x="12561" y="1951"/>
                      <a:pt x="12658" y="1976"/>
                    </a:cubicBezTo>
                    <a:lnTo>
                      <a:pt x="12536" y="1927"/>
                    </a:lnTo>
                    <a:lnTo>
                      <a:pt x="12536" y="1927"/>
                    </a:lnTo>
                    <a:cubicBezTo>
                      <a:pt x="12683" y="1951"/>
                      <a:pt x="12805" y="2000"/>
                      <a:pt x="12902" y="2024"/>
                    </a:cubicBezTo>
                    <a:cubicBezTo>
                      <a:pt x="13024" y="2073"/>
                      <a:pt x="13122" y="2098"/>
                      <a:pt x="13219" y="2098"/>
                    </a:cubicBezTo>
                    <a:lnTo>
                      <a:pt x="13122" y="2049"/>
                    </a:lnTo>
                    <a:lnTo>
                      <a:pt x="13122" y="2049"/>
                    </a:lnTo>
                    <a:cubicBezTo>
                      <a:pt x="13292" y="2098"/>
                      <a:pt x="13439" y="2146"/>
                      <a:pt x="13488" y="2220"/>
                    </a:cubicBezTo>
                    <a:lnTo>
                      <a:pt x="13414" y="2195"/>
                    </a:lnTo>
                    <a:lnTo>
                      <a:pt x="13317" y="2195"/>
                    </a:lnTo>
                    <a:cubicBezTo>
                      <a:pt x="13463" y="2220"/>
                      <a:pt x="13561" y="2268"/>
                      <a:pt x="13683" y="2317"/>
                    </a:cubicBezTo>
                    <a:cubicBezTo>
                      <a:pt x="13805" y="2366"/>
                      <a:pt x="13902" y="2390"/>
                      <a:pt x="14024" y="2439"/>
                    </a:cubicBezTo>
                    <a:lnTo>
                      <a:pt x="13902" y="2415"/>
                    </a:lnTo>
                    <a:lnTo>
                      <a:pt x="13902" y="2415"/>
                    </a:lnTo>
                    <a:cubicBezTo>
                      <a:pt x="13975" y="2439"/>
                      <a:pt x="14146" y="2488"/>
                      <a:pt x="14341" y="2585"/>
                    </a:cubicBezTo>
                    <a:cubicBezTo>
                      <a:pt x="14439" y="2610"/>
                      <a:pt x="14561" y="2683"/>
                      <a:pt x="14658" y="2732"/>
                    </a:cubicBezTo>
                    <a:cubicBezTo>
                      <a:pt x="14780" y="2780"/>
                      <a:pt x="14878" y="2829"/>
                      <a:pt x="15000" y="2902"/>
                    </a:cubicBezTo>
                    <a:cubicBezTo>
                      <a:pt x="15219" y="3024"/>
                      <a:pt x="15439" y="3146"/>
                      <a:pt x="15634" y="3268"/>
                    </a:cubicBezTo>
                    <a:cubicBezTo>
                      <a:pt x="15805" y="3366"/>
                      <a:pt x="15926" y="3463"/>
                      <a:pt x="16024" y="3512"/>
                    </a:cubicBezTo>
                    <a:lnTo>
                      <a:pt x="15926" y="3390"/>
                    </a:lnTo>
                    <a:lnTo>
                      <a:pt x="16048" y="3439"/>
                    </a:lnTo>
                    <a:cubicBezTo>
                      <a:pt x="16094" y="3462"/>
                      <a:pt x="16118" y="3485"/>
                      <a:pt x="16161" y="3507"/>
                    </a:cubicBezTo>
                    <a:lnTo>
                      <a:pt x="16161" y="3507"/>
                    </a:lnTo>
                    <a:cubicBezTo>
                      <a:pt x="16155" y="3506"/>
                      <a:pt x="16147" y="3505"/>
                      <a:pt x="16138" y="3505"/>
                    </a:cubicBezTo>
                    <a:cubicBezTo>
                      <a:pt x="16097" y="3505"/>
                      <a:pt x="16029" y="3519"/>
                      <a:pt x="15995" y="3519"/>
                    </a:cubicBezTo>
                    <a:cubicBezTo>
                      <a:pt x="15990" y="3519"/>
                      <a:pt x="15986" y="3519"/>
                      <a:pt x="15983" y="3518"/>
                    </a:cubicBezTo>
                    <a:lnTo>
                      <a:pt x="15983" y="3518"/>
                    </a:lnTo>
                    <a:cubicBezTo>
                      <a:pt x="16516" y="3956"/>
                      <a:pt x="16977" y="4441"/>
                      <a:pt x="17390" y="4976"/>
                    </a:cubicBezTo>
                    <a:cubicBezTo>
                      <a:pt x="17804" y="5488"/>
                      <a:pt x="18170" y="6073"/>
                      <a:pt x="18439" y="6683"/>
                    </a:cubicBezTo>
                    <a:cubicBezTo>
                      <a:pt x="18471" y="6770"/>
                      <a:pt x="18470" y="6794"/>
                      <a:pt x="18456" y="6794"/>
                    </a:cubicBezTo>
                    <a:cubicBezTo>
                      <a:pt x="18440" y="6794"/>
                      <a:pt x="18403" y="6756"/>
                      <a:pt x="18390" y="6756"/>
                    </a:cubicBezTo>
                    <a:cubicBezTo>
                      <a:pt x="18512" y="6975"/>
                      <a:pt x="18487" y="6829"/>
                      <a:pt x="18561" y="7024"/>
                    </a:cubicBezTo>
                    <a:cubicBezTo>
                      <a:pt x="18568" y="7047"/>
                      <a:pt x="18569" y="7056"/>
                      <a:pt x="18565" y="7056"/>
                    </a:cubicBezTo>
                    <a:cubicBezTo>
                      <a:pt x="18556" y="7056"/>
                      <a:pt x="18528" y="7017"/>
                      <a:pt x="18512" y="7000"/>
                    </a:cubicBezTo>
                    <a:lnTo>
                      <a:pt x="18512" y="7000"/>
                    </a:lnTo>
                    <a:cubicBezTo>
                      <a:pt x="18561" y="7097"/>
                      <a:pt x="18585" y="7171"/>
                      <a:pt x="18609" y="7171"/>
                    </a:cubicBezTo>
                    <a:cubicBezTo>
                      <a:pt x="18561" y="7049"/>
                      <a:pt x="18634" y="7097"/>
                      <a:pt x="18658" y="7024"/>
                    </a:cubicBezTo>
                    <a:lnTo>
                      <a:pt x="18707" y="7171"/>
                    </a:lnTo>
                    <a:cubicBezTo>
                      <a:pt x="18731" y="7219"/>
                      <a:pt x="18756" y="7293"/>
                      <a:pt x="18756" y="7293"/>
                    </a:cubicBezTo>
                    <a:lnTo>
                      <a:pt x="18731" y="7293"/>
                    </a:lnTo>
                    <a:cubicBezTo>
                      <a:pt x="18829" y="7414"/>
                      <a:pt x="18902" y="7536"/>
                      <a:pt x="18951" y="7683"/>
                    </a:cubicBezTo>
                    <a:cubicBezTo>
                      <a:pt x="19122" y="8146"/>
                      <a:pt x="19243" y="8634"/>
                      <a:pt x="19365" y="9122"/>
                    </a:cubicBezTo>
                    <a:cubicBezTo>
                      <a:pt x="19341" y="9122"/>
                      <a:pt x="19317" y="9024"/>
                      <a:pt x="19268" y="8927"/>
                    </a:cubicBezTo>
                    <a:lnTo>
                      <a:pt x="19268" y="8927"/>
                    </a:lnTo>
                    <a:cubicBezTo>
                      <a:pt x="19292" y="9000"/>
                      <a:pt x="19317" y="9073"/>
                      <a:pt x="19317" y="9146"/>
                    </a:cubicBezTo>
                    <a:cubicBezTo>
                      <a:pt x="19317" y="9126"/>
                      <a:pt x="19319" y="9118"/>
                      <a:pt x="19322" y="9118"/>
                    </a:cubicBezTo>
                    <a:cubicBezTo>
                      <a:pt x="19336" y="9118"/>
                      <a:pt x="19374" y="9263"/>
                      <a:pt x="19386" y="9263"/>
                    </a:cubicBezTo>
                    <a:cubicBezTo>
                      <a:pt x="19388" y="9263"/>
                      <a:pt x="19390" y="9257"/>
                      <a:pt x="19390" y="9244"/>
                    </a:cubicBezTo>
                    <a:cubicBezTo>
                      <a:pt x="19536" y="9585"/>
                      <a:pt x="19536" y="10049"/>
                      <a:pt x="19658" y="10341"/>
                    </a:cubicBezTo>
                    <a:cubicBezTo>
                      <a:pt x="19683" y="10341"/>
                      <a:pt x="20024" y="10488"/>
                      <a:pt x="20390" y="10610"/>
                    </a:cubicBezTo>
                    <a:cubicBezTo>
                      <a:pt x="20715" y="10749"/>
                      <a:pt x="21039" y="10866"/>
                      <a:pt x="21112" y="10877"/>
                    </a:cubicBezTo>
                    <a:lnTo>
                      <a:pt x="21112" y="10877"/>
                    </a:lnTo>
                    <a:cubicBezTo>
                      <a:pt x="21109" y="10846"/>
                      <a:pt x="21104" y="10814"/>
                      <a:pt x="21097" y="10780"/>
                    </a:cubicBezTo>
                    <a:lnTo>
                      <a:pt x="21048" y="10780"/>
                    </a:lnTo>
                    <a:cubicBezTo>
                      <a:pt x="21000" y="10536"/>
                      <a:pt x="21073" y="10707"/>
                      <a:pt x="21048" y="10463"/>
                    </a:cubicBezTo>
                    <a:cubicBezTo>
                      <a:pt x="21097" y="10463"/>
                      <a:pt x="21122" y="10683"/>
                      <a:pt x="21146" y="10878"/>
                    </a:cubicBezTo>
                    <a:cubicBezTo>
                      <a:pt x="21146" y="10731"/>
                      <a:pt x="21146" y="10585"/>
                      <a:pt x="21097" y="10439"/>
                    </a:cubicBezTo>
                    <a:cubicBezTo>
                      <a:pt x="21097" y="10268"/>
                      <a:pt x="21146" y="10439"/>
                      <a:pt x="21122" y="10244"/>
                    </a:cubicBezTo>
                    <a:cubicBezTo>
                      <a:pt x="21073" y="10073"/>
                      <a:pt x="21048" y="9902"/>
                      <a:pt x="21048" y="9732"/>
                    </a:cubicBezTo>
                    <a:cubicBezTo>
                      <a:pt x="21000" y="9317"/>
                      <a:pt x="20853" y="9122"/>
                      <a:pt x="20804" y="8732"/>
                    </a:cubicBezTo>
                    <a:lnTo>
                      <a:pt x="20804" y="8732"/>
                    </a:lnTo>
                    <a:lnTo>
                      <a:pt x="20829" y="8780"/>
                    </a:lnTo>
                    <a:cubicBezTo>
                      <a:pt x="20829" y="8634"/>
                      <a:pt x="20731" y="8390"/>
                      <a:pt x="20682" y="8146"/>
                    </a:cubicBezTo>
                    <a:cubicBezTo>
                      <a:pt x="20682" y="8188"/>
                      <a:pt x="20682" y="8231"/>
                      <a:pt x="20673" y="8231"/>
                    </a:cubicBezTo>
                    <a:cubicBezTo>
                      <a:pt x="20666" y="8231"/>
                      <a:pt x="20654" y="8208"/>
                      <a:pt x="20634" y="8146"/>
                    </a:cubicBezTo>
                    <a:cubicBezTo>
                      <a:pt x="20585" y="7878"/>
                      <a:pt x="20512" y="7707"/>
                      <a:pt x="20463" y="7488"/>
                    </a:cubicBezTo>
                    <a:lnTo>
                      <a:pt x="20414" y="7414"/>
                    </a:lnTo>
                    <a:cubicBezTo>
                      <a:pt x="20390" y="7366"/>
                      <a:pt x="20365" y="7317"/>
                      <a:pt x="20365" y="7317"/>
                    </a:cubicBezTo>
                    <a:cubicBezTo>
                      <a:pt x="20048" y="6390"/>
                      <a:pt x="19609" y="5512"/>
                      <a:pt x="19073" y="4707"/>
                    </a:cubicBezTo>
                    <a:cubicBezTo>
                      <a:pt x="18756" y="4219"/>
                      <a:pt x="18390" y="3756"/>
                      <a:pt x="18000" y="3341"/>
                    </a:cubicBezTo>
                    <a:cubicBezTo>
                      <a:pt x="17707" y="3024"/>
                      <a:pt x="17414" y="2756"/>
                      <a:pt x="17122" y="2512"/>
                    </a:cubicBezTo>
                    <a:lnTo>
                      <a:pt x="17146" y="2512"/>
                    </a:lnTo>
                    <a:cubicBezTo>
                      <a:pt x="16780" y="2220"/>
                      <a:pt x="16414" y="1951"/>
                      <a:pt x="16024" y="1707"/>
                    </a:cubicBezTo>
                    <a:cubicBezTo>
                      <a:pt x="15536" y="1390"/>
                      <a:pt x="15048" y="1146"/>
                      <a:pt x="14512" y="927"/>
                    </a:cubicBezTo>
                    <a:cubicBezTo>
                      <a:pt x="13561" y="512"/>
                      <a:pt x="12561" y="268"/>
                      <a:pt x="11561" y="146"/>
                    </a:cubicBezTo>
                    <a:cubicBezTo>
                      <a:pt x="11292" y="73"/>
                      <a:pt x="11024" y="24"/>
                      <a:pt x="10756" y="0"/>
                    </a:cubicBezTo>
                    <a:close/>
                    <a:moveTo>
                      <a:pt x="21112" y="10877"/>
                    </a:moveTo>
                    <a:cubicBezTo>
                      <a:pt x="21122" y="10958"/>
                      <a:pt x="21122" y="11034"/>
                      <a:pt x="21122" y="11122"/>
                    </a:cubicBezTo>
                    <a:cubicBezTo>
                      <a:pt x="21122" y="11049"/>
                      <a:pt x="21122" y="10951"/>
                      <a:pt x="21122" y="10878"/>
                    </a:cubicBezTo>
                    <a:cubicBezTo>
                      <a:pt x="21119" y="10878"/>
                      <a:pt x="21116" y="10878"/>
                      <a:pt x="21112" y="10877"/>
                    </a:cubicBezTo>
                    <a:close/>
                  </a:path>
                </a:pathLst>
              </a:custGeom>
              <a:solidFill>
                <a:srgbClr val="E765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1" name="Google Shape;221;p8"/>
              <p:cNvSpPr/>
              <p:nvPr/>
            </p:nvSpPr>
            <p:spPr>
              <a:xfrm>
                <a:off x="338100" y="3028825"/>
                <a:ext cx="247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99" h="269" extrusionOk="0">
                    <a:moveTo>
                      <a:pt x="98" y="0"/>
                    </a:moveTo>
                    <a:cubicBezTo>
                      <a:pt x="50" y="74"/>
                      <a:pt x="1" y="171"/>
                      <a:pt x="1" y="269"/>
                    </a:cubicBezTo>
                    <a:cubicBezTo>
                      <a:pt x="50" y="196"/>
                      <a:pt x="74" y="98"/>
                      <a:pt x="98" y="0"/>
                    </a:cubicBez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2" name="Google Shape;222;p8"/>
              <p:cNvSpPr/>
              <p:nvPr/>
            </p:nvSpPr>
            <p:spPr>
              <a:xfrm>
                <a:off x="340550" y="3028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8"/>
              <p:cNvSpPr/>
              <p:nvPr/>
            </p:nvSpPr>
            <p:spPr>
              <a:xfrm>
                <a:off x="302750" y="2832500"/>
                <a:ext cx="39880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8293" extrusionOk="0">
                    <a:moveTo>
                      <a:pt x="8594" y="1702"/>
                    </a:moveTo>
                    <a:cubicBezTo>
                      <a:pt x="8599" y="1705"/>
                      <a:pt x="8605" y="1707"/>
                      <a:pt x="8610" y="1707"/>
                    </a:cubicBezTo>
                    <a:cubicBezTo>
                      <a:pt x="8604" y="1705"/>
                      <a:pt x="8599" y="1704"/>
                      <a:pt x="8594" y="1702"/>
                    </a:cubicBezTo>
                    <a:close/>
                    <a:moveTo>
                      <a:pt x="4624" y="2600"/>
                    </a:moveTo>
                    <a:cubicBezTo>
                      <a:pt x="4619" y="2604"/>
                      <a:pt x="4614" y="2607"/>
                      <a:pt x="4610" y="2610"/>
                    </a:cubicBezTo>
                    <a:cubicBezTo>
                      <a:pt x="4616" y="2607"/>
                      <a:pt x="4621" y="2603"/>
                      <a:pt x="4624" y="2600"/>
                    </a:cubicBezTo>
                    <a:close/>
                    <a:moveTo>
                      <a:pt x="11683" y="2951"/>
                    </a:moveTo>
                    <a:cubicBezTo>
                      <a:pt x="11683" y="2954"/>
                      <a:pt x="11685" y="2956"/>
                      <a:pt x="11690" y="2956"/>
                    </a:cubicBezTo>
                    <a:lnTo>
                      <a:pt x="11690" y="2956"/>
                    </a:lnTo>
                    <a:cubicBezTo>
                      <a:pt x="11687" y="2954"/>
                      <a:pt x="11685" y="2953"/>
                      <a:pt x="11683" y="2951"/>
                    </a:cubicBezTo>
                    <a:close/>
                    <a:moveTo>
                      <a:pt x="1415" y="3829"/>
                    </a:moveTo>
                    <a:lnTo>
                      <a:pt x="1391" y="3878"/>
                    </a:lnTo>
                    <a:lnTo>
                      <a:pt x="1391" y="3878"/>
                    </a:lnTo>
                    <a:cubicBezTo>
                      <a:pt x="1398" y="3862"/>
                      <a:pt x="1406" y="3847"/>
                      <a:pt x="1414" y="3831"/>
                    </a:cubicBezTo>
                    <a:lnTo>
                      <a:pt x="1414" y="3831"/>
                    </a:lnTo>
                    <a:cubicBezTo>
                      <a:pt x="1414" y="3830"/>
                      <a:pt x="1415" y="3830"/>
                      <a:pt x="1415" y="3829"/>
                    </a:cubicBezTo>
                    <a:close/>
                    <a:moveTo>
                      <a:pt x="2596" y="5025"/>
                    </a:moveTo>
                    <a:cubicBezTo>
                      <a:pt x="2595" y="5026"/>
                      <a:pt x="2595" y="5027"/>
                      <a:pt x="2594" y="5028"/>
                    </a:cubicBezTo>
                    <a:lnTo>
                      <a:pt x="2594" y="5028"/>
                    </a:lnTo>
                    <a:cubicBezTo>
                      <a:pt x="2596" y="5026"/>
                      <a:pt x="2597" y="5025"/>
                      <a:pt x="2596" y="5025"/>
                    </a:cubicBezTo>
                    <a:close/>
                    <a:moveTo>
                      <a:pt x="2594" y="5028"/>
                    </a:moveTo>
                    <a:cubicBezTo>
                      <a:pt x="2591" y="5031"/>
                      <a:pt x="2586" y="5037"/>
                      <a:pt x="2586" y="5049"/>
                    </a:cubicBezTo>
                    <a:cubicBezTo>
                      <a:pt x="2588" y="5042"/>
                      <a:pt x="2591" y="5035"/>
                      <a:pt x="2594" y="5028"/>
                    </a:cubicBezTo>
                    <a:close/>
                    <a:moveTo>
                      <a:pt x="1505" y="7629"/>
                    </a:moveTo>
                    <a:cubicBezTo>
                      <a:pt x="1507" y="7629"/>
                      <a:pt x="1509" y="7631"/>
                      <a:pt x="1512" y="7634"/>
                    </a:cubicBezTo>
                    <a:lnTo>
                      <a:pt x="1499" y="7728"/>
                    </a:lnTo>
                    <a:lnTo>
                      <a:pt x="1499" y="7728"/>
                    </a:lnTo>
                    <a:cubicBezTo>
                      <a:pt x="1502" y="7664"/>
                      <a:pt x="1497" y="7629"/>
                      <a:pt x="1505" y="7629"/>
                    </a:cubicBezTo>
                    <a:close/>
                    <a:moveTo>
                      <a:pt x="8000" y="0"/>
                    </a:moveTo>
                    <a:cubicBezTo>
                      <a:pt x="8098" y="0"/>
                      <a:pt x="8049" y="24"/>
                      <a:pt x="7976" y="24"/>
                    </a:cubicBezTo>
                    <a:cubicBezTo>
                      <a:pt x="7878" y="16"/>
                      <a:pt x="7813" y="14"/>
                      <a:pt x="7770" y="14"/>
                    </a:cubicBezTo>
                    <a:cubicBezTo>
                      <a:pt x="7683" y="14"/>
                      <a:pt x="7683" y="24"/>
                      <a:pt x="7683" y="24"/>
                    </a:cubicBezTo>
                    <a:cubicBezTo>
                      <a:pt x="7683" y="24"/>
                      <a:pt x="7659" y="49"/>
                      <a:pt x="7366" y="73"/>
                    </a:cubicBezTo>
                    <a:cubicBezTo>
                      <a:pt x="7195" y="73"/>
                      <a:pt x="6927" y="98"/>
                      <a:pt x="6586" y="146"/>
                    </a:cubicBezTo>
                    <a:cubicBezTo>
                      <a:pt x="6415" y="171"/>
                      <a:pt x="6220" y="220"/>
                      <a:pt x="6025" y="244"/>
                    </a:cubicBezTo>
                    <a:lnTo>
                      <a:pt x="5439" y="415"/>
                    </a:lnTo>
                    <a:lnTo>
                      <a:pt x="4903" y="634"/>
                    </a:lnTo>
                    <a:cubicBezTo>
                      <a:pt x="4708" y="707"/>
                      <a:pt x="4561" y="780"/>
                      <a:pt x="4415" y="854"/>
                    </a:cubicBezTo>
                    <a:cubicBezTo>
                      <a:pt x="4269" y="927"/>
                      <a:pt x="4147" y="1000"/>
                      <a:pt x="4025" y="1073"/>
                    </a:cubicBezTo>
                    <a:lnTo>
                      <a:pt x="3756" y="1244"/>
                    </a:lnTo>
                    <a:cubicBezTo>
                      <a:pt x="3515" y="1485"/>
                      <a:pt x="3178" y="1679"/>
                      <a:pt x="2982" y="1920"/>
                    </a:cubicBezTo>
                    <a:lnTo>
                      <a:pt x="2982" y="1920"/>
                    </a:lnTo>
                    <a:cubicBezTo>
                      <a:pt x="2672" y="2207"/>
                      <a:pt x="2385" y="2494"/>
                      <a:pt x="2122" y="2805"/>
                    </a:cubicBezTo>
                    <a:cubicBezTo>
                      <a:pt x="2049" y="2927"/>
                      <a:pt x="1951" y="3024"/>
                      <a:pt x="1878" y="3122"/>
                    </a:cubicBezTo>
                    <a:cubicBezTo>
                      <a:pt x="1781" y="3244"/>
                      <a:pt x="1708" y="3341"/>
                      <a:pt x="1659" y="3439"/>
                    </a:cubicBezTo>
                    <a:cubicBezTo>
                      <a:pt x="1550" y="3570"/>
                      <a:pt x="1480" y="3700"/>
                      <a:pt x="1414" y="3831"/>
                    </a:cubicBezTo>
                    <a:lnTo>
                      <a:pt x="1414" y="3831"/>
                    </a:lnTo>
                    <a:cubicBezTo>
                      <a:pt x="1268" y="4146"/>
                      <a:pt x="1244" y="4073"/>
                      <a:pt x="1098" y="4293"/>
                    </a:cubicBezTo>
                    <a:cubicBezTo>
                      <a:pt x="1171" y="4293"/>
                      <a:pt x="1073" y="4561"/>
                      <a:pt x="1049" y="4658"/>
                    </a:cubicBezTo>
                    <a:cubicBezTo>
                      <a:pt x="976" y="4805"/>
                      <a:pt x="878" y="5146"/>
                      <a:pt x="781" y="5390"/>
                    </a:cubicBezTo>
                    <a:lnTo>
                      <a:pt x="756" y="5390"/>
                    </a:lnTo>
                    <a:cubicBezTo>
                      <a:pt x="708" y="5585"/>
                      <a:pt x="561" y="6000"/>
                      <a:pt x="512" y="6122"/>
                    </a:cubicBezTo>
                    <a:cubicBezTo>
                      <a:pt x="464" y="6268"/>
                      <a:pt x="366" y="6512"/>
                      <a:pt x="293" y="6732"/>
                    </a:cubicBezTo>
                    <a:cubicBezTo>
                      <a:pt x="220" y="6975"/>
                      <a:pt x="171" y="7219"/>
                      <a:pt x="147" y="7463"/>
                    </a:cubicBezTo>
                    <a:lnTo>
                      <a:pt x="0" y="7780"/>
                    </a:lnTo>
                    <a:lnTo>
                      <a:pt x="0" y="7829"/>
                    </a:lnTo>
                    <a:cubicBezTo>
                      <a:pt x="171" y="7951"/>
                      <a:pt x="366" y="8024"/>
                      <a:pt x="586" y="8073"/>
                    </a:cubicBezTo>
                    <a:cubicBezTo>
                      <a:pt x="706" y="8113"/>
                      <a:pt x="843" y="8141"/>
                      <a:pt x="975" y="8141"/>
                    </a:cubicBezTo>
                    <a:cubicBezTo>
                      <a:pt x="1163" y="8141"/>
                      <a:pt x="1339" y="8084"/>
                      <a:pt x="1439" y="7927"/>
                    </a:cubicBezTo>
                    <a:lnTo>
                      <a:pt x="1464" y="7927"/>
                    </a:lnTo>
                    <a:lnTo>
                      <a:pt x="1488" y="7829"/>
                    </a:lnTo>
                    <a:cubicBezTo>
                      <a:pt x="1492" y="7808"/>
                      <a:pt x="1494" y="7788"/>
                      <a:pt x="1496" y="7770"/>
                    </a:cubicBezTo>
                    <a:lnTo>
                      <a:pt x="1496" y="7770"/>
                    </a:lnTo>
                    <a:cubicBezTo>
                      <a:pt x="1500" y="7753"/>
                      <a:pt x="1504" y="7746"/>
                      <a:pt x="1507" y="7746"/>
                    </a:cubicBezTo>
                    <a:cubicBezTo>
                      <a:pt x="1516" y="7746"/>
                      <a:pt x="1521" y="7798"/>
                      <a:pt x="1537" y="7829"/>
                    </a:cubicBezTo>
                    <a:cubicBezTo>
                      <a:pt x="1537" y="7780"/>
                      <a:pt x="1561" y="7732"/>
                      <a:pt x="1586" y="7683"/>
                    </a:cubicBezTo>
                    <a:cubicBezTo>
                      <a:pt x="1586" y="7678"/>
                      <a:pt x="1585" y="7676"/>
                      <a:pt x="1583" y="7676"/>
                    </a:cubicBezTo>
                    <a:cubicBezTo>
                      <a:pt x="1576" y="7676"/>
                      <a:pt x="1557" y="7712"/>
                      <a:pt x="1537" y="7732"/>
                    </a:cubicBezTo>
                    <a:cubicBezTo>
                      <a:pt x="1537" y="7634"/>
                      <a:pt x="1537" y="7536"/>
                      <a:pt x="1561" y="7463"/>
                    </a:cubicBezTo>
                    <a:cubicBezTo>
                      <a:pt x="1610" y="7341"/>
                      <a:pt x="1634" y="7463"/>
                      <a:pt x="1659" y="7317"/>
                    </a:cubicBezTo>
                    <a:cubicBezTo>
                      <a:pt x="1878" y="6512"/>
                      <a:pt x="2195" y="5756"/>
                      <a:pt x="2586" y="5024"/>
                    </a:cubicBezTo>
                    <a:cubicBezTo>
                      <a:pt x="2591" y="5024"/>
                      <a:pt x="2594" y="5024"/>
                      <a:pt x="2596" y="5025"/>
                    </a:cubicBezTo>
                    <a:lnTo>
                      <a:pt x="2596" y="5025"/>
                    </a:lnTo>
                    <a:cubicBezTo>
                      <a:pt x="2644" y="4914"/>
                      <a:pt x="2711" y="4824"/>
                      <a:pt x="2756" y="4756"/>
                    </a:cubicBezTo>
                    <a:cubicBezTo>
                      <a:pt x="2805" y="4658"/>
                      <a:pt x="2854" y="4536"/>
                      <a:pt x="2927" y="4439"/>
                    </a:cubicBezTo>
                    <a:cubicBezTo>
                      <a:pt x="2951" y="4415"/>
                      <a:pt x="2976" y="4390"/>
                      <a:pt x="3025" y="4390"/>
                    </a:cubicBezTo>
                    <a:cubicBezTo>
                      <a:pt x="3025" y="4341"/>
                      <a:pt x="3073" y="4268"/>
                      <a:pt x="3098" y="4219"/>
                    </a:cubicBezTo>
                    <a:lnTo>
                      <a:pt x="3220" y="4073"/>
                    </a:lnTo>
                    <a:cubicBezTo>
                      <a:pt x="3244" y="4000"/>
                      <a:pt x="3293" y="3951"/>
                      <a:pt x="3342" y="3878"/>
                    </a:cubicBezTo>
                    <a:cubicBezTo>
                      <a:pt x="3439" y="3756"/>
                      <a:pt x="3537" y="3658"/>
                      <a:pt x="3634" y="3537"/>
                    </a:cubicBezTo>
                    <a:cubicBezTo>
                      <a:pt x="3683" y="3463"/>
                      <a:pt x="3756" y="3415"/>
                      <a:pt x="3756" y="3390"/>
                    </a:cubicBezTo>
                    <a:lnTo>
                      <a:pt x="3732" y="3341"/>
                    </a:lnTo>
                    <a:cubicBezTo>
                      <a:pt x="3805" y="3256"/>
                      <a:pt x="3823" y="3256"/>
                      <a:pt x="3845" y="3256"/>
                    </a:cubicBezTo>
                    <a:cubicBezTo>
                      <a:pt x="3866" y="3256"/>
                      <a:pt x="3890" y="3256"/>
                      <a:pt x="3976" y="3171"/>
                    </a:cubicBezTo>
                    <a:cubicBezTo>
                      <a:pt x="3976" y="3049"/>
                      <a:pt x="4244" y="2927"/>
                      <a:pt x="4269" y="2854"/>
                    </a:cubicBezTo>
                    <a:cubicBezTo>
                      <a:pt x="4269" y="2854"/>
                      <a:pt x="4331" y="2822"/>
                      <a:pt x="4356" y="2822"/>
                    </a:cubicBezTo>
                    <a:cubicBezTo>
                      <a:pt x="4362" y="2822"/>
                      <a:pt x="4366" y="2824"/>
                      <a:pt x="4366" y="2829"/>
                    </a:cubicBezTo>
                    <a:cubicBezTo>
                      <a:pt x="4366" y="2756"/>
                      <a:pt x="4464" y="2732"/>
                      <a:pt x="4488" y="2683"/>
                    </a:cubicBezTo>
                    <a:cubicBezTo>
                      <a:pt x="4504" y="2667"/>
                      <a:pt x="4507" y="2661"/>
                      <a:pt x="4503" y="2661"/>
                    </a:cubicBezTo>
                    <a:cubicBezTo>
                      <a:pt x="4496" y="2661"/>
                      <a:pt x="4464" y="2683"/>
                      <a:pt x="4464" y="2683"/>
                    </a:cubicBezTo>
                    <a:lnTo>
                      <a:pt x="4561" y="2585"/>
                    </a:lnTo>
                    <a:cubicBezTo>
                      <a:pt x="4575" y="2578"/>
                      <a:pt x="4590" y="2575"/>
                      <a:pt x="4602" y="2575"/>
                    </a:cubicBezTo>
                    <a:cubicBezTo>
                      <a:pt x="4625" y="2575"/>
                      <a:pt x="4639" y="2587"/>
                      <a:pt x="4624" y="2600"/>
                    </a:cubicBezTo>
                    <a:lnTo>
                      <a:pt x="4624" y="2600"/>
                    </a:lnTo>
                    <a:cubicBezTo>
                      <a:pt x="4704" y="2549"/>
                      <a:pt x="4866" y="2456"/>
                      <a:pt x="5049" y="2341"/>
                    </a:cubicBezTo>
                    <a:cubicBezTo>
                      <a:pt x="5293" y="2219"/>
                      <a:pt x="5537" y="2098"/>
                      <a:pt x="5805" y="2000"/>
                    </a:cubicBezTo>
                    <a:cubicBezTo>
                      <a:pt x="5878" y="1976"/>
                      <a:pt x="5927" y="1951"/>
                      <a:pt x="6000" y="1927"/>
                    </a:cubicBezTo>
                    <a:lnTo>
                      <a:pt x="6195" y="1878"/>
                    </a:lnTo>
                    <a:cubicBezTo>
                      <a:pt x="6317" y="1829"/>
                      <a:pt x="6464" y="1805"/>
                      <a:pt x="6586" y="1780"/>
                    </a:cubicBezTo>
                    <a:lnTo>
                      <a:pt x="6756" y="1756"/>
                    </a:lnTo>
                    <a:lnTo>
                      <a:pt x="6903" y="1732"/>
                    </a:lnTo>
                    <a:cubicBezTo>
                      <a:pt x="7000" y="1732"/>
                      <a:pt x="7073" y="1707"/>
                      <a:pt x="7122" y="1707"/>
                    </a:cubicBezTo>
                    <a:cubicBezTo>
                      <a:pt x="7098" y="1683"/>
                      <a:pt x="7049" y="1683"/>
                      <a:pt x="7000" y="1683"/>
                    </a:cubicBezTo>
                    <a:cubicBezTo>
                      <a:pt x="6951" y="1683"/>
                      <a:pt x="6903" y="1683"/>
                      <a:pt x="6878" y="1659"/>
                    </a:cubicBezTo>
                    <a:cubicBezTo>
                      <a:pt x="6939" y="1634"/>
                      <a:pt x="6982" y="1634"/>
                      <a:pt x="7015" y="1634"/>
                    </a:cubicBezTo>
                    <a:cubicBezTo>
                      <a:pt x="7049" y="1634"/>
                      <a:pt x="7073" y="1634"/>
                      <a:pt x="7098" y="1610"/>
                    </a:cubicBezTo>
                    <a:cubicBezTo>
                      <a:pt x="7122" y="1646"/>
                      <a:pt x="7183" y="1646"/>
                      <a:pt x="7250" y="1646"/>
                    </a:cubicBezTo>
                    <a:cubicBezTo>
                      <a:pt x="7317" y="1646"/>
                      <a:pt x="7390" y="1646"/>
                      <a:pt x="7439" y="1683"/>
                    </a:cubicBezTo>
                    <a:lnTo>
                      <a:pt x="7464" y="1659"/>
                    </a:lnTo>
                    <a:lnTo>
                      <a:pt x="7537" y="1683"/>
                    </a:lnTo>
                    <a:cubicBezTo>
                      <a:pt x="7634" y="1659"/>
                      <a:pt x="7732" y="1659"/>
                      <a:pt x="7829" y="1659"/>
                    </a:cubicBezTo>
                    <a:cubicBezTo>
                      <a:pt x="7903" y="1659"/>
                      <a:pt x="8000" y="1683"/>
                      <a:pt x="8098" y="1683"/>
                    </a:cubicBezTo>
                    <a:lnTo>
                      <a:pt x="8390" y="1683"/>
                    </a:lnTo>
                    <a:cubicBezTo>
                      <a:pt x="8458" y="1683"/>
                      <a:pt x="8526" y="1683"/>
                      <a:pt x="8594" y="1702"/>
                    </a:cubicBezTo>
                    <a:lnTo>
                      <a:pt x="8594" y="1702"/>
                    </a:lnTo>
                    <a:cubicBezTo>
                      <a:pt x="8571" y="1690"/>
                      <a:pt x="8551" y="1659"/>
                      <a:pt x="8610" y="1659"/>
                    </a:cubicBezTo>
                    <a:cubicBezTo>
                      <a:pt x="8610" y="1683"/>
                      <a:pt x="8659" y="1683"/>
                      <a:pt x="8707" y="1683"/>
                    </a:cubicBezTo>
                    <a:cubicBezTo>
                      <a:pt x="8756" y="1683"/>
                      <a:pt x="8805" y="1683"/>
                      <a:pt x="8829" y="1707"/>
                    </a:cubicBezTo>
                    <a:cubicBezTo>
                      <a:pt x="8878" y="1707"/>
                      <a:pt x="8981" y="1740"/>
                      <a:pt x="9030" y="1740"/>
                    </a:cubicBezTo>
                    <a:cubicBezTo>
                      <a:pt x="9053" y="1740"/>
                      <a:pt x="9064" y="1733"/>
                      <a:pt x="9052" y="1712"/>
                    </a:cubicBezTo>
                    <a:lnTo>
                      <a:pt x="9052" y="1712"/>
                    </a:lnTo>
                    <a:cubicBezTo>
                      <a:pt x="9086" y="1759"/>
                      <a:pt x="9264" y="1805"/>
                      <a:pt x="9146" y="1805"/>
                    </a:cubicBezTo>
                    <a:cubicBezTo>
                      <a:pt x="9195" y="1829"/>
                      <a:pt x="9244" y="1854"/>
                      <a:pt x="9317" y="1854"/>
                    </a:cubicBezTo>
                    <a:lnTo>
                      <a:pt x="9244" y="1805"/>
                    </a:lnTo>
                    <a:lnTo>
                      <a:pt x="9244" y="1805"/>
                    </a:lnTo>
                    <a:cubicBezTo>
                      <a:pt x="9439" y="1854"/>
                      <a:pt x="9537" y="1951"/>
                      <a:pt x="9707" y="1951"/>
                    </a:cubicBezTo>
                    <a:lnTo>
                      <a:pt x="9634" y="1902"/>
                    </a:lnTo>
                    <a:lnTo>
                      <a:pt x="9634" y="1902"/>
                    </a:lnTo>
                    <a:cubicBezTo>
                      <a:pt x="9756" y="1927"/>
                      <a:pt x="9854" y="1976"/>
                      <a:pt x="9903" y="2049"/>
                    </a:cubicBezTo>
                    <a:lnTo>
                      <a:pt x="9756" y="2024"/>
                    </a:lnTo>
                    <a:lnTo>
                      <a:pt x="9756" y="2024"/>
                    </a:lnTo>
                    <a:lnTo>
                      <a:pt x="10024" y="2122"/>
                    </a:lnTo>
                    <a:cubicBezTo>
                      <a:pt x="10098" y="2146"/>
                      <a:pt x="10171" y="2171"/>
                      <a:pt x="10268" y="2195"/>
                    </a:cubicBezTo>
                    <a:lnTo>
                      <a:pt x="10195" y="2171"/>
                    </a:lnTo>
                    <a:lnTo>
                      <a:pt x="10195" y="2171"/>
                    </a:lnTo>
                    <a:cubicBezTo>
                      <a:pt x="10488" y="2244"/>
                      <a:pt x="10732" y="2366"/>
                      <a:pt x="11000" y="2488"/>
                    </a:cubicBezTo>
                    <a:cubicBezTo>
                      <a:pt x="11317" y="2683"/>
                      <a:pt x="11634" y="2878"/>
                      <a:pt x="11732" y="2927"/>
                    </a:cubicBezTo>
                    <a:lnTo>
                      <a:pt x="11683" y="2829"/>
                    </a:lnTo>
                    <a:lnTo>
                      <a:pt x="11854" y="2902"/>
                    </a:lnTo>
                    <a:cubicBezTo>
                      <a:pt x="11833" y="2902"/>
                      <a:pt x="11722" y="2956"/>
                      <a:pt x="11691" y="2956"/>
                    </a:cubicBezTo>
                    <a:cubicBezTo>
                      <a:pt x="11691" y="2956"/>
                      <a:pt x="11690" y="2956"/>
                      <a:pt x="11690" y="2956"/>
                    </a:cubicBezTo>
                    <a:lnTo>
                      <a:pt x="11690" y="2956"/>
                    </a:lnTo>
                    <a:cubicBezTo>
                      <a:pt x="12077" y="3248"/>
                      <a:pt x="12416" y="3587"/>
                      <a:pt x="12732" y="3951"/>
                    </a:cubicBezTo>
                    <a:cubicBezTo>
                      <a:pt x="13049" y="4341"/>
                      <a:pt x="13317" y="4756"/>
                      <a:pt x="13537" y="5171"/>
                    </a:cubicBezTo>
                    <a:cubicBezTo>
                      <a:pt x="13561" y="5244"/>
                      <a:pt x="13549" y="5262"/>
                      <a:pt x="13531" y="5262"/>
                    </a:cubicBezTo>
                    <a:cubicBezTo>
                      <a:pt x="13512" y="5262"/>
                      <a:pt x="13488" y="5244"/>
                      <a:pt x="13488" y="5244"/>
                    </a:cubicBezTo>
                    <a:lnTo>
                      <a:pt x="13488" y="5244"/>
                    </a:lnTo>
                    <a:cubicBezTo>
                      <a:pt x="13561" y="5390"/>
                      <a:pt x="13561" y="5293"/>
                      <a:pt x="13610" y="5439"/>
                    </a:cubicBezTo>
                    <a:cubicBezTo>
                      <a:pt x="13610" y="5447"/>
                      <a:pt x="13607" y="5450"/>
                      <a:pt x="13603" y="5450"/>
                    </a:cubicBezTo>
                    <a:cubicBezTo>
                      <a:pt x="13594" y="5450"/>
                      <a:pt x="13577" y="5439"/>
                      <a:pt x="13561" y="5439"/>
                    </a:cubicBezTo>
                    <a:cubicBezTo>
                      <a:pt x="13610" y="5488"/>
                      <a:pt x="13610" y="5561"/>
                      <a:pt x="13634" y="5561"/>
                    </a:cubicBezTo>
                    <a:cubicBezTo>
                      <a:pt x="13610" y="5463"/>
                      <a:pt x="13683" y="5488"/>
                      <a:pt x="13707" y="5439"/>
                    </a:cubicBezTo>
                    <a:lnTo>
                      <a:pt x="13732" y="5512"/>
                    </a:lnTo>
                    <a:cubicBezTo>
                      <a:pt x="13756" y="5561"/>
                      <a:pt x="13781" y="5610"/>
                      <a:pt x="13781" y="5610"/>
                    </a:cubicBezTo>
                    <a:lnTo>
                      <a:pt x="13732" y="5610"/>
                    </a:lnTo>
                    <a:cubicBezTo>
                      <a:pt x="13756" y="5658"/>
                      <a:pt x="13878" y="5683"/>
                      <a:pt x="13927" y="5878"/>
                    </a:cubicBezTo>
                    <a:cubicBezTo>
                      <a:pt x="14049" y="6195"/>
                      <a:pt x="14146" y="6536"/>
                      <a:pt x="14244" y="6878"/>
                    </a:cubicBezTo>
                    <a:cubicBezTo>
                      <a:pt x="14220" y="6878"/>
                      <a:pt x="14195" y="6805"/>
                      <a:pt x="14171" y="6756"/>
                    </a:cubicBezTo>
                    <a:lnTo>
                      <a:pt x="14171" y="6756"/>
                    </a:lnTo>
                    <a:cubicBezTo>
                      <a:pt x="14171" y="6805"/>
                      <a:pt x="14195" y="6854"/>
                      <a:pt x="14195" y="6902"/>
                    </a:cubicBezTo>
                    <a:cubicBezTo>
                      <a:pt x="14195" y="6886"/>
                      <a:pt x="14197" y="6879"/>
                      <a:pt x="14199" y="6879"/>
                    </a:cubicBezTo>
                    <a:cubicBezTo>
                      <a:pt x="14209" y="6879"/>
                      <a:pt x="14234" y="6989"/>
                      <a:pt x="14242" y="6989"/>
                    </a:cubicBezTo>
                    <a:cubicBezTo>
                      <a:pt x="14243" y="6989"/>
                      <a:pt x="14244" y="6985"/>
                      <a:pt x="14244" y="6975"/>
                    </a:cubicBezTo>
                    <a:cubicBezTo>
                      <a:pt x="14341" y="7219"/>
                      <a:pt x="14415" y="7488"/>
                      <a:pt x="14463" y="7756"/>
                    </a:cubicBezTo>
                    <a:cubicBezTo>
                      <a:pt x="14488" y="7756"/>
                      <a:pt x="14854" y="7829"/>
                      <a:pt x="15171" y="7902"/>
                    </a:cubicBezTo>
                    <a:cubicBezTo>
                      <a:pt x="15512" y="8000"/>
                      <a:pt x="15854" y="8097"/>
                      <a:pt x="15902" y="8097"/>
                    </a:cubicBezTo>
                    <a:cubicBezTo>
                      <a:pt x="15902" y="8171"/>
                      <a:pt x="15902" y="8219"/>
                      <a:pt x="15902" y="8292"/>
                    </a:cubicBezTo>
                    <a:cubicBezTo>
                      <a:pt x="15927" y="8195"/>
                      <a:pt x="15927" y="8122"/>
                      <a:pt x="15902" y="8024"/>
                    </a:cubicBezTo>
                    <a:lnTo>
                      <a:pt x="15854" y="8024"/>
                    </a:lnTo>
                    <a:cubicBezTo>
                      <a:pt x="15805" y="7829"/>
                      <a:pt x="15878" y="7975"/>
                      <a:pt x="15854" y="7780"/>
                    </a:cubicBezTo>
                    <a:cubicBezTo>
                      <a:pt x="15878" y="7780"/>
                      <a:pt x="15902" y="7951"/>
                      <a:pt x="15927" y="8097"/>
                    </a:cubicBezTo>
                    <a:cubicBezTo>
                      <a:pt x="15927" y="7951"/>
                      <a:pt x="15927" y="7805"/>
                      <a:pt x="15902" y="7756"/>
                    </a:cubicBezTo>
                    <a:cubicBezTo>
                      <a:pt x="15902" y="7634"/>
                      <a:pt x="15951" y="7756"/>
                      <a:pt x="15927" y="7610"/>
                    </a:cubicBezTo>
                    <a:cubicBezTo>
                      <a:pt x="15878" y="7488"/>
                      <a:pt x="15854" y="7366"/>
                      <a:pt x="15854" y="7219"/>
                    </a:cubicBezTo>
                    <a:cubicBezTo>
                      <a:pt x="15829" y="6927"/>
                      <a:pt x="15707" y="6780"/>
                      <a:pt x="15659" y="6488"/>
                    </a:cubicBezTo>
                    <a:lnTo>
                      <a:pt x="15659" y="6488"/>
                    </a:lnTo>
                    <a:lnTo>
                      <a:pt x="15683" y="6512"/>
                    </a:lnTo>
                    <a:cubicBezTo>
                      <a:pt x="15683" y="6414"/>
                      <a:pt x="15610" y="6195"/>
                      <a:pt x="15561" y="6049"/>
                    </a:cubicBezTo>
                    <a:cubicBezTo>
                      <a:pt x="15561" y="6077"/>
                      <a:pt x="15561" y="6105"/>
                      <a:pt x="15556" y="6105"/>
                    </a:cubicBezTo>
                    <a:cubicBezTo>
                      <a:pt x="15553" y="6105"/>
                      <a:pt x="15547" y="6090"/>
                      <a:pt x="15537" y="6049"/>
                    </a:cubicBezTo>
                    <a:cubicBezTo>
                      <a:pt x="15512" y="5951"/>
                      <a:pt x="15488" y="5854"/>
                      <a:pt x="15463" y="5780"/>
                    </a:cubicBezTo>
                    <a:cubicBezTo>
                      <a:pt x="15439" y="5707"/>
                      <a:pt x="15415" y="5634"/>
                      <a:pt x="15390" y="5536"/>
                    </a:cubicBezTo>
                    <a:lnTo>
                      <a:pt x="15317" y="5415"/>
                    </a:lnTo>
                    <a:cubicBezTo>
                      <a:pt x="15024" y="4732"/>
                      <a:pt x="14683" y="4097"/>
                      <a:pt x="14244" y="3512"/>
                    </a:cubicBezTo>
                    <a:cubicBezTo>
                      <a:pt x="13805" y="2927"/>
                      <a:pt x="13317" y="2390"/>
                      <a:pt x="12756" y="1927"/>
                    </a:cubicBezTo>
                    <a:lnTo>
                      <a:pt x="12781" y="1927"/>
                    </a:lnTo>
                    <a:cubicBezTo>
                      <a:pt x="12195" y="1415"/>
                      <a:pt x="11537" y="1024"/>
                      <a:pt x="10829" y="707"/>
                    </a:cubicBezTo>
                    <a:cubicBezTo>
                      <a:pt x="10122" y="366"/>
                      <a:pt x="9366" y="171"/>
                      <a:pt x="8610" y="98"/>
                    </a:cubicBezTo>
                    <a:cubicBezTo>
                      <a:pt x="8415" y="24"/>
                      <a:pt x="8195" y="0"/>
                      <a:pt x="8000" y="0"/>
                    </a:cubicBez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24" name="Google Shape;224;p8"/>
            <p:cNvSpPr/>
            <p:nvPr/>
          </p:nvSpPr>
          <p:spPr>
            <a:xfrm>
              <a:off x="400925" y="3037350"/>
              <a:ext cx="2450" cy="3700"/>
            </a:xfrm>
            <a:custGeom>
              <a:avLst/>
              <a:gdLst/>
              <a:ahLst/>
              <a:cxnLst/>
              <a:rect l="l" t="t" r="r" b="b"/>
              <a:pathLst>
                <a:path w="98" h="148" extrusionOk="0">
                  <a:moveTo>
                    <a:pt x="98" y="1"/>
                  </a:moveTo>
                  <a:lnTo>
                    <a:pt x="98" y="1"/>
                  </a:lnTo>
                  <a:cubicBezTo>
                    <a:pt x="49" y="25"/>
                    <a:pt x="0" y="74"/>
                    <a:pt x="0" y="147"/>
                  </a:cubicBezTo>
                  <a:cubicBezTo>
                    <a:pt x="49" y="98"/>
                    <a:pt x="73" y="50"/>
                    <a:pt x="98" y="1"/>
                  </a:cubicBez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403350" y="3037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365550" y="2914800"/>
              <a:ext cx="267700" cy="124800"/>
            </a:xfrm>
            <a:custGeom>
              <a:avLst/>
              <a:gdLst/>
              <a:ahLst/>
              <a:cxnLst/>
              <a:rect l="l" t="t" r="r" b="b"/>
              <a:pathLst>
                <a:path w="10708" h="4992" extrusionOk="0">
                  <a:moveTo>
                    <a:pt x="2206" y="3416"/>
                  </a:moveTo>
                  <a:lnTo>
                    <a:pt x="2206" y="3416"/>
                  </a:lnTo>
                  <a:cubicBezTo>
                    <a:pt x="2205" y="3416"/>
                    <a:pt x="2205" y="3417"/>
                    <a:pt x="2205" y="3418"/>
                  </a:cubicBezTo>
                  <a:lnTo>
                    <a:pt x="2205" y="3418"/>
                  </a:lnTo>
                  <a:cubicBezTo>
                    <a:pt x="2206" y="3417"/>
                    <a:pt x="2207" y="3416"/>
                    <a:pt x="2206" y="3416"/>
                  </a:cubicBezTo>
                  <a:close/>
                  <a:moveTo>
                    <a:pt x="2205" y="3418"/>
                  </a:moveTo>
                  <a:cubicBezTo>
                    <a:pt x="2202" y="3421"/>
                    <a:pt x="2196" y="3427"/>
                    <a:pt x="2196" y="3440"/>
                  </a:cubicBezTo>
                  <a:cubicBezTo>
                    <a:pt x="2198" y="3432"/>
                    <a:pt x="2201" y="3425"/>
                    <a:pt x="2205" y="3418"/>
                  </a:cubicBezTo>
                  <a:close/>
                  <a:moveTo>
                    <a:pt x="1464" y="4757"/>
                  </a:moveTo>
                  <a:lnTo>
                    <a:pt x="1451" y="4807"/>
                  </a:lnTo>
                  <a:lnTo>
                    <a:pt x="1451" y="4807"/>
                  </a:lnTo>
                  <a:cubicBezTo>
                    <a:pt x="1453" y="4778"/>
                    <a:pt x="1448" y="4757"/>
                    <a:pt x="1464" y="4757"/>
                  </a:cubicBezTo>
                  <a:close/>
                  <a:moveTo>
                    <a:pt x="5171" y="1"/>
                  </a:moveTo>
                  <a:cubicBezTo>
                    <a:pt x="5244" y="1"/>
                    <a:pt x="5220" y="25"/>
                    <a:pt x="5171" y="49"/>
                  </a:cubicBezTo>
                  <a:cubicBezTo>
                    <a:pt x="4830" y="74"/>
                    <a:pt x="5147" y="74"/>
                    <a:pt x="4805" y="123"/>
                  </a:cubicBezTo>
                  <a:lnTo>
                    <a:pt x="4610" y="147"/>
                  </a:lnTo>
                  <a:lnTo>
                    <a:pt x="4366" y="220"/>
                  </a:lnTo>
                  <a:cubicBezTo>
                    <a:pt x="4147" y="245"/>
                    <a:pt x="3927" y="318"/>
                    <a:pt x="3683" y="391"/>
                  </a:cubicBezTo>
                  <a:cubicBezTo>
                    <a:pt x="3586" y="415"/>
                    <a:pt x="3464" y="464"/>
                    <a:pt x="3366" y="488"/>
                  </a:cubicBezTo>
                  <a:cubicBezTo>
                    <a:pt x="3244" y="537"/>
                    <a:pt x="3147" y="562"/>
                    <a:pt x="3049" y="610"/>
                  </a:cubicBezTo>
                  <a:cubicBezTo>
                    <a:pt x="2878" y="708"/>
                    <a:pt x="2708" y="781"/>
                    <a:pt x="2635" y="805"/>
                  </a:cubicBezTo>
                  <a:cubicBezTo>
                    <a:pt x="2513" y="952"/>
                    <a:pt x="2269" y="1049"/>
                    <a:pt x="2147" y="1196"/>
                  </a:cubicBezTo>
                  <a:lnTo>
                    <a:pt x="2147" y="1171"/>
                  </a:lnTo>
                  <a:cubicBezTo>
                    <a:pt x="2098" y="1220"/>
                    <a:pt x="2025" y="1293"/>
                    <a:pt x="1903" y="1366"/>
                  </a:cubicBezTo>
                  <a:lnTo>
                    <a:pt x="1561" y="1708"/>
                  </a:lnTo>
                  <a:lnTo>
                    <a:pt x="1220" y="2049"/>
                  </a:lnTo>
                  <a:cubicBezTo>
                    <a:pt x="1147" y="2147"/>
                    <a:pt x="1098" y="2220"/>
                    <a:pt x="1049" y="2318"/>
                  </a:cubicBezTo>
                  <a:lnTo>
                    <a:pt x="1074" y="2293"/>
                  </a:lnTo>
                  <a:lnTo>
                    <a:pt x="1074" y="2293"/>
                  </a:lnTo>
                  <a:cubicBezTo>
                    <a:pt x="976" y="2488"/>
                    <a:pt x="927" y="2415"/>
                    <a:pt x="830" y="2537"/>
                  </a:cubicBezTo>
                  <a:cubicBezTo>
                    <a:pt x="903" y="2562"/>
                    <a:pt x="830" y="2732"/>
                    <a:pt x="805" y="2781"/>
                  </a:cubicBezTo>
                  <a:cubicBezTo>
                    <a:pt x="757" y="2879"/>
                    <a:pt x="708" y="3074"/>
                    <a:pt x="635" y="3244"/>
                  </a:cubicBezTo>
                  <a:lnTo>
                    <a:pt x="610" y="3220"/>
                  </a:lnTo>
                  <a:cubicBezTo>
                    <a:pt x="586" y="3342"/>
                    <a:pt x="464" y="3586"/>
                    <a:pt x="439" y="3659"/>
                  </a:cubicBezTo>
                  <a:cubicBezTo>
                    <a:pt x="391" y="3757"/>
                    <a:pt x="318" y="3879"/>
                    <a:pt x="269" y="4025"/>
                  </a:cubicBezTo>
                  <a:cubicBezTo>
                    <a:pt x="196" y="4171"/>
                    <a:pt x="147" y="4318"/>
                    <a:pt x="147" y="4464"/>
                  </a:cubicBezTo>
                  <a:lnTo>
                    <a:pt x="0" y="4610"/>
                  </a:lnTo>
                  <a:lnTo>
                    <a:pt x="0" y="4635"/>
                  </a:lnTo>
                  <a:cubicBezTo>
                    <a:pt x="171" y="4732"/>
                    <a:pt x="366" y="4830"/>
                    <a:pt x="586" y="4879"/>
                  </a:cubicBezTo>
                  <a:cubicBezTo>
                    <a:pt x="769" y="4940"/>
                    <a:pt x="981" y="4991"/>
                    <a:pt x="1156" y="4991"/>
                  </a:cubicBezTo>
                  <a:cubicBezTo>
                    <a:pt x="1260" y="4991"/>
                    <a:pt x="1351" y="4973"/>
                    <a:pt x="1415" y="4927"/>
                  </a:cubicBezTo>
                  <a:lnTo>
                    <a:pt x="1439" y="4927"/>
                  </a:lnTo>
                  <a:lnTo>
                    <a:pt x="1439" y="4854"/>
                  </a:lnTo>
                  <a:cubicBezTo>
                    <a:pt x="1447" y="4839"/>
                    <a:pt x="1455" y="4833"/>
                    <a:pt x="1461" y="4833"/>
                  </a:cubicBezTo>
                  <a:cubicBezTo>
                    <a:pt x="1477" y="4833"/>
                    <a:pt x="1488" y="4862"/>
                    <a:pt x="1488" y="4879"/>
                  </a:cubicBezTo>
                  <a:cubicBezTo>
                    <a:pt x="1488" y="4854"/>
                    <a:pt x="1513" y="4830"/>
                    <a:pt x="1537" y="4805"/>
                  </a:cubicBezTo>
                  <a:cubicBezTo>
                    <a:pt x="1537" y="4798"/>
                    <a:pt x="1535" y="4795"/>
                    <a:pt x="1531" y="4795"/>
                  </a:cubicBezTo>
                  <a:cubicBezTo>
                    <a:pt x="1523" y="4795"/>
                    <a:pt x="1505" y="4813"/>
                    <a:pt x="1488" y="4830"/>
                  </a:cubicBezTo>
                  <a:cubicBezTo>
                    <a:pt x="1488" y="4781"/>
                    <a:pt x="1488" y="4708"/>
                    <a:pt x="1488" y="4659"/>
                  </a:cubicBezTo>
                  <a:cubicBezTo>
                    <a:pt x="1513" y="4635"/>
                    <a:pt x="1531" y="4635"/>
                    <a:pt x="1546" y="4635"/>
                  </a:cubicBezTo>
                  <a:cubicBezTo>
                    <a:pt x="1561" y="4635"/>
                    <a:pt x="1574" y="4635"/>
                    <a:pt x="1586" y="4610"/>
                  </a:cubicBezTo>
                  <a:cubicBezTo>
                    <a:pt x="1757" y="4196"/>
                    <a:pt x="1952" y="3781"/>
                    <a:pt x="2196" y="3415"/>
                  </a:cubicBezTo>
                  <a:cubicBezTo>
                    <a:pt x="2202" y="3415"/>
                    <a:pt x="2205" y="3415"/>
                    <a:pt x="2206" y="3416"/>
                  </a:cubicBezTo>
                  <a:lnTo>
                    <a:pt x="2206" y="3416"/>
                  </a:lnTo>
                  <a:cubicBezTo>
                    <a:pt x="2257" y="3305"/>
                    <a:pt x="2345" y="3214"/>
                    <a:pt x="2391" y="3122"/>
                  </a:cubicBezTo>
                  <a:lnTo>
                    <a:pt x="2464" y="3122"/>
                  </a:lnTo>
                  <a:cubicBezTo>
                    <a:pt x="2439" y="3122"/>
                    <a:pt x="2561" y="3001"/>
                    <a:pt x="2659" y="2879"/>
                  </a:cubicBezTo>
                  <a:cubicBezTo>
                    <a:pt x="2708" y="2805"/>
                    <a:pt x="2781" y="2757"/>
                    <a:pt x="2830" y="2708"/>
                  </a:cubicBezTo>
                  <a:lnTo>
                    <a:pt x="2952" y="2635"/>
                  </a:lnTo>
                  <a:lnTo>
                    <a:pt x="2927" y="2586"/>
                  </a:lnTo>
                  <a:cubicBezTo>
                    <a:pt x="2960" y="2553"/>
                    <a:pt x="2979" y="2545"/>
                    <a:pt x="2992" y="2545"/>
                  </a:cubicBezTo>
                  <a:cubicBezTo>
                    <a:pt x="3006" y="2545"/>
                    <a:pt x="3014" y="2553"/>
                    <a:pt x="3025" y="2553"/>
                  </a:cubicBezTo>
                  <a:cubicBezTo>
                    <a:pt x="3036" y="2553"/>
                    <a:pt x="3049" y="2545"/>
                    <a:pt x="3074" y="2513"/>
                  </a:cubicBezTo>
                  <a:cubicBezTo>
                    <a:pt x="3049" y="2415"/>
                    <a:pt x="3244" y="2391"/>
                    <a:pt x="3244" y="2342"/>
                  </a:cubicBezTo>
                  <a:cubicBezTo>
                    <a:pt x="3244" y="2342"/>
                    <a:pt x="3266" y="2331"/>
                    <a:pt x="3288" y="2331"/>
                  </a:cubicBezTo>
                  <a:cubicBezTo>
                    <a:pt x="3298" y="2331"/>
                    <a:pt x="3309" y="2334"/>
                    <a:pt x="3317" y="2342"/>
                  </a:cubicBezTo>
                  <a:cubicBezTo>
                    <a:pt x="3317" y="2293"/>
                    <a:pt x="3342" y="2293"/>
                    <a:pt x="3366" y="2269"/>
                  </a:cubicBezTo>
                  <a:cubicBezTo>
                    <a:pt x="3374" y="2261"/>
                    <a:pt x="3377" y="2258"/>
                    <a:pt x="3376" y="2258"/>
                  </a:cubicBezTo>
                  <a:cubicBezTo>
                    <a:pt x="3374" y="2258"/>
                    <a:pt x="3358" y="2269"/>
                    <a:pt x="3342" y="2269"/>
                  </a:cubicBezTo>
                  <a:lnTo>
                    <a:pt x="3415" y="2220"/>
                  </a:lnTo>
                  <a:cubicBezTo>
                    <a:pt x="3439" y="2220"/>
                    <a:pt x="3464" y="2220"/>
                    <a:pt x="3439" y="2244"/>
                  </a:cubicBezTo>
                  <a:cubicBezTo>
                    <a:pt x="3513" y="2196"/>
                    <a:pt x="3610" y="2171"/>
                    <a:pt x="3708" y="2123"/>
                  </a:cubicBezTo>
                  <a:cubicBezTo>
                    <a:pt x="3830" y="2049"/>
                    <a:pt x="3976" y="2001"/>
                    <a:pt x="4122" y="1952"/>
                  </a:cubicBezTo>
                  <a:cubicBezTo>
                    <a:pt x="4195" y="1927"/>
                    <a:pt x="4269" y="1927"/>
                    <a:pt x="4342" y="1903"/>
                  </a:cubicBezTo>
                  <a:cubicBezTo>
                    <a:pt x="4415" y="1879"/>
                    <a:pt x="4488" y="1854"/>
                    <a:pt x="4561" y="1830"/>
                  </a:cubicBezTo>
                  <a:cubicBezTo>
                    <a:pt x="4708" y="1805"/>
                    <a:pt x="4805" y="1781"/>
                    <a:pt x="4878" y="1781"/>
                  </a:cubicBezTo>
                  <a:cubicBezTo>
                    <a:pt x="4854" y="1757"/>
                    <a:pt x="4824" y="1757"/>
                    <a:pt x="4796" y="1757"/>
                  </a:cubicBezTo>
                  <a:cubicBezTo>
                    <a:pt x="4769" y="1757"/>
                    <a:pt x="4744" y="1757"/>
                    <a:pt x="4732" y="1732"/>
                  </a:cubicBezTo>
                  <a:cubicBezTo>
                    <a:pt x="4756" y="1708"/>
                    <a:pt x="4781" y="1708"/>
                    <a:pt x="4799" y="1708"/>
                  </a:cubicBezTo>
                  <a:cubicBezTo>
                    <a:pt x="4817" y="1708"/>
                    <a:pt x="4830" y="1708"/>
                    <a:pt x="4830" y="1684"/>
                  </a:cubicBezTo>
                  <a:cubicBezTo>
                    <a:pt x="4854" y="1720"/>
                    <a:pt x="4891" y="1720"/>
                    <a:pt x="4930" y="1720"/>
                  </a:cubicBezTo>
                  <a:cubicBezTo>
                    <a:pt x="4970" y="1720"/>
                    <a:pt x="5013" y="1720"/>
                    <a:pt x="5049" y="1757"/>
                  </a:cubicBezTo>
                  <a:lnTo>
                    <a:pt x="5049" y="1708"/>
                  </a:lnTo>
                  <a:lnTo>
                    <a:pt x="5074" y="1732"/>
                  </a:lnTo>
                  <a:cubicBezTo>
                    <a:pt x="5220" y="1684"/>
                    <a:pt x="5244" y="1684"/>
                    <a:pt x="5244" y="1684"/>
                  </a:cubicBezTo>
                  <a:lnTo>
                    <a:pt x="5415" y="1684"/>
                  </a:lnTo>
                  <a:cubicBezTo>
                    <a:pt x="5519" y="1684"/>
                    <a:pt x="5588" y="1630"/>
                    <a:pt x="5667" y="1630"/>
                  </a:cubicBezTo>
                  <a:cubicBezTo>
                    <a:pt x="5680" y="1630"/>
                    <a:pt x="5694" y="1631"/>
                    <a:pt x="5708" y="1635"/>
                  </a:cubicBezTo>
                  <a:cubicBezTo>
                    <a:pt x="5708" y="1635"/>
                    <a:pt x="5659" y="1586"/>
                    <a:pt x="5708" y="1586"/>
                  </a:cubicBezTo>
                  <a:cubicBezTo>
                    <a:pt x="5708" y="1591"/>
                    <a:pt x="5713" y="1593"/>
                    <a:pt x="5720" y="1593"/>
                  </a:cubicBezTo>
                  <a:cubicBezTo>
                    <a:pt x="5734" y="1593"/>
                    <a:pt x="5757" y="1588"/>
                    <a:pt x="5775" y="1588"/>
                  </a:cubicBezTo>
                  <a:cubicBezTo>
                    <a:pt x="5792" y="1588"/>
                    <a:pt x="5805" y="1592"/>
                    <a:pt x="5805" y="1610"/>
                  </a:cubicBezTo>
                  <a:cubicBezTo>
                    <a:pt x="5812" y="1617"/>
                    <a:pt x="5824" y="1620"/>
                    <a:pt x="5837" y="1620"/>
                  </a:cubicBezTo>
                  <a:cubicBezTo>
                    <a:pt x="5871" y="1620"/>
                    <a:pt x="5915" y="1600"/>
                    <a:pt x="5905" y="1568"/>
                  </a:cubicBezTo>
                  <a:lnTo>
                    <a:pt x="5905" y="1568"/>
                  </a:lnTo>
                  <a:cubicBezTo>
                    <a:pt x="5921" y="1586"/>
                    <a:pt x="5996" y="1588"/>
                    <a:pt x="5952" y="1610"/>
                  </a:cubicBezTo>
                  <a:cubicBezTo>
                    <a:pt x="5968" y="1610"/>
                    <a:pt x="5995" y="1621"/>
                    <a:pt x="6011" y="1621"/>
                  </a:cubicBezTo>
                  <a:cubicBezTo>
                    <a:pt x="6019" y="1621"/>
                    <a:pt x="6025" y="1618"/>
                    <a:pt x="6025" y="1610"/>
                  </a:cubicBezTo>
                  <a:lnTo>
                    <a:pt x="6000" y="1586"/>
                  </a:lnTo>
                  <a:cubicBezTo>
                    <a:pt x="6084" y="1586"/>
                    <a:pt x="6132" y="1640"/>
                    <a:pt x="6205" y="1640"/>
                  </a:cubicBezTo>
                  <a:cubicBezTo>
                    <a:pt x="6217" y="1640"/>
                    <a:pt x="6230" y="1638"/>
                    <a:pt x="6244" y="1635"/>
                  </a:cubicBezTo>
                  <a:lnTo>
                    <a:pt x="6195" y="1586"/>
                  </a:lnTo>
                  <a:cubicBezTo>
                    <a:pt x="6269" y="1586"/>
                    <a:pt x="6317" y="1635"/>
                    <a:pt x="6317" y="1684"/>
                  </a:cubicBezTo>
                  <a:lnTo>
                    <a:pt x="6269" y="1684"/>
                  </a:lnTo>
                  <a:cubicBezTo>
                    <a:pt x="6342" y="1708"/>
                    <a:pt x="6439" y="1732"/>
                    <a:pt x="6537" y="1732"/>
                  </a:cubicBezTo>
                  <a:lnTo>
                    <a:pt x="6488" y="1732"/>
                  </a:lnTo>
                  <a:cubicBezTo>
                    <a:pt x="6561" y="1732"/>
                    <a:pt x="6610" y="1757"/>
                    <a:pt x="6683" y="1757"/>
                  </a:cubicBezTo>
                  <a:cubicBezTo>
                    <a:pt x="6756" y="1781"/>
                    <a:pt x="6854" y="1805"/>
                    <a:pt x="6952" y="1854"/>
                  </a:cubicBezTo>
                  <a:cubicBezTo>
                    <a:pt x="7147" y="1903"/>
                    <a:pt x="7317" y="2001"/>
                    <a:pt x="7391" y="2025"/>
                  </a:cubicBezTo>
                  <a:lnTo>
                    <a:pt x="7366" y="1952"/>
                  </a:lnTo>
                  <a:lnTo>
                    <a:pt x="7488" y="1976"/>
                  </a:lnTo>
                  <a:cubicBezTo>
                    <a:pt x="7488" y="1976"/>
                    <a:pt x="7395" y="2051"/>
                    <a:pt x="7371" y="2053"/>
                  </a:cubicBezTo>
                  <a:lnTo>
                    <a:pt x="7371" y="2053"/>
                  </a:lnTo>
                  <a:lnTo>
                    <a:pt x="7366" y="2049"/>
                  </a:lnTo>
                  <a:lnTo>
                    <a:pt x="7366" y="2049"/>
                  </a:lnTo>
                  <a:cubicBezTo>
                    <a:pt x="7366" y="2052"/>
                    <a:pt x="7368" y="2053"/>
                    <a:pt x="7370" y="2053"/>
                  </a:cubicBezTo>
                  <a:cubicBezTo>
                    <a:pt x="7371" y="2053"/>
                    <a:pt x="7371" y="2053"/>
                    <a:pt x="7371" y="2053"/>
                  </a:cubicBezTo>
                  <a:lnTo>
                    <a:pt x="7371" y="2053"/>
                  </a:lnTo>
                  <a:lnTo>
                    <a:pt x="7464" y="2123"/>
                  </a:lnTo>
                  <a:lnTo>
                    <a:pt x="7610" y="2220"/>
                  </a:lnTo>
                  <a:cubicBezTo>
                    <a:pt x="7756" y="2318"/>
                    <a:pt x="7878" y="2415"/>
                    <a:pt x="8000" y="2537"/>
                  </a:cubicBezTo>
                  <a:cubicBezTo>
                    <a:pt x="8195" y="2708"/>
                    <a:pt x="8391" y="2927"/>
                    <a:pt x="8537" y="3147"/>
                  </a:cubicBezTo>
                  <a:cubicBezTo>
                    <a:pt x="8551" y="3191"/>
                    <a:pt x="8531" y="3200"/>
                    <a:pt x="8512" y="3200"/>
                  </a:cubicBezTo>
                  <a:cubicBezTo>
                    <a:pt x="8500" y="3200"/>
                    <a:pt x="8488" y="3196"/>
                    <a:pt x="8488" y="3196"/>
                  </a:cubicBezTo>
                  <a:lnTo>
                    <a:pt x="8488" y="3196"/>
                  </a:lnTo>
                  <a:cubicBezTo>
                    <a:pt x="8512" y="3232"/>
                    <a:pt x="8525" y="3232"/>
                    <a:pt x="8537" y="3232"/>
                  </a:cubicBezTo>
                  <a:cubicBezTo>
                    <a:pt x="8549" y="3232"/>
                    <a:pt x="8561" y="3232"/>
                    <a:pt x="8586" y="3269"/>
                  </a:cubicBezTo>
                  <a:cubicBezTo>
                    <a:pt x="8586" y="3277"/>
                    <a:pt x="8583" y="3280"/>
                    <a:pt x="8578" y="3280"/>
                  </a:cubicBezTo>
                  <a:cubicBezTo>
                    <a:pt x="8569" y="3280"/>
                    <a:pt x="8553" y="3269"/>
                    <a:pt x="8537" y="3269"/>
                  </a:cubicBezTo>
                  <a:cubicBezTo>
                    <a:pt x="8537" y="3269"/>
                    <a:pt x="8586" y="3342"/>
                    <a:pt x="8586" y="3342"/>
                  </a:cubicBezTo>
                  <a:cubicBezTo>
                    <a:pt x="8610" y="3318"/>
                    <a:pt x="8634" y="3269"/>
                    <a:pt x="8659" y="3244"/>
                  </a:cubicBezTo>
                  <a:lnTo>
                    <a:pt x="8708" y="3318"/>
                  </a:lnTo>
                  <a:lnTo>
                    <a:pt x="8683" y="3342"/>
                  </a:lnTo>
                  <a:cubicBezTo>
                    <a:pt x="8683" y="3366"/>
                    <a:pt x="8805" y="3342"/>
                    <a:pt x="8830" y="3440"/>
                  </a:cubicBezTo>
                  <a:cubicBezTo>
                    <a:pt x="8878" y="3562"/>
                    <a:pt x="8927" y="3610"/>
                    <a:pt x="8951" y="3708"/>
                  </a:cubicBezTo>
                  <a:cubicBezTo>
                    <a:pt x="9000" y="3781"/>
                    <a:pt x="9025" y="3854"/>
                    <a:pt x="9049" y="3952"/>
                  </a:cubicBezTo>
                  <a:cubicBezTo>
                    <a:pt x="9049" y="3952"/>
                    <a:pt x="9025" y="3927"/>
                    <a:pt x="9000" y="3903"/>
                  </a:cubicBezTo>
                  <a:cubicBezTo>
                    <a:pt x="9000" y="3927"/>
                    <a:pt x="9000" y="3952"/>
                    <a:pt x="9000" y="3976"/>
                  </a:cubicBezTo>
                  <a:cubicBezTo>
                    <a:pt x="9005" y="3966"/>
                    <a:pt x="9010" y="3962"/>
                    <a:pt x="9015" y="3962"/>
                  </a:cubicBezTo>
                  <a:cubicBezTo>
                    <a:pt x="9031" y="3962"/>
                    <a:pt x="9045" y="4004"/>
                    <a:pt x="9048" y="4004"/>
                  </a:cubicBezTo>
                  <a:cubicBezTo>
                    <a:pt x="9049" y="4004"/>
                    <a:pt x="9049" y="4003"/>
                    <a:pt x="9049" y="4001"/>
                  </a:cubicBezTo>
                  <a:cubicBezTo>
                    <a:pt x="9098" y="4049"/>
                    <a:pt x="9147" y="4098"/>
                    <a:pt x="9147" y="4171"/>
                  </a:cubicBezTo>
                  <a:cubicBezTo>
                    <a:pt x="9147" y="4244"/>
                    <a:pt x="9171" y="4318"/>
                    <a:pt x="9220" y="4366"/>
                  </a:cubicBezTo>
                  <a:cubicBezTo>
                    <a:pt x="9439" y="4366"/>
                    <a:pt x="9683" y="4391"/>
                    <a:pt x="9903" y="4440"/>
                  </a:cubicBezTo>
                  <a:cubicBezTo>
                    <a:pt x="10244" y="4488"/>
                    <a:pt x="10561" y="4586"/>
                    <a:pt x="10610" y="4586"/>
                  </a:cubicBezTo>
                  <a:cubicBezTo>
                    <a:pt x="10610" y="4635"/>
                    <a:pt x="10610" y="4683"/>
                    <a:pt x="10610" y="4732"/>
                  </a:cubicBezTo>
                  <a:cubicBezTo>
                    <a:pt x="10634" y="4683"/>
                    <a:pt x="10634" y="4610"/>
                    <a:pt x="10634" y="4537"/>
                  </a:cubicBezTo>
                  <a:lnTo>
                    <a:pt x="10586" y="4537"/>
                  </a:lnTo>
                  <a:cubicBezTo>
                    <a:pt x="10561" y="4391"/>
                    <a:pt x="10610" y="4513"/>
                    <a:pt x="10610" y="4366"/>
                  </a:cubicBezTo>
                  <a:cubicBezTo>
                    <a:pt x="10634" y="4366"/>
                    <a:pt x="10659" y="4488"/>
                    <a:pt x="10659" y="4610"/>
                  </a:cubicBezTo>
                  <a:cubicBezTo>
                    <a:pt x="10659" y="4488"/>
                    <a:pt x="10683" y="4391"/>
                    <a:pt x="10634" y="4342"/>
                  </a:cubicBezTo>
                  <a:cubicBezTo>
                    <a:pt x="10634" y="4293"/>
                    <a:pt x="10647" y="4293"/>
                    <a:pt x="10662" y="4293"/>
                  </a:cubicBezTo>
                  <a:cubicBezTo>
                    <a:pt x="10677" y="4293"/>
                    <a:pt x="10695" y="4293"/>
                    <a:pt x="10708" y="4244"/>
                  </a:cubicBezTo>
                  <a:cubicBezTo>
                    <a:pt x="10659" y="4147"/>
                    <a:pt x="10634" y="4049"/>
                    <a:pt x="10634" y="3952"/>
                  </a:cubicBezTo>
                  <a:cubicBezTo>
                    <a:pt x="10634" y="3903"/>
                    <a:pt x="10610" y="3854"/>
                    <a:pt x="10610" y="3805"/>
                  </a:cubicBezTo>
                  <a:cubicBezTo>
                    <a:pt x="10586" y="3757"/>
                    <a:pt x="10561" y="3732"/>
                    <a:pt x="10561" y="3683"/>
                  </a:cubicBezTo>
                  <a:cubicBezTo>
                    <a:pt x="10512" y="3610"/>
                    <a:pt x="10464" y="3537"/>
                    <a:pt x="10464" y="3440"/>
                  </a:cubicBezTo>
                  <a:lnTo>
                    <a:pt x="10464" y="3440"/>
                  </a:lnTo>
                  <a:lnTo>
                    <a:pt x="10488" y="3464"/>
                  </a:lnTo>
                  <a:cubicBezTo>
                    <a:pt x="10488" y="3391"/>
                    <a:pt x="10390" y="3269"/>
                    <a:pt x="10366" y="3147"/>
                  </a:cubicBezTo>
                  <a:cubicBezTo>
                    <a:pt x="10366" y="3174"/>
                    <a:pt x="10366" y="3193"/>
                    <a:pt x="10362" y="3193"/>
                  </a:cubicBezTo>
                  <a:cubicBezTo>
                    <a:pt x="10359" y="3193"/>
                    <a:pt x="10353" y="3180"/>
                    <a:pt x="10342" y="3147"/>
                  </a:cubicBezTo>
                  <a:cubicBezTo>
                    <a:pt x="10293" y="3025"/>
                    <a:pt x="10244" y="2952"/>
                    <a:pt x="10220" y="2854"/>
                  </a:cubicBezTo>
                  <a:lnTo>
                    <a:pt x="10122" y="2781"/>
                  </a:lnTo>
                  <a:cubicBezTo>
                    <a:pt x="9903" y="2391"/>
                    <a:pt x="9634" y="2025"/>
                    <a:pt x="9317" y="1708"/>
                  </a:cubicBezTo>
                  <a:cubicBezTo>
                    <a:pt x="9220" y="1610"/>
                    <a:pt x="9122" y="1513"/>
                    <a:pt x="9000" y="1415"/>
                  </a:cubicBezTo>
                  <a:lnTo>
                    <a:pt x="8708" y="1171"/>
                  </a:lnTo>
                  <a:cubicBezTo>
                    <a:pt x="8537" y="1049"/>
                    <a:pt x="8366" y="927"/>
                    <a:pt x="8293" y="854"/>
                  </a:cubicBezTo>
                  <a:cubicBezTo>
                    <a:pt x="7878" y="586"/>
                    <a:pt x="7464" y="391"/>
                    <a:pt x="7025" y="220"/>
                  </a:cubicBezTo>
                  <a:lnTo>
                    <a:pt x="6634" y="98"/>
                  </a:lnTo>
                  <a:lnTo>
                    <a:pt x="6220" y="25"/>
                  </a:lnTo>
                  <a:cubicBezTo>
                    <a:pt x="6110" y="13"/>
                    <a:pt x="5994" y="7"/>
                    <a:pt x="5878" y="7"/>
                  </a:cubicBezTo>
                  <a:cubicBezTo>
                    <a:pt x="5763" y="7"/>
                    <a:pt x="5647" y="13"/>
                    <a:pt x="5537" y="25"/>
                  </a:cubicBezTo>
                  <a:cubicBezTo>
                    <a:pt x="5415" y="1"/>
                    <a:pt x="5293" y="1"/>
                    <a:pt x="5171" y="1"/>
                  </a:cubicBez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27" name="Google Shape;227;p8"/>
          <p:cNvSpPr/>
          <p:nvPr/>
        </p:nvSpPr>
        <p:spPr>
          <a:xfrm>
            <a:off x="11112142" y="5319341"/>
            <a:ext cx="689309" cy="471984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rgbClr val="E765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8"/>
          <p:cNvSpPr/>
          <p:nvPr/>
        </p:nvSpPr>
        <p:spPr>
          <a:xfrm>
            <a:off x="10130318" y="5473602"/>
            <a:ext cx="620181" cy="439361"/>
          </a:xfrm>
          <a:custGeom>
            <a:avLst/>
            <a:gdLst/>
            <a:ahLst/>
            <a:cxnLst/>
            <a:rect l="l" t="t" r="r" b="b"/>
            <a:pathLst>
              <a:path w="14220" h="10074" extrusionOk="0">
                <a:moveTo>
                  <a:pt x="7706" y="4422"/>
                </a:moveTo>
                <a:lnTo>
                  <a:pt x="7683" y="4512"/>
                </a:lnTo>
                <a:lnTo>
                  <a:pt x="7708" y="4439"/>
                </a:lnTo>
                <a:cubicBezTo>
                  <a:pt x="7708" y="4431"/>
                  <a:pt x="7707" y="4426"/>
                  <a:pt x="7706" y="4422"/>
                </a:cubicBezTo>
                <a:close/>
                <a:moveTo>
                  <a:pt x="1891" y="4477"/>
                </a:moveTo>
                <a:cubicBezTo>
                  <a:pt x="1895" y="4477"/>
                  <a:pt x="1899" y="4480"/>
                  <a:pt x="1903" y="4488"/>
                </a:cubicBezTo>
                <a:lnTo>
                  <a:pt x="1746" y="4711"/>
                </a:lnTo>
                <a:lnTo>
                  <a:pt x="1746" y="4711"/>
                </a:lnTo>
                <a:cubicBezTo>
                  <a:pt x="1839" y="4577"/>
                  <a:pt x="1870" y="4477"/>
                  <a:pt x="1891" y="4477"/>
                </a:cubicBezTo>
                <a:close/>
                <a:moveTo>
                  <a:pt x="14195" y="6854"/>
                </a:moveTo>
                <a:cubicBezTo>
                  <a:pt x="14194" y="6863"/>
                  <a:pt x="14194" y="6872"/>
                  <a:pt x="14193" y="6882"/>
                </a:cubicBezTo>
                <a:lnTo>
                  <a:pt x="14193" y="6882"/>
                </a:lnTo>
                <a:cubicBezTo>
                  <a:pt x="14194" y="6873"/>
                  <a:pt x="14195" y="6863"/>
                  <a:pt x="14195" y="6854"/>
                </a:cubicBezTo>
                <a:close/>
                <a:moveTo>
                  <a:pt x="10125" y="7143"/>
                </a:moveTo>
                <a:cubicBezTo>
                  <a:pt x="10124" y="7144"/>
                  <a:pt x="10123" y="7145"/>
                  <a:pt x="10122" y="7146"/>
                </a:cubicBezTo>
                <a:cubicBezTo>
                  <a:pt x="10123" y="7145"/>
                  <a:pt x="10124" y="7144"/>
                  <a:pt x="10125" y="7143"/>
                </a:cubicBezTo>
                <a:close/>
                <a:moveTo>
                  <a:pt x="4317" y="0"/>
                </a:moveTo>
                <a:cubicBezTo>
                  <a:pt x="4220" y="25"/>
                  <a:pt x="4122" y="49"/>
                  <a:pt x="4000" y="49"/>
                </a:cubicBezTo>
                <a:lnTo>
                  <a:pt x="3903" y="73"/>
                </a:lnTo>
                <a:lnTo>
                  <a:pt x="3708" y="98"/>
                </a:lnTo>
                <a:cubicBezTo>
                  <a:pt x="3561" y="98"/>
                  <a:pt x="3439" y="146"/>
                  <a:pt x="3269" y="146"/>
                </a:cubicBezTo>
                <a:lnTo>
                  <a:pt x="3171" y="268"/>
                </a:lnTo>
                <a:lnTo>
                  <a:pt x="3195" y="195"/>
                </a:lnTo>
                <a:lnTo>
                  <a:pt x="3195" y="195"/>
                </a:lnTo>
                <a:cubicBezTo>
                  <a:pt x="3025" y="415"/>
                  <a:pt x="2781" y="659"/>
                  <a:pt x="2537" y="903"/>
                </a:cubicBezTo>
                <a:lnTo>
                  <a:pt x="1976" y="1585"/>
                </a:lnTo>
                <a:lnTo>
                  <a:pt x="1732" y="1854"/>
                </a:lnTo>
                <a:lnTo>
                  <a:pt x="1488" y="2146"/>
                </a:lnTo>
                <a:lnTo>
                  <a:pt x="1049" y="2683"/>
                </a:lnTo>
                <a:cubicBezTo>
                  <a:pt x="805" y="2976"/>
                  <a:pt x="586" y="3293"/>
                  <a:pt x="391" y="3634"/>
                </a:cubicBezTo>
                <a:lnTo>
                  <a:pt x="195" y="3805"/>
                </a:lnTo>
                <a:lnTo>
                  <a:pt x="25" y="3976"/>
                </a:lnTo>
                <a:lnTo>
                  <a:pt x="0" y="4049"/>
                </a:lnTo>
                <a:cubicBezTo>
                  <a:pt x="122" y="4268"/>
                  <a:pt x="293" y="4488"/>
                  <a:pt x="488" y="4683"/>
                </a:cubicBezTo>
                <a:cubicBezTo>
                  <a:pt x="693" y="4857"/>
                  <a:pt x="939" y="4999"/>
                  <a:pt x="1193" y="4999"/>
                </a:cubicBezTo>
                <a:cubicBezTo>
                  <a:pt x="1332" y="4999"/>
                  <a:pt x="1472" y="4957"/>
                  <a:pt x="1610" y="4854"/>
                </a:cubicBezTo>
                <a:lnTo>
                  <a:pt x="1634" y="4878"/>
                </a:lnTo>
                <a:lnTo>
                  <a:pt x="1683" y="4805"/>
                </a:lnTo>
                <a:lnTo>
                  <a:pt x="1732" y="4732"/>
                </a:lnTo>
                <a:cubicBezTo>
                  <a:pt x="1785" y="4670"/>
                  <a:pt x="1809" y="4646"/>
                  <a:pt x="1817" y="4646"/>
                </a:cubicBezTo>
                <a:cubicBezTo>
                  <a:pt x="1832" y="4646"/>
                  <a:pt x="1796" y="4718"/>
                  <a:pt x="1781" y="4780"/>
                </a:cubicBezTo>
                <a:cubicBezTo>
                  <a:pt x="1830" y="4707"/>
                  <a:pt x="1878" y="4634"/>
                  <a:pt x="1927" y="4585"/>
                </a:cubicBezTo>
                <a:cubicBezTo>
                  <a:pt x="1927" y="4570"/>
                  <a:pt x="1925" y="4564"/>
                  <a:pt x="1921" y="4564"/>
                </a:cubicBezTo>
                <a:cubicBezTo>
                  <a:pt x="1912" y="4564"/>
                  <a:pt x="1895" y="4593"/>
                  <a:pt x="1878" y="4610"/>
                </a:cubicBezTo>
                <a:cubicBezTo>
                  <a:pt x="1927" y="4488"/>
                  <a:pt x="2000" y="4366"/>
                  <a:pt x="2073" y="4244"/>
                </a:cubicBezTo>
                <a:cubicBezTo>
                  <a:pt x="2138" y="4169"/>
                  <a:pt x="2160" y="4165"/>
                  <a:pt x="2178" y="4165"/>
                </a:cubicBezTo>
                <a:cubicBezTo>
                  <a:pt x="2181" y="4165"/>
                  <a:pt x="2184" y="4165"/>
                  <a:pt x="2186" y="4165"/>
                </a:cubicBezTo>
                <a:cubicBezTo>
                  <a:pt x="2208" y="4165"/>
                  <a:pt x="2232" y="4159"/>
                  <a:pt x="2317" y="4049"/>
                </a:cubicBezTo>
                <a:lnTo>
                  <a:pt x="2488" y="3805"/>
                </a:lnTo>
                <a:lnTo>
                  <a:pt x="2586" y="3683"/>
                </a:lnTo>
                <a:lnTo>
                  <a:pt x="2634" y="3610"/>
                </a:lnTo>
                <a:lnTo>
                  <a:pt x="2683" y="3585"/>
                </a:lnTo>
                <a:lnTo>
                  <a:pt x="2756" y="3561"/>
                </a:lnTo>
                <a:cubicBezTo>
                  <a:pt x="2781" y="3537"/>
                  <a:pt x="2781" y="3537"/>
                  <a:pt x="2805" y="3537"/>
                </a:cubicBezTo>
                <a:lnTo>
                  <a:pt x="2805" y="3561"/>
                </a:lnTo>
                <a:lnTo>
                  <a:pt x="2781" y="3585"/>
                </a:lnTo>
                <a:cubicBezTo>
                  <a:pt x="2789" y="3577"/>
                  <a:pt x="2792" y="3575"/>
                  <a:pt x="2793" y="3575"/>
                </a:cubicBezTo>
                <a:cubicBezTo>
                  <a:pt x="2794" y="3575"/>
                  <a:pt x="2789" y="3585"/>
                  <a:pt x="2805" y="3585"/>
                </a:cubicBezTo>
                <a:cubicBezTo>
                  <a:pt x="2805" y="3634"/>
                  <a:pt x="2756" y="3683"/>
                  <a:pt x="2756" y="3707"/>
                </a:cubicBezTo>
                <a:lnTo>
                  <a:pt x="2756" y="3707"/>
                </a:lnTo>
                <a:cubicBezTo>
                  <a:pt x="2756" y="3707"/>
                  <a:pt x="2756" y="3683"/>
                  <a:pt x="2781" y="3683"/>
                </a:cubicBezTo>
                <a:lnTo>
                  <a:pt x="2781" y="3707"/>
                </a:lnTo>
                <a:cubicBezTo>
                  <a:pt x="2756" y="3927"/>
                  <a:pt x="2756" y="4098"/>
                  <a:pt x="2756" y="4098"/>
                </a:cubicBezTo>
                <a:lnTo>
                  <a:pt x="2830" y="4146"/>
                </a:lnTo>
                <a:cubicBezTo>
                  <a:pt x="2781" y="5024"/>
                  <a:pt x="2732" y="4439"/>
                  <a:pt x="2708" y="5244"/>
                </a:cubicBezTo>
                <a:cubicBezTo>
                  <a:pt x="2732" y="5341"/>
                  <a:pt x="2732" y="5439"/>
                  <a:pt x="2732" y="5537"/>
                </a:cubicBezTo>
                <a:cubicBezTo>
                  <a:pt x="2732" y="5659"/>
                  <a:pt x="2732" y="5805"/>
                  <a:pt x="2708" y="5951"/>
                </a:cubicBezTo>
                <a:cubicBezTo>
                  <a:pt x="2805" y="6049"/>
                  <a:pt x="2927" y="6146"/>
                  <a:pt x="3000" y="6171"/>
                </a:cubicBezTo>
                <a:cubicBezTo>
                  <a:pt x="3000" y="6171"/>
                  <a:pt x="3098" y="6293"/>
                  <a:pt x="3073" y="6293"/>
                </a:cubicBezTo>
                <a:cubicBezTo>
                  <a:pt x="3147" y="6293"/>
                  <a:pt x="3220" y="6390"/>
                  <a:pt x="3317" y="6463"/>
                </a:cubicBezTo>
                <a:cubicBezTo>
                  <a:pt x="3342" y="6463"/>
                  <a:pt x="3317" y="6415"/>
                  <a:pt x="3293" y="6390"/>
                </a:cubicBezTo>
                <a:lnTo>
                  <a:pt x="3293" y="6390"/>
                </a:lnTo>
                <a:lnTo>
                  <a:pt x="3366" y="6463"/>
                </a:lnTo>
                <a:lnTo>
                  <a:pt x="3464" y="6537"/>
                </a:lnTo>
                <a:cubicBezTo>
                  <a:pt x="3511" y="6584"/>
                  <a:pt x="3528" y="6611"/>
                  <a:pt x="3514" y="6611"/>
                </a:cubicBezTo>
                <a:cubicBezTo>
                  <a:pt x="3506" y="6611"/>
                  <a:pt x="3490" y="6603"/>
                  <a:pt x="3464" y="6585"/>
                </a:cubicBezTo>
                <a:lnTo>
                  <a:pt x="3464" y="6585"/>
                </a:lnTo>
                <a:cubicBezTo>
                  <a:pt x="3537" y="6634"/>
                  <a:pt x="3634" y="6683"/>
                  <a:pt x="3756" y="6756"/>
                </a:cubicBezTo>
                <a:lnTo>
                  <a:pt x="4269" y="7122"/>
                </a:lnTo>
                <a:cubicBezTo>
                  <a:pt x="4488" y="7024"/>
                  <a:pt x="4732" y="6878"/>
                  <a:pt x="5000" y="6732"/>
                </a:cubicBezTo>
                <a:cubicBezTo>
                  <a:pt x="5293" y="6537"/>
                  <a:pt x="5586" y="6317"/>
                  <a:pt x="5854" y="6098"/>
                </a:cubicBezTo>
                <a:cubicBezTo>
                  <a:pt x="6000" y="5976"/>
                  <a:pt x="6171" y="5854"/>
                  <a:pt x="6293" y="5732"/>
                </a:cubicBezTo>
                <a:lnTo>
                  <a:pt x="6708" y="5341"/>
                </a:lnTo>
                <a:lnTo>
                  <a:pt x="7147" y="4951"/>
                </a:lnTo>
                <a:cubicBezTo>
                  <a:pt x="7268" y="4829"/>
                  <a:pt x="7390" y="4732"/>
                  <a:pt x="7512" y="4634"/>
                </a:cubicBezTo>
                <a:lnTo>
                  <a:pt x="7683" y="4488"/>
                </a:lnTo>
                <a:cubicBezTo>
                  <a:pt x="7683" y="4439"/>
                  <a:pt x="7683" y="4463"/>
                  <a:pt x="7659" y="4390"/>
                </a:cubicBezTo>
                <a:cubicBezTo>
                  <a:pt x="7647" y="4366"/>
                  <a:pt x="7653" y="4366"/>
                  <a:pt x="7662" y="4366"/>
                </a:cubicBezTo>
                <a:cubicBezTo>
                  <a:pt x="7671" y="4366"/>
                  <a:pt x="7683" y="4366"/>
                  <a:pt x="7683" y="4341"/>
                </a:cubicBezTo>
                <a:cubicBezTo>
                  <a:pt x="7683" y="4423"/>
                  <a:pt x="7700" y="4402"/>
                  <a:pt x="7706" y="4422"/>
                </a:cubicBezTo>
                <a:lnTo>
                  <a:pt x="7706" y="4422"/>
                </a:lnTo>
                <a:lnTo>
                  <a:pt x="7708" y="4415"/>
                </a:lnTo>
                <a:lnTo>
                  <a:pt x="7708" y="4463"/>
                </a:lnTo>
                <a:cubicBezTo>
                  <a:pt x="7732" y="4463"/>
                  <a:pt x="7732" y="4439"/>
                  <a:pt x="7756" y="4415"/>
                </a:cubicBezTo>
                <a:cubicBezTo>
                  <a:pt x="7781" y="4415"/>
                  <a:pt x="7756" y="4415"/>
                  <a:pt x="7756" y="4463"/>
                </a:cubicBezTo>
                <a:lnTo>
                  <a:pt x="7805" y="4463"/>
                </a:lnTo>
                <a:cubicBezTo>
                  <a:pt x="7800" y="4469"/>
                  <a:pt x="7799" y="4470"/>
                  <a:pt x="7801" y="4470"/>
                </a:cubicBezTo>
                <a:cubicBezTo>
                  <a:pt x="7807" y="4470"/>
                  <a:pt x="7835" y="4456"/>
                  <a:pt x="7858" y="4456"/>
                </a:cubicBezTo>
                <a:cubicBezTo>
                  <a:pt x="7866" y="4456"/>
                  <a:pt x="7873" y="4458"/>
                  <a:pt x="7878" y="4463"/>
                </a:cubicBezTo>
                <a:cubicBezTo>
                  <a:pt x="7878" y="4476"/>
                  <a:pt x="7872" y="4476"/>
                  <a:pt x="7869" y="4476"/>
                </a:cubicBezTo>
                <a:cubicBezTo>
                  <a:pt x="7866" y="4476"/>
                  <a:pt x="7866" y="4476"/>
                  <a:pt x="7878" y="4488"/>
                </a:cubicBezTo>
                <a:cubicBezTo>
                  <a:pt x="7878" y="4512"/>
                  <a:pt x="7878" y="4537"/>
                  <a:pt x="7878" y="4537"/>
                </a:cubicBezTo>
                <a:cubicBezTo>
                  <a:pt x="7878" y="4537"/>
                  <a:pt x="7878" y="4561"/>
                  <a:pt x="7878" y="4561"/>
                </a:cubicBezTo>
                <a:lnTo>
                  <a:pt x="7878" y="4707"/>
                </a:lnTo>
                <a:cubicBezTo>
                  <a:pt x="7878" y="4747"/>
                  <a:pt x="7878" y="4818"/>
                  <a:pt x="7904" y="4818"/>
                </a:cubicBezTo>
                <a:cubicBezTo>
                  <a:pt x="7910" y="4818"/>
                  <a:pt x="7918" y="4814"/>
                  <a:pt x="7927" y="4805"/>
                </a:cubicBezTo>
                <a:lnTo>
                  <a:pt x="7927" y="4805"/>
                </a:lnTo>
                <a:cubicBezTo>
                  <a:pt x="7890" y="4842"/>
                  <a:pt x="7838" y="5038"/>
                  <a:pt x="7816" y="5038"/>
                </a:cubicBezTo>
                <a:cubicBezTo>
                  <a:pt x="7809" y="5038"/>
                  <a:pt x="7805" y="5021"/>
                  <a:pt x="7805" y="4976"/>
                </a:cubicBezTo>
                <a:cubicBezTo>
                  <a:pt x="7781" y="5073"/>
                  <a:pt x="7781" y="5171"/>
                  <a:pt x="7756" y="5293"/>
                </a:cubicBezTo>
                <a:lnTo>
                  <a:pt x="7805" y="5146"/>
                </a:lnTo>
                <a:lnTo>
                  <a:pt x="7805" y="5146"/>
                </a:lnTo>
                <a:cubicBezTo>
                  <a:pt x="7732" y="5415"/>
                  <a:pt x="7708" y="5683"/>
                  <a:pt x="7683" y="5976"/>
                </a:cubicBezTo>
                <a:lnTo>
                  <a:pt x="7732" y="5829"/>
                </a:lnTo>
                <a:lnTo>
                  <a:pt x="7732" y="5829"/>
                </a:lnTo>
                <a:cubicBezTo>
                  <a:pt x="7732" y="6024"/>
                  <a:pt x="7683" y="6195"/>
                  <a:pt x="7586" y="6341"/>
                </a:cubicBezTo>
                <a:lnTo>
                  <a:pt x="7610" y="6098"/>
                </a:lnTo>
                <a:lnTo>
                  <a:pt x="7610" y="6098"/>
                </a:lnTo>
                <a:cubicBezTo>
                  <a:pt x="7537" y="6415"/>
                  <a:pt x="7488" y="6732"/>
                  <a:pt x="7464" y="7049"/>
                </a:cubicBezTo>
                <a:lnTo>
                  <a:pt x="7488" y="6951"/>
                </a:lnTo>
                <a:lnTo>
                  <a:pt x="7488" y="6951"/>
                </a:lnTo>
                <a:cubicBezTo>
                  <a:pt x="7488" y="7040"/>
                  <a:pt x="7470" y="7237"/>
                  <a:pt x="7445" y="7493"/>
                </a:cubicBezTo>
                <a:lnTo>
                  <a:pt x="7445" y="7493"/>
                </a:lnTo>
                <a:cubicBezTo>
                  <a:pt x="7435" y="7507"/>
                  <a:pt x="7425" y="7522"/>
                  <a:pt x="7415" y="7537"/>
                </a:cubicBezTo>
                <a:lnTo>
                  <a:pt x="7440" y="7546"/>
                </a:lnTo>
                <a:lnTo>
                  <a:pt x="7440" y="7546"/>
                </a:lnTo>
                <a:cubicBezTo>
                  <a:pt x="7425" y="7698"/>
                  <a:pt x="7408" y="7869"/>
                  <a:pt x="7390" y="8049"/>
                </a:cubicBezTo>
                <a:lnTo>
                  <a:pt x="9073" y="8683"/>
                </a:lnTo>
                <a:cubicBezTo>
                  <a:pt x="9488" y="8024"/>
                  <a:pt x="9976" y="7268"/>
                  <a:pt x="10098" y="7073"/>
                </a:cubicBezTo>
                <a:lnTo>
                  <a:pt x="10098" y="7073"/>
                </a:lnTo>
                <a:lnTo>
                  <a:pt x="9951" y="7171"/>
                </a:lnTo>
                <a:lnTo>
                  <a:pt x="9951" y="7171"/>
                </a:lnTo>
                <a:lnTo>
                  <a:pt x="10119" y="6907"/>
                </a:lnTo>
                <a:lnTo>
                  <a:pt x="10119" y="6907"/>
                </a:lnTo>
                <a:cubicBezTo>
                  <a:pt x="10103" y="6944"/>
                  <a:pt x="10142" y="7109"/>
                  <a:pt x="10125" y="7143"/>
                </a:cubicBezTo>
                <a:lnTo>
                  <a:pt x="10125" y="7143"/>
                </a:lnTo>
                <a:cubicBezTo>
                  <a:pt x="10417" y="6730"/>
                  <a:pt x="10757" y="6365"/>
                  <a:pt x="11098" y="6000"/>
                </a:cubicBezTo>
                <a:cubicBezTo>
                  <a:pt x="11220" y="5878"/>
                  <a:pt x="11342" y="5756"/>
                  <a:pt x="11464" y="5659"/>
                </a:cubicBezTo>
                <a:lnTo>
                  <a:pt x="11659" y="5488"/>
                </a:lnTo>
                <a:cubicBezTo>
                  <a:pt x="11707" y="5463"/>
                  <a:pt x="11732" y="5439"/>
                  <a:pt x="11781" y="5415"/>
                </a:cubicBezTo>
                <a:lnTo>
                  <a:pt x="11829" y="5366"/>
                </a:lnTo>
                <a:cubicBezTo>
                  <a:pt x="11903" y="5293"/>
                  <a:pt x="12000" y="5244"/>
                  <a:pt x="12098" y="5195"/>
                </a:cubicBezTo>
                <a:cubicBezTo>
                  <a:pt x="12122" y="5195"/>
                  <a:pt x="12171" y="5171"/>
                  <a:pt x="12195" y="5171"/>
                </a:cubicBezTo>
                <a:lnTo>
                  <a:pt x="12268" y="5171"/>
                </a:lnTo>
                <a:lnTo>
                  <a:pt x="12268" y="5293"/>
                </a:lnTo>
                <a:cubicBezTo>
                  <a:pt x="12244" y="5415"/>
                  <a:pt x="12195" y="5415"/>
                  <a:pt x="12195" y="5415"/>
                </a:cubicBezTo>
                <a:cubicBezTo>
                  <a:pt x="12195" y="5427"/>
                  <a:pt x="12201" y="5433"/>
                  <a:pt x="12207" y="5433"/>
                </a:cubicBezTo>
                <a:cubicBezTo>
                  <a:pt x="12214" y="5433"/>
                  <a:pt x="12220" y="5427"/>
                  <a:pt x="12220" y="5415"/>
                </a:cubicBezTo>
                <a:cubicBezTo>
                  <a:pt x="12244" y="5415"/>
                  <a:pt x="12244" y="5415"/>
                  <a:pt x="12244" y="5439"/>
                </a:cubicBezTo>
                <a:cubicBezTo>
                  <a:pt x="12244" y="5488"/>
                  <a:pt x="12195" y="5488"/>
                  <a:pt x="12195" y="5488"/>
                </a:cubicBezTo>
                <a:cubicBezTo>
                  <a:pt x="12195" y="5488"/>
                  <a:pt x="12195" y="5519"/>
                  <a:pt x="12208" y="5519"/>
                </a:cubicBezTo>
                <a:cubicBezTo>
                  <a:pt x="12211" y="5519"/>
                  <a:pt x="12215" y="5517"/>
                  <a:pt x="12220" y="5512"/>
                </a:cubicBezTo>
                <a:cubicBezTo>
                  <a:pt x="12244" y="5512"/>
                  <a:pt x="12293" y="5439"/>
                  <a:pt x="12342" y="5390"/>
                </a:cubicBezTo>
                <a:lnTo>
                  <a:pt x="12342" y="5512"/>
                </a:lnTo>
                <a:lnTo>
                  <a:pt x="12293" y="5512"/>
                </a:lnTo>
                <a:cubicBezTo>
                  <a:pt x="12293" y="5512"/>
                  <a:pt x="12317" y="5512"/>
                  <a:pt x="12366" y="5537"/>
                </a:cubicBezTo>
                <a:cubicBezTo>
                  <a:pt x="12366" y="5561"/>
                  <a:pt x="12390" y="5561"/>
                  <a:pt x="12390" y="5585"/>
                </a:cubicBezTo>
                <a:cubicBezTo>
                  <a:pt x="12390" y="5610"/>
                  <a:pt x="12390" y="5610"/>
                  <a:pt x="12390" y="5634"/>
                </a:cubicBezTo>
                <a:lnTo>
                  <a:pt x="12390" y="5707"/>
                </a:lnTo>
                <a:cubicBezTo>
                  <a:pt x="12390" y="5976"/>
                  <a:pt x="12390" y="6268"/>
                  <a:pt x="12366" y="6561"/>
                </a:cubicBezTo>
                <a:cubicBezTo>
                  <a:pt x="12366" y="6707"/>
                  <a:pt x="12342" y="6854"/>
                  <a:pt x="12342" y="7000"/>
                </a:cubicBezTo>
                <a:lnTo>
                  <a:pt x="12293" y="7439"/>
                </a:lnTo>
                <a:cubicBezTo>
                  <a:pt x="12268" y="7439"/>
                  <a:pt x="12244" y="7293"/>
                  <a:pt x="12244" y="7171"/>
                </a:cubicBezTo>
                <a:cubicBezTo>
                  <a:pt x="12244" y="7268"/>
                  <a:pt x="12244" y="7341"/>
                  <a:pt x="12220" y="7439"/>
                </a:cubicBezTo>
                <a:cubicBezTo>
                  <a:pt x="12227" y="7415"/>
                  <a:pt x="12233" y="7406"/>
                  <a:pt x="12236" y="7406"/>
                </a:cubicBezTo>
                <a:cubicBezTo>
                  <a:pt x="12252" y="7406"/>
                  <a:pt x="12231" y="7601"/>
                  <a:pt x="12238" y="7601"/>
                </a:cubicBezTo>
                <a:cubicBezTo>
                  <a:pt x="12239" y="7601"/>
                  <a:pt x="12241" y="7596"/>
                  <a:pt x="12244" y="7585"/>
                </a:cubicBezTo>
                <a:lnTo>
                  <a:pt x="12244" y="7585"/>
                </a:lnTo>
                <a:cubicBezTo>
                  <a:pt x="12317" y="8000"/>
                  <a:pt x="12171" y="8561"/>
                  <a:pt x="12220" y="8951"/>
                </a:cubicBezTo>
                <a:lnTo>
                  <a:pt x="13073" y="9415"/>
                </a:lnTo>
                <a:cubicBezTo>
                  <a:pt x="13342" y="9585"/>
                  <a:pt x="13634" y="9707"/>
                  <a:pt x="13927" y="9829"/>
                </a:cubicBezTo>
                <a:cubicBezTo>
                  <a:pt x="13927" y="9902"/>
                  <a:pt x="13927" y="10000"/>
                  <a:pt x="13902" y="10073"/>
                </a:cubicBezTo>
                <a:cubicBezTo>
                  <a:pt x="13951" y="9951"/>
                  <a:pt x="13951" y="9829"/>
                  <a:pt x="13951" y="9732"/>
                </a:cubicBezTo>
                <a:lnTo>
                  <a:pt x="13878" y="9707"/>
                </a:lnTo>
                <a:cubicBezTo>
                  <a:pt x="13878" y="9439"/>
                  <a:pt x="13927" y="9634"/>
                  <a:pt x="13927" y="9390"/>
                </a:cubicBezTo>
                <a:cubicBezTo>
                  <a:pt x="13976" y="9390"/>
                  <a:pt x="13976" y="9610"/>
                  <a:pt x="13976" y="9829"/>
                </a:cubicBezTo>
                <a:cubicBezTo>
                  <a:pt x="14000" y="9683"/>
                  <a:pt x="14000" y="9512"/>
                  <a:pt x="13976" y="9366"/>
                </a:cubicBezTo>
                <a:cubicBezTo>
                  <a:pt x="13985" y="9299"/>
                  <a:pt x="13995" y="9288"/>
                  <a:pt x="14006" y="9288"/>
                </a:cubicBezTo>
                <a:cubicBezTo>
                  <a:pt x="14011" y="9288"/>
                  <a:pt x="14016" y="9290"/>
                  <a:pt x="14022" y="9290"/>
                </a:cubicBezTo>
                <a:cubicBezTo>
                  <a:pt x="14036" y="9290"/>
                  <a:pt x="14052" y="9278"/>
                  <a:pt x="14073" y="9195"/>
                </a:cubicBezTo>
                <a:cubicBezTo>
                  <a:pt x="14049" y="9000"/>
                  <a:pt x="14049" y="8829"/>
                  <a:pt x="14073" y="8634"/>
                </a:cubicBezTo>
                <a:cubicBezTo>
                  <a:pt x="14146" y="8195"/>
                  <a:pt x="14049" y="7951"/>
                  <a:pt x="14122" y="7537"/>
                </a:cubicBezTo>
                <a:lnTo>
                  <a:pt x="14122" y="7537"/>
                </a:lnTo>
                <a:lnTo>
                  <a:pt x="14122" y="7585"/>
                </a:lnTo>
                <a:cubicBezTo>
                  <a:pt x="14169" y="7444"/>
                  <a:pt x="14171" y="7165"/>
                  <a:pt x="14193" y="6882"/>
                </a:cubicBezTo>
                <a:lnTo>
                  <a:pt x="14193" y="6882"/>
                </a:lnTo>
                <a:cubicBezTo>
                  <a:pt x="14188" y="6910"/>
                  <a:pt x="14177" y="6934"/>
                  <a:pt x="14167" y="6934"/>
                </a:cubicBezTo>
                <a:cubicBezTo>
                  <a:pt x="14156" y="6934"/>
                  <a:pt x="14146" y="6906"/>
                  <a:pt x="14146" y="6829"/>
                </a:cubicBezTo>
                <a:cubicBezTo>
                  <a:pt x="14195" y="6537"/>
                  <a:pt x="14171" y="6293"/>
                  <a:pt x="14220" y="6073"/>
                </a:cubicBezTo>
                <a:lnTo>
                  <a:pt x="14171" y="5829"/>
                </a:lnTo>
                <a:lnTo>
                  <a:pt x="14171" y="5561"/>
                </a:lnTo>
                <a:cubicBezTo>
                  <a:pt x="14171" y="5366"/>
                  <a:pt x="14171" y="5195"/>
                  <a:pt x="14146" y="5024"/>
                </a:cubicBezTo>
                <a:cubicBezTo>
                  <a:pt x="14098" y="4634"/>
                  <a:pt x="14049" y="4171"/>
                  <a:pt x="13976" y="3659"/>
                </a:cubicBezTo>
                <a:lnTo>
                  <a:pt x="13317" y="3244"/>
                </a:lnTo>
                <a:cubicBezTo>
                  <a:pt x="13220" y="3171"/>
                  <a:pt x="13098" y="3122"/>
                  <a:pt x="12976" y="3049"/>
                </a:cubicBezTo>
                <a:lnTo>
                  <a:pt x="12537" y="2829"/>
                </a:lnTo>
                <a:cubicBezTo>
                  <a:pt x="12244" y="2927"/>
                  <a:pt x="11976" y="3073"/>
                  <a:pt x="11683" y="3195"/>
                </a:cubicBezTo>
                <a:cubicBezTo>
                  <a:pt x="11537" y="3268"/>
                  <a:pt x="11390" y="3341"/>
                  <a:pt x="11268" y="3439"/>
                </a:cubicBezTo>
                <a:lnTo>
                  <a:pt x="11049" y="3561"/>
                </a:lnTo>
                <a:cubicBezTo>
                  <a:pt x="10976" y="3585"/>
                  <a:pt x="10903" y="3659"/>
                  <a:pt x="10829" y="3683"/>
                </a:cubicBezTo>
                <a:lnTo>
                  <a:pt x="10610" y="3829"/>
                </a:lnTo>
                <a:lnTo>
                  <a:pt x="10488" y="3951"/>
                </a:lnTo>
                <a:lnTo>
                  <a:pt x="10244" y="4122"/>
                </a:lnTo>
                <a:cubicBezTo>
                  <a:pt x="10098" y="4268"/>
                  <a:pt x="9951" y="4390"/>
                  <a:pt x="9829" y="4512"/>
                </a:cubicBezTo>
                <a:cubicBezTo>
                  <a:pt x="9812" y="4530"/>
                  <a:pt x="9794" y="4548"/>
                  <a:pt x="9776" y="4565"/>
                </a:cubicBezTo>
                <a:lnTo>
                  <a:pt x="9776" y="4565"/>
                </a:lnTo>
                <a:cubicBezTo>
                  <a:pt x="9804" y="4117"/>
                  <a:pt x="9797" y="3672"/>
                  <a:pt x="9756" y="3244"/>
                </a:cubicBezTo>
                <a:cubicBezTo>
                  <a:pt x="9781" y="3122"/>
                  <a:pt x="9781" y="3000"/>
                  <a:pt x="9756" y="2878"/>
                </a:cubicBezTo>
                <a:cubicBezTo>
                  <a:pt x="9756" y="2756"/>
                  <a:pt x="9732" y="2634"/>
                  <a:pt x="9707" y="2512"/>
                </a:cubicBezTo>
                <a:lnTo>
                  <a:pt x="9317" y="2171"/>
                </a:lnTo>
                <a:lnTo>
                  <a:pt x="9317" y="2171"/>
                </a:lnTo>
                <a:cubicBezTo>
                  <a:pt x="9366" y="2244"/>
                  <a:pt x="9390" y="2268"/>
                  <a:pt x="9366" y="2268"/>
                </a:cubicBezTo>
                <a:cubicBezTo>
                  <a:pt x="9342" y="2268"/>
                  <a:pt x="9317" y="2244"/>
                  <a:pt x="9268" y="2220"/>
                </a:cubicBezTo>
                <a:lnTo>
                  <a:pt x="9098" y="2049"/>
                </a:lnTo>
                <a:cubicBezTo>
                  <a:pt x="8927" y="1976"/>
                  <a:pt x="8927" y="2000"/>
                  <a:pt x="8903" y="1976"/>
                </a:cubicBezTo>
                <a:cubicBezTo>
                  <a:pt x="8878" y="1976"/>
                  <a:pt x="8854" y="1976"/>
                  <a:pt x="8805" y="1951"/>
                </a:cubicBezTo>
                <a:lnTo>
                  <a:pt x="8683" y="1927"/>
                </a:lnTo>
                <a:lnTo>
                  <a:pt x="8464" y="1829"/>
                </a:lnTo>
                <a:lnTo>
                  <a:pt x="8366" y="1805"/>
                </a:lnTo>
                <a:cubicBezTo>
                  <a:pt x="8220" y="1854"/>
                  <a:pt x="8049" y="1927"/>
                  <a:pt x="7829" y="2000"/>
                </a:cubicBezTo>
                <a:lnTo>
                  <a:pt x="7683" y="2073"/>
                </a:lnTo>
                <a:lnTo>
                  <a:pt x="7488" y="2171"/>
                </a:lnTo>
                <a:lnTo>
                  <a:pt x="7122" y="2366"/>
                </a:lnTo>
                <a:cubicBezTo>
                  <a:pt x="6878" y="2537"/>
                  <a:pt x="6586" y="2707"/>
                  <a:pt x="6342" y="2927"/>
                </a:cubicBezTo>
                <a:cubicBezTo>
                  <a:pt x="6171" y="3073"/>
                  <a:pt x="6000" y="3220"/>
                  <a:pt x="5829" y="3366"/>
                </a:cubicBezTo>
                <a:lnTo>
                  <a:pt x="5342" y="3805"/>
                </a:lnTo>
                <a:cubicBezTo>
                  <a:pt x="5220" y="3902"/>
                  <a:pt x="5244" y="3902"/>
                  <a:pt x="5195" y="3927"/>
                </a:cubicBezTo>
                <a:lnTo>
                  <a:pt x="5147" y="3976"/>
                </a:lnTo>
                <a:cubicBezTo>
                  <a:pt x="5073" y="4049"/>
                  <a:pt x="5000" y="4098"/>
                  <a:pt x="4927" y="4122"/>
                </a:cubicBezTo>
                <a:cubicBezTo>
                  <a:pt x="4903" y="4146"/>
                  <a:pt x="4854" y="4171"/>
                  <a:pt x="4805" y="4171"/>
                </a:cubicBezTo>
                <a:lnTo>
                  <a:pt x="4781" y="4195"/>
                </a:lnTo>
                <a:cubicBezTo>
                  <a:pt x="4781" y="4171"/>
                  <a:pt x="4781" y="4146"/>
                  <a:pt x="4781" y="4122"/>
                </a:cubicBezTo>
                <a:cubicBezTo>
                  <a:pt x="4781" y="4098"/>
                  <a:pt x="4781" y="4049"/>
                  <a:pt x="4781" y="4000"/>
                </a:cubicBezTo>
                <a:lnTo>
                  <a:pt x="4781" y="3976"/>
                </a:lnTo>
                <a:cubicBezTo>
                  <a:pt x="4781" y="3951"/>
                  <a:pt x="4781" y="3927"/>
                  <a:pt x="4781" y="3902"/>
                </a:cubicBezTo>
                <a:lnTo>
                  <a:pt x="4781" y="3756"/>
                </a:lnTo>
                <a:cubicBezTo>
                  <a:pt x="4781" y="3512"/>
                  <a:pt x="4830" y="3293"/>
                  <a:pt x="4830" y="3049"/>
                </a:cubicBezTo>
                <a:cubicBezTo>
                  <a:pt x="4854" y="2805"/>
                  <a:pt x="4878" y="2537"/>
                  <a:pt x="4903" y="2293"/>
                </a:cubicBezTo>
                <a:cubicBezTo>
                  <a:pt x="4951" y="1781"/>
                  <a:pt x="4976" y="1293"/>
                  <a:pt x="5025" y="829"/>
                </a:cubicBezTo>
                <a:lnTo>
                  <a:pt x="4781" y="610"/>
                </a:lnTo>
                <a:lnTo>
                  <a:pt x="4756" y="585"/>
                </a:lnTo>
                <a:lnTo>
                  <a:pt x="4756" y="561"/>
                </a:lnTo>
                <a:lnTo>
                  <a:pt x="4732" y="537"/>
                </a:lnTo>
                <a:lnTo>
                  <a:pt x="4683" y="464"/>
                </a:lnTo>
                <a:lnTo>
                  <a:pt x="4561" y="342"/>
                </a:lnTo>
                <a:lnTo>
                  <a:pt x="4561" y="342"/>
                </a:lnTo>
                <a:cubicBezTo>
                  <a:pt x="4391" y="195"/>
                  <a:pt x="4439" y="146"/>
                  <a:pt x="4342" y="49"/>
                </a:cubicBezTo>
                <a:lnTo>
                  <a:pt x="43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8"/>
          <p:cNvSpPr/>
          <p:nvPr/>
        </p:nvSpPr>
        <p:spPr>
          <a:xfrm>
            <a:off x="10595149" y="4853467"/>
            <a:ext cx="715913" cy="484021"/>
          </a:xfrm>
          <a:custGeom>
            <a:avLst/>
            <a:gdLst/>
            <a:ahLst/>
            <a:cxnLst/>
            <a:rect l="l" t="t" r="r" b="b"/>
            <a:pathLst>
              <a:path w="16415" h="11098" extrusionOk="0">
                <a:moveTo>
                  <a:pt x="14537" y="2268"/>
                </a:moveTo>
                <a:cubicBezTo>
                  <a:pt x="14546" y="2287"/>
                  <a:pt x="14555" y="2306"/>
                  <a:pt x="14564" y="2325"/>
                </a:cubicBezTo>
                <a:lnTo>
                  <a:pt x="14564" y="2325"/>
                </a:lnTo>
                <a:cubicBezTo>
                  <a:pt x="14559" y="2307"/>
                  <a:pt x="14549" y="2287"/>
                  <a:pt x="14537" y="2268"/>
                </a:cubicBezTo>
                <a:close/>
                <a:moveTo>
                  <a:pt x="11890" y="6000"/>
                </a:moveTo>
                <a:lnTo>
                  <a:pt x="11890" y="6000"/>
                </a:lnTo>
                <a:cubicBezTo>
                  <a:pt x="11886" y="6017"/>
                  <a:pt x="11882" y="6034"/>
                  <a:pt x="11878" y="6049"/>
                </a:cubicBezTo>
                <a:cubicBezTo>
                  <a:pt x="11887" y="6040"/>
                  <a:pt x="11891" y="6022"/>
                  <a:pt x="11890" y="6000"/>
                </a:cubicBezTo>
                <a:close/>
                <a:moveTo>
                  <a:pt x="6388" y="9388"/>
                </a:moveTo>
                <a:lnTo>
                  <a:pt x="6388" y="9388"/>
                </a:lnTo>
                <a:cubicBezTo>
                  <a:pt x="6383" y="9395"/>
                  <a:pt x="6380" y="9400"/>
                  <a:pt x="6381" y="9400"/>
                </a:cubicBezTo>
                <a:cubicBezTo>
                  <a:pt x="6381" y="9400"/>
                  <a:pt x="6384" y="9397"/>
                  <a:pt x="6391" y="9390"/>
                </a:cubicBezTo>
                <a:cubicBezTo>
                  <a:pt x="6391" y="9390"/>
                  <a:pt x="6390" y="9389"/>
                  <a:pt x="6388" y="9388"/>
                </a:cubicBezTo>
                <a:close/>
                <a:moveTo>
                  <a:pt x="13000" y="0"/>
                </a:moveTo>
                <a:lnTo>
                  <a:pt x="12171" y="49"/>
                </a:lnTo>
                <a:cubicBezTo>
                  <a:pt x="12074" y="49"/>
                  <a:pt x="12000" y="73"/>
                  <a:pt x="11903" y="73"/>
                </a:cubicBezTo>
                <a:lnTo>
                  <a:pt x="11659" y="146"/>
                </a:lnTo>
                <a:lnTo>
                  <a:pt x="11391" y="220"/>
                </a:lnTo>
                <a:lnTo>
                  <a:pt x="11000" y="293"/>
                </a:lnTo>
                <a:cubicBezTo>
                  <a:pt x="10952" y="439"/>
                  <a:pt x="10903" y="610"/>
                  <a:pt x="10878" y="756"/>
                </a:cubicBezTo>
                <a:cubicBezTo>
                  <a:pt x="10830" y="902"/>
                  <a:pt x="10781" y="1073"/>
                  <a:pt x="10757" y="1219"/>
                </a:cubicBezTo>
                <a:cubicBezTo>
                  <a:pt x="10708" y="1561"/>
                  <a:pt x="10635" y="1878"/>
                  <a:pt x="10586" y="2219"/>
                </a:cubicBezTo>
                <a:cubicBezTo>
                  <a:pt x="10561" y="2366"/>
                  <a:pt x="10513" y="2537"/>
                  <a:pt x="10488" y="2707"/>
                </a:cubicBezTo>
                <a:cubicBezTo>
                  <a:pt x="10464" y="2854"/>
                  <a:pt x="10439" y="3024"/>
                  <a:pt x="10439" y="3195"/>
                </a:cubicBezTo>
                <a:cubicBezTo>
                  <a:pt x="10415" y="3341"/>
                  <a:pt x="10391" y="3561"/>
                  <a:pt x="10366" y="3732"/>
                </a:cubicBezTo>
                <a:cubicBezTo>
                  <a:pt x="10318" y="4024"/>
                  <a:pt x="10293" y="4341"/>
                  <a:pt x="10269" y="4585"/>
                </a:cubicBezTo>
                <a:cubicBezTo>
                  <a:pt x="10269" y="4707"/>
                  <a:pt x="10220" y="4829"/>
                  <a:pt x="10220" y="4927"/>
                </a:cubicBezTo>
                <a:cubicBezTo>
                  <a:pt x="10220" y="4975"/>
                  <a:pt x="10220" y="5000"/>
                  <a:pt x="10196" y="5049"/>
                </a:cubicBezTo>
                <a:cubicBezTo>
                  <a:pt x="10196" y="5097"/>
                  <a:pt x="10171" y="5146"/>
                  <a:pt x="10171" y="5195"/>
                </a:cubicBezTo>
                <a:cubicBezTo>
                  <a:pt x="10171" y="5244"/>
                  <a:pt x="10147" y="5293"/>
                  <a:pt x="10147" y="5317"/>
                </a:cubicBezTo>
                <a:cubicBezTo>
                  <a:pt x="10122" y="5293"/>
                  <a:pt x="10074" y="5268"/>
                  <a:pt x="10049" y="5244"/>
                </a:cubicBezTo>
                <a:lnTo>
                  <a:pt x="9927" y="5146"/>
                </a:lnTo>
                <a:lnTo>
                  <a:pt x="9171" y="4366"/>
                </a:lnTo>
                <a:cubicBezTo>
                  <a:pt x="8927" y="4097"/>
                  <a:pt x="8683" y="3854"/>
                  <a:pt x="8440" y="3634"/>
                </a:cubicBezTo>
                <a:lnTo>
                  <a:pt x="8074" y="3268"/>
                </a:lnTo>
                <a:cubicBezTo>
                  <a:pt x="7879" y="3097"/>
                  <a:pt x="7683" y="2902"/>
                  <a:pt x="7513" y="2780"/>
                </a:cubicBezTo>
                <a:cubicBezTo>
                  <a:pt x="7269" y="2537"/>
                  <a:pt x="6952" y="2268"/>
                  <a:pt x="6635" y="2024"/>
                </a:cubicBezTo>
                <a:cubicBezTo>
                  <a:pt x="6562" y="2024"/>
                  <a:pt x="6513" y="2024"/>
                  <a:pt x="6464" y="2049"/>
                </a:cubicBezTo>
                <a:lnTo>
                  <a:pt x="6318" y="2049"/>
                </a:lnTo>
                <a:cubicBezTo>
                  <a:pt x="6488" y="2049"/>
                  <a:pt x="6440" y="2098"/>
                  <a:pt x="6318" y="2122"/>
                </a:cubicBezTo>
                <a:cubicBezTo>
                  <a:pt x="5708" y="2195"/>
                  <a:pt x="5927" y="2171"/>
                  <a:pt x="5805" y="2195"/>
                </a:cubicBezTo>
                <a:cubicBezTo>
                  <a:pt x="5805" y="2195"/>
                  <a:pt x="5757" y="2219"/>
                  <a:pt x="5708" y="2268"/>
                </a:cubicBezTo>
                <a:lnTo>
                  <a:pt x="5488" y="2390"/>
                </a:lnTo>
                <a:cubicBezTo>
                  <a:pt x="5366" y="2439"/>
                  <a:pt x="5269" y="2512"/>
                  <a:pt x="5074" y="2610"/>
                </a:cubicBezTo>
                <a:cubicBezTo>
                  <a:pt x="5025" y="2805"/>
                  <a:pt x="4952" y="2976"/>
                  <a:pt x="4903" y="3219"/>
                </a:cubicBezTo>
                <a:cubicBezTo>
                  <a:pt x="4879" y="3341"/>
                  <a:pt x="4830" y="3463"/>
                  <a:pt x="4805" y="3585"/>
                </a:cubicBezTo>
                <a:cubicBezTo>
                  <a:pt x="4757" y="3707"/>
                  <a:pt x="4732" y="3829"/>
                  <a:pt x="4708" y="3976"/>
                </a:cubicBezTo>
                <a:cubicBezTo>
                  <a:pt x="4683" y="4097"/>
                  <a:pt x="4659" y="4244"/>
                  <a:pt x="4635" y="4390"/>
                </a:cubicBezTo>
                <a:cubicBezTo>
                  <a:pt x="4635" y="4463"/>
                  <a:pt x="4610" y="4536"/>
                  <a:pt x="4610" y="4610"/>
                </a:cubicBezTo>
                <a:cubicBezTo>
                  <a:pt x="4610" y="4658"/>
                  <a:pt x="4610" y="4707"/>
                  <a:pt x="4586" y="4756"/>
                </a:cubicBezTo>
                <a:cubicBezTo>
                  <a:pt x="4562" y="4951"/>
                  <a:pt x="4562" y="5146"/>
                  <a:pt x="4537" y="5341"/>
                </a:cubicBezTo>
                <a:cubicBezTo>
                  <a:pt x="4513" y="5732"/>
                  <a:pt x="4513" y="6146"/>
                  <a:pt x="4537" y="6536"/>
                </a:cubicBezTo>
                <a:lnTo>
                  <a:pt x="4537" y="6683"/>
                </a:lnTo>
                <a:lnTo>
                  <a:pt x="4537" y="6805"/>
                </a:lnTo>
                <a:cubicBezTo>
                  <a:pt x="4537" y="6829"/>
                  <a:pt x="4537" y="6878"/>
                  <a:pt x="4537" y="6902"/>
                </a:cubicBezTo>
                <a:cubicBezTo>
                  <a:pt x="4562" y="6975"/>
                  <a:pt x="4562" y="7049"/>
                  <a:pt x="4586" y="7122"/>
                </a:cubicBezTo>
                <a:lnTo>
                  <a:pt x="4635" y="7195"/>
                </a:lnTo>
                <a:lnTo>
                  <a:pt x="4659" y="7219"/>
                </a:lnTo>
                <a:cubicBezTo>
                  <a:pt x="4647" y="7232"/>
                  <a:pt x="4635" y="7238"/>
                  <a:pt x="4623" y="7238"/>
                </a:cubicBezTo>
                <a:cubicBezTo>
                  <a:pt x="4610" y="7238"/>
                  <a:pt x="4598" y="7232"/>
                  <a:pt x="4586" y="7219"/>
                </a:cubicBezTo>
                <a:cubicBezTo>
                  <a:pt x="4537" y="7219"/>
                  <a:pt x="4488" y="7195"/>
                  <a:pt x="4440" y="7171"/>
                </a:cubicBezTo>
                <a:lnTo>
                  <a:pt x="4415" y="7171"/>
                </a:lnTo>
                <a:lnTo>
                  <a:pt x="4415" y="7146"/>
                </a:lnTo>
                <a:cubicBezTo>
                  <a:pt x="4366" y="7146"/>
                  <a:pt x="4318" y="7097"/>
                  <a:pt x="4269" y="7073"/>
                </a:cubicBezTo>
                <a:cubicBezTo>
                  <a:pt x="4244" y="7049"/>
                  <a:pt x="4196" y="7024"/>
                  <a:pt x="4171" y="7000"/>
                </a:cubicBezTo>
                <a:lnTo>
                  <a:pt x="4098" y="6951"/>
                </a:lnTo>
                <a:lnTo>
                  <a:pt x="4049" y="6902"/>
                </a:lnTo>
                <a:lnTo>
                  <a:pt x="3927" y="6805"/>
                </a:lnTo>
                <a:cubicBezTo>
                  <a:pt x="3757" y="6683"/>
                  <a:pt x="3610" y="6536"/>
                  <a:pt x="3440" y="6414"/>
                </a:cubicBezTo>
                <a:lnTo>
                  <a:pt x="2684" y="5805"/>
                </a:lnTo>
                <a:lnTo>
                  <a:pt x="2025" y="5244"/>
                </a:lnTo>
                <a:cubicBezTo>
                  <a:pt x="1830" y="5097"/>
                  <a:pt x="1684" y="5000"/>
                  <a:pt x="1586" y="4902"/>
                </a:cubicBezTo>
                <a:lnTo>
                  <a:pt x="1586" y="4902"/>
                </a:lnTo>
                <a:lnTo>
                  <a:pt x="1684" y="5000"/>
                </a:lnTo>
                <a:lnTo>
                  <a:pt x="1684" y="5000"/>
                </a:lnTo>
                <a:lnTo>
                  <a:pt x="1586" y="4927"/>
                </a:lnTo>
                <a:cubicBezTo>
                  <a:pt x="1366" y="5000"/>
                  <a:pt x="1147" y="5000"/>
                  <a:pt x="927" y="5000"/>
                </a:cubicBezTo>
                <a:cubicBezTo>
                  <a:pt x="976" y="5049"/>
                  <a:pt x="806" y="5097"/>
                  <a:pt x="659" y="5097"/>
                </a:cubicBezTo>
                <a:lnTo>
                  <a:pt x="635" y="5097"/>
                </a:lnTo>
                <a:lnTo>
                  <a:pt x="586" y="5122"/>
                </a:lnTo>
                <a:cubicBezTo>
                  <a:pt x="537" y="5195"/>
                  <a:pt x="464" y="5268"/>
                  <a:pt x="367" y="5390"/>
                </a:cubicBezTo>
                <a:lnTo>
                  <a:pt x="318" y="5463"/>
                </a:lnTo>
                <a:cubicBezTo>
                  <a:pt x="269" y="5512"/>
                  <a:pt x="245" y="5536"/>
                  <a:pt x="220" y="5585"/>
                </a:cubicBezTo>
                <a:lnTo>
                  <a:pt x="49" y="5780"/>
                </a:lnTo>
                <a:lnTo>
                  <a:pt x="49" y="6073"/>
                </a:lnTo>
                <a:lnTo>
                  <a:pt x="1" y="6024"/>
                </a:lnTo>
                <a:lnTo>
                  <a:pt x="1" y="6024"/>
                </a:lnTo>
                <a:cubicBezTo>
                  <a:pt x="25" y="6317"/>
                  <a:pt x="74" y="6707"/>
                  <a:pt x="74" y="7073"/>
                </a:cubicBezTo>
                <a:cubicBezTo>
                  <a:pt x="74" y="7244"/>
                  <a:pt x="98" y="7414"/>
                  <a:pt x="123" y="7610"/>
                </a:cubicBezTo>
                <a:cubicBezTo>
                  <a:pt x="147" y="7756"/>
                  <a:pt x="171" y="7902"/>
                  <a:pt x="196" y="8000"/>
                </a:cubicBezTo>
                <a:cubicBezTo>
                  <a:pt x="196" y="8122"/>
                  <a:pt x="220" y="8244"/>
                  <a:pt x="245" y="8390"/>
                </a:cubicBezTo>
                <a:cubicBezTo>
                  <a:pt x="245" y="8439"/>
                  <a:pt x="245" y="8488"/>
                  <a:pt x="269" y="8536"/>
                </a:cubicBezTo>
                <a:cubicBezTo>
                  <a:pt x="269" y="8585"/>
                  <a:pt x="269" y="8610"/>
                  <a:pt x="293" y="8658"/>
                </a:cubicBezTo>
                <a:cubicBezTo>
                  <a:pt x="318" y="8853"/>
                  <a:pt x="367" y="9049"/>
                  <a:pt x="391" y="9268"/>
                </a:cubicBezTo>
                <a:cubicBezTo>
                  <a:pt x="440" y="9463"/>
                  <a:pt x="513" y="9683"/>
                  <a:pt x="562" y="9878"/>
                </a:cubicBezTo>
                <a:cubicBezTo>
                  <a:pt x="635" y="10073"/>
                  <a:pt x="708" y="10268"/>
                  <a:pt x="806" y="10488"/>
                </a:cubicBezTo>
                <a:lnTo>
                  <a:pt x="806" y="10561"/>
                </a:lnTo>
                <a:cubicBezTo>
                  <a:pt x="806" y="10609"/>
                  <a:pt x="806" y="10683"/>
                  <a:pt x="830" y="10756"/>
                </a:cubicBezTo>
                <a:lnTo>
                  <a:pt x="903" y="11024"/>
                </a:lnTo>
                <a:lnTo>
                  <a:pt x="952" y="11097"/>
                </a:lnTo>
                <a:lnTo>
                  <a:pt x="1220" y="11097"/>
                </a:lnTo>
                <a:cubicBezTo>
                  <a:pt x="1391" y="11097"/>
                  <a:pt x="1586" y="11073"/>
                  <a:pt x="1781" y="11024"/>
                </a:cubicBezTo>
                <a:cubicBezTo>
                  <a:pt x="2171" y="10902"/>
                  <a:pt x="2537" y="10609"/>
                  <a:pt x="2488" y="10146"/>
                </a:cubicBezTo>
                <a:lnTo>
                  <a:pt x="2537" y="10146"/>
                </a:lnTo>
                <a:cubicBezTo>
                  <a:pt x="2537" y="10146"/>
                  <a:pt x="2464" y="10000"/>
                  <a:pt x="2464" y="10000"/>
                </a:cubicBezTo>
                <a:cubicBezTo>
                  <a:pt x="2415" y="9780"/>
                  <a:pt x="2318" y="9683"/>
                  <a:pt x="2366" y="9683"/>
                </a:cubicBezTo>
                <a:lnTo>
                  <a:pt x="2464" y="9975"/>
                </a:lnTo>
                <a:cubicBezTo>
                  <a:pt x="2445" y="9889"/>
                  <a:pt x="2441" y="9859"/>
                  <a:pt x="2447" y="9859"/>
                </a:cubicBezTo>
                <a:cubicBezTo>
                  <a:pt x="2457" y="9859"/>
                  <a:pt x="2493" y="9931"/>
                  <a:pt x="2537" y="9975"/>
                </a:cubicBezTo>
                <a:cubicBezTo>
                  <a:pt x="2488" y="9878"/>
                  <a:pt x="2488" y="9805"/>
                  <a:pt x="2464" y="9731"/>
                </a:cubicBezTo>
                <a:cubicBezTo>
                  <a:pt x="2458" y="9720"/>
                  <a:pt x="2455" y="9715"/>
                  <a:pt x="2454" y="9715"/>
                </a:cubicBezTo>
                <a:cubicBezTo>
                  <a:pt x="2450" y="9715"/>
                  <a:pt x="2464" y="9767"/>
                  <a:pt x="2464" y="9805"/>
                </a:cubicBezTo>
                <a:cubicBezTo>
                  <a:pt x="2391" y="9683"/>
                  <a:pt x="2318" y="9536"/>
                  <a:pt x="2269" y="9414"/>
                </a:cubicBezTo>
                <a:cubicBezTo>
                  <a:pt x="2220" y="9195"/>
                  <a:pt x="2342" y="9366"/>
                  <a:pt x="2269" y="9097"/>
                </a:cubicBezTo>
                <a:cubicBezTo>
                  <a:pt x="2220" y="8878"/>
                  <a:pt x="2171" y="8683"/>
                  <a:pt x="2123" y="8463"/>
                </a:cubicBezTo>
                <a:lnTo>
                  <a:pt x="2049" y="8122"/>
                </a:lnTo>
                <a:lnTo>
                  <a:pt x="2049" y="8049"/>
                </a:lnTo>
                <a:lnTo>
                  <a:pt x="2049" y="8024"/>
                </a:lnTo>
                <a:cubicBezTo>
                  <a:pt x="2049" y="7975"/>
                  <a:pt x="2049" y="7951"/>
                  <a:pt x="2074" y="7927"/>
                </a:cubicBezTo>
                <a:lnTo>
                  <a:pt x="2074" y="7878"/>
                </a:lnTo>
                <a:lnTo>
                  <a:pt x="2098" y="7878"/>
                </a:lnTo>
                <a:cubicBezTo>
                  <a:pt x="2123" y="7902"/>
                  <a:pt x="2098" y="7902"/>
                  <a:pt x="2123" y="7927"/>
                </a:cubicBezTo>
                <a:lnTo>
                  <a:pt x="2147" y="7927"/>
                </a:lnTo>
                <a:cubicBezTo>
                  <a:pt x="2147" y="7943"/>
                  <a:pt x="2147" y="7959"/>
                  <a:pt x="2147" y="7975"/>
                </a:cubicBezTo>
                <a:lnTo>
                  <a:pt x="2220" y="8049"/>
                </a:lnTo>
                <a:lnTo>
                  <a:pt x="2586" y="8317"/>
                </a:lnTo>
                <a:cubicBezTo>
                  <a:pt x="2635" y="8366"/>
                  <a:pt x="2708" y="8414"/>
                  <a:pt x="2781" y="8463"/>
                </a:cubicBezTo>
                <a:cubicBezTo>
                  <a:pt x="2830" y="8512"/>
                  <a:pt x="2879" y="8536"/>
                  <a:pt x="3001" y="8634"/>
                </a:cubicBezTo>
                <a:lnTo>
                  <a:pt x="3635" y="9073"/>
                </a:lnTo>
                <a:cubicBezTo>
                  <a:pt x="4025" y="9317"/>
                  <a:pt x="4293" y="9463"/>
                  <a:pt x="4293" y="9463"/>
                </a:cubicBezTo>
                <a:lnTo>
                  <a:pt x="4342" y="9390"/>
                </a:lnTo>
                <a:cubicBezTo>
                  <a:pt x="4513" y="9463"/>
                  <a:pt x="4659" y="9561"/>
                  <a:pt x="4805" y="9683"/>
                </a:cubicBezTo>
                <a:cubicBezTo>
                  <a:pt x="4830" y="9731"/>
                  <a:pt x="4879" y="9756"/>
                  <a:pt x="4903" y="9780"/>
                </a:cubicBezTo>
                <a:lnTo>
                  <a:pt x="5025" y="9853"/>
                </a:lnTo>
                <a:lnTo>
                  <a:pt x="5220" y="9927"/>
                </a:lnTo>
                <a:cubicBezTo>
                  <a:pt x="5391" y="9951"/>
                  <a:pt x="5562" y="10000"/>
                  <a:pt x="5732" y="10097"/>
                </a:cubicBezTo>
                <a:cubicBezTo>
                  <a:pt x="5805" y="10024"/>
                  <a:pt x="5879" y="9951"/>
                  <a:pt x="5952" y="9878"/>
                </a:cubicBezTo>
                <a:lnTo>
                  <a:pt x="6025" y="9805"/>
                </a:lnTo>
                <a:cubicBezTo>
                  <a:pt x="6025" y="9780"/>
                  <a:pt x="6049" y="9756"/>
                  <a:pt x="6049" y="9731"/>
                </a:cubicBezTo>
                <a:cubicBezTo>
                  <a:pt x="6049" y="9731"/>
                  <a:pt x="6146" y="9654"/>
                  <a:pt x="6167" y="9654"/>
                </a:cubicBezTo>
                <a:cubicBezTo>
                  <a:pt x="6170" y="9654"/>
                  <a:pt x="6171" y="9656"/>
                  <a:pt x="6171" y="9658"/>
                </a:cubicBezTo>
                <a:cubicBezTo>
                  <a:pt x="6171" y="9585"/>
                  <a:pt x="6269" y="9536"/>
                  <a:pt x="6342" y="9463"/>
                </a:cubicBezTo>
                <a:cubicBezTo>
                  <a:pt x="6357" y="9440"/>
                  <a:pt x="6361" y="9431"/>
                  <a:pt x="6357" y="9431"/>
                </a:cubicBezTo>
                <a:cubicBezTo>
                  <a:pt x="6349" y="9431"/>
                  <a:pt x="6310" y="9471"/>
                  <a:pt x="6293" y="9488"/>
                </a:cubicBezTo>
                <a:lnTo>
                  <a:pt x="6366" y="9390"/>
                </a:lnTo>
                <a:cubicBezTo>
                  <a:pt x="6366" y="9382"/>
                  <a:pt x="6369" y="9379"/>
                  <a:pt x="6373" y="9379"/>
                </a:cubicBezTo>
                <a:cubicBezTo>
                  <a:pt x="6378" y="9379"/>
                  <a:pt x="6385" y="9384"/>
                  <a:pt x="6388" y="9388"/>
                </a:cubicBezTo>
                <a:lnTo>
                  <a:pt x="6388" y="9388"/>
                </a:lnTo>
                <a:cubicBezTo>
                  <a:pt x="6395" y="9378"/>
                  <a:pt x="6405" y="9361"/>
                  <a:pt x="6415" y="9341"/>
                </a:cubicBezTo>
                <a:cubicBezTo>
                  <a:pt x="6464" y="9244"/>
                  <a:pt x="6586" y="9097"/>
                  <a:pt x="7074" y="8488"/>
                </a:cubicBezTo>
                <a:cubicBezTo>
                  <a:pt x="7025" y="8366"/>
                  <a:pt x="6976" y="8268"/>
                  <a:pt x="6927" y="8146"/>
                </a:cubicBezTo>
                <a:lnTo>
                  <a:pt x="6854" y="8000"/>
                </a:lnTo>
                <a:cubicBezTo>
                  <a:pt x="6830" y="7951"/>
                  <a:pt x="6805" y="7878"/>
                  <a:pt x="6805" y="7829"/>
                </a:cubicBezTo>
                <a:cubicBezTo>
                  <a:pt x="6757" y="7658"/>
                  <a:pt x="6708" y="7463"/>
                  <a:pt x="6683" y="7268"/>
                </a:cubicBezTo>
                <a:cubicBezTo>
                  <a:pt x="6659" y="7171"/>
                  <a:pt x="6635" y="7073"/>
                  <a:pt x="6610" y="6975"/>
                </a:cubicBezTo>
                <a:lnTo>
                  <a:pt x="6586" y="6683"/>
                </a:lnTo>
                <a:lnTo>
                  <a:pt x="6562" y="6561"/>
                </a:lnTo>
                <a:lnTo>
                  <a:pt x="6562" y="6488"/>
                </a:lnTo>
                <a:lnTo>
                  <a:pt x="6562" y="6366"/>
                </a:lnTo>
                <a:cubicBezTo>
                  <a:pt x="6562" y="6024"/>
                  <a:pt x="6562" y="5707"/>
                  <a:pt x="6586" y="5366"/>
                </a:cubicBezTo>
                <a:cubicBezTo>
                  <a:pt x="6586" y="5219"/>
                  <a:pt x="6610" y="5073"/>
                  <a:pt x="6610" y="4927"/>
                </a:cubicBezTo>
                <a:lnTo>
                  <a:pt x="6610" y="4878"/>
                </a:lnTo>
                <a:cubicBezTo>
                  <a:pt x="6598" y="4854"/>
                  <a:pt x="6598" y="4854"/>
                  <a:pt x="6592" y="4854"/>
                </a:cubicBezTo>
                <a:cubicBezTo>
                  <a:pt x="6586" y="4854"/>
                  <a:pt x="6574" y="4854"/>
                  <a:pt x="6537" y="4829"/>
                </a:cubicBezTo>
                <a:cubicBezTo>
                  <a:pt x="6464" y="4780"/>
                  <a:pt x="6561" y="4805"/>
                  <a:pt x="6537" y="4756"/>
                </a:cubicBezTo>
                <a:lnTo>
                  <a:pt x="6537" y="4756"/>
                </a:lnTo>
                <a:cubicBezTo>
                  <a:pt x="6562" y="4805"/>
                  <a:pt x="6586" y="4805"/>
                  <a:pt x="6586" y="4805"/>
                </a:cubicBezTo>
                <a:cubicBezTo>
                  <a:pt x="6586" y="4805"/>
                  <a:pt x="6586" y="4805"/>
                  <a:pt x="6635" y="4902"/>
                </a:cubicBezTo>
                <a:lnTo>
                  <a:pt x="6610" y="4805"/>
                </a:lnTo>
                <a:lnTo>
                  <a:pt x="6635" y="4854"/>
                </a:lnTo>
                <a:cubicBezTo>
                  <a:pt x="6635" y="4854"/>
                  <a:pt x="6635" y="4829"/>
                  <a:pt x="6635" y="4829"/>
                </a:cubicBezTo>
                <a:cubicBezTo>
                  <a:pt x="6635" y="4800"/>
                  <a:pt x="6635" y="4790"/>
                  <a:pt x="6636" y="4790"/>
                </a:cubicBezTo>
                <a:cubicBezTo>
                  <a:pt x="6638" y="4790"/>
                  <a:pt x="6644" y="4814"/>
                  <a:pt x="6659" y="4829"/>
                </a:cubicBezTo>
                <a:cubicBezTo>
                  <a:pt x="6659" y="4829"/>
                  <a:pt x="6659" y="4805"/>
                  <a:pt x="6683" y="4780"/>
                </a:cubicBezTo>
                <a:lnTo>
                  <a:pt x="6708" y="4780"/>
                </a:lnTo>
                <a:cubicBezTo>
                  <a:pt x="6708" y="4780"/>
                  <a:pt x="6708" y="4756"/>
                  <a:pt x="6757" y="4756"/>
                </a:cubicBezTo>
                <a:cubicBezTo>
                  <a:pt x="6781" y="4756"/>
                  <a:pt x="6757" y="4756"/>
                  <a:pt x="6757" y="4780"/>
                </a:cubicBezTo>
                <a:lnTo>
                  <a:pt x="6830" y="4854"/>
                </a:lnTo>
                <a:cubicBezTo>
                  <a:pt x="6903" y="4902"/>
                  <a:pt x="6976" y="4951"/>
                  <a:pt x="6976" y="5000"/>
                </a:cubicBezTo>
                <a:cubicBezTo>
                  <a:pt x="7053" y="5058"/>
                  <a:pt x="7238" y="5269"/>
                  <a:pt x="7299" y="5269"/>
                </a:cubicBezTo>
                <a:cubicBezTo>
                  <a:pt x="7315" y="5269"/>
                  <a:pt x="7323" y="5255"/>
                  <a:pt x="7318" y="5219"/>
                </a:cubicBezTo>
                <a:lnTo>
                  <a:pt x="7318" y="5219"/>
                </a:lnTo>
                <a:cubicBezTo>
                  <a:pt x="7337" y="5278"/>
                  <a:pt x="7483" y="5479"/>
                  <a:pt x="7450" y="5479"/>
                </a:cubicBezTo>
                <a:cubicBezTo>
                  <a:pt x="7443" y="5479"/>
                  <a:pt x="7424" y="5467"/>
                  <a:pt x="7391" y="5439"/>
                </a:cubicBezTo>
                <a:lnTo>
                  <a:pt x="7391" y="5439"/>
                </a:lnTo>
                <a:cubicBezTo>
                  <a:pt x="7464" y="5512"/>
                  <a:pt x="7537" y="5610"/>
                  <a:pt x="7635" y="5683"/>
                </a:cubicBezTo>
                <a:lnTo>
                  <a:pt x="7537" y="5536"/>
                </a:lnTo>
                <a:lnTo>
                  <a:pt x="7537" y="5536"/>
                </a:lnTo>
                <a:cubicBezTo>
                  <a:pt x="7732" y="5780"/>
                  <a:pt x="7952" y="6000"/>
                  <a:pt x="8196" y="6195"/>
                </a:cubicBezTo>
                <a:lnTo>
                  <a:pt x="8098" y="6073"/>
                </a:lnTo>
                <a:lnTo>
                  <a:pt x="8098" y="6073"/>
                </a:lnTo>
                <a:cubicBezTo>
                  <a:pt x="8269" y="6244"/>
                  <a:pt x="8440" y="6414"/>
                  <a:pt x="8440" y="6536"/>
                </a:cubicBezTo>
                <a:lnTo>
                  <a:pt x="8464" y="6561"/>
                </a:lnTo>
                <a:lnTo>
                  <a:pt x="8805" y="6902"/>
                </a:lnTo>
                <a:cubicBezTo>
                  <a:pt x="9000" y="7097"/>
                  <a:pt x="9220" y="7292"/>
                  <a:pt x="9439" y="7488"/>
                </a:cubicBezTo>
                <a:lnTo>
                  <a:pt x="9293" y="7317"/>
                </a:lnTo>
                <a:lnTo>
                  <a:pt x="9293" y="7317"/>
                </a:lnTo>
                <a:cubicBezTo>
                  <a:pt x="9415" y="7414"/>
                  <a:pt x="9659" y="7634"/>
                  <a:pt x="9952" y="7878"/>
                </a:cubicBezTo>
                <a:cubicBezTo>
                  <a:pt x="10122" y="7853"/>
                  <a:pt x="10269" y="7829"/>
                  <a:pt x="10391" y="7805"/>
                </a:cubicBezTo>
                <a:cubicBezTo>
                  <a:pt x="10513" y="7805"/>
                  <a:pt x="10683" y="7780"/>
                  <a:pt x="10830" y="7756"/>
                </a:cubicBezTo>
                <a:cubicBezTo>
                  <a:pt x="10952" y="7707"/>
                  <a:pt x="11074" y="7634"/>
                  <a:pt x="11196" y="7561"/>
                </a:cubicBezTo>
                <a:lnTo>
                  <a:pt x="11391" y="7463"/>
                </a:lnTo>
                <a:cubicBezTo>
                  <a:pt x="11439" y="7414"/>
                  <a:pt x="11488" y="7390"/>
                  <a:pt x="11586" y="7341"/>
                </a:cubicBezTo>
                <a:cubicBezTo>
                  <a:pt x="11683" y="6878"/>
                  <a:pt x="11781" y="6414"/>
                  <a:pt x="11854" y="5951"/>
                </a:cubicBezTo>
                <a:lnTo>
                  <a:pt x="11854" y="5951"/>
                </a:lnTo>
                <a:cubicBezTo>
                  <a:pt x="11854" y="5951"/>
                  <a:pt x="11830" y="6024"/>
                  <a:pt x="11805" y="6097"/>
                </a:cubicBezTo>
                <a:lnTo>
                  <a:pt x="11757" y="6219"/>
                </a:lnTo>
                <a:lnTo>
                  <a:pt x="11757" y="6146"/>
                </a:lnTo>
                <a:cubicBezTo>
                  <a:pt x="11757" y="6073"/>
                  <a:pt x="11757" y="6000"/>
                  <a:pt x="11781" y="5951"/>
                </a:cubicBezTo>
                <a:cubicBezTo>
                  <a:pt x="11781" y="5805"/>
                  <a:pt x="11805" y="5658"/>
                  <a:pt x="11805" y="5658"/>
                </a:cubicBezTo>
                <a:cubicBezTo>
                  <a:pt x="11805" y="5698"/>
                  <a:pt x="11886" y="5900"/>
                  <a:pt x="11890" y="6000"/>
                </a:cubicBezTo>
                <a:lnTo>
                  <a:pt x="11890" y="6000"/>
                </a:lnTo>
                <a:cubicBezTo>
                  <a:pt x="11911" y="5905"/>
                  <a:pt x="11935" y="5778"/>
                  <a:pt x="11976" y="5634"/>
                </a:cubicBezTo>
                <a:cubicBezTo>
                  <a:pt x="11976" y="5536"/>
                  <a:pt x="12000" y="5439"/>
                  <a:pt x="12025" y="5341"/>
                </a:cubicBezTo>
                <a:cubicBezTo>
                  <a:pt x="12025" y="5244"/>
                  <a:pt x="12049" y="5195"/>
                  <a:pt x="12049" y="5122"/>
                </a:cubicBezTo>
                <a:cubicBezTo>
                  <a:pt x="12098" y="4854"/>
                  <a:pt x="12147" y="4512"/>
                  <a:pt x="12196" y="4122"/>
                </a:cubicBezTo>
                <a:cubicBezTo>
                  <a:pt x="12220" y="3878"/>
                  <a:pt x="12244" y="3610"/>
                  <a:pt x="12293" y="3341"/>
                </a:cubicBezTo>
                <a:cubicBezTo>
                  <a:pt x="12293" y="3219"/>
                  <a:pt x="12317" y="3122"/>
                  <a:pt x="12342" y="3000"/>
                </a:cubicBezTo>
                <a:cubicBezTo>
                  <a:pt x="12342" y="2927"/>
                  <a:pt x="12366" y="2829"/>
                  <a:pt x="12391" y="2756"/>
                </a:cubicBezTo>
                <a:cubicBezTo>
                  <a:pt x="12391" y="2707"/>
                  <a:pt x="12415" y="2683"/>
                  <a:pt x="12439" y="2658"/>
                </a:cubicBezTo>
                <a:cubicBezTo>
                  <a:pt x="12439" y="2683"/>
                  <a:pt x="12464" y="2707"/>
                  <a:pt x="12464" y="2732"/>
                </a:cubicBezTo>
                <a:cubicBezTo>
                  <a:pt x="12488" y="2805"/>
                  <a:pt x="12513" y="2902"/>
                  <a:pt x="12513" y="2976"/>
                </a:cubicBezTo>
                <a:cubicBezTo>
                  <a:pt x="12531" y="2976"/>
                  <a:pt x="12521" y="2903"/>
                  <a:pt x="12538" y="2903"/>
                </a:cubicBezTo>
                <a:cubicBezTo>
                  <a:pt x="12543" y="2903"/>
                  <a:pt x="12550" y="2910"/>
                  <a:pt x="12561" y="2927"/>
                </a:cubicBezTo>
                <a:cubicBezTo>
                  <a:pt x="12561" y="2976"/>
                  <a:pt x="12561" y="3000"/>
                  <a:pt x="12561" y="3024"/>
                </a:cubicBezTo>
                <a:cubicBezTo>
                  <a:pt x="12561" y="3024"/>
                  <a:pt x="12575" y="3065"/>
                  <a:pt x="12582" y="3065"/>
                </a:cubicBezTo>
                <a:cubicBezTo>
                  <a:pt x="12584" y="3065"/>
                  <a:pt x="12586" y="3061"/>
                  <a:pt x="12586" y="3049"/>
                </a:cubicBezTo>
                <a:cubicBezTo>
                  <a:pt x="12561" y="2951"/>
                  <a:pt x="12561" y="2854"/>
                  <a:pt x="12537" y="2732"/>
                </a:cubicBezTo>
                <a:lnTo>
                  <a:pt x="12537" y="2732"/>
                </a:lnTo>
                <a:lnTo>
                  <a:pt x="12610" y="2854"/>
                </a:lnTo>
                <a:lnTo>
                  <a:pt x="12610" y="2927"/>
                </a:lnTo>
                <a:cubicBezTo>
                  <a:pt x="12610" y="2927"/>
                  <a:pt x="12628" y="2873"/>
                  <a:pt x="12664" y="2873"/>
                </a:cubicBezTo>
                <a:cubicBezTo>
                  <a:pt x="12670" y="2873"/>
                  <a:pt x="12676" y="2874"/>
                  <a:pt x="12683" y="2878"/>
                </a:cubicBezTo>
                <a:cubicBezTo>
                  <a:pt x="12708" y="2878"/>
                  <a:pt x="12708" y="2902"/>
                  <a:pt x="12732" y="2927"/>
                </a:cubicBezTo>
                <a:cubicBezTo>
                  <a:pt x="12781" y="3049"/>
                  <a:pt x="12854" y="3146"/>
                  <a:pt x="12927" y="3244"/>
                </a:cubicBezTo>
                <a:cubicBezTo>
                  <a:pt x="13074" y="3488"/>
                  <a:pt x="13220" y="3707"/>
                  <a:pt x="13366" y="3951"/>
                </a:cubicBezTo>
                <a:cubicBezTo>
                  <a:pt x="13342" y="3951"/>
                  <a:pt x="13269" y="3854"/>
                  <a:pt x="13171" y="3756"/>
                </a:cubicBezTo>
                <a:lnTo>
                  <a:pt x="13171" y="3756"/>
                </a:lnTo>
                <a:cubicBezTo>
                  <a:pt x="13220" y="3829"/>
                  <a:pt x="13269" y="3902"/>
                  <a:pt x="13317" y="4000"/>
                </a:cubicBezTo>
                <a:cubicBezTo>
                  <a:pt x="13309" y="3973"/>
                  <a:pt x="13309" y="3963"/>
                  <a:pt x="13314" y="3963"/>
                </a:cubicBezTo>
                <a:cubicBezTo>
                  <a:pt x="13335" y="3963"/>
                  <a:pt x="13438" y="4115"/>
                  <a:pt x="13446" y="4115"/>
                </a:cubicBezTo>
                <a:cubicBezTo>
                  <a:pt x="13448" y="4115"/>
                  <a:pt x="13446" y="4110"/>
                  <a:pt x="13439" y="4097"/>
                </a:cubicBezTo>
                <a:lnTo>
                  <a:pt x="13439" y="4097"/>
                </a:lnTo>
                <a:cubicBezTo>
                  <a:pt x="13781" y="4415"/>
                  <a:pt x="14025" y="4951"/>
                  <a:pt x="14317" y="5268"/>
                </a:cubicBezTo>
                <a:cubicBezTo>
                  <a:pt x="14415" y="5244"/>
                  <a:pt x="16171" y="5097"/>
                  <a:pt x="16244" y="5049"/>
                </a:cubicBezTo>
                <a:cubicBezTo>
                  <a:pt x="16317" y="5146"/>
                  <a:pt x="16391" y="5268"/>
                  <a:pt x="16415" y="5293"/>
                </a:cubicBezTo>
                <a:cubicBezTo>
                  <a:pt x="16366" y="5171"/>
                  <a:pt x="16293" y="5049"/>
                  <a:pt x="16195" y="4927"/>
                </a:cubicBezTo>
                <a:lnTo>
                  <a:pt x="16122" y="4951"/>
                </a:lnTo>
                <a:cubicBezTo>
                  <a:pt x="15952" y="4707"/>
                  <a:pt x="16122" y="4878"/>
                  <a:pt x="15952" y="4634"/>
                </a:cubicBezTo>
                <a:cubicBezTo>
                  <a:pt x="15956" y="4629"/>
                  <a:pt x="15962" y="4627"/>
                  <a:pt x="15968" y="4627"/>
                </a:cubicBezTo>
                <a:cubicBezTo>
                  <a:pt x="16028" y="4627"/>
                  <a:pt x="16161" y="4823"/>
                  <a:pt x="16293" y="5000"/>
                </a:cubicBezTo>
                <a:cubicBezTo>
                  <a:pt x="16171" y="4829"/>
                  <a:pt x="16073" y="4634"/>
                  <a:pt x="15976" y="4585"/>
                </a:cubicBezTo>
                <a:cubicBezTo>
                  <a:pt x="15878" y="4390"/>
                  <a:pt x="16049" y="4585"/>
                  <a:pt x="15927" y="4341"/>
                </a:cubicBezTo>
                <a:cubicBezTo>
                  <a:pt x="15781" y="4195"/>
                  <a:pt x="15659" y="4049"/>
                  <a:pt x="15561" y="3878"/>
                </a:cubicBezTo>
                <a:cubicBezTo>
                  <a:pt x="15342" y="3439"/>
                  <a:pt x="15098" y="3293"/>
                  <a:pt x="14903" y="2878"/>
                </a:cubicBezTo>
                <a:lnTo>
                  <a:pt x="14903" y="2878"/>
                </a:lnTo>
                <a:lnTo>
                  <a:pt x="14927" y="2927"/>
                </a:lnTo>
                <a:cubicBezTo>
                  <a:pt x="14882" y="2791"/>
                  <a:pt x="14689" y="2570"/>
                  <a:pt x="14564" y="2325"/>
                </a:cubicBezTo>
                <a:lnTo>
                  <a:pt x="14564" y="2325"/>
                </a:lnTo>
                <a:cubicBezTo>
                  <a:pt x="14571" y="2347"/>
                  <a:pt x="14571" y="2363"/>
                  <a:pt x="14562" y="2363"/>
                </a:cubicBezTo>
                <a:cubicBezTo>
                  <a:pt x="14552" y="2363"/>
                  <a:pt x="14528" y="2338"/>
                  <a:pt x="14488" y="2268"/>
                </a:cubicBezTo>
                <a:cubicBezTo>
                  <a:pt x="14147" y="1732"/>
                  <a:pt x="13903" y="1390"/>
                  <a:pt x="13659" y="951"/>
                </a:cubicBezTo>
                <a:lnTo>
                  <a:pt x="13391" y="659"/>
                </a:lnTo>
                <a:lnTo>
                  <a:pt x="13000" y="0"/>
                </a:lnTo>
                <a:close/>
              </a:path>
            </a:pathLst>
          </a:custGeom>
          <a:solidFill>
            <a:srgbClr val="9244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8"/>
          <p:cNvSpPr/>
          <p:nvPr/>
        </p:nvSpPr>
        <p:spPr>
          <a:xfrm>
            <a:off x="10912129" y="5943751"/>
            <a:ext cx="695720" cy="579752"/>
          </a:xfrm>
          <a:custGeom>
            <a:avLst/>
            <a:gdLst/>
            <a:ahLst/>
            <a:cxnLst/>
            <a:rect l="l" t="t" r="r" b="b"/>
            <a:pathLst>
              <a:path w="15952" h="13293" extrusionOk="0">
                <a:moveTo>
                  <a:pt x="1965" y="4136"/>
                </a:moveTo>
                <a:cubicBezTo>
                  <a:pt x="1969" y="4136"/>
                  <a:pt x="1973" y="4139"/>
                  <a:pt x="1976" y="4147"/>
                </a:cubicBezTo>
                <a:lnTo>
                  <a:pt x="1853" y="4285"/>
                </a:lnTo>
                <a:lnTo>
                  <a:pt x="1853" y="4285"/>
                </a:lnTo>
                <a:cubicBezTo>
                  <a:pt x="1921" y="4199"/>
                  <a:pt x="1947" y="4136"/>
                  <a:pt x="1965" y="4136"/>
                </a:cubicBezTo>
                <a:close/>
                <a:moveTo>
                  <a:pt x="4077" y="7219"/>
                </a:moveTo>
                <a:lnTo>
                  <a:pt x="4077" y="7219"/>
                </a:lnTo>
                <a:cubicBezTo>
                  <a:pt x="4076" y="7219"/>
                  <a:pt x="4075" y="7219"/>
                  <a:pt x="4074" y="7220"/>
                </a:cubicBezTo>
                <a:cubicBezTo>
                  <a:pt x="4076" y="7220"/>
                  <a:pt x="4077" y="7219"/>
                  <a:pt x="4077" y="7219"/>
                </a:cubicBezTo>
                <a:close/>
                <a:moveTo>
                  <a:pt x="10333" y="9981"/>
                </a:moveTo>
                <a:lnTo>
                  <a:pt x="10293" y="10000"/>
                </a:lnTo>
                <a:cubicBezTo>
                  <a:pt x="10305" y="10000"/>
                  <a:pt x="10318" y="9993"/>
                  <a:pt x="10333" y="9981"/>
                </a:cubicBezTo>
                <a:close/>
                <a:moveTo>
                  <a:pt x="3928" y="0"/>
                </a:moveTo>
                <a:lnTo>
                  <a:pt x="3684" y="195"/>
                </a:lnTo>
                <a:lnTo>
                  <a:pt x="3708" y="122"/>
                </a:lnTo>
                <a:lnTo>
                  <a:pt x="3708" y="122"/>
                </a:lnTo>
                <a:cubicBezTo>
                  <a:pt x="3464" y="293"/>
                  <a:pt x="3171" y="537"/>
                  <a:pt x="2879" y="756"/>
                </a:cubicBezTo>
                <a:cubicBezTo>
                  <a:pt x="2732" y="854"/>
                  <a:pt x="2586" y="976"/>
                  <a:pt x="2464" y="1098"/>
                </a:cubicBezTo>
                <a:lnTo>
                  <a:pt x="2147" y="1366"/>
                </a:lnTo>
                <a:cubicBezTo>
                  <a:pt x="2074" y="1464"/>
                  <a:pt x="1976" y="1537"/>
                  <a:pt x="1879" y="1610"/>
                </a:cubicBezTo>
                <a:cubicBezTo>
                  <a:pt x="1757" y="1708"/>
                  <a:pt x="1806" y="1683"/>
                  <a:pt x="1757" y="1732"/>
                </a:cubicBezTo>
                <a:lnTo>
                  <a:pt x="1659" y="1830"/>
                </a:lnTo>
                <a:cubicBezTo>
                  <a:pt x="1513" y="1951"/>
                  <a:pt x="1367" y="2098"/>
                  <a:pt x="1220" y="2244"/>
                </a:cubicBezTo>
                <a:cubicBezTo>
                  <a:pt x="1074" y="2390"/>
                  <a:pt x="952" y="2561"/>
                  <a:pt x="806" y="2732"/>
                </a:cubicBezTo>
                <a:cubicBezTo>
                  <a:pt x="684" y="2903"/>
                  <a:pt x="562" y="3073"/>
                  <a:pt x="440" y="3269"/>
                </a:cubicBezTo>
                <a:lnTo>
                  <a:pt x="391" y="3317"/>
                </a:lnTo>
                <a:cubicBezTo>
                  <a:pt x="342" y="3366"/>
                  <a:pt x="293" y="3415"/>
                  <a:pt x="245" y="3464"/>
                </a:cubicBezTo>
                <a:lnTo>
                  <a:pt x="50" y="3659"/>
                </a:lnTo>
                <a:lnTo>
                  <a:pt x="1" y="3732"/>
                </a:lnTo>
                <a:cubicBezTo>
                  <a:pt x="50" y="3829"/>
                  <a:pt x="98" y="3903"/>
                  <a:pt x="147" y="3976"/>
                </a:cubicBezTo>
                <a:cubicBezTo>
                  <a:pt x="269" y="4122"/>
                  <a:pt x="391" y="4268"/>
                  <a:pt x="537" y="4390"/>
                </a:cubicBezTo>
                <a:cubicBezTo>
                  <a:pt x="731" y="4539"/>
                  <a:pt x="970" y="4661"/>
                  <a:pt x="1210" y="4661"/>
                </a:cubicBezTo>
                <a:cubicBezTo>
                  <a:pt x="1363" y="4661"/>
                  <a:pt x="1517" y="4611"/>
                  <a:pt x="1659" y="4488"/>
                </a:cubicBezTo>
                <a:lnTo>
                  <a:pt x="1684" y="4537"/>
                </a:lnTo>
                <a:cubicBezTo>
                  <a:pt x="1684" y="4537"/>
                  <a:pt x="1781" y="4366"/>
                  <a:pt x="1781" y="4366"/>
                </a:cubicBezTo>
                <a:cubicBezTo>
                  <a:pt x="1794" y="4351"/>
                  <a:pt x="1806" y="4338"/>
                  <a:pt x="1816" y="4327"/>
                </a:cubicBezTo>
                <a:lnTo>
                  <a:pt x="1816" y="4327"/>
                </a:lnTo>
                <a:lnTo>
                  <a:pt x="1781" y="4366"/>
                </a:lnTo>
                <a:cubicBezTo>
                  <a:pt x="1801" y="4346"/>
                  <a:pt x="1819" y="4327"/>
                  <a:pt x="1835" y="4308"/>
                </a:cubicBezTo>
                <a:lnTo>
                  <a:pt x="1835" y="4308"/>
                </a:lnTo>
                <a:cubicBezTo>
                  <a:pt x="1850" y="4293"/>
                  <a:pt x="1860" y="4287"/>
                  <a:pt x="1865" y="4287"/>
                </a:cubicBezTo>
                <a:cubicBezTo>
                  <a:pt x="1883" y="4287"/>
                  <a:pt x="1846" y="4367"/>
                  <a:pt x="1830" y="4415"/>
                </a:cubicBezTo>
                <a:cubicBezTo>
                  <a:pt x="1879" y="4366"/>
                  <a:pt x="1928" y="4293"/>
                  <a:pt x="2001" y="4244"/>
                </a:cubicBezTo>
                <a:cubicBezTo>
                  <a:pt x="2001" y="4229"/>
                  <a:pt x="1996" y="4223"/>
                  <a:pt x="1989" y="4223"/>
                </a:cubicBezTo>
                <a:cubicBezTo>
                  <a:pt x="1973" y="4223"/>
                  <a:pt x="1944" y="4252"/>
                  <a:pt x="1928" y="4268"/>
                </a:cubicBezTo>
                <a:cubicBezTo>
                  <a:pt x="2001" y="4147"/>
                  <a:pt x="2074" y="4025"/>
                  <a:pt x="2147" y="3903"/>
                </a:cubicBezTo>
                <a:cubicBezTo>
                  <a:pt x="2205" y="3836"/>
                  <a:pt x="2228" y="3825"/>
                  <a:pt x="2246" y="3825"/>
                </a:cubicBezTo>
                <a:cubicBezTo>
                  <a:pt x="2254" y="3825"/>
                  <a:pt x="2261" y="3827"/>
                  <a:pt x="2270" y="3827"/>
                </a:cubicBezTo>
                <a:cubicBezTo>
                  <a:pt x="2290" y="3827"/>
                  <a:pt x="2318" y="3815"/>
                  <a:pt x="2391" y="3732"/>
                </a:cubicBezTo>
                <a:cubicBezTo>
                  <a:pt x="2562" y="3537"/>
                  <a:pt x="2684" y="3390"/>
                  <a:pt x="2830" y="3244"/>
                </a:cubicBezTo>
                <a:lnTo>
                  <a:pt x="3074" y="3000"/>
                </a:lnTo>
                <a:lnTo>
                  <a:pt x="3123" y="2951"/>
                </a:lnTo>
                <a:lnTo>
                  <a:pt x="3147" y="2951"/>
                </a:lnTo>
                <a:cubicBezTo>
                  <a:pt x="3171" y="2927"/>
                  <a:pt x="3196" y="2903"/>
                  <a:pt x="3245" y="2903"/>
                </a:cubicBezTo>
                <a:lnTo>
                  <a:pt x="3293" y="2903"/>
                </a:lnTo>
                <a:cubicBezTo>
                  <a:pt x="3293" y="2903"/>
                  <a:pt x="3293" y="2927"/>
                  <a:pt x="3293" y="2927"/>
                </a:cubicBezTo>
                <a:cubicBezTo>
                  <a:pt x="3269" y="2951"/>
                  <a:pt x="3269" y="2951"/>
                  <a:pt x="3269" y="2976"/>
                </a:cubicBezTo>
                <a:cubicBezTo>
                  <a:pt x="3245" y="3000"/>
                  <a:pt x="3220" y="3025"/>
                  <a:pt x="3196" y="3025"/>
                </a:cubicBezTo>
                <a:lnTo>
                  <a:pt x="3220" y="3025"/>
                </a:lnTo>
                <a:lnTo>
                  <a:pt x="3220" y="3122"/>
                </a:lnTo>
                <a:cubicBezTo>
                  <a:pt x="3220" y="3269"/>
                  <a:pt x="3196" y="3439"/>
                  <a:pt x="3196" y="3586"/>
                </a:cubicBezTo>
                <a:lnTo>
                  <a:pt x="3196" y="3829"/>
                </a:lnTo>
                <a:lnTo>
                  <a:pt x="3196" y="4122"/>
                </a:lnTo>
                <a:lnTo>
                  <a:pt x="3196" y="4903"/>
                </a:lnTo>
                <a:cubicBezTo>
                  <a:pt x="3171" y="5268"/>
                  <a:pt x="3220" y="5561"/>
                  <a:pt x="3196" y="5586"/>
                </a:cubicBezTo>
                <a:lnTo>
                  <a:pt x="3293" y="5586"/>
                </a:lnTo>
                <a:cubicBezTo>
                  <a:pt x="3318" y="5756"/>
                  <a:pt x="3318" y="5951"/>
                  <a:pt x="3293" y="6122"/>
                </a:cubicBezTo>
                <a:cubicBezTo>
                  <a:pt x="3269" y="6171"/>
                  <a:pt x="3269" y="6220"/>
                  <a:pt x="3293" y="6268"/>
                </a:cubicBezTo>
                <a:lnTo>
                  <a:pt x="3293" y="6415"/>
                </a:lnTo>
                <a:cubicBezTo>
                  <a:pt x="3293" y="6464"/>
                  <a:pt x="3318" y="6537"/>
                  <a:pt x="3318" y="6610"/>
                </a:cubicBezTo>
                <a:cubicBezTo>
                  <a:pt x="3415" y="6756"/>
                  <a:pt x="3464" y="6927"/>
                  <a:pt x="3489" y="7122"/>
                </a:cubicBezTo>
                <a:lnTo>
                  <a:pt x="3781" y="7171"/>
                </a:lnTo>
                <a:lnTo>
                  <a:pt x="3952" y="7171"/>
                </a:lnTo>
                <a:cubicBezTo>
                  <a:pt x="3952" y="7171"/>
                  <a:pt x="4076" y="7212"/>
                  <a:pt x="4077" y="7219"/>
                </a:cubicBezTo>
                <a:lnTo>
                  <a:pt x="4077" y="7219"/>
                </a:lnTo>
                <a:cubicBezTo>
                  <a:pt x="4097" y="7212"/>
                  <a:pt x="4120" y="7210"/>
                  <a:pt x="4144" y="7210"/>
                </a:cubicBezTo>
                <a:cubicBezTo>
                  <a:pt x="4204" y="7210"/>
                  <a:pt x="4273" y="7227"/>
                  <a:pt x="4342" y="7244"/>
                </a:cubicBezTo>
                <a:cubicBezTo>
                  <a:pt x="4391" y="7244"/>
                  <a:pt x="4318" y="7244"/>
                  <a:pt x="4293" y="7220"/>
                </a:cubicBezTo>
                <a:lnTo>
                  <a:pt x="4293" y="7220"/>
                </a:lnTo>
                <a:lnTo>
                  <a:pt x="4415" y="7244"/>
                </a:lnTo>
                <a:lnTo>
                  <a:pt x="4464" y="7244"/>
                </a:lnTo>
                <a:cubicBezTo>
                  <a:pt x="4489" y="7244"/>
                  <a:pt x="4489" y="7268"/>
                  <a:pt x="4464" y="7268"/>
                </a:cubicBezTo>
                <a:lnTo>
                  <a:pt x="4513" y="7268"/>
                </a:lnTo>
                <a:cubicBezTo>
                  <a:pt x="4635" y="7268"/>
                  <a:pt x="4830" y="7268"/>
                  <a:pt x="5610" y="7342"/>
                </a:cubicBezTo>
                <a:lnTo>
                  <a:pt x="5806" y="7025"/>
                </a:lnTo>
                <a:lnTo>
                  <a:pt x="5903" y="6878"/>
                </a:lnTo>
                <a:cubicBezTo>
                  <a:pt x="5928" y="6829"/>
                  <a:pt x="5952" y="6781"/>
                  <a:pt x="6001" y="6732"/>
                </a:cubicBezTo>
                <a:lnTo>
                  <a:pt x="6391" y="6317"/>
                </a:lnTo>
                <a:cubicBezTo>
                  <a:pt x="6464" y="6244"/>
                  <a:pt x="6537" y="6171"/>
                  <a:pt x="6586" y="6098"/>
                </a:cubicBezTo>
                <a:lnTo>
                  <a:pt x="6806" y="5927"/>
                </a:lnTo>
                <a:lnTo>
                  <a:pt x="6927" y="5829"/>
                </a:lnTo>
                <a:lnTo>
                  <a:pt x="6976" y="5805"/>
                </a:lnTo>
                <a:lnTo>
                  <a:pt x="7074" y="5732"/>
                </a:lnTo>
                <a:cubicBezTo>
                  <a:pt x="7342" y="5537"/>
                  <a:pt x="7610" y="5342"/>
                  <a:pt x="7903" y="5195"/>
                </a:cubicBezTo>
                <a:cubicBezTo>
                  <a:pt x="8025" y="5098"/>
                  <a:pt x="8171" y="5025"/>
                  <a:pt x="8293" y="4951"/>
                </a:cubicBezTo>
                <a:lnTo>
                  <a:pt x="8342" y="4951"/>
                </a:lnTo>
                <a:lnTo>
                  <a:pt x="8342" y="4854"/>
                </a:lnTo>
                <a:cubicBezTo>
                  <a:pt x="8342" y="4825"/>
                  <a:pt x="8346" y="4819"/>
                  <a:pt x="8352" y="4819"/>
                </a:cubicBezTo>
                <a:cubicBezTo>
                  <a:pt x="8356" y="4819"/>
                  <a:pt x="8363" y="4823"/>
                  <a:pt x="8370" y="4823"/>
                </a:cubicBezTo>
                <a:cubicBezTo>
                  <a:pt x="8376" y="4823"/>
                  <a:pt x="8384" y="4820"/>
                  <a:pt x="8391" y="4805"/>
                </a:cubicBezTo>
                <a:lnTo>
                  <a:pt x="8391" y="4878"/>
                </a:lnTo>
                <a:cubicBezTo>
                  <a:pt x="8391" y="4878"/>
                  <a:pt x="8391" y="4878"/>
                  <a:pt x="8366" y="4927"/>
                </a:cubicBezTo>
                <a:lnTo>
                  <a:pt x="8366" y="4927"/>
                </a:lnTo>
                <a:lnTo>
                  <a:pt x="8391" y="4903"/>
                </a:lnTo>
                <a:cubicBezTo>
                  <a:pt x="8405" y="4895"/>
                  <a:pt x="8413" y="4893"/>
                  <a:pt x="8417" y="4893"/>
                </a:cubicBezTo>
                <a:cubicBezTo>
                  <a:pt x="8425" y="4893"/>
                  <a:pt x="8408" y="4910"/>
                  <a:pt x="8391" y="4927"/>
                </a:cubicBezTo>
                <a:lnTo>
                  <a:pt x="8440" y="4927"/>
                </a:lnTo>
                <a:cubicBezTo>
                  <a:pt x="8464" y="4927"/>
                  <a:pt x="8464" y="4951"/>
                  <a:pt x="8440" y="4976"/>
                </a:cubicBezTo>
                <a:lnTo>
                  <a:pt x="8464" y="4976"/>
                </a:lnTo>
                <a:cubicBezTo>
                  <a:pt x="8464" y="5000"/>
                  <a:pt x="8464" y="5049"/>
                  <a:pt x="8464" y="5098"/>
                </a:cubicBezTo>
                <a:cubicBezTo>
                  <a:pt x="8464" y="5171"/>
                  <a:pt x="8464" y="5244"/>
                  <a:pt x="8415" y="5293"/>
                </a:cubicBezTo>
                <a:cubicBezTo>
                  <a:pt x="8415" y="5399"/>
                  <a:pt x="8342" y="5706"/>
                  <a:pt x="8386" y="5706"/>
                </a:cubicBezTo>
                <a:cubicBezTo>
                  <a:pt x="8393" y="5706"/>
                  <a:pt x="8402" y="5699"/>
                  <a:pt x="8415" y="5683"/>
                </a:cubicBezTo>
                <a:lnTo>
                  <a:pt x="8415" y="5683"/>
                </a:lnTo>
                <a:cubicBezTo>
                  <a:pt x="8378" y="5739"/>
                  <a:pt x="8327" y="5951"/>
                  <a:pt x="8304" y="5951"/>
                </a:cubicBezTo>
                <a:cubicBezTo>
                  <a:pt x="8297" y="5951"/>
                  <a:pt x="8293" y="5930"/>
                  <a:pt x="8293" y="5878"/>
                </a:cubicBezTo>
                <a:cubicBezTo>
                  <a:pt x="8269" y="5976"/>
                  <a:pt x="8245" y="6098"/>
                  <a:pt x="8245" y="6195"/>
                </a:cubicBezTo>
                <a:lnTo>
                  <a:pt x="8293" y="6049"/>
                </a:lnTo>
                <a:lnTo>
                  <a:pt x="8293" y="6049"/>
                </a:lnTo>
                <a:cubicBezTo>
                  <a:pt x="8196" y="6342"/>
                  <a:pt x="8147" y="6659"/>
                  <a:pt x="8098" y="6951"/>
                </a:cubicBezTo>
                <a:lnTo>
                  <a:pt x="8171" y="6805"/>
                </a:lnTo>
                <a:lnTo>
                  <a:pt x="8171" y="6805"/>
                </a:lnTo>
                <a:cubicBezTo>
                  <a:pt x="8147" y="7000"/>
                  <a:pt x="8074" y="7195"/>
                  <a:pt x="7976" y="7366"/>
                </a:cubicBezTo>
                <a:lnTo>
                  <a:pt x="8025" y="7098"/>
                </a:lnTo>
                <a:lnTo>
                  <a:pt x="8025" y="7098"/>
                </a:lnTo>
                <a:cubicBezTo>
                  <a:pt x="8001" y="7195"/>
                  <a:pt x="7976" y="7293"/>
                  <a:pt x="7952" y="7390"/>
                </a:cubicBezTo>
                <a:cubicBezTo>
                  <a:pt x="7927" y="7561"/>
                  <a:pt x="7903" y="7707"/>
                  <a:pt x="7879" y="7854"/>
                </a:cubicBezTo>
                <a:cubicBezTo>
                  <a:pt x="7806" y="8146"/>
                  <a:pt x="7781" y="8439"/>
                  <a:pt x="7757" y="8732"/>
                </a:cubicBezTo>
                <a:lnTo>
                  <a:pt x="7781" y="8512"/>
                </a:lnTo>
                <a:lnTo>
                  <a:pt x="7781" y="8512"/>
                </a:lnTo>
                <a:cubicBezTo>
                  <a:pt x="7781" y="8683"/>
                  <a:pt x="7732" y="8976"/>
                  <a:pt x="7684" y="9366"/>
                </a:cubicBezTo>
                <a:cubicBezTo>
                  <a:pt x="7830" y="9512"/>
                  <a:pt x="7903" y="9585"/>
                  <a:pt x="8001" y="9707"/>
                </a:cubicBezTo>
                <a:cubicBezTo>
                  <a:pt x="8098" y="9805"/>
                  <a:pt x="8196" y="9927"/>
                  <a:pt x="8269" y="10049"/>
                </a:cubicBezTo>
                <a:cubicBezTo>
                  <a:pt x="8391" y="10122"/>
                  <a:pt x="8537" y="10171"/>
                  <a:pt x="8659" y="10244"/>
                </a:cubicBezTo>
                <a:lnTo>
                  <a:pt x="8854" y="10342"/>
                </a:lnTo>
                <a:lnTo>
                  <a:pt x="9049" y="10415"/>
                </a:lnTo>
                <a:cubicBezTo>
                  <a:pt x="9488" y="10268"/>
                  <a:pt x="9927" y="10098"/>
                  <a:pt x="10366" y="9902"/>
                </a:cubicBezTo>
                <a:lnTo>
                  <a:pt x="10366" y="9902"/>
                </a:lnTo>
                <a:lnTo>
                  <a:pt x="10220" y="9927"/>
                </a:lnTo>
                <a:lnTo>
                  <a:pt x="10074" y="9951"/>
                </a:lnTo>
                <a:lnTo>
                  <a:pt x="10074" y="9951"/>
                </a:lnTo>
                <a:lnTo>
                  <a:pt x="10147" y="9902"/>
                </a:lnTo>
                <a:cubicBezTo>
                  <a:pt x="10220" y="9878"/>
                  <a:pt x="10269" y="9854"/>
                  <a:pt x="10342" y="9829"/>
                </a:cubicBezTo>
                <a:lnTo>
                  <a:pt x="10582" y="9685"/>
                </a:lnTo>
                <a:lnTo>
                  <a:pt x="10582" y="9685"/>
                </a:lnTo>
                <a:cubicBezTo>
                  <a:pt x="10537" y="9716"/>
                  <a:pt x="10414" y="9918"/>
                  <a:pt x="10333" y="9981"/>
                </a:cubicBezTo>
                <a:lnTo>
                  <a:pt x="10333" y="9981"/>
                </a:lnTo>
                <a:lnTo>
                  <a:pt x="10708" y="9805"/>
                </a:lnTo>
                <a:lnTo>
                  <a:pt x="10976" y="9707"/>
                </a:lnTo>
                <a:lnTo>
                  <a:pt x="11147" y="9610"/>
                </a:lnTo>
                <a:cubicBezTo>
                  <a:pt x="11415" y="9488"/>
                  <a:pt x="11732" y="9317"/>
                  <a:pt x="12074" y="9171"/>
                </a:cubicBezTo>
                <a:lnTo>
                  <a:pt x="12781" y="8805"/>
                </a:lnTo>
                <a:cubicBezTo>
                  <a:pt x="12879" y="8756"/>
                  <a:pt x="13001" y="8707"/>
                  <a:pt x="13074" y="8659"/>
                </a:cubicBezTo>
                <a:cubicBezTo>
                  <a:pt x="13171" y="8610"/>
                  <a:pt x="13244" y="8585"/>
                  <a:pt x="13342" y="8561"/>
                </a:cubicBezTo>
                <a:lnTo>
                  <a:pt x="13415" y="8537"/>
                </a:lnTo>
                <a:lnTo>
                  <a:pt x="13415" y="8537"/>
                </a:lnTo>
                <a:cubicBezTo>
                  <a:pt x="13415" y="8561"/>
                  <a:pt x="13391" y="8585"/>
                  <a:pt x="13391" y="8610"/>
                </a:cubicBezTo>
                <a:cubicBezTo>
                  <a:pt x="13342" y="8683"/>
                  <a:pt x="13269" y="8732"/>
                  <a:pt x="13220" y="8781"/>
                </a:cubicBezTo>
                <a:cubicBezTo>
                  <a:pt x="13220" y="8791"/>
                  <a:pt x="13223" y="8795"/>
                  <a:pt x="13228" y="8795"/>
                </a:cubicBezTo>
                <a:cubicBezTo>
                  <a:pt x="13242" y="8795"/>
                  <a:pt x="13267" y="8766"/>
                  <a:pt x="13273" y="8766"/>
                </a:cubicBezTo>
                <a:cubicBezTo>
                  <a:pt x="13275" y="8766"/>
                  <a:pt x="13274" y="8770"/>
                  <a:pt x="13269" y="8781"/>
                </a:cubicBezTo>
                <a:cubicBezTo>
                  <a:pt x="13244" y="8805"/>
                  <a:pt x="13220" y="8829"/>
                  <a:pt x="13196" y="8829"/>
                </a:cubicBezTo>
                <a:cubicBezTo>
                  <a:pt x="13196" y="8829"/>
                  <a:pt x="13160" y="8883"/>
                  <a:pt x="13180" y="8883"/>
                </a:cubicBezTo>
                <a:cubicBezTo>
                  <a:pt x="13184" y="8883"/>
                  <a:pt x="13189" y="8882"/>
                  <a:pt x="13196" y="8878"/>
                </a:cubicBezTo>
                <a:cubicBezTo>
                  <a:pt x="13220" y="8854"/>
                  <a:pt x="13342" y="8756"/>
                  <a:pt x="13415" y="8683"/>
                </a:cubicBezTo>
                <a:lnTo>
                  <a:pt x="13415" y="8683"/>
                </a:lnTo>
                <a:lnTo>
                  <a:pt x="13366" y="8781"/>
                </a:lnTo>
                <a:lnTo>
                  <a:pt x="13293" y="8829"/>
                </a:lnTo>
                <a:cubicBezTo>
                  <a:pt x="13293" y="8829"/>
                  <a:pt x="13311" y="8823"/>
                  <a:pt x="13333" y="8823"/>
                </a:cubicBezTo>
                <a:cubicBezTo>
                  <a:pt x="13354" y="8823"/>
                  <a:pt x="13379" y="8829"/>
                  <a:pt x="13391" y="8854"/>
                </a:cubicBezTo>
                <a:cubicBezTo>
                  <a:pt x="13391" y="8878"/>
                  <a:pt x="13366" y="8903"/>
                  <a:pt x="13342" y="8927"/>
                </a:cubicBezTo>
                <a:cubicBezTo>
                  <a:pt x="13293" y="9049"/>
                  <a:pt x="13244" y="9146"/>
                  <a:pt x="13220" y="9244"/>
                </a:cubicBezTo>
                <a:lnTo>
                  <a:pt x="12879" y="10024"/>
                </a:lnTo>
                <a:cubicBezTo>
                  <a:pt x="12879" y="9927"/>
                  <a:pt x="12903" y="9829"/>
                  <a:pt x="12927" y="9756"/>
                </a:cubicBezTo>
                <a:lnTo>
                  <a:pt x="12927" y="9756"/>
                </a:lnTo>
                <a:cubicBezTo>
                  <a:pt x="12903" y="9829"/>
                  <a:pt x="12854" y="9927"/>
                  <a:pt x="12805" y="10000"/>
                </a:cubicBezTo>
                <a:cubicBezTo>
                  <a:pt x="12819" y="9983"/>
                  <a:pt x="12827" y="9976"/>
                  <a:pt x="12832" y="9976"/>
                </a:cubicBezTo>
                <a:cubicBezTo>
                  <a:pt x="12857" y="9976"/>
                  <a:pt x="12771" y="10187"/>
                  <a:pt x="12789" y="10187"/>
                </a:cubicBezTo>
                <a:cubicBezTo>
                  <a:pt x="12792" y="10187"/>
                  <a:pt x="12797" y="10182"/>
                  <a:pt x="12805" y="10171"/>
                </a:cubicBezTo>
                <a:lnTo>
                  <a:pt x="12805" y="10171"/>
                </a:lnTo>
                <a:cubicBezTo>
                  <a:pt x="12732" y="10634"/>
                  <a:pt x="12415" y="11122"/>
                  <a:pt x="12318" y="11537"/>
                </a:cubicBezTo>
                <a:cubicBezTo>
                  <a:pt x="12391" y="11610"/>
                  <a:pt x="13488" y="12976"/>
                  <a:pt x="13586" y="13024"/>
                </a:cubicBezTo>
                <a:cubicBezTo>
                  <a:pt x="13570" y="13088"/>
                  <a:pt x="13543" y="13152"/>
                  <a:pt x="13513" y="13209"/>
                </a:cubicBezTo>
                <a:lnTo>
                  <a:pt x="13513" y="13209"/>
                </a:lnTo>
                <a:cubicBezTo>
                  <a:pt x="13568" y="13115"/>
                  <a:pt x="13616" y="13021"/>
                  <a:pt x="13635" y="12927"/>
                </a:cubicBezTo>
                <a:lnTo>
                  <a:pt x="13586" y="12878"/>
                </a:lnTo>
                <a:cubicBezTo>
                  <a:pt x="13683" y="12585"/>
                  <a:pt x="13659" y="12829"/>
                  <a:pt x="13757" y="12561"/>
                </a:cubicBezTo>
                <a:cubicBezTo>
                  <a:pt x="13805" y="12561"/>
                  <a:pt x="13732" y="12805"/>
                  <a:pt x="13635" y="13024"/>
                </a:cubicBezTo>
                <a:cubicBezTo>
                  <a:pt x="13732" y="12878"/>
                  <a:pt x="13781" y="12732"/>
                  <a:pt x="13830" y="12561"/>
                </a:cubicBezTo>
                <a:cubicBezTo>
                  <a:pt x="13869" y="12483"/>
                  <a:pt x="13884" y="12471"/>
                  <a:pt x="13895" y="12471"/>
                </a:cubicBezTo>
                <a:cubicBezTo>
                  <a:pt x="13900" y="12471"/>
                  <a:pt x="13904" y="12473"/>
                  <a:pt x="13908" y="12473"/>
                </a:cubicBezTo>
                <a:cubicBezTo>
                  <a:pt x="13919" y="12473"/>
                  <a:pt x="13934" y="12460"/>
                  <a:pt x="13976" y="12366"/>
                </a:cubicBezTo>
                <a:cubicBezTo>
                  <a:pt x="14025" y="12171"/>
                  <a:pt x="14098" y="12000"/>
                  <a:pt x="14196" y="11805"/>
                </a:cubicBezTo>
                <a:cubicBezTo>
                  <a:pt x="14415" y="11366"/>
                  <a:pt x="14415" y="11098"/>
                  <a:pt x="14635" y="10707"/>
                </a:cubicBezTo>
                <a:lnTo>
                  <a:pt x="14635" y="10756"/>
                </a:lnTo>
                <a:cubicBezTo>
                  <a:pt x="14708" y="10610"/>
                  <a:pt x="14805" y="10317"/>
                  <a:pt x="14927" y="10073"/>
                </a:cubicBezTo>
                <a:lnTo>
                  <a:pt x="14927" y="10073"/>
                </a:lnTo>
                <a:cubicBezTo>
                  <a:pt x="14903" y="10110"/>
                  <a:pt x="14879" y="10140"/>
                  <a:pt x="14866" y="10140"/>
                </a:cubicBezTo>
                <a:cubicBezTo>
                  <a:pt x="14854" y="10140"/>
                  <a:pt x="14854" y="10110"/>
                  <a:pt x="14879" y="10024"/>
                </a:cubicBezTo>
                <a:cubicBezTo>
                  <a:pt x="15171" y="9439"/>
                  <a:pt x="15293" y="9049"/>
                  <a:pt x="15537" y="8610"/>
                </a:cubicBezTo>
                <a:lnTo>
                  <a:pt x="15635" y="8220"/>
                </a:lnTo>
                <a:lnTo>
                  <a:pt x="15952" y="7488"/>
                </a:lnTo>
                <a:lnTo>
                  <a:pt x="15439" y="6829"/>
                </a:lnTo>
                <a:cubicBezTo>
                  <a:pt x="15391" y="6756"/>
                  <a:pt x="15342" y="6683"/>
                  <a:pt x="15269" y="6634"/>
                </a:cubicBezTo>
                <a:lnTo>
                  <a:pt x="15074" y="6439"/>
                </a:lnTo>
                <a:lnTo>
                  <a:pt x="14879" y="6268"/>
                </a:lnTo>
                <a:lnTo>
                  <a:pt x="14561" y="6000"/>
                </a:lnTo>
                <a:lnTo>
                  <a:pt x="14122" y="6146"/>
                </a:lnTo>
                <a:cubicBezTo>
                  <a:pt x="13976" y="6195"/>
                  <a:pt x="13830" y="6244"/>
                  <a:pt x="13683" y="6317"/>
                </a:cubicBezTo>
                <a:lnTo>
                  <a:pt x="12757" y="6707"/>
                </a:lnTo>
                <a:cubicBezTo>
                  <a:pt x="12610" y="6781"/>
                  <a:pt x="12464" y="6854"/>
                  <a:pt x="12318" y="6927"/>
                </a:cubicBezTo>
                <a:lnTo>
                  <a:pt x="11854" y="7146"/>
                </a:lnTo>
                <a:lnTo>
                  <a:pt x="11366" y="7390"/>
                </a:lnTo>
                <a:lnTo>
                  <a:pt x="10610" y="7781"/>
                </a:lnTo>
                <a:cubicBezTo>
                  <a:pt x="10488" y="7829"/>
                  <a:pt x="10391" y="7878"/>
                  <a:pt x="10293" y="7927"/>
                </a:cubicBezTo>
                <a:lnTo>
                  <a:pt x="10196" y="7976"/>
                </a:lnTo>
                <a:cubicBezTo>
                  <a:pt x="10147" y="8000"/>
                  <a:pt x="10098" y="8024"/>
                  <a:pt x="10049" y="8049"/>
                </a:cubicBezTo>
                <a:cubicBezTo>
                  <a:pt x="10025" y="8049"/>
                  <a:pt x="9976" y="8073"/>
                  <a:pt x="9952" y="8073"/>
                </a:cubicBezTo>
                <a:lnTo>
                  <a:pt x="9952" y="7951"/>
                </a:lnTo>
                <a:cubicBezTo>
                  <a:pt x="9952" y="7927"/>
                  <a:pt x="9952" y="7854"/>
                  <a:pt x="9976" y="7805"/>
                </a:cubicBezTo>
                <a:cubicBezTo>
                  <a:pt x="10049" y="7439"/>
                  <a:pt x="10123" y="7098"/>
                  <a:pt x="10196" y="6732"/>
                </a:cubicBezTo>
                <a:cubicBezTo>
                  <a:pt x="10269" y="6390"/>
                  <a:pt x="10342" y="6049"/>
                  <a:pt x="10391" y="5732"/>
                </a:cubicBezTo>
                <a:cubicBezTo>
                  <a:pt x="10415" y="5537"/>
                  <a:pt x="10440" y="5366"/>
                  <a:pt x="10488" y="5195"/>
                </a:cubicBezTo>
                <a:cubicBezTo>
                  <a:pt x="10513" y="4951"/>
                  <a:pt x="10562" y="4708"/>
                  <a:pt x="10562" y="4488"/>
                </a:cubicBezTo>
                <a:cubicBezTo>
                  <a:pt x="10635" y="4147"/>
                  <a:pt x="10684" y="3732"/>
                  <a:pt x="10708" y="3317"/>
                </a:cubicBezTo>
                <a:lnTo>
                  <a:pt x="10610" y="3195"/>
                </a:lnTo>
                <a:lnTo>
                  <a:pt x="10513" y="3098"/>
                </a:lnTo>
                <a:lnTo>
                  <a:pt x="10513" y="3098"/>
                </a:lnTo>
                <a:cubicBezTo>
                  <a:pt x="10564" y="3162"/>
                  <a:pt x="10568" y="3193"/>
                  <a:pt x="10546" y="3193"/>
                </a:cubicBezTo>
                <a:cubicBezTo>
                  <a:pt x="10526" y="3193"/>
                  <a:pt x="10486" y="3168"/>
                  <a:pt x="10440" y="3122"/>
                </a:cubicBezTo>
                <a:cubicBezTo>
                  <a:pt x="10049" y="2659"/>
                  <a:pt x="10171" y="2830"/>
                  <a:pt x="10098" y="2756"/>
                </a:cubicBezTo>
                <a:cubicBezTo>
                  <a:pt x="10098" y="2756"/>
                  <a:pt x="10049" y="2732"/>
                  <a:pt x="10001" y="2683"/>
                </a:cubicBezTo>
                <a:cubicBezTo>
                  <a:pt x="9952" y="2659"/>
                  <a:pt x="9879" y="2634"/>
                  <a:pt x="9757" y="2586"/>
                </a:cubicBezTo>
                <a:cubicBezTo>
                  <a:pt x="9635" y="2512"/>
                  <a:pt x="9537" y="2464"/>
                  <a:pt x="9366" y="2366"/>
                </a:cubicBezTo>
                <a:cubicBezTo>
                  <a:pt x="9171" y="2439"/>
                  <a:pt x="8976" y="2488"/>
                  <a:pt x="8757" y="2561"/>
                </a:cubicBezTo>
                <a:lnTo>
                  <a:pt x="8391" y="2683"/>
                </a:lnTo>
                <a:cubicBezTo>
                  <a:pt x="8269" y="2732"/>
                  <a:pt x="8147" y="2781"/>
                  <a:pt x="8025" y="2830"/>
                </a:cubicBezTo>
                <a:lnTo>
                  <a:pt x="7635" y="3025"/>
                </a:lnTo>
                <a:cubicBezTo>
                  <a:pt x="7562" y="3049"/>
                  <a:pt x="7513" y="3073"/>
                  <a:pt x="7440" y="3098"/>
                </a:cubicBezTo>
                <a:lnTo>
                  <a:pt x="7318" y="3195"/>
                </a:lnTo>
                <a:cubicBezTo>
                  <a:pt x="7147" y="3269"/>
                  <a:pt x="6976" y="3366"/>
                  <a:pt x="6806" y="3464"/>
                </a:cubicBezTo>
                <a:cubicBezTo>
                  <a:pt x="6440" y="3683"/>
                  <a:pt x="6123" y="3903"/>
                  <a:pt x="5806" y="4147"/>
                </a:cubicBezTo>
                <a:lnTo>
                  <a:pt x="5684" y="4220"/>
                </a:lnTo>
                <a:lnTo>
                  <a:pt x="5635" y="4244"/>
                </a:lnTo>
                <a:lnTo>
                  <a:pt x="5586" y="4293"/>
                </a:lnTo>
                <a:cubicBezTo>
                  <a:pt x="5562" y="4317"/>
                  <a:pt x="5537" y="4342"/>
                  <a:pt x="5513" y="4366"/>
                </a:cubicBezTo>
                <a:cubicBezTo>
                  <a:pt x="5440" y="4415"/>
                  <a:pt x="5391" y="4464"/>
                  <a:pt x="5342" y="4512"/>
                </a:cubicBezTo>
                <a:lnTo>
                  <a:pt x="5318" y="4610"/>
                </a:lnTo>
                <a:lnTo>
                  <a:pt x="5318" y="4634"/>
                </a:lnTo>
                <a:cubicBezTo>
                  <a:pt x="5293" y="4610"/>
                  <a:pt x="5293" y="4586"/>
                  <a:pt x="5293" y="4561"/>
                </a:cubicBezTo>
                <a:cubicBezTo>
                  <a:pt x="5269" y="4512"/>
                  <a:pt x="5269" y="4464"/>
                  <a:pt x="5245" y="4415"/>
                </a:cubicBezTo>
                <a:lnTo>
                  <a:pt x="5269" y="4415"/>
                </a:lnTo>
                <a:cubicBezTo>
                  <a:pt x="5245" y="4366"/>
                  <a:pt x="5245" y="4317"/>
                  <a:pt x="5245" y="4244"/>
                </a:cubicBezTo>
                <a:lnTo>
                  <a:pt x="5245" y="4122"/>
                </a:lnTo>
                <a:cubicBezTo>
                  <a:pt x="5245" y="4098"/>
                  <a:pt x="5245" y="4049"/>
                  <a:pt x="5245" y="4049"/>
                </a:cubicBezTo>
                <a:lnTo>
                  <a:pt x="5245" y="4025"/>
                </a:lnTo>
                <a:lnTo>
                  <a:pt x="5245" y="3951"/>
                </a:lnTo>
                <a:lnTo>
                  <a:pt x="5245" y="3805"/>
                </a:lnTo>
                <a:cubicBezTo>
                  <a:pt x="5245" y="3586"/>
                  <a:pt x="5293" y="3390"/>
                  <a:pt x="5293" y="3195"/>
                </a:cubicBezTo>
                <a:cubicBezTo>
                  <a:pt x="5342" y="2830"/>
                  <a:pt x="5367" y="2488"/>
                  <a:pt x="5391" y="2171"/>
                </a:cubicBezTo>
                <a:cubicBezTo>
                  <a:pt x="5440" y="1854"/>
                  <a:pt x="5464" y="1561"/>
                  <a:pt x="5488" y="1317"/>
                </a:cubicBezTo>
                <a:cubicBezTo>
                  <a:pt x="5513" y="1073"/>
                  <a:pt x="5513" y="903"/>
                  <a:pt x="5513" y="756"/>
                </a:cubicBezTo>
                <a:lnTo>
                  <a:pt x="5513" y="756"/>
                </a:lnTo>
                <a:lnTo>
                  <a:pt x="5488" y="903"/>
                </a:lnTo>
                <a:lnTo>
                  <a:pt x="5488" y="781"/>
                </a:lnTo>
                <a:cubicBezTo>
                  <a:pt x="5196" y="537"/>
                  <a:pt x="5220" y="464"/>
                  <a:pt x="5074" y="269"/>
                </a:cubicBezTo>
                <a:cubicBezTo>
                  <a:pt x="5069" y="278"/>
                  <a:pt x="5062" y="282"/>
                  <a:pt x="5051" y="282"/>
                </a:cubicBezTo>
                <a:cubicBezTo>
                  <a:pt x="5006" y="282"/>
                  <a:pt x="4914" y="202"/>
                  <a:pt x="4854" y="122"/>
                </a:cubicBezTo>
                <a:lnTo>
                  <a:pt x="4830" y="73"/>
                </a:lnTo>
                <a:lnTo>
                  <a:pt x="4781" y="73"/>
                </a:lnTo>
                <a:cubicBezTo>
                  <a:pt x="4659" y="49"/>
                  <a:pt x="4562" y="49"/>
                  <a:pt x="4440" y="49"/>
                </a:cubicBezTo>
                <a:lnTo>
                  <a:pt x="4196" y="49"/>
                </a:lnTo>
                <a:lnTo>
                  <a:pt x="3928" y="0"/>
                </a:lnTo>
                <a:close/>
                <a:moveTo>
                  <a:pt x="13513" y="13209"/>
                </a:moveTo>
                <a:cubicBezTo>
                  <a:pt x="13497" y="13237"/>
                  <a:pt x="13481" y="13265"/>
                  <a:pt x="13464" y="13293"/>
                </a:cubicBezTo>
                <a:cubicBezTo>
                  <a:pt x="13481" y="13267"/>
                  <a:pt x="13498" y="13239"/>
                  <a:pt x="13513" y="13209"/>
                </a:cubicBezTo>
                <a:close/>
              </a:path>
            </a:pathLst>
          </a:custGeom>
          <a:solidFill>
            <a:srgbClr val="F8AC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8"/>
          <p:cNvSpPr/>
          <p:nvPr/>
        </p:nvSpPr>
        <p:spPr>
          <a:xfrm rot="7659018">
            <a:off x="1526457" y="236977"/>
            <a:ext cx="689288" cy="471969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rgbClr val="E765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8"/>
          <p:cNvSpPr/>
          <p:nvPr/>
        </p:nvSpPr>
        <p:spPr>
          <a:xfrm rot="7659018">
            <a:off x="2184923" y="113053"/>
            <a:ext cx="715892" cy="484007"/>
          </a:xfrm>
          <a:custGeom>
            <a:avLst/>
            <a:gdLst/>
            <a:ahLst/>
            <a:cxnLst/>
            <a:rect l="l" t="t" r="r" b="b"/>
            <a:pathLst>
              <a:path w="16415" h="11098" extrusionOk="0">
                <a:moveTo>
                  <a:pt x="14537" y="2268"/>
                </a:moveTo>
                <a:cubicBezTo>
                  <a:pt x="14546" y="2287"/>
                  <a:pt x="14555" y="2306"/>
                  <a:pt x="14564" y="2325"/>
                </a:cubicBezTo>
                <a:lnTo>
                  <a:pt x="14564" y="2325"/>
                </a:lnTo>
                <a:cubicBezTo>
                  <a:pt x="14559" y="2307"/>
                  <a:pt x="14549" y="2287"/>
                  <a:pt x="14537" y="2268"/>
                </a:cubicBezTo>
                <a:close/>
                <a:moveTo>
                  <a:pt x="11890" y="6000"/>
                </a:moveTo>
                <a:lnTo>
                  <a:pt x="11890" y="6000"/>
                </a:lnTo>
                <a:cubicBezTo>
                  <a:pt x="11886" y="6017"/>
                  <a:pt x="11882" y="6034"/>
                  <a:pt x="11878" y="6049"/>
                </a:cubicBezTo>
                <a:cubicBezTo>
                  <a:pt x="11887" y="6040"/>
                  <a:pt x="11891" y="6022"/>
                  <a:pt x="11890" y="6000"/>
                </a:cubicBezTo>
                <a:close/>
                <a:moveTo>
                  <a:pt x="6388" y="9388"/>
                </a:moveTo>
                <a:lnTo>
                  <a:pt x="6388" y="9388"/>
                </a:lnTo>
                <a:cubicBezTo>
                  <a:pt x="6383" y="9395"/>
                  <a:pt x="6380" y="9400"/>
                  <a:pt x="6381" y="9400"/>
                </a:cubicBezTo>
                <a:cubicBezTo>
                  <a:pt x="6381" y="9400"/>
                  <a:pt x="6384" y="9397"/>
                  <a:pt x="6391" y="9390"/>
                </a:cubicBezTo>
                <a:cubicBezTo>
                  <a:pt x="6391" y="9390"/>
                  <a:pt x="6390" y="9389"/>
                  <a:pt x="6388" y="9388"/>
                </a:cubicBezTo>
                <a:close/>
                <a:moveTo>
                  <a:pt x="13000" y="0"/>
                </a:moveTo>
                <a:lnTo>
                  <a:pt x="12171" y="49"/>
                </a:lnTo>
                <a:cubicBezTo>
                  <a:pt x="12074" y="49"/>
                  <a:pt x="12000" y="73"/>
                  <a:pt x="11903" y="73"/>
                </a:cubicBezTo>
                <a:lnTo>
                  <a:pt x="11659" y="146"/>
                </a:lnTo>
                <a:lnTo>
                  <a:pt x="11391" y="220"/>
                </a:lnTo>
                <a:lnTo>
                  <a:pt x="11000" y="293"/>
                </a:lnTo>
                <a:cubicBezTo>
                  <a:pt x="10952" y="439"/>
                  <a:pt x="10903" y="610"/>
                  <a:pt x="10878" y="756"/>
                </a:cubicBezTo>
                <a:cubicBezTo>
                  <a:pt x="10830" y="902"/>
                  <a:pt x="10781" y="1073"/>
                  <a:pt x="10757" y="1219"/>
                </a:cubicBezTo>
                <a:cubicBezTo>
                  <a:pt x="10708" y="1561"/>
                  <a:pt x="10635" y="1878"/>
                  <a:pt x="10586" y="2219"/>
                </a:cubicBezTo>
                <a:cubicBezTo>
                  <a:pt x="10561" y="2366"/>
                  <a:pt x="10513" y="2537"/>
                  <a:pt x="10488" y="2707"/>
                </a:cubicBezTo>
                <a:cubicBezTo>
                  <a:pt x="10464" y="2854"/>
                  <a:pt x="10439" y="3024"/>
                  <a:pt x="10439" y="3195"/>
                </a:cubicBezTo>
                <a:cubicBezTo>
                  <a:pt x="10415" y="3341"/>
                  <a:pt x="10391" y="3561"/>
                  <a:pt x="10366" y="3732"/>
                </a:cubicBezTo>
                <a:cubicBezTo>
                  <a:pt x="10318" y="4024"/>
                  <a:pt x="10293" y="4341"/>
                  <a:pt x="10269" y="4585"/>
                </a:cubicBezTo>
                <a:cubicBezTo>
                  <a:pt x="10269" y="4707"/>
                  <a:pt x="10220" y="4829"/>
                  <a:pt x="10220" y="4927"/>
                </a:cubicBezTo>
                <a:cubicBezTo>
                  <a:pt x="10220" y="4975"/>
                  <a:pt x="10220" y="5000"/>
                  <a:pt x="10196" y="5049"/>
                </a:cubicBezTo>
                <a:cubicBezTo>
                  <a:pt x="10196" y="5097"/>
                  <a:pt x="10171" y="5146"/>
                  <a:pt x="10171" y="5195"/>
                </a:cubicBezTo>
                <a:cubicBezTo>
                  <a:pt x="10171" y="5244"/>
                  <a:pt x="10147" y="5293"/>
                  <a:pt x="10147" y="5317"/>
                </a:cubicBezTo>
                <a:cubicBezTo>
                  <a:pt x="10122" y="5293"/>
                  <a:pt x="10074" y="5268"/>
                  <a:pt x="10049" y="5244"/>
                </a:cubicBezTo>
                <a:lnTo>
                  <a:pt x="9927" y="5146"/>
                </a:lnTo>
                <a:lnTo>
                  <a:pt x="9171" y="4366"/>
                </a:lnTo>
                <a:cubicBezTo>
                  <a:pt x="8927" y="4097"/>
                  <a:pt x="8683" y="3854"/>
                  <a:pt x="8440" y="3634"/>
                </a:cubicBezTo>
                <a:lnTo>
                  <a:pt x="8074" y="3268"/>
                </a:lnTo>
                <a:cubicBezTo>
                  <a:pt x="7879" y="3097"/>
                  <a:pt x="7683" y="2902"/>
                  <a:pt x="7513" y="2780"/>
                </a:cubicBezTo>
                <a:cubicBezTo>
                  <a:pt x="7269" y="2537"/>
                  <a:pt x="6952" y="2268"/>
                  <a:pt x="6635" y="2024"/>
                </a:cubicBezTo>
                <a:cubicBezTo>
                  <a:pt x="6562" y="2024"/>
                  <a:pt x="6513" y="2024"/>
                  <a:pt x="6464" y="2049"/>
                </a:cubicBezTo>
                <a:lnTo>
                  <a:pt x="6318" y="2049"/>
                </a:lnTo>
                <a:cubicBezTo>
                  <a:pt x="6488" y="2049"/>
                  <a:pt x="6440" y="2098"/>
                  <a:pt x="6318" y="2122"/>
                </a:cubicBezTo>
                <a:cubicBezTo>
                  <a:pt x="5708" y="2195"/>
                  <a:pt x="5927" y="2171"/>
                  <a:pt x="5805" y="2195"/>
                </a:cubicBezTo>
                <a:cubicBezTo>
                  <a:pt x="5805" y="2195"/>
                  <a:pt x="5757" y="2219"/>
                  <a:pt x="5708" y="2268"/>
                </a:cubicBezTo>
                <a:lnTo>
                  <a:pt x="5488" y="2390"/>
                </a:lnTo>
                <a:cubicBezTo>
                  <a:pt x="5366" y="2439"/>
                  <a:pt x="5269" y="2512"/>
                  <a:pt x="5074" y="2610"/>
                </a:cubicBezTo>
                <a:cubicBezTo>
                  <a:pt x="5025" y="2805"/>
                  <a:pt x="4952" y="2976"/>
                  <a:pt x="4903" y="3219"/>
                </a:cubicBezTo>
                <a:cubicBezTo>
                  <a:pt x="4879" y="3341"/>
                  <a:pt x="4830" y="3463"/>
                  <a:pt x="4805" y="3585"/>
                </a:cubicBezTo>
                <a:cubicBezTo>
                  <a:pt x="4757" y="3707"/>
                  <a:pt x="4732" y="3829"/>
                  <a:pt x="4708" y="3976"/>
                </a:cubicBezTo>
                <a:cubicBezTo>
                  <a:pt x="4683" y="4097"/>
                  <a:pt x="4659" y="4244"/>
                  <a:pt x="4635" y="4390"/>
                </a:cubicBezTo>
                <a:cubicBezTo>
                  <a:pt x="4635" y="4463"/>
                  <a:pt x="4610" y="4536"/>
                  <a:pt x="4610" y="4610"/>
                </a:cubicBezTo>
                <a:cubicBezTo>
                  <a:pt x="4610" y="4658"/>
                  <a:pt x="4610" y="4707"/>
                  <a:pt x="4586" y="4756"/>
                </a:cubicBezTo>
                <a:cubicBezTo>
                  <a:pt x="4562" y="4951"/>
                  <a:pt x="4562" y="5146"/>
                  <a:pt x="4537" y="5341"/>
                </a:cubicBezTo>
                <a:cubicBezTo>
                  <a:pt x="4513" y="5732"/>
                  <a:pt x="4513" y="6146"/>
                  <a:pt x="4537" y="6536"/>
                </a:cubicBezTo>
                <a:lnTo>
                  <a:pt x="4537" y="6683"/>
                </a:lnTo>
                <a:lnTo>
                  <a:pt x="4537" y="6805"/>
                </a:lnTo>
                <a:cubicBezTo>
                  <a:pt x="4537" y="6829"/>
                  <a:pt x="4537" y="6878"/>
                  <a:pt x="4537" y="6902"/>
                </a:cubicBezTo>
                <a:cubicBezTo>
                  <a:pt x="4562" y="6975"/>
                  <a:pt x="4562" y="7049"/>
                  <a:pt x="4586" y="7122"/>
                </a:cubicBezTo>
                <a:lnTo>
                  <a:pt x="4635" y="7195"/>
                </a:lnTo>
                <a:lnTo>
                  <a:pt x="4659" y="7219"/>
                </a:lnTo>
                <a:cubicBezTo>
                  <a:pt x="4647" y="7232"/>
                  <a:pt x="4635" y="7238"/>
                  <a:pt x="4623" y="7238"/>
                </a:cubicBezTo>
                <a:cubicBezTo>
                  <a:pt x="4610" y="7238"/>
                  <a:pt x="4598" y="7232"/>
                  <a:pt x="4586" y="7219"/>
                </a:cubicBezTo>
                <a:cubicBezTo>
                  <a:pt x="4537" y="7219"/>
                  <a:pt x="4488" y="7195"/>
                  <a:pt x="4440" y="7171"/>
                </a:cubicBezTo>
                <a:lnTo>
                  <a:pt x="4415" y="7171"/>
                </a:lnTo>
                <a:lnTo>
                  <a:pt x="4415" y="7146"/>
                </a:lnTo>
                <a:cubicBezTo>
                  <a:pt x="4366" y="7146"/>
                  <a:pt x="4318" y="7097"/>
                  <a:pt x="4269" y="7073"/>
                </a:cubicBezTo>
                <a:cubicBezTo>
                  <a:pt x="4244" y="7049"/>
                  <a:pt x="4196" y="7024"/>
                  <a:pt x="4171" y="7000"/>
                </a:cubicBezTo>
                <a:lnTo>
                  <a:pt x="4098" y="6951"/>
                </a:lnTo>
                <a:lnTo>
                  <a:pt x="4049" y="6902"/>
                </a:lnTo>
                <a:lnTo>
                  <a:pt x="3927" y="6805"/>
                </a:lnTo>
                <a:cubicBezTo>
                  <a:pt x="3757" y="6683"/>
                  <a:pt x="3610" y="6536"/>
                  <a:pt x="3440" y="6414"/>
                </a:cubicBezTo>
                <a:lnTo>
                  <a:pt x="2684" y="5805"/>
                </a:lnTo>
                <a:lnTo>
                  <a:pt x="2025" y="5244"/>
                </a:lnTo>
                <a:cubicBezTo>
                  <a:pt x="1830" y="5097"/>
                  <a:pt x="1684" y="5000"/>
                  <a:pt x="1586" y="4902"/>
                </a:cubicBezTo>
                <a:lnTo>
                  <a:pt x="1586" y="4902"/>
                </a:lnTo>
                <a:lnTo>
                  <a:pt x="1684" y="5000"/>
                </a:lnTo>
                <a:lnTo>
                  <a:pt x="1684" y="5000"/>
                </a:lnTo>
                <a:lnTo>
                  <a:pt x="1586" y="4927"/>
                </a:lnTo>
                <a:cubicBezTo>
                  <a:pt x="1366" y="5000"/>
                  <a:pt x="1147" y="5000"/>
                  <a:pt x="927" y="5000"/>
                </a:cubicBezTo>
                <a:cubicBezTo>
                  <a:pt x="976" y="5049"/>
                  <a:pt x="806" y="5097"/>
                  <a:pt x="659" y="5097"/>
                </a:cubicBezTo>
                <a:lnTo>
                  <a:pt x="635" y="5097"/>
                </a:lnTo>
                <a:lnTo>
                  <a:pt x="586" y="5122"/>
                </a:lnTo>
                <a:cubicBezTo>
                  <a:pt x="537" y="5195"/>
                  <a:pt x="464" y="5268"/>
                  <a:pt x="367" y="5390"/>
                </a:cubicBezTo>
                <a:lnTo>
                  <a:pt x="318" y="5463"/>
                </a:lnTo>
                <a:cubicBezTo>
                  <a:pt x="269" y="5512"/>
                  <a:pt x="245" y="5536"/>
                  <a:pt x="220" y="5585"/>
                </a:cubicBezTo>
                <a:lnTo>
                  <a:pt x="49" y="5780"/>
                </a:lnTo>
                <a:lnTo>
                  <a:pt x="49" y="6073"/>
                </a:lnTo>
                <a:lnTo>
                  <a:pt x="1" y="6024"/>
                </a:lnTo>
                <a:lnTo>
                  <a:pt x="1" y="6024"/>
                </a:lnTo>
                <a:cubicBezTo>
                  <a:pt x="25" y="6317"/>
                  <a:pt x="74" y="6707"/>
                  <a:pt x="74" y="7073"/>
                </a:cubicBezTo>
                <a:cubicBezTo>
                  <a:pt x="74" y="7244"/>
                  <a:pt x="98" y="7414"/>
                  <a:pt x="123" y="7610"/>
                </a:cubicBezTo>
                <a:cubicBezTo>
                  <a:pt x="147" y="7756"/>
                  <a:pt x="171" y="7902"/>
                  <a:pt x="196" y="8000"/>
                </a:cubicBezTo>
                <a:cubicBezTo>
                  <a:pt x="196" y="8122"/>
                  <a:pt x="220" y="8244"/>
                  <a:pt x="245" y="8390"/>
                </a:cubicBezTo>
                <a:cubicBezTo>
                  <a:pt x="245" y="8439"/>
                  <a:pt x="245" y="8488"/>
                  <a:pt x="269" y="8536"/>
                </a:cubicBezTo>
                <a:cubicBezTo>
                  <a:pt x="269" y="8585"/>
                  <a:pt x="269" y="8610"/>
                  <a:pt x="293" y="8658"/>
                </a:cubicBezTo>
                <a:cubicBezTo>
                  <a:pt x="318" y="8853"/>
                  <a:pt x="367" y="9049"/>
                  <a:pt x="391" y="9268"/>
                </a:cubicBezTo>
                <a:cubicBezTo>
                  <a:pt x="440" y="9463"/>
                  <a:pt x="513" y="9683"/>
                  <a:pt x="562" y="9878"/>
                </a:cubicBezTo>
                <a:cubicBezTo>
                  <a:pt x="635" y="10073"/>
                  <a:pt x="708" y="10268"/>
                  <a:pt x="806" y="10488"/>
                </a:cubicBezTo>
                <a:lnTo>
                  <a:pt x="806" y="10561"/>
                </a:lnTo>
                <a:cubicBezTo>
                  <a:pt x="806" y="10609"/>
                  <a:pt x="806" y="10683"/>
                  <a:pt x="830" y="10756"/>
                </a:cubicBezTo>
                <a:lnTo>
                  <a:pt x="903" y="11024"/>
                </a:lnTo>
                <a:lnTo>
                  <a:pt x="952" y="11097"/>
                </a:lnTo>
                <a:lnTo>
                  <a:pt x="1220" y="11097"/>
                </a:lnTo>
                <a:cubicBezTo>
                  <a:pt x="1391" y="11097"/>
                  <a:pt x="1586" y="11073"/>
                  <a:pt x="1781" y="11024"/>
                </a:cubicBezTo>
                <a:cubicBezTo>
                  <a:pt x="2171" y="10902"/>
                  <a:pt x="2537" y="10609"/>
                  <a:pt x="2488" y="10146"/>
                </a:cubicBezTo>
                <a:lnTo>
                  <a:pt x="2537" y="10146"/>
                </a:lnTo>
                <a:cubicBezTo>
                  <a:pt x="2537" y="10146"/>
                  <a:pt x="2464" y="10000"/>
                  <a:pt x="2464" y="10000"/>
                </a:cubicBezTo>
                <a:cubicBezTo>
                  <a:pt x="2415" y="9780"/>
                  <a:pt x="2318" y="9683"/>
                  <a:pt x="2366" y="9683"/>
                </a:cubicBezTo>
                <a:lnTo>
                  <a:pt x="2464" y="9975"/>
                </a:lnTo>
                <a:cubicBezTo>
                  <a:pt x="2445" y="9889"/>
                  <a:pt x="2441" y="9859"/>
                  <a:pt x="2447" y="9859"/>
                </a:cubicBezTo>
                <a:cubicBezTo>
                  <a:pt x="2457" y="9859"/>
                  <a:pt x="2493" y="9931"/>
                  <a:pt x="2537" y="9975"/>
                </a:cubicBezTo>
                <a:cubicBezTo>
                  <a:pt x="2488" y="9878"/>
                  <a:pt x="2488" y="9805"/>
                  <a:pt x="2464" y="9731"/>
                </a:cubicBezTo>
                <a:cubicBezTo>
                  <a:pt x="2458" y="9720"/>
                  <a:pt x="2455" y="9715"/>
                  <a:pt x="2454" y="9715"/>
                </a:cubicBezTo>
                <a:cubicBezTo>
                  <a:pt x="2450" y="9715"/>
                  <a:pt x="2464" y="9767"/>
                  <a:pt x="2464" y="9805"/>
                </a:cubicBezTo>
                <a:cubicBezTo>
                  <a:pt x="2391" y="9683"/>
                  <a:pt x="2318" y="9536"/>
                  <a:pt x="2269" y="9414"/>
                </a:cubicBezTo>
                <a:cubicBezTo>
                  <a:pt x="2220" y="9195"/>
                  <a:pt x="2342" y="9366"/>
                  <a:pt x="2269" y="9097"/>
                </a:cubicBezTo>
                <a:cubicBezTo>
                  <a:pt x="2220" y="8878"/>
                  <a:pt x="2171" y="8683"/>
                  <a:pt x="2123" y="8463"/>
                </a:cubicBezTo>
                <a:lnTo>
                  <a:pt x="2049" y="8122"/>
                </a:lnTo>
                <a:lnTo>
                  <a:pt x="2049" y="8049"/>
                </a:lnTo>
                <a:lnTo>
                  <a:pt x="2049" y="8024"/>
                </a:lnTo>
                <a:cubicBezTo>
                  <a:pt x="2049" y="7975"/>
                  <a:pt x="2049" y="7951"/>
                  <a:pt x="2074" y="7927"/>
                </a:cubicBezTo>
                <a:lnTo>
                  <a:pt x="2074" y="7878"/>
                </a:lnTo>
                <a:lnTo>
                  <a:pt x="2098" y="7878"/>
                </a:lnTo>
                <a:cubicBezTo>
                  <a:pt x="2123" y="7902"/>
                  <a:pt x="2098" y="7902"/>
                  <a:pt x="2123" y="7927"/>
                </a:cubicBezTo>
                <a:lnTo>
                  <a:pt x="2147" y="7927"/>
                </a:lnTo>
                <a:cubicBezTo>
                  <a:pt x="2147" y="7943"/>
                  <a:pt x="2147" y="7959"/>
                  <a:pt x="2147" y="7975"/>
                </a:cubicBezTo>
                <a:lnTo>
                  <a:pt x="2220" y="8049"/>
                </a:lnTo>
                <a:lnTo>
                  <a:pt x="2586" y="8317"/>
                </a:lnTo>
                <a:cubicBezTo>
                  <a:pt x="2635" y="8366"/>
                  <a:pt x="2708" y="8414"/>
                  <a:pt x="2781" y="8463"/>
                </a:cubicBezTo>
                <a:cubicBezTo>
                  <a:pt x="2830" y="8512"/>
                  <a:pt x="2879" y="8536"/>
                  <a:pt x="3001" y="8634"/>
                </a:cubicBezTo>
                <a:lnTo>
                  <a:pt x="3635" y="9073"/>
                </a:lnTo>
                <a:cubicBezTo>
                  <a:pt x="4025" y="9317"/>
                  <a:pt x="4293" y="9463"/>
                  <a:pt x="4293" y="9463"/>
                </a:cubicBezTo>
                <a:lnTo>
                  <a:pt x="4342" y="9390"/>
                </a:lnTo>
                <a:cubicBezTo>
                  <a:pt x="4513" y="9463"/>
                  <a:pt x="4659" y="9561"/>
                  <a:pt x="4805" y="9683"/>
                </a:cubicBezTo>
                <a:cubicBezTo>
                  <a:pt x="4830" y="9731"/>
                  <a:pt x="4879" y="9756"/>
                  <a:pt x="4903" y="9780"/>
                </a:cubicBezTo>
                <a:lnTo>
                  <a:pt x="5025" y="9853"/>
                </a:lnTo>
                <a:lnTo>
                  <a:pt x="5220" y="9927"/>
                </a:lnTo>
                <a:cubicBezTo>
                  <a:pt x="5391" y="9951"/>
                  <a:pt x="5562" y="10000"/>
                  <a:pt x="5732" y="10097"/>
                </a:cubicBezTo>
                <a:cubicBezTo>
                  <a:pt x="5805" y="10024"/>
                  <a:pt x="5879" y="9951"/>
                  <a:pt x="5952" y="9878"/>
                </a:cubicBezTo>
                <a:lnTo>
                  <a:pt x="6025" y="9805"/>
                </a:lnTo>
                <a:cubicBezTo>
                  <a:pt x="6025" y="9780"/>
                  <a:pt x="6049" y="9756"/>
                  <a:pt x="6049" y="9731"/>
                </a:cubicBezTo>
                <a:cubicBezTo>
                  <a:pt x="6049" y="9731"/>
                  <a:pt x="6146" y="9654"/>
                  <a:pt x="6167" y="9654"/>
                </a:cubicBezTo>
                <a:cubicBezTo>
                  <a:pt x="6170" y="9654"/>
                  <a:pt x="6171" y="9656"/>
                  <a:pt x="6171" y="9658"/>
                </a:cubicBezTo>
                <a:cubicBezTo>
                  <a:pt x="6171" y="9585"/>
                  <a:pt x="6269" y="9536"/>
                  <a:pt x="6342" y="9463"/>
                </a:cubicBezTo>
                <a:cubicBezTo>
                  <a:pt x="6357" y="9440"/>
                  <a:pt x="6361" y="9431"/>
                  <a:pt x="6357" y="9431"/>
                </a:cubicBezTo>
                <a:cubicBezTo>
                  <a:pt x="6349" y="9431"/>
                  <a:pt x="6310" y="9471"/>
                  <a:pt x="6293" y="9488"/>
                </a:cubicBezTo>
                <a:lnTo>
                  <a:pt x="6366" y="9390"/>
                </a:lnTo>
                <a:cubicBezTo>
                  <a:pt x="6366" y="9382"/>
                  <a:pt x="6369" y="9379"/>
                  <a:pt x="6373" y="9379"/>
                </a:cubicBezTo>
                <a:cubicBezTo>
                  <a:pt x="6378" y="9379"/>
                  <a:pt x="6385" y="9384"/>
                  <a:pt x="6388" y="9388"/>
                </a:cubicBezTo>
                <a:lnTo>
                  <a:pt x="6388" y="9388"/>
                </a:lnTo>
                <a:cubicBezTo>
                  <a:pt x="6395" y="9378"/>
                  <a:pt x="6405" y="9361"/>
                  <a:pt x="6415" y="9341"/>
                </a:cubicBezTo>
                <a:cubicBezTo>
                  <a:pt x="6464" y="9244"/>
                  <a:pt x="6586" y="9097"/>
                  <a:pt x="7074" y="8488"/>
                </a:cubicBezTo>
                <a:cubicBezTo>
                  <a:pt x="7025" y="8366"/>
                  <a:pt x="6976" y="8268"/>
                  <a:pt x="6927" y="8146"/>
                </a:cubicBezTo>
                <a:lnTo>
                  <a:pt x="6854" y="8000"/>
                </a:lnTo>
                <a:cubicBezTo>
                  <a:pt x="6830" y="7951"/>
                  <a:pt x="6805" y="7878"/>
                  <a:pt x="6805" y="7829"/>
                </a:cubicBezTo>
                <a:cubicBezTo>
                  <a:pt x="6757" y="7658"/>
                  <a:pt x="6708" y="7463"/>
                  <a:pt x="6683" y="7268"/>
                </a:cubicBezTo>
                <a:cubicBezTo>
                  <a:pt x="6659" y="7171"/>
                  <a:pt x="6635" y="7073"/>
                  <a:pt x="6610" y="6975"/>
                </a:cubicBezTo>
                <a:lnTo>
                  <a:pt x="6586" y="6683"/>
                </a:lnTo>
                <a:lnTo>
                  <a:pt x="6562" y="6561"/>
                </a:lnTo>
                <a:lnTo>
                  <a:pt x="6562" y="6488"/>
                </a:lnTo>
                <a:lnTo>
                  <a:pt x="6562" y="6366"/>
                </a:lnTo>
                <a:cubicBezTo>
                  <a:pt x="6562" y="6024"/>
                  <a:pt x="6562" y="5707"/>
                  <a:pt x="6586" y="5366"/>
                </a:cubicBezTo>
                <a:cubicBezTo>
                  <a:pt x="6586" y="5219"/>
                  <a:pt x="6610" y="5073"/>
                  <a:pt x="6610" y="4927"/>
                </a:cubicBezTo>
                <a:lnTo>
                  <a:pt x="6610" y="4878"/>
                </a:lnTo>
                <a:cubicBezTo>
                  <a:pt x="6598" y="4854"/>
                  <a:pt x="6598" y="4854"/>
                  <a:pt x="6592" y="4854"/>
                </a:cubicBezTo>
                <a:cubicBezTo>
                  <a:pt x="6586" y="4854"/>
                  <a:pt x="6574" y="4854"/>
                  <a:pt x="6537" y="4829"/>
                </a:cubicBezTo>
                <a:cubicBezTo>
                  <a:pt x="6464" y="4780"/>
                  <a:pt x="6561" y="4805"/>
                  <a:pt x="6537" y="4756"/>
                </a:cubicBezTo>
                <a:lnTo>
                  <a:pt x="6537" y="4756"/>
                </a:lnTo>
                <a:cubicBezTo>
                  <a:pt x="6562" y="4805"/>
                  <a:pt x="6586" y="4805"/>
                  <a:pt x="6586" y="4805"/>
                </a:cubicBezTo>
                <a:cubicBezTo>
                  <a:pt x="6586" y="4805"/>
                  <a:pt x="6586" y="4805"/>
                  <a:pt x="6635" y="4902"/>
                </a:cubicBezTo>
                <a:lnTo>
                  <a:pt x="6610" y="4805"/>
                </a:lnTo>
                <a:lnTo>
                  <a:pt x="6635" y="4854"/>
                </a:lnTo>
                <a:cubicBezTo>
                  <a:pt x="6635" y="4854"/>
                  <a:pt x="6635" y="4829"/>
                  <a:pt x="6635" y="4829"/>
                </a:cubicBezTo>
                <a:cubicBezTo>
                  <a:pt x="6635" y="4800"/>
                  <a:pt x="6635" y="4790"/>
                  <a:pt x="6636" y="4790"/>
                </a:cubicBezTo>
                <a:cubicBezTo>
                  <a:pt x="6638" y="4790"/>
                  <a:pt x="6644" y="4814"/>
                  <a:pt x="6659" y="4829"/>
                </a:cubicBezTo>
                <a:cubicBezTo>
                  <a:pt x="6659" y="4829"/>
                  <a:pt x="6659" y="4805"/>
                  <a:pt x="6683" y="4780"/>
                </a:cubicBezTo>
                <a:lnTo>
                  <a:pt x="6708" y="4780"/>
                </a:lnTo>
                <a:cubicBezTo>
                  <a:pt x="6708" y="4780"/>
                  <a:pt x="6708" y="4756"/>
                  <a:pt x="6757" y="4756"/>
                </a:cubicBezTo>
                <a:cubicBezTo>
                  <a:pt x="6781" y="4756"/>
                  <a:pt x="6757" y="4756"/>
                  <a:pt x="6757" y="4780"/>
                </a:cubicBezTo>
                <a:lnTo>
                  <a:pt x="6830" y="4854"/>
                </a:lnTo>
                <a:cubicBezTo>
                  <a:pt x="6903" y="4902"/>
                  <a:pt x="6976" y="4951"/>
                  <a:pt x="6976" y="5000"/>
                </a:cubicBezTo>
                <a:cubicBezTo>
                  <a:pt x="7053" y="5058"/>
                  <a:pt x="7238" y="5269"/>
                  <a:pt x="7299" y="5269"/>
                </a:cubicBezTo>
                <a:cubicBezTo>
                  <a:pt x="7315" y="5269"/>
                  <a:pt x="7323" y="5255"/>
                  <a:pt x="7318" y="5219"/>
                </a:cubicBezTo>
                <a:lnTo>
                  <a:pt x="7318" y="5219"/>
                </a:lnTo>
                <a:cubicBezTo>
                  <a:pt x="7337" y="5278"/>
                  <a:pt x="7483" y="5479"/>
                  <a:pt x="7450" y="5479"/>
                </a:cubicBezTo>
                <a:cubicBezTo>
                  <a:pt x="7443" y="5479"/>
                  <a:pt x="7424" y="5467"/>
                  <a:pt x="7391" y="5439"/>
                </a:cubicBezTo>
                <a:lnTo>
                  <a:pt x="7391" y="5439"/>
                </a:lnTo>
                <a:cubicBezTo>
                  <a:pt x="7464" y="5512"/>
                  <a:pt x="7537" y="5610"/>
                  <a:pt x="7635" y="5683"/>
                </a:cubicBezTo>
                <a:lnTo>
                  <a:pt x="7537" y="5536"/>
                </a:lnTo>
                <a:lnTo>
                  <a:pt x="7537" y="5536"/>
                </a:lnTo>
                <a:cubicBezTo>
                  <a:pt x="7732" y="5780"/>
                  <a:pt x="7952" y="6000"/>
                  <a:pt x="8196" y="6195"/>
                </a:cubicBezTo>
                <a:lnTo>
                  <a:pt x="8098" y="6073"/>
                </a:lnTo>
                <a:lnTo>
                  <a:pt x="8098" y="6073"/>
                </a:lnTo>
                <a:cubicBezTo>
                  <a:pt x="8269" y="6244"/>
                  <a:pt x="8440" y="6414"/>
                  <a:pt x="8440" y="6536"/>
                </a:cubicBezTo>
                <a:lnTo>
                  <a:pt x="8464" y="6561"/>
                </a:lnTo>
                <a:lnTo>
                  <a:pt x="8805" y="6902"/>
                </a:lnTo>
                <a:cubicBezTo>
                  <a:pt x="9000" y="7097"/>
                  <a:pt x="9220" y="7292"/>
                  <a:pt x="9439" y="7488"/>
                </a:cubicBezTo>
                <a:lnTo>
                  <a:pt x="9293" y="7317"/>
                </a:lnTo>
                <a:lnTo>
                  <a:pt x="9293" y="7317"/>
                </a:lnTo>
                <a:cubicBezTo>
                  <a:pt x="9415" y="7414"/>
                  <a:pt x="9659" y="7634"/>
                  <a:pt x="9952" y="7878"/>
                </a:cubicBezTo>
                <a:cubicBezTo>
                  <a:pt x="10122" y="7853"/>
                  <a:pt x="10269" y="7829"/>
                  <a:pt x="10391" y="7805"/>
                </a:cubicBezTo>
                <a:cubicBezTo>
                  <a:pt x="10513" y="7805"/>
                  <a:pt x="10683" y="7780"/>
                  <a:pt x="10830" y="7756"/>
                </a:cubicBezTo>
                <a:cubicBezTo>
                  <a:pt x="10952" y="7707"/>
                  <a:pt x="11074" y="7634"/>
                  <a:pt x="11196" y="7561"/>
                </a:cubicBezTo>
                <a:lnTo>
                  <a:pt x="11391" y="7463"/>
                </a:lnTo>
                <a:cubicBezTo>
                  <a:pt x="11439" y="7414"/>
                  <a:pt x="11488" y="7390"/>
                  <a:pt x="11586" y="7341"/>
                </a:cubicBezTo>
                <a:cubicBezTo>
                  <a:pt x="11683" y="6878"/>
                  <a:pt x="11781" y="6414"/>
                  <a:pt x="11854" y="5951"/>
                </a:cubicBezTo>
                <a:lnTo>
                  <a:pt x="11854" y="5951"/>
                </a:lnTo>
                <a:cubicBezTo>
                  <a:pt x="11854" y="5951"/>
                  <a:pt x="11830" y="6024"/>
                  <a:pt x="11805" y="6097"/>
                </a:cubicBezTo>
                <a:lnTo>
                  <a:pt x="11757" y="6219"/>
                </a:lnTo>
                <a:lnTo>
                  <a:pt x="11757" y="6146"/>
                </a:lnTo>
                <a:cubicBezTo>
                  <a:pt x="11757" y="6073"/>
                  <a:pt x="11757" y="6000"/>
                  <a:pt x="11781" y="5951"/>
                </a:cubicBezTo>
                <a:cubicBezTo>
                  <a:pt x="11781" y="5805"/>
                  <a:pt x="11805" y="5658"/>
                  <a:pt x="11805" y="5658"/>
                </a:cubicBezTo>
                <a:cubicBezTo>
                  <a:pt x="11805" y="5698"/>
                  <a:pt x="11886" y="5900"/>
                  <a:pt x="11890" y="6000"/>
                </a:cubicBezTo>
                <a:lnTo>
                  <a:pt x="11890" y="6000"/>
                </a:lnTo>
                <a:cubicBezTo>
                  <a:pt x="11911" y="5905"/>
                  <a:pt x="11935" y="5778"/>
                  <a:pt x="11976" y="5634"/>
                </a:cubicBezTo>
                <a:cubicBezTo>
                  <a:pt x="11976" y="5536"/>
                  <a:pt x="12000" y="5439"/>
                  <a:pt x="12025" y="5341"/>
                </a:cubicBezTo>
                <a:cubicBezTo>
                  <a:pt x="12025" y="5244"/>
                  <a:pt x="12049" y="5195"/>
                  <a:pt x="12049" y="5122"/>
                </a:cubicBezTo>
                <a:cubicBezTo>
                  <a:pt x="12098" y="4854"/>
                  <a:pt x="12147" y="4512"/>
                  <a:pt x="12196" y="4122"/>
                </a:cubicBezTo>
                <a:cubicBezTo>
                  <a:pt x="12220" y="3878"/>
                  <a:pt x="12244" y="3610"/>
                  <a:pt x="12293" y="3341"/>
                </a:cubicBezTo>
                <a:cubicBezTo>
                  <a:pt x="12293" y="3219"/>
                  <a:pt x="12317" y="3122"/>
                  <a:pt x="12342" y="3000"/>
                </a:cubicBezTo>
                <a:cubicBezTo>
                  <a:pt x="12342" y="2927"/>
                  <a:pt x="12366" y="2829"/>
                  <a:pt x="12391" y="2756"/>
                </a:cubicBezTo>
                <a:cubicBezTo>
                  <a:pt x="12391" y="2707"/>
                  <a:pt x="12415" y="2683"/>
                  <a:pt x="12439" y="2658"/>
                </a:cubicBezTo>
                <a:cubicBezTo>
                  <a:pt x="12439" y="2683"/>
                  <a:pt x="12464" y="2707"/>
                  <a:pt x="12464" y="2732"/>
                </a:cubicBezTo>
                <a:cubicBezTo>
                  <a:pt x="12488" y="2805"/>
                  <a:pt x="12513" y="2902"/>
                  <a:pt x="12513" y="2976"/>
                </a:cubicBezTo>
                <a:cubicBezTo>
                  <a:pt x="12531" y="2976"/>
                  <a:pt x="12521" y="2903"/>
                  <a:pt x="12538" y="2903"/>
                </a:cubicBezTo>
                <a:cubicBezTo>
                  <a:pt x="12543" y="2903"/>
                  <a:pt x="12550" y="2910"/>
                  <a:pt x="12561" y="2927"/>
                </a:cubicBezTo>
                <a:cubicBezTo>
                  <a:pt x="12561" y="2976"/>
                  <a:pt x="12561" y="3000"/>
                  <a:pt x="12561" y="3024"/>
                </a:cubicBezTo>
                <a:cubicBezTo>
                  <a:pt x="12561" y="3024"/>
                  <a:pt x="12575" y="3065"/>
                  <a:pt x="12582" y="3065"/>
                </a:cubicBezTo>
                <a:cubicBezTo>
                  <a:pt x="12584" y="3065"/>
                  <a:pt x="12586" y="3061"/>
                  <a:pt x="12586" y="3049"/>
                </a:cubicBezTo>
                <a:cubicBezTo>
                  <a:pt x="12561" y="2951"/>
                  <a:pt x="12561" y="2854"/>
                  <a:pt x="12537" y="2732"/>
                </a:cubicBezTo>
                <a:lnTo>
                  <a:pt x="12537" y="2732"/>
                </a:lnTo>
                <a:lnTo>
                  <a:pt x="12610" y="2854"/>
                </a:lnTo>
                <a:lnTo>
                  <a:pt x="12610" y="2927"/>
                </a:lnTo>
                <a:cubicBezTo>
                  <a:pt x="12610" y="2927"/>
                  <a:pt x="12628" y="2873"/>
                  <a:pt x="12664" y="2873"/>
                </a:cubicBezTo>
                <a:cubicBezTo>
                  <a:pt x="12670" y="2873"/>
                  <a:pt x="12676" y="2874"/>
                  <a:pt x="12683" y="2878"/>
                </a:cubicBezTo>
                <a:cubicBezTo>
                  <a:pt x="12708" y="2878"/>
                  <a:pt x="12708" y="2902"/>
                  <a:pt x="12732" y="2927"/>
                </a:cubicBezTo>
                <a:cubicBezTo>
                  <a:pt x="12781" y="3049"/>
                  <a:pt x="12854" y="3146"/>
                  <a:pt x="12927" y="3244"/>
                </a:cubicBezTo>
                <a:cubicBezTo>
                  <a:pt x="13074" y="3488"/>
                  <a:pt x="13220" y="3707"/>
                  <a:pt x="13366" y="3951"/>
                </a:cubicBezTo>
                <a:cubicBezTo>
                  <a:pt x="13342" y="3951"/>
                  <a:pt x="13269" y="3854"/>
                  <a:pt x="13171" y="3756"/>
                </a:cubicBezTo>
                <a:lnTo>
                  <a:pt x="13171" y="3756"/>
                </a:lnTo>
                <a:cubicBezTo>
                  <a:pt x="13220" y="3829"/>
                  <a:pt x="13269" y="3902"/>
                  <a:pt x="13317" y="4000"/>
                </a:cubicBezTo>
                <a:cubicBezTo>
                  <a:pt x="13309" y="3973"/>
                  <a:pt x="13309" y="3963"/>
                  <a:pt x="13314" y="3963"/>
                </a:cubicBezTo>
                <a:cubicBezTo>
                  <a:pt x="13335" y="3963"/>
                  <a:pt x="13438" y="4115"/>
                  <a:pt x="13446" y="4115"/>
                </a:cubicBezTo>
                <a:cubicBezTo>
                  <a:pt x="13448" y="4115"/>
                  <a:pt x="13446" y="4110"/>
                  <a:pt x="13439" y="4097"/>
                </a:cubicBezTo>
                <a:lnTo>
                  <a:pt x="13439" y="4097"/>
                </a:lnTo>
                <a:cubicBezTo>
                  <a:pt x="13781" y="4415"/>
                  <a:pt x="14025" y="4951"/>
                  <a:pt x="14317" y="5268"/>
                </a:cubicBezTo>
                <a:cubicBezTo>
                  <a:pt x="14415" y="5244"/>
                  <a:pt x="16171" y="5097"/>
                  <a:pt x="16244" y="5049"/>
                </a:cubicBezTo>
                <a:cubicBezTo>
                  <a:pt x="16317" y="5146"/>
                  <a:pt x="16391" y="5268"/>
                  <a:pt x="16415" y="5293"/>
                </a:cubicBezTo>
                <a:cubicBezTo>
                  <a:pt x="16366" y="5171"/>
                  <a:pt x="16293" y="5049"/>
                  <a:pt x="16195" y="4927"/>
                </a:cubicBezTo>
                <a:lnTo>
                  <a:pt x="16122" y="4951"/>
                </a:lnTo>
                <a:cubicBezTo>
                  <a:pt x="15952" y="4707"/>
                  <a:pt x="16122" y="4878"/>
                  <a:pt x="15952" y="4634"/>
                </a:cubicBezTo>
                <a:cubicBezTo>
                  <a:pt x="15956" y="4629"/>
                  <a:pt x="15962" y="4627"/>
                  <a:pt x="15968" y="4627"/>
                </a:cubicBezTo>
                <a:cubicBezTo>
                  <a:pt x="16028" y="4627"/>
                  <a:pt x="16161" y="4823"/>
                  <a:pt x="16293" y="5000"/>
                </a:cubicBezTo>
                <a:cubicBezTo>
                  <a:pt x="16171" y="4829"/>
                  <a:pt x="16073" y="4634"/>
                  <a:pt x="15976" y="4585"/>
                </a:cubicBezTo>
                <a:cubicBezTo>
                  <a:pt x="15878" y="4390"/>
                  <a:pt x="16049" y="4585"/>
                  <a:pt x="15927" y="4341"/>
                </a:cubicBezTo>
                <a:cubicBezTo>
                  <a:pt x="15781" y="4195"/>
                  <a:pt x="15659" y="4049"/>
                  <a:pt x="15561" y="3878"/>
                </a:cubicBezTo>
                <a:cubicBezTo>
                  <a:pt x="15342" y="3439"/>
                  <a:pt x="15098" y="3293"/>
                  <a:pt x="14903" y="2878"/>
                </a:cubicBezTo>
                <a:lnTo>
                  <a:pt x="14903" y="2878"/>
                </a:lnTo>
                <a:lnTo>
                  <a:pt x="14927" y="2927"/>
                </a:lnTo>
                <a:cubicBezTo>
                  <a:pt x="14882" y="2791"/>
                  <a:pt x="14689" y="2570"/>
                  <a:pt x="14564" y="2325"/>
                </a:cubicBezTo>
                <a:lnTo>
                  <a:pt x="14564" y="2325"/>
                </a:lnTo>
                <a:cubicBezTo>
                  <a:pt x="14571" y="2347"/>
                  <a:pt x="14571" y="2363"/>
                  <a:pt x="14562" y="2363"/>
                </a:cubicBezTo>
                <a:cubicBezTo>
                  <a:pt x="14552" y="2363"/>
                  <a:pt x="14528" y="2338"/>
                  <a:pt x="14488" y="2268"/>
                </a:cubicBezTo>
                <a:cubicBezTo>
                  <a:pt x="14147" y="1732"/>
                  <a:pt x="13903" y="1390"/>
                  <a:pt x="13659" y="951"/>
                </a:cubicBezTo>
                <a:lnTo>
                  <a:pt x="13391" y="659"/>
                </a:lnTo>
                <a:lnTo>
                  <a:pt x="13000" y="0"/>
                </a:lnTo>
                <a:close/>
              </a:path>
            </a:pathLst>
          </a:custGeom>
          <a:solidFill>
            <a:srgbClr val="9244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8"/>
          <p:cNvSpPr/>
          <p:nvPr/>
        </p:nvSpPr>
        <p:spPr>
          <a:xfrm rot="7659018">
            <a:off x="1106425" y="-387052"/>
            <a:ext cx="695700" cy="579735"/>
          </a:xfrm>
          <a:custGeom>
            <a:avLst/>
            <a:gdLst/>
            <a:ahLst/>
            <a:cxnLst/>
            <a:rect l="l" t="t" r="r" b="b"/>
            <a:pathLst>
              <a:path w="15952" h="13293" extrusionOk="0">
                <a:moveTo>
                  <a:pt x="1965" y="4136"/>
                </a:moveTo>
                <a:cubicBezTo>
                  <a:pt x="1969" y="4136"/>
                  <a:pt x="1973" y="4139"/>
                  <a:pt x="1976" y="4147"/>
                </a:cubicBezTo>
                <a:lnTo>
                  <a:pt x="1853" y="4285"/>
                </a:lnTo>
                <a:lnTo>
                  <a:pt x="1853" y="4285"/>
                </a:lnTo>
                <a:cubicBezTo>
                  <a:pt x="1921" y="4199"/>
                  <a:pt x="1947" y="4136"/>
                  <a:pt x="1965" y="4136"/>
                </a:cubicBezTo>
                <a:close/>
                <a:moveTo>
                  <a:pt x="4077" y="7219"/>
                </a:moveTo>
                <a:lnTo>
                  <a:pt x="4077" y="7219"/>
                </a:lnTo>
                <a:cubicBezTo>
                  <a:pt x="4076" y="7219"/>
                  <a:pt x="4075" y="7219"/>
                  <a:pt x="4074" y="7220"/>
                </a:cubicBezTo>
                <a:cubicBezTo>
                  <a:pt x="4076" y="7220"/>
                  <a:pt x="4077" y="7219"/>
                  <a:pt x="4077" y="7219"/>
                </a:cubicBezTo>
                <a:close/>
                <a:moveTo>
                  <a:pt x="10333" y="9981"/>
                </a:moveTo>
                <a:lnTo>
                  <a:pt x="10293" y="10000"/>
                </a:lnTo>
                <a:cubicBezTo>
                  <a:pt x="10305" y="10000"/>
                  <a:pt x="10318" y="9993"/>
                  <a:pt x="10333" y="9981"/>
                </a:cubicBezTo>
                <a:close/>
                <a:moveTo>
                  <a:pt x="3928" y="0"/>
                </a:moveTo>
                <a:lnTo>
                  <a:pt x="3684" y="195"/>
                </a:lnTo>
                <a:lnTo>
                  <a:pt x="3708" y="122"/>
                </a:lnTo>
                <a:lnTo>
                  <a:pt x="3708" y="122"/>
                </a:lnTo>
                <a:cubicBezTo>
                  <a:pt x="3464" y="293"/>
                  <a:pt x="3171" y="537"/>
                  <a:pt x="2879" y="756"/>
                </a:cubicBezTo>
                <a:cubicBezTo>
                  <a:pt x="2732" y="854"/>
                  <a:pt x="2586" y="976"/>
                  <a:pt x="2464" y="1098"/>
                </a:cubicBezTo>
                <a:lnTo>
                  <a:pt x="2147" y="1366"/>
                </a:lnTo>
                <a:cubicBezTo>
                  <a:pt x="2074" y="1464"/>
                  <a:pt x="1976" y="1537"/>
                  <a:pt x="1879" y="1610"/>
                </a:cubicBezTo>
                <a:cubicBezTo>
                  <a:pt x="1757" y="1708"/>
                  <a:pt x="1806" y="1683"/>
                  <a:pt x="1757" y="1732"/>
                </a:cubicBezTo>
                <a:lnTo>
                  <a:pt x="1659" y="1830"/>
                </a:lnTo>
                <a:cubicBezTo>
                  <a:pt x="1513" y="1951"/>
                  <a:pt x="1367" y="2098"/>
                  <a:pt x="1220" y="2244"/>
                </a:cubicBezTo>
                <a:cubicBezTo>
                  <a:pt x="1074" y="2390"/>
                  <a:pt x="952" y="2561"/>
                  <a:pt x="806" y="2732"/>
                </a:cubicBezTo>
                <a:cubicBezTo>
                  <a:pt x="684" y="2903"/>
                  <a:pt x="562" y="3073"/>
                  <a:pt x="440" y="3269"/>
                </a:cubicBezTo>
                <a:lnTo>
                  <a:pt x="391" y="3317"/>
                </a:lnTo>
                <a:cubicBezTo>
                  <a:pt x="342" y="3366"/>
                  <a:pt x="293" y="3415"/>
                  <a:pt x="245" y="3464"/>
                </a:cubicBezTo>
                <a:lnTo>
                  <a:pt x="50" y="3659"/>
                </a:lnTo>
                <a:lnTo>
                  <a:pt x="1" y="3732"/>
                </a:lnTo>
                <a:cubicBezTo>
                  <a:pt x="50" y="3829"/>
                  <a:pt x="98" y="3903"/>
                  <a:pt x="147" y="3976"/>
                </a:cubicBezTo>
                <a:cubicBezTo>
                  <a:pt x="269" y="4122"/>
                  <a:pt x="391" y="4268"/>
                  <a:pt x="537" y="4390"/>
                </a:cubicBezTo>
                <a:cubicBezTo>
                  <a:pt x="731" y="4539"/>
                  <a:pt x="970" y="4661"/>
                  <a:pt x="1210" y="4661"/>
                </a:cubicBezTo>
                <a:cubicBezTo>
                  <a:pt x="1363" y="4661"/>
                  <a:pt x="1517" y="4611"/>
                  <a:pt x="1659" y="4488"/>
                </a:cubicBezTo>
                <a:lnTo>
                  <a:pt x="1684" y="4537"/>
                </a:lnTo>
                <a:cubicBezTo>
                  <a:pt x="1684" y="4537"/>
                  <a:pt x="1781" y="4366"/>
                  <a:pt x="1781" y="4366"/>
                </a:cubicBezTo>
                <a:cubicBezTo>
                  <a:pt x="1794" y="4351"/>
                  <a:pt x="1806" y="4338"/>
                  <a:pt x="1816" y="4327"/>
                </a:cubicBezTo>
                <a:lnTo>
                  <a:pt x="1816" y="4327"/>
                </a:lnTo>
                <a:lnTo>
                  <a:pt x="1781" y="4366"/>
                </a:lnTo>
                <a:cubicBezTo>
                  <a:pt x="1801" y="4346"/>
                  <a:pt x="1819" y="4327"/>
                  <a:pt x="1835" y="4308"/>
                </a:cubicBezTo>
                <a:lnTo>
                  <a:pt x="1835" y="4308"/>
                </a:lnTo>
                <a:cubicBezTo>
                  <a:pt x="1850" y="4293"/>
                  <a:pt x="1860" y="4287"/>
                  <a:pt x="1865" y="4287"/>
                </a:cubicBezTo>
                <a:cubicBezTo>
                  <a:pt x="1883" y="4287"/>
                  <a:pt x="1846" y="4367"/>
                  <a:pt x="1830" y="4415"/>
                </a:cubicBezTo>
                <a:cubicBezTo>
                  <a:pt x="1879" y="4366"/>
                  <a:pt x="1928" y="4293"/>
                  <a:pt x="2001" y="4244"/>
                </a:cubicBezTo>
                <a:cubicBezTo>
                  <a:pt x="2001" y="4229"/>
                  <a:pt x="1996" y="4223"/>
                  <a:pt x="1989" y="4223"/>
                </a:cubicBezTo>
                <a:cubicBezTo>
                  <a:pt x="1973" y="4223"/>
                  <a:pt x="1944" y="4252"/>
                  <a:pt x="1928" y="4268"/>
                </a:cubicBezTo>
                <a:cubicBezTo>
                  <a:pt x="2001" y="4147"/>
                  <a:pt x="2074" y="4025"/>
                  <a:pt x="2147" y="3903"/>
                </a:cubicBezTo>
                <a:cubicBezTo>
                  <a:pt x="2205" y="3836"/>
                  <a:pt x="2228" y="3825"/>
                  <a:pt x="2246" y="3825"/>
                </a:cubicBezTo>
                <a:cubicBezTo>
                  <a:pt x="2254" y="3825"/>
                  <a:pt x="2261" y="3827"/>
                  <a:pt x="2270" y="3827"/>
                </a:cubicBezTo>
                <a:cubicBezTo>
                  <a:pt x="2290" y="3827"/>
                  <a:pt x="2318" y="3815"/>
                  <a:pt x="2391" y="3732"/>
                </a:cubicBezTo>
                <a:cubicBezTo>
                  <a:pt x="2562" y="3537"/>
                  <a:pt x="2684" y="3390"/>
                  <a:pt x="2830" y="3244"/>
                </a:cubicBezTo>
                <a:lnTo>
                  <a:pt x="3074" y="3000"/>
                </a:lnTo>
                <a:lnTo>
                  <a:pt x="3123" y="2951"/>
                </a:lnTo>
                <a:lnTo>
                  <a:pt x="3147" y="2951"/>
                </a:lnTo>
                <a:cubicBezTo>
                  <a:pt x="3171" y="2927"/>
                  <a:pt x="3196" y="2903"/>
                  <a:pt x="3245" y="2903"/>
                </a:cubicBezTo>
                <a:lnTo>
                  <a:pt x="3293" y="2903"/>
                </a:lnTo>
                <a:cubicBezTo>
                  <a:pt x="3293" y="2903"/>
                  <a:pt x="3293" y="2927"/>
                  <a:pt x="3293" y="2927"/>
                </a:cubicBezTo>
                <a:cubicBezTo>
                  <a:pt x="3269" y="2951"/>
                  <a:pt x="3269" y="2951"/>
                  <a:pt x="3269" y="2976"/>
                </a:cubicBezTo>
                <a:cubicBezTo>
                  <a:pt x="3245" y="3000"/>
                  <a:pt x="3220" y="3025"/>
                  <a:pt x="3196" y="3025"/>
                </a:cubicBezTo>
                <a:lnTo>
                  <a:pt x="3220" y="3025"/>
                </a:lnTo>
                <a:lnTo>
                  <a:pt x="3220" y="3122"/>
                </a:lnTo>
                <a:cubicBezTo>
                  <a:pt x="3220" y="3269"/>
                  <a:pt x="3196" y="3439"/>
                  <a:pt x="3196" y="3586"/>
                </a:cubicBezTo>
                <a:lnTo>
                  <a:pt x="3196" y="3829"/>
                </a:lnTo>
                <a:lnTo>
                  <a:pt x="3196" y="4122"/>
                </a:lnTo>
                <a:lnTo>
                  <a:pt x="3196" y="4903"/>
                </a:lnTo>
                <a:cubicBezTo>
                  <a:pt x="3171" y="5268"/>
                  <a:pt x="3220" y="5561"/>
                  <a:pt x="3196" y="5586"/>
                </a:cubicBezTo>
                <a:lnTo>
                  <a:pt x="3293" y="5586"/>
                </a:lnTo>
                <a:cubicBezTo>
                  <a:pt x="3318" y="5756"/>
                  <a:pt x="3318" y="5951"/>
                  <a:pt x="3293" y="6122"/>
                </a:cubicBezTo>
                <a:cubicBezTo>
                  <a:pt x="3269" y="6171"/>
                  <a:pt x="3269" y="6220"/>
                  <a:pt x="3293" y="6268"/>
                </a:cubicBezTo>
                <a:lnTo>
                  <a:pt x="3293" y="6415"/>
                </a:lnTo>
                <a:cubicBezTo>
                  <a:pt x="3293" y="6464"/>
                  <a:pt x="3318" y="6537"/>
                  <a:pt x="3318" y="6610"/>
                </a:cubicBezTo>
                <a:cubicBezTo>
                  <a:pt x="3415" y="6756"/>
                  <a:pt x="3464" y="6927"/>
                  <a:pt x="3489" y="7122"/>
                </a:cubicBezTo>
                <a:lnTo>
                  <a:pt x="3781" y="7171"/>
                </a:lnTo>
                <a:lnTo>
                  <a:pt x="3952" y="7171"/>
                </a:lnTo>
                <a:cubicBezTo>
                  <a:pt x="3952" y="7171"/>
                  <a:pt x="4076" y="7212"/>
                  <a:pt x="4077" y="7219"/>
                </a:cubicBezTo>
                <a:lnTo>
                  <a:pt x="4077" y="7219"/>
                </a:lnTo>
                <a:cubicBezTo>
                  <a:pt x="4097" y="7212"/>
                  <a:pt x="4120" y="7210"/>
                  <a:pt x="4144" y="7210"/>
                </a:cubicBezTo>
                <a:cubicBezTo>
                  <a:pt x="4204" y="7210"/>
                  <a:pt x="4273" y="7227"/>
                  <a:pt x="4342" y="7244"/>
                </a:cubicBezTo>
                <a:cubicBezTo>
                  <a:pt x="4391" y="7244"/>
                  <a:pt x="4318" y="7244"/>
                  <a:pt x="4293" y="7220"/>
                </a:cubicBezTo>
                <a:lnTo>
                  <a:pt x="4293" y="7220"/>
                </a:lnTo>
                <a:lnTo>
                  <a:pt x="4415" y="7244"/>
                </a:lnTo>
                <a:lnTo>
                  <a:pt x="4464" y="7244"/>
                </a:lnTo>
                <a:cubicBezTo>
                  <a:pt x="4489" y="7244"/>
                  <a:pt x="4489" y="7268"/>
                  <a:pt x="4464" y="7268"/>
                </a:cubicBezTo>
                <a:lnTo>
                  <a:pt x="4513" y="7268"/>
                </a:lnTo>
                <a:cubicBezTo>
                  <a:pt x="4635" y="7268"/>
                  <a:pt x="4830" y="7268"/>
                  <a:pt x="5610" y="7342"/>
                </a:cubicBezTo>
                <a:lnTo>
                  <a:pt x="5806" y="7025"/>
                </a:lnTo>
                <a:lnTo>
                  <a:pt x="5903" y="6878"/>
                </a:lnTo>
                <a:cubicBezTo>
                  <a:pt x="5928" y="6829"/>
                  <a:pt x="5952" y="6781"/>
                  <a:pt x="6001" y="6732"/>
                </a:cubicBezTo>
                <a:lnTo>
                  <a:pt x="6391" y="6317"/>
                </a:lnTo>
                <a:cubicBezTo>
                  <a:pt x="6464" y="6244"/>
                  <a:pt x="6537" y="6171"/>
                  <a:pt x="6586" y="6098"/>
                </a:cubicBezTo>
                <a:lnTo>
                  <a:pt x="6806" y="5927"/>
                </a:lnTo>
                <a:lnTo>
                  <a:pt x="6927" y="5829"/>
                </a:lnTo>
                <a:lnTo>
                  <a:pt x="6976" y="5805"/>
                </a:lnTo>
                <a:lnTo>
                  <a:pt x="7074" y="5732"/>
                </a:lnTo>
                <a:cubicBezTo>
                  <a:pt x="7342" y="5537"/>
                  <a:pt x="7610" y="5342"/>
                  <a:pt x="7903" y="5195"/>
                </a:cubicBezTo>
                <a:cubicBezTo>
                  <a:pt x="8025" y="5098"/>
                  <a:pt x="8171" y="5025"/>
                  <a:pt x="8293" y="4951"/>
                </a:cubicBezTo>
                <a:lnTo>
                  <a:pt x="8342" y="4951"/>
                </a:lnTo>
                <a:lnTo>
                  <a:pt x="8342" y="4854"/>
                </a:lnTo>
                <a:cubicBezTo>
                  <a:pt x="8342" y="4825"/>
                  <a:pt x="8346" y="4819"/>
                  <a:pt x="8352" y="4819"/>
                </a:cubicBezTo>
                <a:cubicBezTo>
                  <a:pt x="8356" y="4819"/>
                  <a:pt x="8363" y="4823"/>
                  <a:pt x="8370" y="4823"/>
                </a:cubicBezTo>
                <a:cubicBezTo>
                  <a:pt x="8376" y="4823"/>
                  <a:pt x="8384" y="4820"/>
                  <a:pt x="8391" y="4805"/>
                </a:cubicBezTo>
                <a:lnTo>
                  <a:pt x="8391" y="4878"/>
                </a:lnTo>
                <a:cubicBezTo>
                  <a:pt x="8391" y="4878"/>
                  <a:pt x="8391" y="4878"/>
                  <a:pt x="8366" y="4927"/>
                </a:cubicBezTo>
                <a:lnTo>
                  <a:pt x="8366" y="4927"/>
                </a:lnTo>
                <a:lnTo>
                  <a:pt x="8391" y="4903"/>
                </a:lnTo>
                <a:cubicBezTo>
                  <a:pt x="8405" y="4895"/>
                  <a:pt x="8413" y="4893"/>
                  <a:pt x="8417" y="4893"/>
                </a:cubicBezTo>
                <a:cubicBezTo>
                  <a:pt x="8425" y="4893"/>
                  <a:pt x="8408" y="4910"/>
                  <a:pt x="8391" y="4927"/>
                </a:cubicBezTo>
                <a:lnTo>
                  <a:pt x="8440" y="4927"/>
                </a:lnTo>
                <a:cubicBezTo>
                  <a:pt x="8464" y="4927"/>
                  <a:pt x="8464" y="4951"/>
                  <a:pt x="8440" y="4976"/>
                </a:cubicBezTo>
                <a:lnTo>
                  <a:pt x="8464" y="4976"/>
                </a:lnTo>
                <a:cubicBezTo>
                  <a:pt x="8464" y="5000"/>
                  <a:pt x="8464" y="5049"/>
                  <a:pt x="8464" y="5098"/>
                </a:cubicBezTo>
                <a:cubicBezTo>
                  <a:pt x="8464" y="5171"/>
                  <a:pt x="8464" y="5244"/>
                  <a:pt x="8415" y="5293"/>
                </a:cubicBezTo>
                <a:cubicBezTo>
                  <a:pt x="8415" y="5399"/>
                  <a:pt x="8342" y="5706"/>
                  <a:pt x="8386" y="5706"/>
                </a:cubicBezTo>
                <a:cubicBezTo>
                  <a:pt x="8393" y="5706"/>
                  <a:pt x="8402" y="5699"/>
                  <a:pt x="8415" y="5683"/>
                </a:cubicBezTo>
                <a:lnTo>
                  <a:pt x="8415" y="5683"/>
                </a:lnTo>
                <a:cubicBezTo>
                  <a:pt x="8378" y="5739"/>
                  <a:pt x="8327" y="5951"/>
                  <a:pt x="8304" y="5951"/>
                </a:cubicBezTo>
                <a:cubicBezTo>
                  <a:pt x="8297" y="5951"/>
                  <a:pt x="8293" y="5930"/>
                  <a:pt x="8293" y="5878"/>
                </a:cubicBezTo>
                <a:cubicBezTo>
                  <a:pt x="8269" y="5976"/>
                  <a:pt x="8245" y="6098"/>
                  <a:pt x="8245" y="6195"/>
                </a:cubicBezTo>
                <a:lnTo>
                  <a:pt x="8293" y="6049"/>
                </a:lnTo>
                <a:lnTo>
                  <a:pt x="8293" y="6049"/>
                </a:lnTo>
                <a:cubicBezTo>
                  <a:pt x="8196" y="6342"/>
                  <a:pt x="8147" y="6659"/>
                  <a:pt x="8098" y="6951"/>
                </a:cubicBezTo>
                <a:lnTo>
                  <a:pt x="8171" y="6805"/>
                </a:lnTo>
                <a:lnTo>
                  <a:pt x="8171" y="6805"/>
                </a:lnTo>
                <a:cubicBezTo>
                  <a:pt x="8147" y="7000"/>
                  <a:pt x="8074" y="7195"/>
                  <a:pt x="7976" y="7366"/>
                </a:cubicBezTo>
                <a:lnTo>
                  <a:pt x="8025" y="7098"/>
                </a:lnTo>
                <a:lnTo>
                  <a:pt x="8025" y="7098"/>
                </a:lnTo>
                <a:cubicBezTo>
                  <a:pt x="8001" y="7195"/>
                  <a:pt x="7976" y="7293"/>
                  <a:pt x="7952" y="7390"/>
                </a:cubicBezTo>
                <a:cubicBezTo>
                  <a:pt x="7927" y="7561"/>
                  <a:pt x="7903" y="7707"/>
                  <a:pt x="7879" y="7854"/>
                </a:cubicBezTo>
                <a:cubicBezTo>
                  <a:pt x="7806" y="8146"/>
                  <a:pt x="7781" y="8439"/>
                  <a:pt x="7757" y="8732"/>
                </a:cubicBezTo>
                <a:lnTo>
                  <a:pt x="7781" y="8512"/>
                </a:lnTo>
                <a:lnTo>
                  <a:pt x="7781" y="8512"/>
                </a:lnTo>
                <a:cubicBezTo>
                  <a:pt x="7781" y="8683"/>
                  <a:pt x="7732" y="8976"/>
                  <a:pt x="7684" y="9366"/>
                </a:cubicBezTo>
                <a:cubicBezTo>
                  <a:pt x="7830" y="9512"/>
                  <a:pt x="7903" y="9585"/>
                  <a:pt x="8001" y="9707"/>
                </a:cubicBezTo>
                <a:cubicBezTo>
                  <a:pt x="8098" y="9805"/>
                  <a:pt x="8196" y="9927"/>
                  <a:pt x="8269" y="10049"/>
                </a:cubicBezTo>
                <a:cubicBezTo>
                  <a:pt x="8391" y="10122"/>
                  <a:pt x="8537" y="10171"/>
                  <a:pt x="8659" y="10244"/>
                </a:cubicBezTo>
                <a:lnTo>
                  <a:pt x="8854" y="10342"/>
                </a:lnTo>
                <a:lnTo>
                  <a:pt x="9049" y="10415"/>
                </a:lnTo>
                <a:cubicBezTo>
                  <a:pt x="9488" y="10268"/>
                  <a:pt x="9927" y="10098"/>
                  <a:pt x="10366" y="9902"/>
                </a:cubicBezTo>
                <a:lnTo>
                  <a:pt x="10366" y="9902"/>
                </a:lnTo>
                <a:lnTo>
                  <a:pt x="10220" y="9927"/>
                </a:lnTo>
                <a:lnTo>
                  <a:pt x="10074" y="9951"/>
                </a:lnTo>
                <a:lnTo>
                  <a:pt x="10074" y="9951"/>
                </a:lnTo>
                <a:lnTo>
                  <a:pt x="10147" y="9902"/>
                </a:lnTo>
                <a:cubicBezTo>
                  <a:pt x="10220" y="9878"/>
                  <a:pt x="10269" y="9854"/>
                  <a:pt x="10342" y="9829"/>
                </a:cubicBezTo>
                <a:lnTo>
                  <a:pt x="10582" y="9685"/>
                </a:lnTo>
                <a:lnTo>
                  <a:pt x="10582" y="9685"/>
                </a:lnTo>
                <a:cubicBezTo>
                  <a:pt x="10537" y="9716"/>
                  <a:pt x="10414" y="9918"/>
                  <a:pt x="10333" y="9981"/>
                </a:cubicBezTo>
                <a:lnTo>
                  <a:pt x="10333" y="9981"/>
                </a:lnTo>
                <a:lnTo>
                  <a:pt x="10708" y="9805"/>
                </a:lnTo>
                <a:lnTo>
                  <a:pt x="10976" y="9707"/>
                </a:lnTo>
                <a:lnTo>
                  <a:pt x="11147" y="9610"/>
                </a:lnTo>
                <a:cubicBezTo>
                  <a:pt x="11415" y="9488"/>
                  <a:pt x="11732" y="9317"/>
                  <a:pt x="12074" y="9171"/>
                </a:cubicBezTo>
                <a:lnTo>
                  <a:pt x="12781" y="8805"/>
                </a:lnTo>
                <a:cubicBezTo>
                  <a:pt x="12879" y="8756"/>
                  <a:pt x="13001" y="8707"/>
                  <a:pt x="13074" y="8659"/>
                </a:cubicBezTo>
                <a:cubicBezTo>
                  <a:pt x="13171" y="8610"/>
                  <a:pt x="13244" y="8585"/>
                  <a:pt x="13342" y="8561"/>
                </a:cubicBezTo>
                <a:lnTo>
                  <a:pt x="13415" y="8537"/>
                </a:lnTo>
                <a:lnTo>
                  <a:pt x="13415" y="8537"/>
                </a:lnTo>
                <a:cubicBezTo>
                  <a:pt x="13415" y="8561"/>
                  <a:pt x="13391" y="8585"/>
                  <a:pt x="13391" y="8610"/>
                </a:cubicBezTo>
                <a:cubicBezTo>
                  <a:pt x="13342" y="8683"/>
                  <a:pt x="13269" y="8732"/>
                  <a:pt x="13220" y="8781"/>
                </a:cubicBezTo>
                <a:cubicBezTo>
                  <a:pt x="13220" y="8791"/>
                  <a:pt x="13223" y="8795"/>
                  <a:pt x="13228" y="8795"/>
                </a:cubicBezTo>
                <a:cubicBezTo>
                  <a:pt x="13242" y="8795"/>
                  <a:pt x="13267" y="8766"/>
                  <a:pt x="13273" y="8766"/>
                </a:cubicBezTo>
                <a:cubicBezTo>
                  <a:pt x="13275" y="8766"/>
                  <a:pt x="13274" y="8770"/>
                  <a:pt x="13269" y="8781"/>
                </a:cubicBezTo>
                <a:cubicBezTo>
                  <a:pt x="13244" y="8805"/>
                  <a:pt x="13220" y="8829"/>
                  <a:pt x="13196" y="8829"/>
                </a:cubicBezTo>
                <a:cubicBezTo>
                  <a:pt x="13196" y="8829"/>
                  <a:pt x="13160" y="8883"/>
                  <a:pt x="13180" y="8883"/>
                </a:cubicBezTo>
                <a:cubicBezTo>
                  <a:pt x="13184" y="8883"/>
                  <a:pt x="13189" y="8882"/>
                  <a:pt x="13196" y="8878"/>
                </a:cubicBezTo>
                <a:cubicBezTo>
                  <a:pt x="13220" y="8854"/>
                  <a:pt x="13342" y="8756"/>
                  <a:pt x="13415" y="8683"/>
                </a:cubicBezTo>
                <a:lnTo>
                  <a:pt x="13415" y="8683"/>
                </a:lnTo>
                <a:lnTo>
                  <a:pt x="13366" y="8781"/>
                </a:lnTo>
                <a:lnTo>
                  <a:pt x="13293" y="8829"/>
                </a:lnTo>
                <a:cubicBezTo>
                  <a:pt x="13293" y="8829"/>
                  <a:pt x="13311" y="8823"/>
                  <a:pt x="13333" y="8823"/>
                </a:cubicBezTo>
                <a:cubicBezTo>
                  <a:pt x="13354" y="8823"/>
                  <a:pt x="13379" y="8829"/>
                  <a:pt x="13391" y="8854"/>
                </a:cubicBezTo>
                <a:cubicBezTo>
                  <a:pt x="13391" y="8878"/>
                  <a:pt x="13366" y="8903"/>
                  <a:pt x="13342" y="8927"/>
                </a:cubicBezTo>
                <a:cubicBezTo>
                  <a:pt x="13293" y="9049"/>
                  <a:pt x="13244" y="9146"/>
                  <a:pt x="13220" y="9244"/>
                </a:cubicBezTo>
                <a:lnTo>
                  <a:pt x="12879" y="10024"/>
                </a:lnTo>
                <a:cubicBezTo>
                  <a:pt x="12879" y="9927"/>
                  <a:pt x="12903" y="9829"/>
                  <a:pt x="12927" y="9756"/>
                </a:cubicBezTo>
                <a:lnTo>
                  <a:pt x="12927" y="9756"/>
                </a:lnTo>
                <a:cubicBezTo>
                  <a:pt x="12903" y="9829"/>
                  <a:pt x="12854" y="9927"/>
                  <a:pt x="12805" y="10000"/>
                </a:cubicBezTo>
                <a:cubicBezTo>
                  <a:pt x="12819" y="9983"/>
                  <a:pt x="12827" y="9976"/>
                  <a:pt x="12832" y="9976"/>
                </a:cubicBezTo>
                <a:cubicBezTo>
                  <a:pt x="12857" y="9976"/>
                  <a:pt x="12771" y="10187"/>
                  <a:pt x="12789" y="10187"/>
                </a:cubicBezTo>
                <a:cubicBezTo>
                  <a:pt x="12792" y="10187"/>
                  <a:pt x="12797" y="10182"/>
                  <a:pt x="12805" y="10171"/>
                </a:cubicBezTo>
                <a:lnTo>
                  <a:pt x="12805" y="10171"/>
                </a:lnTo>
                <a:cubicBezTo>
                  <a:pt x="12732" y="10634"/>
                  <a:pt x="12415" y="11122"/>
                  <a:pt x="12318" y="11537"/>
                </a:cubicBezTo>
                <a:cubicBezTo>
                  <a:pt x="12391" y="11610"/>
                  <a:pt x="13488" y="12976"/>
                  <a:pt x="13586" y="13024"/>
                </a:cubicBezTo>
                <a:cubicBezTo>
                  <a:pt x="13570" y="13088"/>
                  <a:pt x="13543" y="13152"/>
                  <a:pt x="13513" y="13209"/>
                </a:cubicBezTo>
                <a:lnTo>
                  <a:pt x="13513" y="13209"/>
                </a:lnTo>
                <a:cubicBezTo>
                  <a:pt x="13568" y="13115"/>
                  <a:pt x="13616" y="13021"/>
                  <a:pt x="13635" y="12927"/>
                </a:cubicBezTo>
                <a:lnTo>
                  <a:pt x="13586" y="12878"/>
                </a:lnTo>
                <a:cubicBezTo>
                  <a:pt x="13683" y="12585"/>
                  <a:pt x="13659" y="12829"/>
                  <a:pt x="13757" y="12561"/>
                </a:cubicBezTo>
                <a:cubicBezTo>
                  <a:pt x="13805" y="12561"/>
                  <a:pt x="13732" y="12805"/>
                  <a:pt x="13635" y="13024"/>
                </a:cubicBezTo>
                <a:cubicBezTo>
                  <a:pt x="13732" y="12878"/>
                  <a:pt x="13781" y="12732"/>
                  <a:pt x="13830" y="12561"/>
                </a:cubicBezTo>
                <a:cubicBezTo>
                  <a:pt x="13869" y="12483"/>
                  <a:pt x="13884" y="12471"/>
                  <a:pt x="13895" y="12471"/>
                </a:cubicBezTo>
                <a:cubicBezTo>
                  <a:pt x="13900" y="12471"/>
                  <a:pt x="13904" y="12473"/>
                  <a:pt x="13908" y="12473"/>
                </a:cubicBezTo>
                <a:cubicBezTo>
                  <a:pt x="13919" y="12473"/>
                  <a:pt x="13934" y="12460"/>
                  <a:pt x="13976" y="12366"/>
                </a:cubicBezTo>
                <a:cubicBezTo>
                  <a:pt x="14025" y="12171"/>
                  <a:pt x="14098" y="12000"/>
                  <a:pt x="14196" y="11805"/>
                </a:cubicBezTo>
                <a:cubicBezTo>
                  <a:pt x="14415" y="11366"/>
                  <a:pt x="14415" y="11098"/>
                  <a:pt x="14635" y="10707"/>
                </a:cubicBezTo>
                <a:lnTo>
                  <a:pt x="14635" y="10756"/>
                </a:lnTo>
                <a:cubicBezTo>
                  <a:pt x="14708" y="10610"/>
                  <a:pt x="14805" y="10317"/>
                  <a:pt x="14927" y="10073"/>
                </a:cubicBezTo>
                <a:lnTo>
                  <a:pt x="14927" y="10073"/>
                </a:lnTo>
                <a:cubicBezTo>
                  <a:pt x="14903" y="10110"/>
                  <a:pt x="14879" y="10140"/>
                  <a:pt x="14866" y="10140"/>
                </a:cubicBezTo>
                <a:cubicBezTo>
                  <a:pt x="14854" y="10140"/>
                  <a:pt x="14854" y="10110"/>
                  <a:pt x="14879" y="10024"/>
                </a:cubicBezTo>
                <a:cubicBezTo>
                  <a:pt x="15171" y="9439"/>
                  <a:pt x="15293" y="9049"/>
                  <a:pt x="15537" y="8610"/>
                </a:cubicBezTo>
                <a:lnTo>
                  <a:pt x="15635" y="8220"/>
                </a:lnTo>
                <a:lnTo>
                  <a:pt x="15952" y="7488"/>
                </a:lnTo>
                <a:lnTo>
                  <a:pt x="15439" y="6829"/>
                </a:lnTo>
                <a:cubicBezTo>
                  <a:pt x="15391" y="6756"/>
                  <a:pt x="15342" y="6683"/>
                  <a:pt x="15269" y="6634"/>
                </a:cubicBezTo>
                <a:lnTo>
                  <a:pt x="15074" y="6439"/>
                </a:lnTo>
                <a:lnTo>
                  <a:pt x="14879" y="6268"/>
                </a:lnTo>
                <a:lnTo>
                  <a:pt x="14561" y="6000"/>
                </a:lnTo>
                <a:lnTo>
                  <a:pt x="14122" y="6146"/>
                </a:lnTo>
                <a:cubicBezTo>
                  <a:pt x="13976" y="6195"/>
                  <a:pt x="13830" y="6244"/>
                  <a:pt x="13683" y="6317"/>
                </a:cubicBezTo>
                <a:lnTo>
                  <a:pt x="12757" y="6707"/>
                </a:lnTo>
                <a:cubicBezTo>
                  <a:pt x="12610" y="6781"/>
                  <a:pt x="12464" y="6854"/>
                  <a:pt x="12318" y="6927"/>
                </a:cubicBezTo>
                <a:lnTo>
                  <a:pt x="11854" y="7146"/>
                </a:lnTo>
                <a:lnTo>
                  <a:pt x="11366" y="7390"/>
                </a:lnTo>
                <a:lnTo>
                  <a:pt x="10610" y="7781"/>
                </a:lnTo>
                <a:cubicBezTo>
                  <a:pt x="10488" y="7829"/>
                  <a:pt x="10391" y="7878"/>
                  <a:pt x="10293" y="7927"/>
                </a:cubicBezTo>
                <a:lnTo>
                  <a:pt x="10196" y="7976"/>
                </a:lnTo>
                <a:cubicBezTo>
                  <a:pt x="10147" y="8000"/>
                  <a:pt x="10098" y="8024"/>
                  <a:pt x="10049" y="8049"/>
                </a:cubicBezTo>
                <a:cubicBezTo>
                  <a:pt x="10025" y="8049"/>
                  <a:pt x="9976" y="8073"/>
                  <a:pt x="9952" y="8073"/>
                </a:cubicBezTo>
                <a:lnTo>
                  <a:pt x="9952" y="7951"/>
                </a:lnTo>
                <a:cubicBezTo>
                  <a:pt x="9952" y="7927"/>
                  <a:pt x="9952" y="7854"/>
                  <a:pt x="9976" y="7805"/>
                </a:cubicBezTo>
                <a:cubicBezTo>
                  <a:pt x="10049" y="7439"/>
                  <a:pt x="10123" y="7098"/>
                  <a:pt x="10196" y="6732"/>
                </a:cubicBezTo>
                <a:cubicBezTo>
                  <a:pt x="10269" y="6390"/>
                  <a:pt x="10342" y="6049"/>
                  <a:pt x="10391" y="5732"/>
                </a:cubicBezTo>
                <a:cubicBezTo>
                  <a:pt x="10415" y="5537"/>
                  <a:pt x="10440" y="5366"/>
                  <a:pt x="10488" y="5195"/>
                </a:cubicBezTo>
                <a:cubicBezTo>
                  <a:pt x="10513" y="4951"/>
                  <a:pt x="10562" y="4708"/>
                  <a:pt x="10562" y="4488"/>
                </a:cubicBezTo>
                <a:cubicBezTo>
                  <a:pt x="10635" y="4147"/>
                  <a:pt x="10684" y="3732"/>
                  <a:pt x="10708" y="3317"/>
                </a:cubicBezTo>
                <a:lnTo>
                  <a:pt x="10610" y="3195"/>
                </a:lnTo>
                <a:lnTo>
                  <a:pt x="10513" y="3098"/>
                </a:lnTo>
                <a:lnTo>
                  <a:pt x="10513" y="3098"/>
                </a:lnTo>
                <a:cubicBezTo>
                  <a:pt x="10564" y="3162"/>
                  <a:pt x="10568" y="3193"/>
                  <a:pt x="10546" y="3193"/>
                </a:cubicBezTo>
                <a:cubicBezTo>
                  <a:pt x="10526" y="3193"/>
                  <a:pt x="10486" y="3168"/>
                  <a:pt x="10440" y="3122"/>
                </a:cubicBezTo>
                <a:cubicBezTo>
                  <a:pt x="10049" y="2659"/>
                  <a:pt x="10171" y="2830"/>
                  <a:pt x="10098" y="2756"/>
                </a:cubicBezTo>
                <a:cubicBezTo>
                  <a:pt x="10098" y="2756"/>
                  <a:pt x="10049" y="2732"/>
                  <a:pt x="10001" y="2683"/>
                </a:cubicBezTo>
                <a:cubicBezTo>
                  <a:pt x="9952" y="2659"/>
                  <a:pt x="9879" y="2634"/>
                  <a:pt x="9757" y="2586"/>
                </a:cubicBezTo>
                <a:cubicBezTo>
                  <a:pt x="9635" y="2512"/>
                  <a:pt x="9537" y="2464"/>
                  <a:pt x="9366" y="2366"/>
                </a:cubicBezTo>
                <a:cubicBezTo>
                  <a:pt x="9171" y="2439"/>
                  <a:pt x="8976" y="2488"/>
                  <a:pt x="8757" y="2561"/>
                </a:cubicBezTo>
                <a:lnTo>
                  <a:pt x="8391" y="2683"/>
                </a:lnTo>
                <a:cubicBezTo>
                  <a:pt x="8269" y="2732"/>
                  <a:pt x="8147" y="2781"/>
                  <a:pt x="8025" y="2830"/>
                </a:cubicBezTo>
                <a:lnTo>
                  <a:pt x="7635" y="3025"/>
                </a:lnTo>
                <a:cubicBezTo>
                  <a:pt x="7562" y="3049"/>
                  <a:pt x="7513" y="3073"/>
                  <a:pt x="7440" y="3098"/>
                </a:cubicBezTo>
                <a:lnTo>
                  <a:pt x="7318" y="3195"/>
                </a:lnTo>
                <a:cubicBezTo>
                  <a:pt x="7147" y="3269"/>
                  <a:pt x="6976" y="3366"/>
                  <a:pt x="6806" y="3464"/>
                </a:cubicBezTo>
                <a:cubicBezTo>
                  <a:pt x="6440" y="3683"/>
                  <a:pt x="6123" y="3903"/>
                  <a:pt x="5806" y="4147"/>
                </a:cubicBezTo>
                <a:lnTo>
                  <a:pt x="5684" y="4220"/>
                </a:lnTo>
                <a:lnTo>
                  <a:pt x="5635" y="4244"/>
                </a:lnTo>
                <a:lnTo>
                  <a:pt x="5586" y="4293"/>
                </a:lnTo>
                <a:cubicBezTo>
                  <a:pt x="5562" y="4317"/>
                  <a:pt x="5537" y="4342"/>
                  <a:pt x="5513" y="4366"/>
                </a:cubicBezTo>
                <a:cubicBezTo>
                  <a:pt x="5440" y="4415"/>
                  <a:pt x="5391" y="4464"/>
                  <a:pt x="5342" y="4512"/>
                </a:cubicBezTo>
                <a:lnTo>
                  <a:pt x="5318" y="4610"/>
                </a:lnTo>
                <a:lnTo>
                  <a:pt x="5318" y="4634"/>
                </a:lnTo>
                <a:cubicBezTo>
                  <a:pt x="5293" y="4610"/>
                  <a:pt x="5293" y="4586"/>
                  <a:pt x="5293" y="4561"/>
                </a:cubicBezTo>
                <a:cubicBezTo>
                  <a:pt x="5269" y="4512"/>
                  <a:pt x="5269" y="4464"/>
                  <a:pt x="5245" y="4415"/>
                </a:cubicBezTo>
                <a:lnTo>
                  <a:pt x="5269" y="4415"/>
                </a:lnTo>
                <a:cubicBezTo>
                  <a:pt x="5245" y="4366"/>
                  <a:pt x="5245" y="4317"/>
                  <a:pt x="5245" y="4244"/>
                </a:cubicBezTo>
                <a:lnTo>
                  <a:pt x="5245" y="4122"/>
                </a:lnTo>
                <a:cubicBezTo>
                  <a:pt x="5245" y="4098"/>
                  <a:pt x="5245" y="4049"/>
                  <a:pt x="5245" y="4049"/>
                </a:cubicBezTo>
                <a:lnTo>
                  <a:pt x="5245" y="4025"/>
                </a:lnTo>
                <a:lnTo>
                  <a:pt x="5245" y="3951"/>
                </a:lnTo>
                <a:lnTo>
                  <a:pt x="5245" y="3805"/>
                </a:lnTo>
                <a:cubicBezTo>
                  <a:pt x="5245" y="3586"/>
                  <a:pt x="5293" y="3390"/>
                  <a:pt x="5293" y="3195"/>
                </a:cubicBezTo>
                <a:cubicBezTo>
                  <a:pt x="5342" y="2830"/>
                  <a:pt x="5367" y="2488"/>
                  <a:pt x="5391" y="2171"/>
                </a:cubicBezTo>
                <a:cubicBezTo>
                  <a:pt x="5440" y="1854"/>
                  <a:pt x="5464" y="1561"/>
                  <a:pt x="5488" y="1317"/>
                </a:cubicBezTo>
                <a:cubicBezTo>
                  <a:pt x="5513" y="1073"/>
                  <a:pt x="5513" y="903"/>
                  <a:pt x="5513" y="756"/>
                </a:cubicBezTo>
                <a:lnTo>
                  <a:pt x="5513" y="756"/>
                </a:lnTo>
                <a:lnTo>
                  <a:pt x="5488" y="903"/>
                </a:lnTo>
                <a:lnTo>
                  <a:pt x="5488" y="781"/>
                </a:lnTo>
                <a:cubicBezTo>
                  <a:pt x="5196" y="537"/>
                  <a:pt x="5220" y="464"/>
                  <a:pt x="5074" y="269"/>
                </a:cubicBezTo>
                <a:cubicBezTo>
                  <a:pt x="5069" y="278"/>
                  <a:pt x="5062" y="282"/>
                  <a:pt x="5051" y="282"/>
                </a:cubicBezTo>
                <a:cubicBezTo>
                  <a:pt x="5006" y="282"/>
                  <a:pt x="4914" y="202"/>
                  <a:pt x="4854" y="122"/>
                </a:cubicBezTo>
                <a:lnTo>
                  <a:pt x="4830" y="73"/>
                </a:lnTo>
                <a:lnTo>
                  <a:pt x="4781" y="73"/>
                </a:lnTo>
                <a:cubicBezTo>
                  <a:pt x="4659" y="49"/>
                  <a:pt x="4562" y="49"/>
                  <a:pt x="4440" y="49"/>
                </a:cubicBezTo>
                <a:lnTo>
                  <a:pt x="4196" y="49"/>
                </a:lnTo>
                <a:lnTo>
                  <a:pt x="3928" y="0"/>
                </a:lnTo>
                <a:close/>
                <a:moveTo>
                  <a:pt x="13513" y="13209"/>
                </a:moveTo>
                <a:cubicBezTo>
                  <a:pt x="13497" y="13237"/>
                  <a:pt x="13481" y="13265"/>
                  <a:pt x="13464" y="13293"/>
                </a:cubicBezTo>
                <a:cubicBezTo>
                  <a:pt x="13481" y="13267"/>
                  <a:pt x="13498" y="13239"/>
                  <a:pt x="13513" y="13209"/>
                </a:cubicBezTo>
                <a:close/>
              </a:path>
            </a:pathLst>
          </a:custGeom>
          <a:solidFill>
            <a:srgbClr val="F8AC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8"/>
          <p:cNvSpPr/>
          <p:nvPr/>
        </p:nvSpPr>
        <p:spPr>
          <a:xfrm rot="-8386467">
            <a:off x="951261" y="6012946"/>
            <a:ext cx="689257" cy="471948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rgbClr val="E765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8"/>
          <p:cNvSpPr/>
          <p:nvPr/>
        </p:nvSpPr>
        <p:spPr>
          <a:xfrm rot="-8386467">
            <a:off x="1850932" y="6580301"/>
            <a:ext cx="620136" cy="439328"/>
          </a:xfrm>
          <a:custGeom>
            <a:avLst/>
            <a:gdLst/>
            <a:ahLst/>
            <a:cxnLst/>
            <a:rect l="l" t="t" r="r" b="b"/>
            <a:pathLst>
              <a:path w="14220" h="10074" extrusionOk="0">
                <a:moveTo>
                  <a:pt x="7706" y="4422"/>
                </a:moveTo>
                <a:lnTo>
                  <a:pt x="7683" y="4512"/>
                </a:lnTo>
                <a:lnTo>
                  <a:pt x="7708" y="4439"/>
                </a:lnTo>
                <a:cubicBezTo>
                  <a:pt x="7708" y="4431"/>
                  <a:pt x="7707" y="4426"/>
                  <a:pt x="7706" y="4422"/>
                </a:cubicBezTo>
                <a:close/>
                <a:moveTo>
                  <a:pt x="1891" y="4477"/>
                </a:moveTo>
                <a:cubicBezTo>
                  <a:pt x="1895" y="4477"/>
                  <a:pt x="1899" y="4480"/>
                  <a:pt x="1903" y="4488"/>
                </a:cubicBezTo>
                <a:lnTo>
                  <a:pt x="1746" y="4711"/>
                </a:lnTo>
                <a:lnTo>
                  <a:pt x="1746" y="4711"/>
                </a:lnTo>
                <a:cubicBezTo>
                  <a:pt x="1839" y="4577"/>
                  <a:pt x="1870" y="4477"/>
                  <a:pt x="1891" y="4477"/>
                </a:cubicBezTo>
                <a:close/>
                <a:moveTo>
                  <a:pt x="14195" y="6854"/>
                </a:moveTo>
                <a:cubicBezTo>
                  <a:pt x="14194" y="6863"/>
                  <a:pt x="14194" y="6872"/>
                  <a:pt x="14193" y="6882"/>
                </a:cubicBezTo>
                <a:lnTo>
                  <a:pt x="14193" y="6882"/>
                </a:lnTo>
                <a:cubicBezTo>
                  <a:pt x="14194" y="6873"/>
                  <a:pt x="14195" y="6863"/>
                  <a:pt x="14195" y="6854"/>
                </a:cubicBezTo>
                <a:close/>
                <a:moveTo>
                  <a:pt x="10125" y="7143"/>
                </a:moveTo>
                <a:cubicBezTo>
                  <a:pt x="10124" y="7144"/>
                  <a:pt x="10123" y="7145"/>
                  <a:pt x="10122" y="7146"/>
                </a:cubicBezTo>
                <a:cubicBezTo>
                  <a:pt x="10123" y="7145"/>
                  <a:pt x="10124" y="7144"/>
                  <a:pt x="10125" y="7143"/>
                </a:cubicBezTo>
                <a:close/>
                <a:moveTo>
                  <a:pt x="4317" y="0"/>
                </a:moveTo>
                <a:cubicBezTo>
                  <a:pt x="4220" y="25"/>
                  <a:pt x="4122" y="49"/>
                  <a:pt x="4000" y="49"/>
                </a:cubicBezTo>
                <a:lnTo>
                  <a:pt x="3903" y="73"/>
                </a:lnTo>
                <a:lnTo>
                  <a:pt x="3708" y="98"/>
                </a:lnTo>
                <a:cubicBezTo>
                  <a:pt x="3561" y="98"/>
                  <a:pt x="3439" y="146"/>
                  <a:pt x="3269" y="146"/>
                </a:cubicBezTo>
                <a:lnTo>
                  <a:pt x="3171" y="268"/>
                </a:lnTo>
                <a:lnTo>
                  <a:pt x="3195" y="195"/>
                </a:lnTo>
                <a:lnTo>
                  <a:pt x="3195" y="195"/>
                </a:lnTo>
                <a:cubicBezTo>
                  <a:pt x="3025" y="415"/>
                  <a:pt x="2781" y="659"/>
                  <a:pt x="2537" y="903"/>
                </a:cubicBezTo>
                <a:lnTo>
                  <a:pt x="1976" y="1585"/>
                </a:lnTo>
                <a:lnTo>
                  <a:pt x="1732" y="1854"/>
                </a:lnTo>
                <a:lnTo>
                  <a:pt x="1488" y="2146"/>
                </a:lnTo>
                <a:lnTo>
                  <a:pt x="1049" y="2683"/>
                </a:lnTo>
                <a:cubicBezTo>
                  <a:pt x="805" y="2976"/>
                  <a:pt x="586" y="3293"/>
                  <a:pt x="391" y="3634"/>
                </a:cubicBezTo>
                <a:lnTo>
                  <a:pt x="195" y="3805"/>
                </a:lnTo>
                <a:lnTo>
                  <a:pt x="25" y="3976"/>
                </a:lnTo>
                <a:lnTo>
                  <a:pt x="0" y="4049"/>
                </a:lnTo>
                <a:cubicBezTo>
                  <a:pt x="122" y="4268"/>
                  <a:pt x="293" y="4488"/>
                  <a:pt x="488" y="4683"/>
                </a:cubicBezTo>
                <a:cubicBezTo>
                  <a:pt x="693" y="4857"/>
                  <a:pt x="939" y="4999"/>
                  <a:pt x="1193" y="4999"/>
                </a:cubicBezTo>
                <a:cubicBezTo>
                  <a:pt x="1332" y="4999"/>
                  <a:pt x="1472" y="4957"/>
                  <a:pt x="1610" y="4854"/>
                </a:cubicBezTo>
                <a:lnTo>
                  <a:pt x="1634" y="4878"/>
                </a:lnTo>
                <a:lnTo>
                  <a:pt x="1683" y="4805"/>
                </a:lnTo>
                <a:lnTo>
                  <a:pt x="1732" y="4732"/>
                </a:lnTo>
                <a:cubicBezTo>
                  <a:pt x="1785" y="4670"/>
                  <a:pt x="1809" y="4646"/>
                  <a:pt x="1817" y="4646"/>
                </a:cubicBezTo>
                <a:cubicBezTo>
                  <a:pt x="1832" y="4646"/>
                  <a:pt x="1796" y="4718"/>
                  <a:pt x="1781" y="4780"/>
                </a:cubicBezTo>
                <a:cubicBezTo>
                  <a:pt x="1830" y="4707"/>
                  <a:pt x="1878" y="4634"/>
                  <a:pt x="1927" y="4585"/>
                </a:cubicBezTo>
                <a:cubicBezTo>
                  <a:pt x="1927" y="4570"/>
                  <a:pt x="1925" y="4564"/>
                  <a:pt x="1921" y="4564"/>
                </a:cubicBezTo>
                <a:cubicBezTo>
                  <a:pt x="1912" y="4564"/>
                  <a:pt x="1895" y="4593"/>
                  <a:pt x="1878" y="4610"/>
                </a:cubicBezTo>
                <a:cubicBezTo>
                  <a:pt x="1927" y="4488"/>
                  <a:pt x="2000" y="4366"/>
                  <a:pt x="2073" y="4244"/>
                </a:cubicBezTo>
                <a:cubicBezTo>
                  <a:pt x="2138" y="4169"/>
                  <a:pt x="2160" y="4165"/>
                  <a:pt x="2178" y="4165"/>
                </a:cubicBezTo>
                <a:cubicBezTo>
                  <a:pt x="2181" y="4165"/>
                  <a:pt x="2184" y="4165"/>
                  <a:pt x="2186" y="4165"/>
                </a:cubicBezTo>
                <a:cubicBezTo>
                  <a:pt x="2208" y="4165"/>
                  <a:pt x="2232" y="4159"/>
                  <a:pt x="2317" y="4049"/>
                </a:cubicBezTo>
                <a:lnTo>
                  <a:pt x="2488" y="3805"/>
                </a:lnTo>
                <a:lnTo>
                  <a:pt x="2586" y="3683"/>
                </a:lnTo>
                <a:lnTo>
                  <a:pt x="2634" y="3610"/>
                </a:lnTo>
                <a:lnTo>
                  <a:pt x="2683" y="3585"/>
                </a:lnTo>
                <a:lnTo>
                  <a:pt x="2756" y="3561"/>
                </a:lnTo>
                <a:cubicBezTo>
                  <a:pt x="2781" y="3537"/>
                  <a:pt x="2781" y="3537"/>
                  <a:pt x="2805" y="3537"/>
                </a:cubicBezTo>
                <a:lnTo>
                  <a:pt x="2805" y="3561"/>
                </a:lnTo>
                <a:lnTo>
                  <a:pt x="2781" y="3585"/>
                </a:lnTo>
                <a:cubicBezTo>
                  <a:pt x="2789" y="3577"/>
                  <a:pt x="2792" y="3575"/>
                  <a:pt x="2793" y="3575"/>
                </a:cubicBezTo>
                <a:cubicBezTo>
                  <a:pt x="2794" y="3575"/>
                  <a:pt x="2789" y="3585"/>
                  <a:pt x="2805" y="3585"/>
                </a:cubicBezTo>
                <a:cubicBezTo>
                  <a:pt x="2805" y="3634"/>
                  <a:pt x="2756" y="3683"/>
                  <a:pt x="2756" y="3707"/>
                </a:cubicBezTo>
                <a:lnTo>
                  <a:pt x="2756" y="3707"/>
                </a:lnTo>
                <a:cubicBezTo>
                  <a:pt x="2756" y="3707"/>
                  <a:pt x="2756" y="3683"/>
                  <a:pt x="2781" y="3683"/>
                </a:cubicBezTo>
                <a:lnTo>
                  <a:pt x="2781" y="3707"/>
                </a:lnTo>
                <a:cubicBezTo>
                  <a:pt x="2756" y="3927"/>
                  <a:pt x="2756" y="4098"/>
                  <a:pt x="2756" y="4098"/>
                </a:cubicBezTo>
                <a:lnTo>
                  <a:pt x="2830" y="4146"/>
                </a:lnTo>
                <a:cubicBezTo>
                  <a:pt x="2781" y="5024"/>
                  <a:pt x="2732" y="4439"/>
                  <a:pt x="2708" y="5244"/>
                </a:cubicBezTo>
                <a:cubicBezTo>
                  <a:pt x="2732" y="5341"/>
                  <a:pt x="2732" y="5439"/>
                  <a:pt x="2732" y="5537"/>
                </a:cubicBezTo>
                <a:cubicBezTo>
                  <a:pt x="2732" y="5659"/>
                  <a:pt x="2732" y="5805"/>
                  <a:pt x="2708" y="5951"/>
                </a:cubicBezTo>
                <a:cubicBezTo>
                  <a:pt x="2805" y="6049"/>
                  <a:pt x="2927" y="6146"/>
                  <a:pt x="3000" y="6171"/>
                </a:cubicBezTo>
                <a:cubicBezTo>
                  <a:pt x="3000" y="6171"/>
                  <a:pt x="3098" y="6293"/>
                  <a:pt x="3073" y="6293"/>
                </a:cubicBezTo>
                <a:cubicBezTo>
                  <a:pt x="3147" y="6293"/>
                  <a:pt x="3220" y="6390"/>
                  <a:pt x="3317" y="6463"/>
                </a:cubicBezTo>
                <a:cubicBezTo>
                  <a:pt x="3342" y="6463"/>
                  <a:pt x="3317" y="6415"/>
                  <a:pt x="3293" y="6390"/>
                </a:cubicBezTo>
                <a:lnTo>
                  <a:pt x="3293" y="6390"/>
                </a:lnTo>
                <a:lnTo>
                  <a:pt x="3366" y="6463"/>
                </a:lnTo>
                <a:lnTo>
                  <a:pt x="3464" y="6537"/>
                </a:lnTo>
                <a:cubicBezTo>
                  <a:pt x="3511" y="6584"/>
                  <a:pt x="3528" y="6611"/>
                  <a:pt x="3514" y="6611"/>
                </a:cubicBezTo>
                <a:cubicBezTo>
                  <a:pt x="3506" y="6611"/>
                  <a:pt x="3490" y="6603"/>
                  <a:pt x="3464" y="6585"/>
                </a:cubicBezTo>
                <a:lnTo>
                  <a:pt x="3464" y="6585"/>
                </a:lnTo>
                <a:cubicBezTo>
                  <a:pt x="3537" y="6634"/>
                  <a:pt x="3634" y="6683"/>
                  <a:pt x="3756" y="6756"/>
                </a:cubicBezTo>
                <a:lnTo>
                  <a:pt x="4269" y="7122"/>
                </a:lnTo>
                <a:cubicBezTo>
                  <a:pt x="4488" y="7024"/>
                  <a:pt x="4732" y="6878"/>
                  <a:pt x="5000" y="6732"/>
                </a:cubicBezTo>
                <a:cubicBezTo>
                  <a:pt x="5293" y="6537"/>
                  <a:pt x="5586" y="6317"/>
                  <a:pt x="5854" y="6098"/>
                </a:cubicBezTo>
                <a:cubicBezTo>
                  <a:pt x="6000" y="5976"/>
                  <a:pt x="6171" y="5854"/>
                  <a:pt x="6293" y="5732"/>
                </a:cubicBezTo>
                <a:lnTo>
                  <a:pt x="6708" y="5341"/>
                </a:lnTo>
                <a:lnTo>
                  <a:pt x="7147" y="4951"/>
                </a:lnTo>
                <a:cubicBezTo>
                  <a:pt x="7268" y="4829"/>
                  <a:pt x="7390" y="4732"/>
                  <a:pt x="7512" y="4634"/>
                </a:cubicBezTo>
                <a:lnTo>
                  <a:pt x="7683" y="4488"/>
                </a:lnTo>
                <a:cubicBezTo>
                  <a:pt x="7683" y="4439"/>
                  <a:pt x="7683" y="4463"/>
                  <a:pt x="7659" y="4390"/>
                </a:cubicBezTo>
                <a:cubicBezTo>
                  <a:pt x="7647" y="4366"/>
                  <a:pt x="7653" y="4366"/>
                  <a:pt x="7662" y="4366"/>
                </a:cubicBezTo>
                <a:cubicBezTo>
                  <a:pt x="7671" y="4366"/>
                  <a:pt x="7683" y="4366"/>
                  <a:pt x="7683" y="4341"/>
                </a:cubicBezTo>
                <a:cubicBezTo>
                  <a:pt x="7683" y="4423"/>
                  <a:pt x="7700" y="4402"/>
                  <a:pt x="7706" y="4422"/>
                </a:cubicBezTo>
                <a:lnTo>
                  <a:pt x="7706" y="4422"/>
                </a:lnTo>
                <a:lnTo>
                  <a:pt x="7708" y="4415"/>
                </a:lnTo>
                <a:lnTo>
                  <a:pt x="7708" y="4463"/>
                </a:lnTo>
                <a:cubicBezTo>
                  <a:pt x="7732" y="4463"/>
                  <a:pt x="7732" y="4439"/>
                  <a:pt x="7756" y="4415"/>
                </a:cubicBezTo>
                <a:cubicBezTo>
                  <a:pt x="7781" y="4415"/>
                  <a:pt x="7756" y="4415"/>
                  <a:pt x="7756" y="4463"/>
                </a:cubicBezTo>
                <a:lnTo>
                  <a:pt x="7805" y="4463"/>
                </a:lnTo>
                <a:cubicBezTo>
                  <a:pt x="7800" y="4469"/>
                  <a:pt x="7799" y="4470"/>
                  <a:pt x="7801" y="4470"/>
                </a:cubicBezTo>
                <a:cubicBezTo>
                  <a:pt x="7807" y="4470"/>
                  <a:pt x="7835" y="4456"/>
                  <a:pt x="7858" y="4456"/>
                </a:cubicBezTo>
                <a:cubicBezTo>
                  <a:pt x="7866" y="4456"/>
                  <a:pt x="7873" y="4458"/>
                  <a:pt x="7878" y="4463"/>
                </a:cubicBezTo>
                <a:cubicBezTo>
                  <a:pt x="7878" y="4476"/>
                  <a:pt x="7872" y="4476"/>
                  <a:pt x="7869" y="4476"/>
                </a:cubicBezTo>
                <a:cubicBezTo>
                  <a:pt x="7866" y="4476"/>
                  <a:pt x="7866" y="4476"/>
                  <a:pt x="7878" y="4488"/>
                </a:cubicBezTo>
                <a:cubicBezTo>
                  <a:pt x="7878" y="4512"/>
                  <a:pt x="7878" y="4537"/>
                  <a:pt x="7878" y="4537"/>
                </a:cubicBezTo>
                <a:cubicBezTo>
                  <a:pt x="7878" y="4537"/>
                  <a:pt x="7878" y="4561"/>
                  <a:pt x="7878" y="4561"/>
                </a:cubicBezTo>
                <a:lnTo>
                  <a:pt x="7878" y="4707"/>
                </a:lnTo>
                <a:cubicBezTo>
                  <a:pt x="7878" y="4747"/>
                  <a:pt x="7878" y="4818"/>
                  <a:pt x="7904" y="4818"/>
                </a:cubicBezTo>
                <a:cubicBezTo>
                  <a:pt x="7910" y="4818"/>
                  <a:pt x="7918" y="4814"/>
                  <a:pt x="7927" y="4805"/>
                </a:cubicBezTo>
                <a:lnTo>
                  <a:pt x="7927" y="4805"/>
                </a:lnTo>
                <a:cubicBezTo>
                  <a:pt x="7890" y="4842"/>
                  <a:pt x="7838" y="5038"/>
                  <a:pt x="7816" y="5038"/>
                </a:cubicBezTo>
                <a:cubicBezTo>
                  <a:pt x="7809" y="5038"/>
                  <a:pt x="7805" y="5021"/>
                  <a:pt x="7805" y="4976"/>
                </a:cubicBezTo>
                <a:cubicBezTo>
                  <a:pt x="7781" y="5073"/>
                  <a:pt x="7781" y="5171"/>
                  <a:pt x="7756" y="5293"/>
                </a:cubicBezTo>
                <a:lnTo>
                  <a:pt x="7805" y="5146"/>
                </a:lnTo>
                <a:lnTo>
                  <a:pt x="7805" y="5146"/>
                </a:lnTo>
                <a:cubicBezTo>
                  <a:pt x="7732" y="5415"/>
                  <a:pt x="7708" y="5683"/>
                  <a:pt x="7683" y="5976"/>
                </a:cubicBezTo>
                <a:lnTo>
                  <a:pt x="7732" y="5829"/>
                </a:lnTo>
                <a:lnTo>
                  <a:pt x="7732" y="5829"/>
                </a:lnTo>
                <a:cubicBezTo>
                  <a:pt x="7732" y="6024"/>
                  <a:pt x="7683" y="6195"/>
                  <a:pt x="7586" y="6341"/>
                </a:cubicBezTo>
                <a:lnTo>
                  <a:pt x="7610" y="6098"/>
                </a:lnTo>
                <a:lnTo>
                  <a:pt x="7610" y="6098"/>
                </a:lnTo>
                <a:cubicBezTo>
                  <a:pt x="7537" y="6415"/>
                  <a:pt x="7488" y="6732"/>
                  <a:pt x="7464" y="7049"/>
                </a:cubicBezTo>
                <a:lnTo>
                  <a:pt x="7488" y="6951"/>
                </a:lnTo>
                <a:lnTo>
                  <a:pt x="7488" y="6951"/>
                </a:lnTo>
                <a:cubicBezTo>
                  <a:pt x="7488" y="7040"/>
                  <a:pt x="7470" y="7237"/>
                  <a:pt x="7445" y="7493"/>
                </a:cubicBezTo>
                <a:lnTo>
                  <a:pt x="7445" y="7493"/>
                </a:lnTo>
                <a:cubicBezTo>
                  <a:pt x="7435" y="7507"/>
                  <a:pt x="7425" y="7522"/>
                  <a:pt x="7415" y="7537"/>
                </a:cubicBezTo>
                <a:lnTo>
                  <a:pt x="7440" y="7546"/>
                </a:lnTo>
                <a:lnTo>
                  <a:pt x="7440" y="7546"/>
                </a:lnTo>
                <a:cubicBezTo>
                  <a:pt x="7425" y="7698"/>
                  <a:pt x="7408" y="7869"/>
                  <a:pt x="7390" y="8049"/>
                </a:cubicBezTo>
                <a:lnTo>
                  <a:pt x="9073" y="8683"/>
                </a:lnTo>
                <a:cubicBezTo>
                  <a:pt x="9488" y="8024"/>
                  <a:pt x="9976" y="7268"/>
                  <a:pt x="10098" y="7073"/>
                </a:cubicBezTo>
                <a:lnTo>
                  <a:pt x="10098" y="7073"/>
                </a:lnTo>
                <a:lnTo>
                  <a:pt x="9951" y="7171"/>
                </a:lnTo>
                <a:lnTo>
                  <a:pt x="9951" y="7171"/>
                </a:lnTo>
                <a:lnTo>
                  <a:pt x="10119" y="6907"/>
                </a:lnTo>
                <a:lnTo>
                  <a:pt x="10119" y="6907"/>
                </a:lnTo>
                <a:cubicBezTo>
                  <a:pt x="10103" y="6944"/>
                  <a:pt x="10142" y="7109"/>
                  <a:pt x="10125" y="7143"/>
                </a:cubicBezTo>
                <a:lnTo>
                  <a:pt x="10125" y="7143"/>
                </a:lnTo>
                <a:cubicBezTo>
                  <a:pt x="10417" y="6730"/>
                  <a:pt x="10757" y="6365"/>
                  <a:pt x="11098" y="6000"/>
                </a:cubicBezTo>
                <a:cubicBezTo>
                  <a:pt x="11220" y="5878"/>
                  <a:pt x="11342" y="5756"/>
                  <a:pt x="11464" y="5659"/>
                </a:cubicBezTo>
                <a:lnTo>
                  <a:pt x="11659" y="5488"/>
                </a:lnTo>
                <a:cubicBezTo>
                  <a:pt x="11707" y="5463"/>
                  <a:pt x="11732" y="5439"/>
                  <a:pt x="11781" y="5415"/>
                </a:cubicBezTo>
                <a:lnTo>
                  <a:pt x="11829" y="5366"/>
                </a:lnTo>
                <a:cubicBezTo>
                  <a:pt x="11903" y="5293"/>
                  <a:pt x="12000" y="5244"/>
                  <a:pt x="12098" y="5195"/>
                </a:cubicBezTo>
                <a:cubicBezTo>
                  <a:pt x="12122" y="5195"/>
                  <a:pt x="12171" y="5171"/>
                  <a:pt x="12195" y="5171"/>
                </a:cubicBezTo>
                <a:lnTo>
                  <a:pt x="12268" y="5171"/>
                </a:lnTo>
                <a:lnTo>
                  <a:pt x="12268" y="5293"/>
                </a:lnTo>
                <a:cubicBezTo>
                  <a:pt x="12244" y="5415"/>
                  <a:pt x="12195" y="5415"/>
                  <a:pt x="12195" y="5415"/>
                </a:cubicBezTo>
                <a:cubicBezTo>
                  <a:pt x="12195" y="5427"/>
                  <a:pt x="12201" y="5433"/>
                  <a:pt x="12207" y="5433"/>
                </a:cubicBezTo>
                <a:cubicBezTo>
                  <a:pt x="12214" y="5433"/>
                  <a:pt x="12220" y="5427"/>
                  <a:pt x="12220" y="5415"/>
                </a:cubicBezTo>
                <a:cubicBezTo>
                  <a:pt x="12244" y="5415"/>
                  <a:pt x="12244" y="5415"/>
                  <a:pt x="12244" y="5439"/>
                </a:cubicBezTo>
                <a:cubicBezTo>
                  <a:pt x="12244" y="5488"/>
                  <a:pt x="12195" y="5488"/>
                  <a:pt x="12195" y="5488"/>
                </a:cubicBezTo>
                <a:cubicBezTo>
                  <a:pt x="12195" y="5488"/>
                  <a:pt x="12195" y="5519"/>
                  <a:pt x="12208" y="5519"/>
                </a:cubicBezTo>
                <a:cubicBezTo>
                  <a:pt x="12211" y="5519"/>
                  <a:pt x="12215" y="5517"/>
                  <a:pt x="12220" y="5512"/>
                </a:cubicBezTo>
                <a:cubicBezTo>
                  <a:pt x="12244" y="5512"/>
                  <a:pt x="12293" y="5439"/>
                  <a:pt x="12342" y="5390"/>
                </a:cubicBezTo>
                <a:lnTo>
                  <a:pt x="12342" y="5512"/>
                </a:lnTo>
                <a:lnTo>
                  <a:pt x="12293" y="5512"/>
                </a:lnTo>
                <a:cubicBezTo>
                  <a:pt x="12293" y="5512"/>
                  <a:pt x="12317" y="5512"/>
                  <a:pt x="12366" y="5537"/>
                </a:cubicBezTo>
                <a:cubicBezTo>
                  <a:pt x="12366" y="5561"/>
                  <a:pt x="12390" y="5561"/>
                  <a:pt x="12390" y="5585"/>
                </a:cubicBezTo>
                <a:cubicBezTo>
                  <a:pt x="12390" y="5610"/>
                  <a:pt x="12390" y="5610"/>
                  <a:pt x="12390" y="5634"/>
                </a:cubicBezTo>
                <a:lnTo>
                  <a:pt x="12390" y="5707"/>
                </a:lnTo>
                <a:cubicBezTo>
                  <a:pt x="12390" y="5976"/>
                  <a:pt x="12390" y="6268"/>
                  <a:pt x="12366" y="6561"/>
                </a:cubicBezTo>
                <a:cubicBezTo>
                  <a:pt x="12366" y="6707"/>
                  <a:pt x="12342" y="6854"/>
                  <a:pt x="12342" y="7000"/>
                </a:cubicBezTo>
                <a:lnTo>
                  <a:pt x="12293" y="7439"/>
                </a:lnTo>
                <a:cubicBezTo>
                  <a:pt x="12268" y="7439"/>
                  <a:pt x="12244" y="7293"/>
                  <a:pt x="12244" y="7171"/>
                </a:cubicBezTo>
                <a:cubicBezTo>
                  <a:pt x="12244" y="7268"/>
                  <a:pt x="12244" y="7341"/>
                  <a:pt x="12220" y="7439"/>
                </a:cubicBezTo>
                <a:cubicBezTo>
                  <a:pt x="12227" y="7415"/>
                  <a:pt x="12233" y="7406"/>
                  <a:pt x="12236" y="7406"/>
                </a:cubicBezTo>
                <a:cubicBezTo>
                  <a:pt x="12252" y="7406"/>
                  <a:pt x="12231" y="7601"/>
                  <a:pt x="12238" y="7601"/>
                </a:cubicBezTo>
                <a:cubicBezTo>
                  <a:pt x="12239" y="7601"/>
                  <a:pt x="12241" y="7596"/>
                  <a:pt x="12244" y="7585"/>
                </a:cubicBezTo>
                <a:lnTo>
                  <a:pt x="12244" y="7585"/>
                </a:lnTo>
                <a:cubicBezTo>
                  <a:pt x="12317" y="8000"/>
                  <a:pt x="12171" y="8561"/>
                  <a:pt x="12220" y="8951"/>
                </a:cubicBezTo>
                <a:lnTo>
                  <a:pt x="13073" y="9415"/>
                </a:lnTo>
                <a:cubicBezTo>
                  <a:pt x="13342" y="9585"/>
                  <a:pt x="13634" y="9707"/>
                  <a:pt x="13927" y="9829"/>
                </a:cubicBezTo>
                <a:cubicBezTo>
                  <a:pt x="13927" y="9902"/>
                  <a:pt x="13927" y="10000"/>
                  <a:pt x="13902" y="10073"/>
                </a:cubicBezTo>
                <a:cubicBezTo>
                  <a:pt x="13951" y="9951"/>
                  <a:pt x="13951" y="9829"/>
                  <a:pt x="13951" y="9732"/>
                </a:cubicBezTo>
                <a:lnTo>
                  <a:pt x="13878" y="9707"/>
                </a:lnTo>
                <a:cubicBezTo>
                  <a:pt x="13878" y="9439"/>
                  <a:pt x="13927" y="9634"/>
                  <a:pt x="13927" y="9390"/>
                </a:cubicBezTo>
                <a:cubicBezTo>
                  <a:pt x="13976" y="9390"/>
                  <a:pt x="13976" y="9610"/>
                  <a:pt x="13976" y="9829"/>
                </a:cubicBezTo>
                <a:cubicBezTo>
                  <a:pt x="14000" y="9683"/>
                  <a:pt x="14000" y="9512"/>
                  <a:pt x="13976" y="9366"/>
                </a:cubicBezTo>
                <a:cubicBezTo>
                  <a:pt x="13985" y="9299"/>
                  <a:pt x="13995" y="9288"/>
                  <a:pt x="14006" y="9288"/>
                </a:cubicBezTo>
                <a:cubicBezTo>
                  <a:pt x="14011" y="9288"/>
                  <a:pt x="14016" y="9290"/>
                  <a:pt x="14022" y="9290"/>
                </a:cubicBezTo>
                <a:cubicBezTo>
                  <a:pt x="14036" y="9290"/>
                  <a:pt x="14052" y="9278"/>
                  <a:pt x="14073" y="9195"/>
                </a:cubicBezTo>
                <a:cubicBezTo>
                  <a:pt x="14049" y="9000"/>
                  <a:pt x="14049" y="8829"/>
                  <a:pt x="14073" y="8634"/>
                </a:cubicBezTo>
                <a:cubicBezTo>
                  <a:pt x="14146" y="8195"/>
                  <a:pt x="14049" y="7951"/>
                  <a:pt x="14122" y="7537"/>
                </a:cubicBezTo>
                <a:lnTo>
                  <a:pt x="14122" y="7537"/>
                </a:lnTo>
                <a:lnTo>
                  <a:pt x="14122" y="7585"/>
                </a:lnTo>
                <a:cubicBezTo>
                  <a:pt x="14169" y="7444"/>
                  <a:pt x="14171" y="7165"/>
                  <a:pt x="14193" y="6882"/>
                </a:cubicBezTo>
                <a:lnTo>
                  <a:pt x="14193" y="6882"/>
                </a:lnTo>
                <a:cubicBezTo>
                  <a:pt x="14188" y="6910"/>
                  <a:pt x="14177" y="6934"/>
                  <a:pt x="14167" y="6934"/>
                </a:cubicBezTo>
                <a:cubicBezTo>
                  <a:pt x="14156" y="6934"/>
                  <a:pt x="14146" y="6906"/>
                  <a:pt x="14146" y="6829"/>
                </a:cubicBezTo>
                <a:cubicBezTo>
                  <a:pt x="14195" y="6537"/>
                  <a:pt x="14171" y="6293"/>
                  <a:pt x="14220" y="6073"/>
                </a:cubicBezTo>
                <a:lnTo>
                  <a:pt x="14171" y="5829"/>
                </a:lnTo>
                <a:lnTo>
                  <a:pt x="14171" y="5561"/>
                </a:lnTo>
                <a:cubicBezTo>
                  <a:pt x="14171" y="5366"/>
                  <a:pt x="14171" y="5195"/>
                  <a:pt x="14146" y="5024"/>
                </a:cubicBezTo>
                <a:cubicBezTo>
                  <a:pt x="14098" y="4634"/>
                  <a:pt x="14049" y="4171"/>
                  <a:pt x="13976" y="3659"/>
                </a:cubicBezTo>
                <a:lnTo>
                  <a:pt x="13317" y="3244"/>
                </a:lnTo>
                <a:cubicBezTo>
                  <a:pt x="13220" y="3171"/>
                  <a:pt x="13098" y="3122"/>
                  <a:pt x="12976" y="3049"/>
                </a:cubicBezTo>
                <a:lnTo>
                  <a:pt x="12537" y="2829"/>
                </a:lnTo>
                <a:cubicBezTo>
                  <a:pt x="12244" y="2927"/>
                  <a:pt x="11976" y="3073"/>
                  <a:pt x="11683" y="3195"/>
                </a:cubicBezTo>
                <a:cubicBezTo>
                  <a:pt x="11537" y="3268"/>
                  <a:pt x="11390" y="3341"/>
                  <a:pt x="11268" y="3439"/>
                </a:cubicBezTo>
                <a:lnTo>
                  <a:pt x="11049" y="3561"/>
                </a:lnTo>
                <a:cubicBezTo>
                  <a:pt x="10976" y="3585"/>
                  <a:pt x="10903" y="3659"/>
                  <a:pt x="10829" y="3683"/>
                </a:cubicBezTo>
                <a:lnTo>
                  <a:pt x="10610" y="3829"/>
                </a:lnTo>
                <a:lnTo>
                  <a:pt x="10488" y="3951"/>
                </a:lnTo>
                <a:lnTo>
                  <a:pt x="10244" y="4122"/>
                </a:lnTo>
                <a:cubicBezTo>
                  <a:pt x="10098" y="4268"/>
                  <a:pt x="9951" y="4390"/>
                  <a:pt x="9829" y="4512"/>
                </a:cubicBezTo>
                <a:cubicBezTo>
                  <a:pt x="9812" y="4530"/>
                  <a:pt x="9794" y="4548"/>
                  <a:pt x="9776" y="4565"/>
                </a:cubicBezTo>
                <a:lnTo>
                  <a:pt x="9776" y="4565"/>
                </a:lnTo>
                <a:cubicBezTo>
                  <a:pt x="9804" y="4117"/>
                  <a:pt x="9797" y="3672"/>
                  <a:pt x="9756" y="3244"/>
                </a:cubicBezTo>
                <a:cubicBezTo>
                  <a:pt x="9781" y="3122"/>
                  <a:pt x="9781" y="3000"/>
                  <a:pt x="9756" y="2878"/>
                </a:cubicBezTo>
                <a:cubicBezTo>
                  <a:pt x="9756" y="2756"/>
                  <a:pt x="9732" y="2634"/>
                  <a:pt x="9707" y="2512"/>
                </a:cubicBezTo>
                <a:lnTo>
                  <a:pt x="9317" y="2171"/>
                </a:lnTo>
                <a:lnTo>
                  <a:pt x="9317" y="2171"/>
                </a:lnTo>
                <a:cubicBezTo>
                  <a:pt x="9366" y="2244"/>
                  <a:pt x="9390" y="2268"/>
                  <a:pt x="9366" y="2268"/>
                </a:cubicBezTo>
                <a:cubicBezTo>
                  <a:pt x="9342" y="2268"/>
                  <a:pt x="9317" y="2244"/>
                  <a:pt x="9268" y="2220"/>
                </a:cubicBezTo>
                <a:lnTo>
                  <a:pt x="9098" y="2049"/>
                </a:lnTo>
                <a:cubicBezTo>
                  <a:pt x="8927" y="1976"/>
                  <a:pt x="8927" y="2000"/>
                  <a:pt x="8903" y="1976"/>
                </a:cubicBezTo>
                <a:cubicBezTo>
                  <a:pt x="8878" y="1976"/>
                  <a:pt x="8854" y="1976"/>
                  <a:pt x="8805" y="1951"/>
                </a:cubicBezTo>
                <a:lnTo>
                  <a:pt x="8683" y="1927"/>
                </a:lnTo>
                <a:lnTo>
                  <a:pt x="8464" y="1829"/>
                </a:lnTo>
                <a:lnTo>
                  <a:pt x="8366" y="1805"/>
                </a:lnTo>
                <a:cubicBezTo>
                  <a:pt x="8220" y="1854"/>
                  <a:pt x="8049" y="1927"/>
                  <a:pt x="7829" y="2000"/>
                </a:cubicBezTo>
                <a:lnTo>
                  <a:pt x="7683" y="2073"/>
                </a:lnTo>
                <a:lnTo>
                  <a:pt x="7488" y="2171"/>
                </a:lnTo>
                <a:lnTo>
                  <a:pt x="7122" y="2366"/>
                </a:lnTo>
                <a:cubicBezTo>
                  <a:pt x="6878" y="2537"/>
                  <a:pt x="6586" y="2707"/>
                  <a:pt x="6342" y="2927"/>
                </a:cubicBezTo>
                <a:cubicBezTo>
                  <a:pt x="6171" y="3073"/>
                  <a:pt x="6000" y="3220"/>
                  <a:pt x="5829" y="3366"/>
                </a:cubicBezTo>
                <a:lnTo>
                  <a:pt x="5342" y="3805"/>
                </a:lnTo>
                <a:cubicBezTo>
                  <a:pt x="5220" y="3902"/>
                  <a:pt x="5244" y="3902"/>
                  <a:pt x="5195" y="3927"/>
                </a:cubicBezTo>
                <a:lnTo>
                  <a:pt x="5147" y="3976"/>
                </a:lnTo>
                <a:cubicBezTo>
                  <a:pt x="5073" y="4049"/>
                  <a:pt x="5000" y="4098"/>
                  <a:pt x="4927" y="4122"/>
                </a:cubicBezTo>
                <a:cubicBezTo>
                  <a:pt x="4903" y="4146"/>
                  <a:pt x="4854" y="4171"/>
                  <a:pt x="4805" y="4171"/>
                </a:cubicBezTo>
                <a:lnTo>
                  <a:pt x="4781" y="4195"/>
                </a:lnTo>
                <a:cubicBezTo>
                  <a:pt x="4781" y="4171"/>
                  <a:pt x="4781" y="4146"/>
                  <a:pt x="4781" y="4122"/>
                </a:cubicBezTo>
                <a:cubicBezTo>
                  <a:pt x="4781" y="4098"/>
                  <a:pt x="4781" y="4049"/>
                  <a:pt x="4781" y="4000"/>
                </a:cubicBezTo>
                <a:lnTo>
                  <a:pt x="4781" y="3976"/>
                </a:lnTo>
                <a:cubicBezTo>
                  <a:pt x="4781" y="3951"/>
                  <a:pt x="4781" y="3927"/>
                  <a:pt x="4781" y="3902"/>
                </a:cubicBezTo>
                <a:lnTo>
                  <a:pt x="4781" y="3756"/>
                </a:lnTo>
                <a:cubicBezTo>
                  <a:pt x="4781" y="3512"/>
                  <a:pt x="4830" y="3293"/>
                  <a:pt x="4830" y="3049"/>
                </a:cubicBezTo>
                <a:cubicBezTo>
                  <a:pt x="4854" y="2805"/>
                  <a:pt x="4878" y="2537"/>
                  <a:pt x="4903" y="2293"/>
                </a:cubicBezTo>
                <a:cubicBezTo>
                  <a:pt x="4951" y="1781"/>
                  <a:pt x="4976" y="1293"/>
                  <a:pt x="5025" y="829"/>
                </a:cubicBezTo>
                <a:lnTo>
                  <a:pt x="4781" y="610"/>
                </a:lnTo>
                <a:lnTo>
                  <a:pt x="4756" y="585"/>
                </a:lnTo>
                <a:lnTo>
                  <a:pt x="4756" y="561"/>
                </a:lnTo>
                <a:lnTo>
                  <a:pt x="4732" y="537"/>
                </a:lnTo>
                <a:lnTo>
                  <a:pt x="4683" y="464"/>
                </a:lnTo>
                <a:lnTo>
                  <a:pt x="4561" y="342"/>
                </a:lnTo>
                <a:lnTo>
                  <a:pt x="4561" y="342"/>
                </a:lnTo>
                <a:cubicBezTo>
                  <a:pt x="4391" y="195"/>
                  <a:pt x="4439" y="146"/>
                  <a:pt x="4342" y="49"/>
                </a:cubicBezTo>
                <a:lnTo>
                  <a:pt x="43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8"/>
          <p:cNvSpPr/>
          <p:nvPr/>
        </p:nvSpPr>
        <p:spPr>
          <a:xfrm rot="-8386467">
            <a:off x="1025565" y="6683315"/>
            <a:ext cx="715860" cy="483985"/>
          </a:xfrm>
          <a:custGeom>
            <a:avLst/>
            <a:gdLst/>
            <a:ahLst/>
            <a:cxnLst/>
            <a:rect l="l" t="t" r="r" b="b"/>
            <a:pathLst>
              <a:path w="16415" h="11098" extrusionOk="0">
                <a:moveTo>
                  <a:pt x="14537" y="2268"/>
                </a:moveTo>
                <a:cubicBezTo>
                  <a:pt x="14546" y="2287"/>
                  <a:pt x="14555" y="2306"/>
                  <a:pt x="14564" y="2325"/>
                </a:cubicBezTo>
                <a:lnTo>
                  <a:pt x="14564" y="2325"/>
                </a:lnTo>
                <a:cubicBezTo>
                  <a:pt x="14559" y="2307"/>
                  <a:pt x="14549" y="2287"/>
                  <a:pt x="14537" y="2268"/>
                </a:cubicBezTo>
                <a:close/>
                <a:moveTo>
                  <a:pt x="11890" y="6000"/>
                </a:moveTo>
                <a:lnTo>
                  <a:pt x="11890" y="6000"/>
                </a:lnTo>
                <a:cubicBezTo>
                  <a:pt x="11886" y="6017"/>
                  <a:pt x="11882" y="6034"/>
                  <a:pt x="11878" y="6049"/>
                </a:cubicBezTo>
                <a:cubicBezTo>
                  <a:pt x="11887" y="6040"/>
                  <a:pt x="11891" y="6022"/>
                  <a:pt x="11890" y="6000"/>
                </a:cubicBezTo>
                <a:close/>
                <a:moveTo>
                  <a:pt x="6388" y="9388"/>
                </a:moveTo>
                <a:lnTo>
                  <a:pt x="6388" y="9388"/>
                </a:lnTo>
                <a:cubicBezTo>
                  <a:pt x="6383" y="9395"/>
                  <a:pt x="6380" y="9400"/>
                  <a:pt x="6381" y="9400"/>
                </a:cubicBezTo>
                <a:cubicBezTo>
                  <a:pt x="6381" y="9400"/>
                  <a:pt x="6384" y="9397"/>
                  <a:pt x="6391" y="9390"/>
                </a:cubicBezTo>
                <a:cubicBezTo>
                  <a:pt x="6391" y="9390"/>
                  <a:pt x="6390" y="9389"/>
                  <a:pt x="6388" y="9388"/>
                </a:cubicBezTo>
                <a:close/>
                <a:moveTo>
                  <a:pt x="13000" y="0"/>
                </a:moveTo>
                <a:lnTo>
                  <a:pt x="12171" y="49"/>
                </a:lnTo>
                <a:cubicBezTo>
                  <a:pt x="12074" y="49"/>
                  <a:pt x="12000" y="73"/>
                  <a:pt x="11903" y="73"/>
                </a:cubicBezTo>
                <a:lnTo>
                  <a:pt x="11659" y="146"/>
                </a:lnTo>
                <a:lnTo>
                  <a:pt x="11391" y="220"/>
                </a:lnTo>
                <a:lnTo>
                  <a:pt x="11000" y="293"/>
                </a:lnTo>
                <a:cubicBezTo>
                  <a:pt x="10952" y="439"/>
                  <a:pt x="10903" y="610"/>
                  <a:pt x="10878" y="756"/>
                </a:cubicBezTo>
                <a:cubicBezTo>
                  <a:pt x="10830" y="902"/>
                  <a:pt x="10781" y="1073"/>
                  <a:pt x="10757" y="1219"/>
                </a:cubicBezTo>
                <a:cubicBezTo>
                  <a:pt x="10708" y="1561"/>
                  <a:pt x="10635" y="1878"/>
                  <a:pt x="10586" y="2219"/>
                </a:cubicBezTo>
                <a:cubicBezTo>
                  <a:pt x="10561" y="2366"/>
                  <a:pt x="10513" y="2537"/>
                  <a:pt x="10488" y="2707"/>
                </a:cubicBezTo>
                <a:cubicBezTo>
                  <a:pt x="10464" y="2854"/>
                  <a:pt x="10439" y="3024"/>
                  <a:pt x="10439" y="3195"/>
                </a:cubicBezTo>
                <a:cubicBezTo>
                  <a:pt x="10415" y="3341"/>
                  <a:pt x="10391" y="3561"/>
                  <a:pt x="10366" y="3732"/>
                </a:cubicBezTo>
                <a:cubicBezTo>
                  <a:pt x="10318" y="4024"/>
                  <a:pt x="10293" y="4341"/>
                  <a:pt x="10269" y="4585"/>
                </a:cubicBezTo>
                <a:cubicBezTo>
                  <a:pt x="10269" y="4707"/>
                  <a:pt x="10220" y="4829"/>
                  <a:pt x="10220" y="4927"/>
                </a:cubicBezTo>
                <a:cubicBezTo>
                  <a:pt x="10220" y="4975"/>
                  <a:pt x="10220" y="5000"/>
                  <a:pt x="10196" y="5049"/>
                </a:cubicBezTo>
                <a:cubicBezTo>
                  <a:pt x="10196" y="5097"/>
                  <a:pt x="10171" y="5146"/>
                  <a:pt x="10171" y="5195"/>
                </a:cubicBezTo>
                <a:cubicBezTo>
                  <a:pt x="10171" y="5244"/>
                  <a:pt x="10147" y="5293"/>
                  <a:pt x="10147" y="5317"/>
                </a:cubicBezTo>
                <a:cubicBezTo>
                  <a:pt x="10122" y="5293"/>
                  <a:pt x="10074" y="5268"/>
                  <a:pt x="10049" y="5244"/>
                </a:cubicBezTo>
                <a:lnTo>
                  <a:pt x="9927" y="5146"/>
                </a:lnTo>
                <a:lnTo>
                  <a:pt x="9171" y="4366"/>
                </a:lnTo>
                <a:cubicBezTo>
                  <a:pt x="8927" y="4097"/>
                  <a:pt x="8683" y="3854"/>
                  <a:pt x="8440" y="3634"/>
                </a:cubicBezTo>
                <a:lnTo>
                  <a:pt x="8074" y="3268"/>
                </a:lnTo>
                <a:cubicBezTo>
                  <a:pt x="7879" y="3097"/>
                  <a:pt x="7683" y="2902"/>
                  <a:pt x="7513" y="2780"/>
                </a:cubicBezTo>
                <a:cubicBezTo>
                  <a:pt x="7269" y="2537"/>
                  <a:pt x="6952" y="2268"/>
                  <a:pt x="6635" y="2024"/>
                </a:cubicBezTo>
                <a:cubicBezTo>
                  <a:pt x="6562" y="2024"/>
                  <a:pt x="6513" y="2024"/>
                  <a:pt x="6464" y="2049"/>
                </a:cubicBezTo>
                <a:lnTo>
                  <a:pt x="6318" y="2049"/>
                </a:lnTo>
                <a:cubicBezTo>
                  <a:pt x="6488" y="2049"/>
                  <a:pt x="6440" y="2098"/>
                  <a:pt x="6318" y="2122"/>
                </a:cubicBezTo>
                <a:cubicBezTo>
                  <a:pt x="5708" y="2195"/>
                  <a:pt x="5927" y="2171"/>
                  <a:pt x="5805" y="2195"/>
                </a:cubicBezTo>
                <a:cubicBezTo>
                  <a:pt x="5805" y="2195"/>
                  <a:pt x="5757" y="2219"/>
                  <a:pt x="5708" y="2268"/>
                </a:cubicBezTo>
                <a:lnTo>
                  <a:pt x="5488" y="2390"/>
                </a:lnTo>
                <a:cubicBezTo>
                  <a:pt x="5366" y="2439"/>
                  <a:pt x="5269" y="2512"/>
                  <a:pt x="5074" y="2610"/>
                </a:cubicBezTo>
                <a:cubicBezTo>
                  <a:pt x="5025" y="2805"/>
                  <a:pt x="4952" y="2976"/>
                  <a:pt x="4903" y="3219"/>
                </a:cubicBezTo>
                <a:cubicBezTo>
                  <a:pt x="4879" y="3341"/>
                  <a:pt x="4830" y="3463"/>
                  <a:pt x="4805" y="3585"/>
                </a:cubicBezTo>
                <a:cubicBezTo>
                  <a:pt x="4757" y="3707"/>
                  <a:pt x="4732" y="3829"/>
                  <a:pt x="4708" y="3976"/>
                </a:cubicBezTo>
                <a:cubicBezTo>
                  <a:pt x="4683" y="4097"/>
                  <a:pt x="4659" y="4244"/>
                  <a:pt x="4635" y="4390"/>
                </a:cubicBezTo>
                <a:cubicBezTo>
                  <a:pt x="4635" y="4463"/>
                  <a:pt x="4610" y="4536"/>
                  <a:pt x="4610" y="4610"/>
                </a:cubicBezTo>
                <a:cubicBezTo>
                  <a:pt x="4610" y="4658"/>
                  <a:pt x="4610" y="4707"/>
                  <a:pt x="4586" y="4756"/>
                </a:cubicBezTo>
                <a:cubicBezTo>
                  <a:pt x="4562" y="4951"/>
                  <a:pt x="4562" y="5146"/>
                  <a:pt x="4537" y="5341"/>
                </a:cubicBezTo>
                <a:cubicBezTo>
                  <a:pt x="4513" y="5732"/>
                  <a:pt x="4513" y="6146"/>
                  <a:pt x="4537" y="6536"/>
                </a:cubicBezTo>
                <a:lnTo>
                  <a:pt x="4537" y="6683"/>
                </a:lnTo>
                <a:lnTo>
                  <a:pt x="4537" y="6805"/>
                </a:lnTo>
                <a:cubicBezTo>
                  <a:pt x="4537" y="6829"/>
                  <a:pt x="4537" y="6878"/>
                  <a:pt x="4537" y="6902"/>
                </a:cubicBezTo>
                <a:cubicBezTo>
                  <a:pt x="4562" y="6975"/>
                  <a:pt x="4562" y="7049"/>
                  <a:pt x="4586" y="7122"/>
                </a:cubicBezTo>
                <a:lnTo>
                  <a:pt x="4635" y="7195"/>
                </a:lnTo>
                <a:lnTo>
                  <a:pt x="4659" y="7219"/>
                </a:lnTo>
                <a:cubicBezTo>
                  <a:pt x="4647" y="7232"/>
                  <a:pt x="4635" y="7238"/>
                  <a:pt x="4623" y="7238"/>
                </a:cubicBezTo>
                <a:cubicBezTo>
                  <a:pt x="4610" y="7238"/>
                  <a:pt x="4598" y="7232"/>
                  <a:pt x="4586" y="7219"/>
                </a:cubicBezTo>
                <a:cubicBezTo>
                  <a:pt x="4537" y="7219"/>
                  <a:pt x="4488" y="7195"/>
                  <a:pt x="4440" y="7171"/>
                </a:cubicBezTo>
                <a:lnTo>
                  <a:pt x="4415" y="7171"/>
                </a:lnTo>
                <a:lnTo>
                  <a:pt x="4415" y="7146"/>
                </a:lnTo>
                <a:cubicBezTo>
                  <a:pt x="4366" y="7146"/>
                  <a:pt x="4318" y="7097"/>
                  <a:pt x="4269" y="7073"/>
                </a:cubicBezTo>
                <a:cubicBezTo>
                  <a:pt x="4244" y="7049"/>
                  <a:pt x="4196" y="7024"/>
                  <a:pt x="4171" y="7000"/>
                </a:cubicBezTo>
                <a:lnTo>
                  <a:pt x="4098" y="6951"/>
                </a:lnTo>
                <a:lnTo>
                  <a:pt x="4049" y="6902"/>
                </a:lnTo>
                <a:lnTo>
                  <a:pt x="3927" y="6805"/>
                </a:lnTo>
                <a:cubicBezTo>
                  <a:pt x="3757" y="6683"/>
                  <a:pt x="3610" y="6536"/>
                  <a:pt x="3440" y="6414"/>
                </a:cubicBezTo>
                <a:lnTo>
                  <a:pt x="2684" y="5805"/>
                </a:lnTo>
                <a:lnTo>
                  <a:pt x="2025" y="5244"/>
                </a:lnTo>
                <a:cubicBezTo>
                  <a:pt x="1830" y="5097"/>
                  <a:pt x="1684" y="5000"/>
                  <a:pt x="1586" y="4902"/>
                </a:cubicBezTo>
                <a:lnTo>
                  <a:pt x="1586" y="4902"/>
                </a:lnTo>
                <a:lnTo>
                  <a:pt x="1684" y="5000"/>
                </a:lnTo>
                <a:lnTo>
                  <a:pt x="1684" y="5000"/>
                </a:lnTo>
                <a:lnTo>
                  <a:pt x="1586" y="4927"/>
                </a:lnTo>
                <a:cubicBezTo>
                  <a:pt x="1366" y="5000"/>
                  <a:pt x="1147" y="5000"/>
                  <a:pt x="927" y="5000"/>
                </a:cubicBezTo>
                <a:cubicBezTo>
                  <a:pt x="976" y="5049"/>
                  <a:pt x="806" y="5097"/>
                  <a:pt x="659" y="5097"/>
                </a:cubicBezTo>
                <a:lnTo>
                  <a:pt x="635" y="5097"/>
                </a:lnTo>
                <a:lnTo>
                  <a:pt x="586" y="5122"/>
                </a:lnTo>
                <a:cubicBezTo>
                  <a:pt x="537" y="5195"/>
                  <a:pt x="464" y="5268"/>
                  <a:pt x="367" y="5390"/>
                </a:cubicBezTo>
                <a:lnTo>
                  <a:pt x="318" y="5463"/>
                </a:lnTo>
                <a:cubicBezTo>
                  <a:pt x="269" y="5512"/>
                  <a:pt x="245" y="5536"/>
                  <a:pt x="220" y="5585"/>
                </a:cubicBezTo>
                <a:lnTo>
                  <a:pt x="49" y="5780"/>
                </a:lnTo>
                <a:lnTo>
                  <a:pt x="49" y="6073"/>
                </a:lnTo>
                <a:lnTo>
                  <a:pt x="1" y="6024"/>
                </a:lnTo>
                <a:lnTo>
                  <a:pt x="1" y="6024"/>
                </a:lnTo>
                <a:cubicBezTo>
                  <a:pt x="25" y="6317"/>
                  <a:pt x="74" y="6707"/>
                  <a:pt x="74" y="7073"/>
                </a:cubicBezTo>
                <a:cubicBezTo>
                  <a:pt x="74" y="7244"/>
                  <a:pt x="98" y="7414"/>
                  <a:pt x="123" y="7610"/>
                </a:cubicBezTo>
                <a:cubicBezTo>
                  <a:pt x="147" y="7756"/>
                  <a:pt x="171" y="7902"/>
                  <a:pt x="196" y="8000"/>
                </a:cubicBezTo>
                <a:cubicBezTo>
                  <a:pt x="196" y="8122"/>
                  <a:pt x="220" y="8244"/>
                  <a:pt x="245" y="8390"/>
                </a:cubicBezTo>
                <a:cubicBezTo>
                  <a:pt x="245" y="8439"/>
                  <a:pt x="245" y="8488"/>
                  <a:pt x="269" y="8536"/>
                </a:cubicBezTo>
                <a:cubicBezTo>
                  <a:pt x="269" y="8585"/>
                  <a:pt x="269" y="8610"/>
                  <a:pt x="293" y="8658"/>
                </a:cubicBezTo>
                <a:cubicBezTo>
                  <a:pt x="318" y="8853"/>
                  <a:pt x="367" y="9049"/>
                  <a:pt x="391" y="9268"/>
                </a:cubicBezTo>
                <a:cubicBezTo>
                  <a:pt x="440" y="9463"/>
                  <a:pt x="513" y="9683"/>
                  <a:pt x="562" y="9878"/>
                </a:cubicBezTo>
                <a:cubicBezTo>
                  <a:pt x="635" y="10073"/>
                  <a:pt x="708" y="10268"/>
                  <a:pt x="806" y="10488"/>
                </a:cubicBezTo>
                <a:lnTo>
                  <a:pt x="806" y="10561"/>
                </a:lnTo>
                <a:cubicBezTo>
                  <a:pt x="806" y="10609"/>
                  <a:pt x="806" y="10683"/>
                  <a:pt x="830" y="10756"/>
                </a:cubicBezTo>
                <a:lnTo>
                  <a:pt x="903" y="11024"/>
                </a:lnTo>
                <a:lnTo>
                  <a:pt x="952" y="11097"/>
                </a:lnTo>
                <a:lnTo>
                  <a:pt x="1220" y="11097"/>
                </a:lnTo>
                <a:cubicBezTo>
                  <a:pt x="1391" y="11097"/>
                  <a:pt x="1586" y="11073"/>
                  <a:pt x="1781" y="11024"/>
                </a:cubicBezTo>
                <a:cubicBezTo>
                  <a:pt x="2171" y="10902"/>
                  <a:pt x="2537" y="10609"/>
                  <a:pt x="2488" y="10146"/>
                </a:cubicBezTo>
                <a:lnTo>
                  <a:pt x="2537" y="10146"/>
                </a:lnTo>
                <a:cubicBezTo>
                  <a:pt x="2537" y="10146"/>
                  <a:pt x="2464" y="10000"/>
                  <a:pt x="2464" y="10000"/>
                </a:cubicBezTo>
                <a:cubicBezTo>
                  <a:pt x="2415" y="9780"/>
                  <a:pt x="2318" y="9683"/>
                  <a:pt x="2366" y="9683"/>
                </a:cubicBezTo>
                <a:lnTo>
                  <a:pt x="2464" y="9975"/>
                </a:lnTo>
                <a:cubicBezTo>
                  <a:pt x="2445" y="9889"/>
                  <a:pt x="2441" y="9859"/>
                  <a:pt x="2447" y="9859"/>
                </a:cubicBezTo>
                <a:cubicBezTo>
                  <a:pt x="2457" y="9859"/>
                  <a:pt x="2493" y="9931"/>
                  <a:pt x="2537" y="9975"/>
                </a:cubicBezTo>
                <a:cubicBezTo>
                  <a:pt x="2488" y="9878"/>
                  <a:pt x="2488" y="9805"/>
                  <a:pt x="2464" y="9731"/>
                </a:cubicBezTo>
                <a:cubicBezTo>
                  <a:pt x="2458" y="9720"/>
                  <a:pt x="2455" y="9715"/>
                  <a:pt x="2454" y="9715"/>
                </a:cubicBezTo>
                <a:cubicBezTo>
                  <a:pt x="2450" y="9715"/>
                  <a:pt x="2464" y="9767"/>
                  <a:pt x="2464" y="9805"/>
                </a:cubicBezTo>
                <a:cubicBezTo>
                  <a:pt x="2391" y="9683"/>
                  <a:pt x="2318" y="9536"/>
                  <a:pt x="2269" y="9414"/>
                </a:cubicBezTo>
                <a:cubicBezTo>
                  <a:pt x="2220" y="9195"/>
                  <a:pt x="2342" y="9366"/>
                  <a:pt x="2269" y="9097"/>
                </a:cubicBezTo>
                <a:cubicBezTo>
                  <a:pt x="2220" y="8878"/>
                  <a:pt x="2171" y="8683"/>
                  <a:pt x="2123" y="8463"/>
                </a:cubicBezTo>
                <a:lnTo>
                  <a:pt x="2049" y="8122"/>
                </a:lnTo>
                <a:lnTo>
                  <a:pt x="2049" y="8049"/>
                </a:lnTo>
                <a:lnTo>
                  <a:pt x="2049" y="8024"/>
                </a:lnTo>
                <a:cubicBezTo>
                  <a:pt x="2049" y="7975"/>
                  <a:pt x="2049" y="7951"/>
                  <a:pt x="2074" y="7927"/>
                </a:cubicBezTo>
                <a:lnTo>
                  <a:pt x="2074" y="7878"/>
                </a:lnTo>
                <a:lnTo>
                  <a:pt x="2098" y="7878"/>
                </a:lnTo>
                <a:cubicBezTo>
                  <a:pt x="2123" y="7902"/>
                  <a:pt x="2098" y="7902"/>
                  <a:pt x="2123" y="7927"/>
                </a:cubicBezTo>
                <a:lnTo>
                  <a:pt x="2147" y="7927"/>
                </a:lnTo>
                <a:cubicBezTo>
                  <a:pt x="2147" y="7943"/>
                  <a:pt x="2147" y="7959"/>
                  <a:pt x="2147" y="7975"/>
                </a:cubicBezTo>
                <a:lnTo>
                  <a:pt x="2220" y="8049"/>
                </a:lnTo>
                <a:lnTo>
                  <a:pt x="2586" y="8317"/>
                </a:lnTo>
                <a:cubicBezTo>
                  <a:pt x="2635" y="8366"/>
                  <a:pt x="2708" y="8414"/>
                  <a:pt x="2781" y="8463"/>
                </a:cubicBezTo>
                <a:cubicBezTo>
                  <a:pt x="2830" y="8512"/>
                  <a:pt x="2879" y="8536"/>
                  <a:pt x="3001" y="8634"/>
                </a:cubicBezTo>
                <a:lnTo>
                  <a:pt x="3635" y="9073"/>
                </a:lnTo>
                <a:cubicBezTo>
                  <a:pt x="4025" y="9317"/>
                  <a:pt x="4293" y="9463"/>
                  <a:pt x="4293" y="9463"/>
                </a:cubicBezTo>
                <a:lnTo>
                  <a:pt x="4342" y="9390"/>
                </a:lnTo>
                <a:cubicBezTo>
                  <a:pt x="4513" y="9463"/>
                  <a:pt x="4659" y="9561"/>
                  <a:pt x="4805" y="9683"/>
                </a:cubicBezTo>
                <a:cubicBezTo>
                  <a:pt x="4830" y="9731"/>
                  <a:pt x="4879" y="9756"/>
                  <a:pt x="4903" y="9780"/>
                </a:cubicBezTo>
                <a:lnTo>
                  <a:pt x="5025" y="9853"/>
                </a:lnTo>
                <a:lnTo>
                  <a:pt x="5220" y="9927"/>
                </a:lnTo>
                <a:cubicBezTo>
                  <a:pt x="5391" y="9951"/>
                  <a:pt x="5562" y="10000"/>
                  <a:pt x="5732" y="10097"/>
                </a:cubicBezTo>
                <a:cubicBezTo>
                  <a:pt x="5805" y="10024"/>
                  <a:pt x="5879" y="9951"/>
                  <a:pt x="5952" y="9878"/>
                </a:cubicBezTo>
                <a:lnTo>
                  <a:pt x="6025" y="9805"/>
                </a:lnTo>
                <a:cubicBezTo>
                  <a:pt x="6025" y="9780"/>
                  <a:pt x="6049" y="9756"/>
                  <a:pt x="6049" y="9731"/>
                </a:cubicBezTo>
                <a:cubicBezTo>
                  <a:pt x="6049" y="9731"/>
                  <a:pt x="6146" y="9654"/>
                  <a:pt x="6167" y="9654"/>
                </a:cubicBezTo>
                <a:cubicBezTo>
                  <a:pt x="6170" y="9654"/>
                  <a:pt x="6171" y="9656"/>
                  <a:pt x="6171" y="9658"/>
                </a:cubicBezTo>
                <a:cubicBezTo>
                  <a:pt x="6171" y="9585"/>
                  <a:pt x="6269" y="9536"/>
                  <a:pt x="6342" y="9463"/>
                </a:cubicBezTo>
                <a:cubicBezTo>
                  <a:pt x="6357" y="9440"/>
                  <a:pt x="6361" y="9431"/>
                  <a:pt x="6357" y="9431"/>
                </a:cubicBezTo>
                <a:cubicBezTo>
                  <a:pt x="6349" y="9431"/>
                  <a:pt x="6310" y="9471"/>
                  <a:pt x="6293" y="9488"/>
                </a:cubicBezTo>
                <a:lnTo>
                  <a:pt x="6366" y="9390"/>
                </a:lnTo>
                <a:cubicBezTo>
                  <a:pt x="6366" y="9382"/>
                  <a:pt x="6369" y="9379"/>
                  <a:pt x="6373" y="9379"/>
                </a:cubicBezTo>
                <a:cubicBezTo>
                  <a:pt x="6378" y="9379"/>
                  <a:pt x="6385" y="9384"/>
                  <a:pt x="6388" y="9388"/>
                </a:cubicBezTo>
                <a:lnTo>
                  <a:pt x="6388" y="9388"/>
                </a:lnTo>
                <a:cubicBezTo>
                  <a:pt x="6395" y="9378"/>
                  <a:pt x="6405" y="9361"/>
                  <a:pt x="6415" y="9341"/>
                </a:cubicBezTo>
                <a:cubicBezTo>
                  <a:pt x="6464" y="9244"/>
                  <a:pt x="6586" y="9097"/>
                  <a:pt x="7074" y="8488"/>
                </a:cubicBezTo>
                <a:cubicBezTo>
                  <a:pt x="7025" y="8366"/>
                  <a:pt x="6976" y="8268"/>
                  <a:pt x="6927" y="8146"/>
                </a:cubicBezTo>
                <a:lnTo>
                  <a:pt x="6854" y="8000"/>
                </a:lnTo>
                <a:cubicBezTo>
                  <a:pt x="6830" y="7951"/>
                  <a:pt x="6805" y="7878"/>
                  <a:pt x="6805" y="7829"/>
                </a:cubicBezTo>
                <a:cubicBezTo>
                  <a:pt x="6757" y="7658"/>
                  <a:pt x="6708" y="7463"/>
                  <a:pt x="6683" y="7268"/>
                </a:cubicBezTo>
                <a:cubicBezTo>
                  <a:pt x="6659" y="7171"/>
                  <a:pt x="6635" y="7073"/>
                  <a:pt x="6610" y="6975"/>
                </a:cubicBezTo>
                <a:lnTo>
                  <a:pt x="6586" y="6683"/>
                </a:lnTo>
                <a:lnTo>
                  <a:pt x="6562" y="6561"/>
                </a:lnTo>
                <a:lnTo>
                  <a:pt x="6562" y="6488"/>
                </a:lnTo>
                <a:lnTo>
                  <a:pt x="6562" y="6366"/>
                </a:lnTo>
                <a:cubicBezTo>
                  <a:pt x="6562" y="6024"/>
                  <a:pt x="6562" y="5707"/>
                  <a:pt x="6586" y="5366"/>
                </a:cubicBezTo>
                <a:cubicBezTo>
                  <a:pt x="6586" y="5219"/>
                  <a:pt x="6610" y="5073"/>
                  <a:pt x="6610" y="4927"/>
                </a:cubicBezTo>
                <a:lnTo>
                  <a:pt x="6610" y="4878"/>
                </a:lnTo>
                <a:cubicBezTo>
                  <a:pt x="6598" y="4854"/>
                  <a:pt x="6598" y="4854"/>
                  <a:pt x="6592" y="4854"/>
                </a:cubicBezTo>
                <a:cubicBezTo>
                  <a:pt x="6586" y="4854"/>
                  <a:pt x="6574" y="4854"/>
                  <a:pt x="6537" y="4829"/>
                </a:cubicBezTo>
                <a:cubicBezTo>
                  <a:pt x="6464" y="4780"/>
                  <a:pt x="6561" y="4805"/>
                  <a:pt x="6537" y="4756"/>
                </a:cubicBezTo>
                <a:lnTo>
                  <a:pt x="6537" y="4756"/>
                </a:lnTo>
                <a:cubicBezTo>
                  <a:pt x="6562" y="4805"/>
                  <a:pt x="6586" y="4805"/>
                  <a:pt x="6586" y="4805"/>
                </a:cubicBezTo>
                <a:cubicBezTo>
                  <a:pt x="6586" y="4805"/>
                  <a:pt x="6586" y="4805"/>
                  <a:pt x="6635" y="4902"/>
                </a:cubicBezTo>
                <a:lnTo>
                  <a:pt x="6610" y="4805"/>
                </a:lnTo>
                <a:lnTo>
                  <a:pt x="6635" y="4854"/>
                </a:lnTo>
                <a:cubicBezTo>
                  <a:pt x="6635" y="4854"/>
                  <a:pt x="6635" y="4829"/>
                  <a:pt x="6635" y="4829"/>
                </a:cubicBezTo>
                <a:cubicBezTo>
                  <a:pt x="6635" y="4800"/>
                  <a:pt x="6635" y="4790"/>
                  <a:pt x="6636" y="4790"/>
                </a:cubicBezTo>
                <a:cubicBezTo>
                  <a:pt x="6638" y="4790"/>
                  <a:pt x="6644" y="4814"/>
                  <a:pt x="6659" y="4829"/>
                </a:cubicBezTo>
                <a:cubicBezTo>
                  <a:pt x="6659" y="4829"/>
                  <a:pt x="6659" y="4805"/>
                  <a:pt x="6683" y="4780"/>
                </a:cubicBezTo>
                <a:lnTo>
                  <a:pt x="6708" y="4780"/>
                </a:lnTo>
                <a:cubicBezTo>
                  <a:pt x="6708" y="4780"/>
                  <a:pt x="6708" y="4756"/>
                  <a:pt x="6757" y="4756"/>
                </a:cubicBezTo>
                <a:cubicBezTo>
                  <a:pt x="6781" y="4756"/>
                  <a:pt x="6757" y="4756"/>
                  <a:pt x="6757" y="4780"/>
                </a:cubicBezTo>
                <a:lnTo>
                  <a:pt x="6830" y="4854"/>
                </a:lnTo>
                <a:cubicBezTo>
                  <a:pt x="6903" y="4902"/>
                  <a:pt x="6976" y="4951"/>
                  <a:pt x="6976" y="5000"/>
                </a:cubicBezTo>
                <a:cubicBezTo>
                  <a:pt x="7053" y="5058"/>
                  <a:pt x="7238" y="5269"/>
                  <a:pt x="7299" y="5269"/>
                </a:cubicBezTo>
                <a:cubicBezTo>
                  <a:pt x="7315" y="5269"/>
                  <a:pt x="7323" y="5255"/>
                  <a:pt x="7318" y="5219"/>
                </a:cubicBezTo>
                <a:lnTo>
                  <a:pt x="7318" y="5219"/>
                </a:lnTo>
                <a:cubicBezTo>
                  <a:pt x="7337" y="5278"/>
                  <a:pt x="7483" y="5479"/>
                  <a:pt x="7450" y="5479"/>
                </a:cubicBezTo>
                <a:cubicBezTo>
                  <a:pt x="7443" y="5479"/>
                  <a:pt x="7424" y="5467"/>
                  <a:pt x="7391" y="5439"/>
                </a:cubicBezTo>
                <a:lnTo>
                  <a:pt x="7391" y="5439"/>
                </a:lnTo>
                <a:cubicBezTo>
                  <a:pt x="7464" y="5512"/>
                  <a:pt x="7537" y="5610"/>
                  <a:pt x="7635" y="5683"/>
                </a:cubicBezTo>
                <a:lnTo>
                  <a:pt x="7537" y="5536"/>
                </a:lnTo>
                <a:lnTo>
                  <a:pt x="7537" y="5536"/>
                </a:lnTo>
                <a:cubicBezTo>
                  <a:pt x="7732" y="5780"/>
                  <a:pt x="7952" y="6000"/>
                  <a:pt x="8196" y="6195"/>
                </a:cubicBezTo>
                <a:lnTo>
                  <a:pt x="8098" y="6073"/>
                </a:lnTo>
                <a:lnTo>
                  <a:pt x="8098" y="6073"/>
                </a:lnTo>
                <a:cubicBezTo>
                  <a:pt x="8269" y="6244"/>
                  <a:pt x="8440" y="6414"/>
                  <a:pt x="8440" y="6536"/>
                </a:cubicBezTo>
                <a:lnTo>
                  <a:pt x="8464" y="6561"/>
                </a:lnTo>
                <a:lnTo>
                  <a:pt x="8805" y="6902"/>
                </a:lnTo>
                <a:cubicBezTo>
                  <a:pt x="9000" y="7097"/>
                  <a:pt x="9220" y="7292"/>
                  <a:pt x="9439" y="7488"/>
                </a:cubicBezTo>
                <a:lnTo>
                  <a:pt x="9293" y="7317"/>
                </a:lnTo>
                <a:lnTo>
                  <a:pt x="9293" y="7317"/>
                </a:lnTo>
                <a:cubicBezTo>
                  <a:pt x="9415" y="7414"/>
                  <a:pt x="9659" y="7634"/>
                  <a:pt x="9952" y="7878"/>
                </a:cubicBezTo>
                <a:cubicBezTo>
                  <a:pt x="10122" y="7853"/>
                  <a:pt x="10269" y="7829"/>
                  <a:pt x="10391" y="7805"/>
                </a:cubicBezTo>
                <a:cubicBezTo>
                  <a:pt x="10513" y="7805"/>
                  <a:pt x="10683" y="7780"/>
                  <a:pt x="10830" y="7756"/>
                </a:cubicBezTo>
                <a:cubicBezTo>
                  <a:pt x="10952" y="7707"/>
                  <a:pt x="11074" y="7634"/>
                  <a:pt x="11196" y="7561"/>
                </a:cubicBezTo>
                <a:lnTo>
                  <a:pt x="11391" y="7463"/>
                </a:lnTo>
                <a:cubicBezTo>
                  <a:pt x="11439" y="7414"/>
                  <a:pt x="11488" y="7390"/>
                  <a:pt x="11586" y="7341"/>
                </a:cubicBezTo>
                <a:cubicBezTo>
                  <a:pt x="11683" y="6878"/>
                  <a:pt x="11781" y="6414"/>
                  <a:pt x="11854" y="5951"/>
                </a:cubicBezTo>
                <a:lnTo>
                  <a:pt x="11854" y="5951"/>
                </a:lnTo>
                <a:cubicBezTo>
                  <a:pt x="11854" y="5951"/>
                  <a:pt x="11830" y="6024"/>
                  <a:pt x="11805" y="6097"/>
                </a:cubicBezTo>
                <a:lnTo>
                  <a:pt x="11757" y="6219"/>
                </a:lnTo>
                <a:lnTo>
                  <a:pt x="11757" y="6146"/>
                </a:lnTo>
                <a:cubicBezTo>
                  <a:pt x="11757" y="6073"/>
                  <a:pt x="11757" y="6000"/>
                  <a:pt x="11781" y="5951"/>
                </a:cubicBezTo>
                <a:cubicBezTo>
                  <a:pt x="11781" y="5805"/>
                  <a:pt x="11805" y="5658"/>
                  <a:pt x="11805" y="5658"/>
                </a:cubicBezTo>
                <a:cubicBezTo>
                  <a:pt x="11805" y="5698"/>
                  <a:pt x="11886" y="5900"/>
                  <a:pt x="11890" y="6000"/>
                </a:cubicBezTo>
                <a:lnTo>
                  <a:pt x="11890" y="6000"/>
                </a:lnTo>
                <a:cubicBezTo>
                  <a:pt x="11911" y="5905"/>
                  <a:pt x="11935" y="5778"/>
                  <a:pt x="11976" y="5634"/>
                </a:cubicBezTo>
                <a:cubicBezTo>
                  <a:pt x="11976" y="5536"/>
                  <a:pt x="12000" y="5439"/>
                  <a:pt x="12025" y="5341"/>
                </a:cubicBezTo>
                <a:cubicBezTo>
                  <a:pt x="12025" y="5244"/>
                  <a:pt x="12049" y="5195"/>
                  <a:pt x="12049" y="5122"/>
                </a:cubicBezTo>
                <a:cubicBezTo>
                  <a:pt x="12098" y="4854"/>
                  <a:pt x="12147" y="4512"/>
                  <a:pt x="12196" y="4122"/>
                </a:cubicBezTo>
                <a:cubicBezTo>
                  <a:pt x="12220" y="3878"/>
                  <a:pt x="12244" y="3610"/>
                  <a:pt x="12293" y="3341"/>
                </a:cubicBezTo>
                <a:cubicBezTo>
                  <a:pt x="12293" y="3219"/>
                  <a:pt x="12317" y="3122"/>
                  <a:pt x="12342" y="3000"/>
                </a:cubicBezTo>
                <a:cubicBezTo>
                  <a:pt x="12342" y="2927"/>
                  <a:pt x="12366" y="2829"/>
                  <a:pt x="12391" y="2756"/>
                </a:cubicBezTo>
                <a:cubicBezTo>
                  <a:pt x="12391" y="2707"/>
                  <a:pt x="12415" y="2683"/>
                  <a:pt x="12439" y="2658"/>
                </a:cubicBezTo>
                <a:cubicBezTo>
                  <a:pt x="12439" y="2683"/>
                  <a:pt x="12464" y="2707"/>
                  <a:pt x="12464" y="2732"/>
                </a:cubicBezTo>
                <a:cubicBezTo>
                  <a:pt x="12488" y="2805"/>
                  <a:pt x="12513" y="2902"/>
                  <a:pt x="12513" y="2976"/>
                </a:cubicBezTo>
                <a:cubicBezTo>
                  <a:pt x="12531" y="2976"/>
                  <a:pt x="12521" y="2903"/>
                  <a:pt x="12538" y="2903"/>
                </a:cubicBezTo>
                <a:cubicBezTo>
                  <a:pt x="12543" y="2903"/>
                  <a:pt x="12550" y="2910"/>
                  <a:pt x="12561" y="2927"/>
                </a:cubicBezTo>
                <a:cubicBezTo>
                  <a:pt x="12561" y="2976"/>
                  <a:pt x="12561" y="3000"/>
                  <a:pt x="12561" y="3024"/>
                </a:cubicBezTo>
                <a:cubicBezTo>
                  <a:pt x="12561" y="3024"/>
                  <a:pt x="12575" y="3065"/>
                  <a:pt x="12582" y="3065"/>
                </a:cubicBezTo>
                <a:cubicBezTo>
                  <a:pt x="12584" y="3065"/>
                  <a:pt x="12586" y="3061"/>
                  <a:pt x="12586" y="3049"/>
                </a:cubicBezTo>
                <a:cubicBezTo>
                  <a:pt x="12561" y="2951"/>
                  <a:pt x="12561" y="2854"/>
                  <a:pt x="12537" y="2732"/>
                </a:cubicBezTo>
                <a:lnTo>
                  <a:pt x="12537" y="2732"/>
                </a:lnTo>
                <a:lnTo>
                  <a:pt x="12610" y="2854"/>
                </a:lnTo>
                <a:lnTo>
                  <a:pt x="12610" y="2927"/>
                </a:lnTo>
                <a:cubicBezTo>
                  <a:pt x="12610" y="2927"/>
                  <a:pt x="12628" y="2873"/>
                  <a:pt x="12664" y="2873"/>
                </a:cubicBezTo>
                <a:cubicBezTo>
                  <a:pt x="12670" y="2873"/>
                  <a:pt x="12676" y="2874"/>
                  <a:pt x="12683" y="2878"/>
                </a:cubicBezTo>
                <a:cubicBezTo>
                  <a:pt x="12708" y="2878"/>
                  <a:pt x="12708" y="2902"/>
                  <a:pt x="12732" y="2927"/>
                </a:cubicBezTo>
                <a:cubicBezTo>
                  <a:pt x="12781" y="3049"/>
                  <a:pt x="12854" y="3146"/>
                  <a:pt x="12927" y="3244"/>
                </a:cubicBezTo>
                <a:cubicBezTo>
                  <a:pt x="13074" y="3488"/>
                  <a:pt x="13220" y="3707"/>
                  <a:pt x="13366" y="3951"/>
                </a:cubicBezTo>
                <a:cubicBezTo>
                  <a:pt x="13342" y="3951"/>
                  <a:pt x="13269" y="3854"/>
                  <a:pt x="13171" y="3756"/>
                </a:cubicBezTo>
                <a:lnTo>
                  <a:pt x="13171" y="3756"/>
                </a:lnTo>
                <a:cubicBezTo>
                  <a:pt x="13220" y="3829"/>
                  <a:pt x="13269" y="3902"/>
                  <a:pt x="13317" y="4000"/>
                </a:cubicBezTo>
                <a:cubicBezTo>
                  <a:pt x="13309" y="3973"/>
                  <a:pt x="13309" y="3963"/>
                  <a:pt x="13314" y="3963"/>
                </a:cubicBezTo>
                <a:cubicBezTo>
                  <a:pt x="13335" y="3963"/>
                  <a:pt x="13438" y="4115"/>
                  <a:pt x="13446" y="4115"/>
                </a:cubicBezTo>
                <a:cubicBezTo>
                  <a:pt x="13448" y="4115"/>
                  <a:pt x="13446" y="4110"/>
                  <a:pt x="13439" y="4097"/>
                </a:cubicBezTo>
                <a:lnTo>
                  <a:pt x="13439" y="4097"/>
                </a:lnTo>
                <a:cubicBezTo>
                  <a:pt x="13781" y="4415"/>
                  <a:pt x="14025" y="4951"/>
                  <a:pt x="14317" y="5268"/>
                </a:cubicBezTo>
                <a:cubicBezTo>
                  <a:pt x="14415" y="5244"/>
                  <a:pt x="16171" y="5097"/>
                  <a:pt x="16244" y="5049"/>
                </a:cubicBezTo>
                <a:cubicBezTo>
                  <a:pt x="16317" y="5146"/>
                  <a:pt x="16391" y="5268"/>
                  <a:pt x="16415" y="5293"/>
                </a:cubicBezTo>
                <a:cubicBezTo>
                  <a:pt x="16366" y="5171"/>
                  <a:pt x="16293" y="5049"/>
                  <a:pt x="16195" y="4927"/>
                </a:cubicBezTo>
                <a:lnTo>
                  <a:pt x="16122" y="4951"/>
                </a:lnTo>
                <a:cubicBezTo>
                  <a:pt x="15952" y="4707"/>
                  <a:pt x="16122" y="4878"/>
                  <a:pt x="15952" y="4634"/>
                </a:cubicBezTo>
                <a:cubicBezTo>
                  <a:pt x="15956" y="4629"/>
                  <a:pt x="15962" y="4627"/>
                  <a:pt x="15968" y="4627"/>
                </a:cubicBezTo>
                <a:cubicBezTo>
                  <a:pt x="16028" y="4627"/>
                  <a:pt x="16161" y="4823"/>
                  <a:pt x="16293" y="5000"/>
                </a:cubicBezTo>
                <a:cubicBezTo>
                  <a:pt x="16171" y="4829"/>
                  <a:pt x="16073" y="4634"/>
                  <a:pt x="15976" y="4585"/>
                </a:cubicBezTo>
                <a:cubicBezTo>
                  <a:pt x="15878" y="4390"/>
                  <a:pt x="16049" y="4585"/>
                  <a:pt x="15927" y="4341"/>
                </a:cubicBezTo>
                <a:cubicBezTo>
                  <a:pt x="15781" y="4195"/>
                  <a:pt x="15659" y="4049"/>
                  <a:pt x="15561" y="3878"/>
                </a:cubicBezTo>
                <a:cubicBezTo>
                  <a:pt x="15342" y="3439"/>
                  <a:pt x="15098" y="3293"/>
                  <a:pt x="14903" y="2878"/>
                </a:cubicBezTo>
                <a:lnTo>
                  <a:pt x="14903" y="2878"/>
                </a:lnTo>
                <a:lnTo>
                  <a:pt x="14927" y="2927"/>
                </a:lnTo>
                <a:cubicBezTo>
                  <a:pt x="14882" y="2791"/>
                  <a:pt x="14689" y="2570"/>
                  <a:pt x="14564" y="2325"/>
                </a:cubicBezTo>
                <a:lnTo>
                  <a:pt x="14564" y="2325"/>
                </a:lnTo>
                <a:cubicBezTo>
                  <a:pt x="14571" y="2347"/>
                  <a:pt x="14571" y="2363"/>
                  <a:pt x="14562" y="2363"/>
                </a:cubicBezTo>
                <a:cubicBezTo>
                  <a:pt x="14552" y="2363"/>
                  <a:pt x="14528" y="2338"/>
                  <a:pt x="14488" y="2268"/>
                </a:cubicBezTo>
                <a:cubicBezTo>
                  <a:pt x="14147" y="1732"/>
                  <a:pt x="13903" y="1390"/>
                  <a:pt x="13659" y="951"/>
                </a:cubicBezTo>
                <a:lnTo>
                  <a:pt x="13391" y="659"/>
                </a:lnTo>
                <a:lnTo>
                  <a:pt x="13000" y="0"/>
                </a:lnTo>
                <a:close/>
              </a:path>
            </a:pathLst>
          </a:custGeom>
          <a:solidFill>
            <a:srgbClr val="9244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8"/>
          <p:cNvSpPr/>
          <p:nvPr/>
        </p:nvSpPr>
        <p:spPr>
          <a:xfrm rot="-8386467">
            <a:off x="1536353" y="5568278"/>
            <a:ext cx="695668" cy="579709"/>
          </a:xfrm>
          <a:custGeom>
            <a:avLst/>
            <a:gdLst/>
            <a:ahLst/>
            <a:cxnLst/>
            <a:rect l="l" t="t" r="r" b="b"/>
            <a:pathLst>
              <a:path w="15952" h="13293" extrusionOk="0">
                <a:moveTo>
                  <a:pt x="1965" y="4136"/>
                </a:moveTo>
                <a:cubicBezTo>
                  <a:pt x="1969" y="4136"/>
                  <a:pt x="1973" y="4139"/>
                  <a:pt x="1976" y="4147"/>
                </a:cubicBezTo>
                <a:lnTo>
                  <a:pt x="1853" y="4285"/>
                </a:lnTo>
                <a:lnTo>
                  <a:pt x="1853" y="4285"/>
                </a:lnTo>
                <a:cubicBezTo>
                  <a:pt x="1921" y="4199"/>
                  <a:pt x="1947" y="4136"/>
                  <a:pt x="1965" y="4136"/>
                </a:cubicBezTo>
                <a:close/>
                <a:moveTo>
                  <a:pt x="4077" y="7219"/>
                </a:moveTo>
                <a:lnTo>
                  <a:pt x="4077" y="7219"/>
                </a:lnTo>
                <a:cubicBezTo>
                  <a:pt x="4076" y="7219"/>
                  <a:pt x="4075" y="7219"/>
                  <a:pt x="4074" y="7220"/>
                </a:cubicBezTo>
                <a:cubicBezTo>
                  <a:pt x="4076" y="7220"/>
                  <a:pt x="4077" y="7219"/>
                  <a:pt x="4077" y="7219"/>
                </a:cubicBezTo>
                <a:close/>
                <a:moveTo>
                  <a:pt x="10333" y="9981"/>
                </a:moveTo>
                <a:lnTo>
                  <a:pt x="10293" y="10000"/>
                </a:lnTo>
                <a:cubicBezTo>
                  <a:pt x="10305" y="10000"/>
                  <a:pt x="10318" y="9993"/>
                  <a:pt x="10333" y="9981"/>
                </a:cubicBezTo>
                <a:close/>
                <a:moveTo>
                  <a:pt x="3928" y="0"/>
                </a:moveTo>
                <a:lnTo>
                  <a:pt x="3684" y="195"/>
                </a:lnTo>
                <a:lnTo>
                  <a:pt x="3708" y="122"/>
                </a:lnTo>
                <a:lnTo>
                  <a:pt x="3708" y="122"/>
                </a:lnTo>
                <a:cubicBezTo>
                  <a:pt x="3464" y="293"/>
                  <a:pt x="3171" y="537"/>
                  <a:pt x="2879" y="756"/>
                </a:cubicBezTo>
                <a:cubicBezTo>
                  <a:pt x="2732" y="854"/>
                  <a:pt x="2586" y="976"/>
                  <a:pt x="2464" y="1098"/>
                </a:cubicBezTo>
                <a:lnTo>
                  <a:pt x="2147" y="1366"/>
                </a:lnTo>
                <a:cubicBezTo>
                  <a:pt x="2074" y="1464"/>
                  <a:pt x="1976" y="1537"/>
                  <a:pt x="1879" y="1610"/>
                </a:cubicBezTo>
                <a:cubicBezTo>
                  <a:pt x="1757" y="1708"/>
                  <a:pt x="1806" y="1683"/>
                  <a:pt x="1757" y="1732"/>
                </a:cubicBezTo>
                <a:lnTo>
                  <a:pt x="1659" y="1830"/>
                </a:lnTo>
                <a:cubicBezTo>
                  <a:pt x="1513" y="1951"/>
                  <a:pt x="1367" y="2098"/>
                  <a:pt x="1220" y="2244"/>
                </a:cubicBezTo>
                <a:cubicBezTo>
                  <a:pt x="1074" y="2390"/>
                  <a:pt x="952" y="2561"/>
                  <a:pt x="806" y="2732"/>
                </a:cubicBezTo>
                <a:cubicBezTo>
                  <a:pt x="684" y="2903"/>
                  <a:pt x="562" y="3073"/>
                  <a:pt x="440" y="3269"/>
                </a:cubicBezTo>
                <a:lnTo>
                  <a:pt x="391" y="3317"/>
                </a:lnTo>
                <a:cubicBezTo>
                  <a:pt x="342" y="3366"/>
                  <a:pt x="293" y="3415"/>
                  <a:pt x="245" y="3464"/>
                </a:cubicBezTo>
                <a:lnTo>
                  <a:pt x="50" y="3659"/>
                </a:lnTo>
                <a:lnTo>
                  <a:pt x="1" y="3732"/>
                </a:lnTo>
                <a:cubicBezTo>
                  <a:pt x="50" y="3829"/>
                  <a:pt x="98" y="3903"/>
                  <a:pt x="147" y="3976"/>
                </a:cubicBezTo>
                <a:cubicBezTo>
                  <a:pt x="269" y="4122"/>
                  <a:pt x="391" y="4268"/>
                  <a:pt x="537" y="4390"/>
                </a:cubicBezTo>
                <a:cubicBezTo>
                  <a:pt x="731" y="4539"/>
                  <a:pt x="970" y="4661"/>
                  <a:pt x="1210" y="4661"/>
                </a:cubicBezTo>
                <a:cubicBezTo>
                  <a:pt x="1363" y="4661"/>
                  <a:pt x="1517" y="4611"/>
                  <a:pt x="1659" y="4488"/>
                </a:cubicBezTo>
                <a:lnTo>
                  <a:pt x="1684" y="4537"/>
                </a:lnTo>
                <a:cubicBezTo>
                  <a:pt x="1684" y="4537"/>
                  <a:pt x="1781" y="4366"/>
                  <a:pt x="1781" y="4366"/>
                </a:cubicBezTo>
                <a:cubicBezTo>
                  <a:pt x="1794" y="4351"/>
                  <a:pt x="1806" y="4338"/>
                  <a:pt x="1816" y="4327"/>
                </a:cubicBezTo>
                <a:lnTo>
                  <a:pt x="1816" y="4327"/>
                </a:lnTo>
                <a:lnTo>
                  <a:pt x="1781" y="4366"/>
                </a:lnTo>
                <a:cubicBezTo>
                  <a:pt x="1801" y="4346"/>
                  <a:pt x="1819" y="4327"/>
                  <a:pt x="1835" y="4308"/>
                </a:cubicBezTo>
                <a:lnTo>
                  <a:pt x="1835" y="4308"/>
                </a:lnTo>
                <a:cubicBezTo>
                  <a:pt x="1850" y="4293"/>
                  <a:pt x="1860" y="4287"/>
                  <a:pt x="1865" y="4287"/>
                </a:cubicBezTo>
                <a:cubicBezTo>
                  <a:pt x="1883" y="4287"/>
                  <a:pt x="1846" y="4367"/>
                  <a:pt x="1830" y="4415"/>
                </a:cubicBezTo>
                <a:cubicBezTo>
                  <a:pt x="1879" y="4366"/>
                  <a:pt x="1928" y="4293"/>
                  <a:pt x="2001" y="4244"/>
                </a:cubicBezTo>
                <a:cubicBezTo>
                  <a:pt x="2001" y="4229"/>
                  <a:pt x="1996" y="4223"/>
                  <a:pt x="1989" y="4223"/>
                </a:cubicBezTo>
                <a:cubicBezTo>
                  <a:pt x="1973" y="4223"/>
                  <a:pt x="1944" y="4252"/>
                  <a:pt x="1928" y="4268"/>
                </a:cubicBezTo>
                <a:cubicBezTo>
                  <a:pt x="2001" y="4147"/>
                  <a:pt x="2074" y="4025"/>
                  <a:pt x="2147" y="3903"/>
                </a:cubicBezTo>
                <a:cubicBezTo>
                  <a:pt x="2205" y="3836"/>
                  <a:pt x="2228" y="3825"/>
                  <a:pt x="2246" y="3825"/>
                </a:cubicBezTo>
                <a:cubicBezTo>
                  <a:pt x="2254" y="3825"/>
                  <a:pt x="2261" y="3827"/>
                  <a:pt x="2270" y="3827"/>
                </a:cubicBezTo>
                <a:cubicBezTo>
                  <a:pt x="2290" y="3827"/>
                  <a:pt x="2318" y="3815"/>
                  <a:pt x="2391" y="3732"/>
                </a:cubicBezTo>
                <a:cubicBezTo>
                  <a:pt x="2562" y="3537"/>
                  <a:pt x="2684" y="3390"/>
                  <a:pt x="2830" y="3244"/>
                </a:cubicBezTo>
                <a:lnTo>
                  <a:pt x="3074" y="3000"/>
                </a:lnTo>
                <a:lnTo>
                  <a:pt x="3123" y="2951"/>
                </a:lnTo>
                <a:lnTo>
                  <a:pt x="3147" y="2951"/>
                </a:lnTo>
                <a:cubicBezTo>
                  <a:pt x="3171" y="2927"/>
                  <a:pt x="3196" y="2903"/>
                  <a:pt x="3245" y="2903"/>
                </a:cubicBezTo>
                <a:lnTo>
                  <a:pt x="3293" y="2903"/>
                </a:lnTo>
                <a:cubicBezTo>
                  <a:pt x="3293" y="2903"/>
                  <a:pt x="3293" y="2927"/>
                  <a:pt x="3293" y="2927"/>
                </a:cubicBezTo>
                <a:cubicBezTo>
                  <a:pt x="3269" y="2951"/>
                  <a:pt x="3269" y="2951"/>
                  <a:pt x="3269" y="2976"/>
                </a:cubicBezTo>
                <a:cubicBezTo>
                  <a:pt x="3245" y="3000"/>
                  <a:pt x="3220" y="3025"/>
                  <a:pt x="3196" y="3025"/>
                </a:cubicBezTo>
                <a:lnTo>
                  <a:pt x="3220" y="3025"/>
                </a:lnTo>
                <a:lnTo>
                  <a:pt x="3220" y="3122"/>
                </a:lnTo>
                <a:cubicBezTo>
                  <a:pt x="3220" y="3269"/>
                  <a:pt x="3196" y="3439"/>
                  <a:pt x="3196" y="3586"/>
                </a:cubicBezTo>
                <a:lnTo>
                  <a:pt x="3196" y="3829"/>
                </a:lnTo>
                <a:lnTo>
                  <a:pt x="3196" y="4122"/>
                </a:lnTo>
                <a:lnTo>
                  <a:pt x="3196" y="4903"/>
                </a:lnTo>
                <a:cubicBezTo>
                  <a:pt x="3171" y="5268"/>
                  <a:pt x="3220" y="5561"/>
                  <a:pt x="3196" y="5586"/>
                </a:cubicBezTo>
                <a:lnTo>
                  <a:pt x="3293" y="5586"/>
                </a:lnTo>
                <a:cubicBezTo>
                  <a:pt x="3318" y="5756"/>
                  <a:pt x="3318" y="5951"/>
                  <a:pt x="3293" y="6122"/>
                </a:cubicBezTo>
                <a:cubicBezTo>
                  <a:pt x="3269" y="6171"/>
                  <a:pt x="3269" y="6220"/>
                  <a:pt x="3293" y="6268"/>
                </a:cubicBezTo>
                <a:lnTo>
                  <a:pt x="3293" y="6415"/>
                </a:lnTo>
                <a:cubicBezTo>
                  <a:pt x="3293" y="6464"/>
                  <a:pt x="3318" y="6537"/>
                  <a:pt x="3318" y="6610"/>
                </a:cubicBezTo>
                <a:cubicBezTo>
                  <a:pt x="3415" y="6756"/>
                  <a:pt x="3464" y="6927"/>
                  <a:pt x="3489" y="7122"/>
                </a:cubicBezTo>
                <a:lnTo>
                  <a:pt x="3781" y="7171"/>
                </a:lnTo>
                <a:lnTo>
                  <a:pt x="3952" y="7171"/>
                </a:lnTo>
                <a:cubicBezTo>
                  <a:pt x="3952" y="7171"/>
                  <a:pt x="4076" y="7212"/>
                  <a:pt x="4077" y="7219"/>
                </a:cubicBezTo>
                <a:lnTo>
                  <a:pt x="4077" y="7219"/>
                </a:lnTo>
                <a:cubicBezTo>
                  <a:pt x="4097" y="7212"/>
                  <a:pt x="4120" y="7210"/>
                  <a:pt x="4144" y="7210"/>
                </a:cubicBezTo>
                <a:cubicBezTo>
                  <a:pt x="4204" y="7210"/>
                  <a:pt x="4273" y="7227"/>
                  <a:pt x="4342" y="7244"/>
                </a:cubicBezTo>
                <a:cubicBezTo>
                  <a:pt x="4391" y="7244"/>
                  <a:pt x="4318" y="7244"/>
                  <a:pt x="4293" y="7220"/>
                </a:cubicBezTo>
                <a:lnTo>
                  <a:pt x="4293" y="7220"/>
                </a:lnTo>
                <a:lnTo>
                  <a:pt x="4415" y="7244"/>
                </a:lnTo>
                <a:lnTo>
                  <a:pt x="4464" y="7244"/>
                </a:lnTo>
                <a:cubicBezTo>
                  <a:pt x="4489" y="7244"/>
                  <a:pt x="4489" y="7268"/>
                  <a:pt x="4464" y="7268"/>
                </a:cubicBezTo>
                <a:lnTo>
                  <a:pt x="4513" y="7268"/>
                </a:lnTo>
                <a:cubicBezTo>
                  <a:pt x="4635" y="7268"/>
                  <a:pt x="4830" y="7268"/>
                  <a:pt x="5610" y="7342"/>
                </a:cubicBezTo>
                <a:lnTo>
                  <a:pt x="5806" y="7025"/>
                </a:lnTo>
                <a:lnTo>
                  <a:pt x="5903" y="6878"/>
                </a:lnTo>
                <a:cubicBezTo>
                  <a:pt x="5928" y="6829"/>
                  <a:pt x="5952" y="6781"/>
                  <a:pt x="6001" y="6732"/>
                </a:cubicBezTo>
                <a:lnTo>
                  <a:pt x="6391" y="6317"/>
                </a:lnTo>
                <a:cubicBezTo>
                  <a:pt x="6464" y="6244"/>
                  <a:pt x="6537" y="6171"/>
                  <a:pt x="6586" y="6098"/>
                </a:cubicBezTo>
                <a:lnTo>
                  <a:pt x="6806" y="5927"/>
                </a:lnTo>
                <a:lnTo>
                  <a:pt x="6927" y="5829"/>
                </a:lnTo>
                <a:lnTo>
                  <a:pt x="6976" y="5805"/>
                </a:lnTo>
                <a:lnTo>
                  <a:pt x="7074" y="5732"/>
                </a:lnTo>
                <a:cubicBezTo>
                  <a:pt x="7342" y="5537"/>
                  <a:pt x="7610" y="5342"/>
                  <a:pt x="7903" y="5195"/>
                </a:cubicBezTo>
                <a:cubicBezTo>
                  <a:pt x="8025" y="5098"/>
                  <a:pt x="8171" y="5025"/>
                  <a:pt x="8293" y="4951"/>
                </a:cubicBezTo>
                <a:lnTo>
                  <a:pt x="8342" y="4951"/>
                </a:lnTo>
                <a:lnTo>
                  <a:pt x="8342" y="4854"/>
                </a:lnTo>
                <a:cubicBezTo>
                  <a:pt x="8342" y="4825"/>
                  <a:pt x="8346" y="4819"/>
                  <a:pt x="8352" y="4819"/>
                </a:cubicBezTo>
                <a:cubicBezTo>
                  <a:pt x="8356" y="4819"/>
                  <a:pt x="8363" y="4823"/>
                  <a:pt x="8370" y="4823"/>
                </a:cubicBezTo>
                <a:cubicBezTo>
                  <a:pt x="8376" y="4823"/>
                  <a:pt x="8384" y="4820"/>
                  <a:pt x="8391" y="4805"/>
                </a:cubicBezTo>
                <a:lnTo>
                  <a:pt x="8391" y="4878"/>
                </a:lnTo>
                <a:cubicBezTo>
                  <a:pt x="8391" y="4878"/>
                  <a:pt x="8391" y="4878"/>
                  <a:pt x="8366" y="4927"/>
                </a:cubicBezTo>
                <a:lnTo>
                  <a:pt x="8366" y="4927"/>
                </a:lnTo>
                <a:lnTo>
                  <a:pt x="8391" y="4903"/>
                </a:lnTo>
                <a:cubicBezTo>
                  <a:pt x="8405" y="4895"/>
                  <a:pt x="8413" y="4893"/>
                  <a:pt x="8417" y="4893"/>
                </a:cubicBezTo>
                <a:cubicBezTo>
                  <a:pt x="8425" y="4893"/>
                  <a:pt x="8408" y="4910"/>
                  <a:pt x="8391" y="4927"/>
                </a:cubicBezTo>
                <a:lnTo>
                  <a:pt x="8440" y="4927"/>
                </a:lnTo>
                <a:cubicBezTo>
                  <a:pt x="8464" y="4927"/>
                  <a:pt x="8464" y="4951"/>
                  <a:pt x="8440" y="4976"/>
                </a:cubicBezTo>
                <a:lnTo>
                  <a:pt x="8464" y="4976"/>
                </a:lnTo>
                <a:cubicBezTo>
                  <a:pt x="8464" y="5000"/>
                  <a:pt x="8464" y="5049"/>
                  <a:pt x="8464" y="5098"/>
                </a:cubicBezTo>
                <a:cubicBezTo>
                  <a:pt x="8464" y="5171"/>
                  <a:pt x="8464" y="5244"/>
                  <a:pt x="8415" y="5293"/>
                </a:cubicBezTo>
                <a:cubicBezTo>
                  <a:pt x="8415" y="5399"/>
                  <a:pt x="8342" y="5706"/>
                  <a:pt x="8386" y="5706"/>
                </a:cubicBezTo>
                <a:cubicBezTo>
                  <a:pt x="8393" y="5706"/>
                  <a:pt x="8402" y="5699"/>
                  <a:pt x="8415" y="5683"/>
                </a:cubicBezTo>
                <a:lnTo>
                  <a:pt x="8415" y="5683"/>
                </a:lnTo>
                <a:cubicBezTo>
                  <a:pt x="8378" y="5739"/>
                  <a:pt x="8327" y="5951"/>
                  <a:pt x="8304" y="5951"/>
                </a:cubicBezTo>
                <a:cubicBezTo>
                  <a:pt x="8297" y="5951"/>
                  <a:pt x="8293" y="5930"/>
                  <a:pt x="8293" y="5878"/>
                </a:cubicBezTo>
                <a:cubicBezTo>
                  <a:pt x="8269" y="5976"/>
                  <a:pt x="8245" y="6098"/>
                  <a:pt x="8245" y="6195"/>
                </a:cubicBezTo>
                <a:lnTo>
                  <a:pt x="8293" y="6049"/>
                </a:lnTo>
                <a:lnTo>
                  <a:pt x="8293" y="6049"/>
                </a:lnTo>
                <a:cubicBezTo>
                  <a:pt x="8196" y="6342"/>
                  <a:pt x="8147" y="6659"/>
                  <a:pt x="8098" y="6951"/>
                </a:cubicBezTo>
                <a:lnTo>
                  <a:pt x="8171" y="6805"/>
                </a:lnTo>
                <a:lnTo>
                  <a:pt x="8171" y="6805"/>
                </a:lnTo>
                <a:cubicBezTo>
                  <a:pt x="8147" y="7000"/>
                  <a:pt x="8074" y="7195"/>
                  <a:pt x="7976" y="7366"/>
                </a:cubicBezTo>
                <a:lnTo>
                  <a:pt x="8025" y="7098"/>
                </a:lnTo>
                <a:lnTo>
                  <a:pt x="8025" y="7098"/>
                </a:lnTo>
                <a:cubicBezTo>
                  <a:pt x="8001" y="7195"/>
                  <a:pt x="7976" y="7293"/>
                  <a:pt x="7952" y="7390"/>
                </a:cubicBezTo>
                <a:cubicBezTo>
                  <a:pt x="7927" y="7561"/>
                  <a:pt x="7903" y="7707"/>
                  <a:pt x="7879" y="7854"/>
                </a:cubicBezTo>
                <a:cubicBezTo>
                  <a:pt x="7806" y="8146"/>
                  <a:pt x="7781" y="8439"/>
                  <a:pt x="7757" y="8732"/>
                </a:cubicBezTo>
                <a:lnTo>
                  <a:pt x="7781" y="8512"/>
                </a:lnTo>
                <a:lnTo>
                  <a:pt x="7781" y="8512"/>
                </a:lnTo>
                <a:cubicBezTo>
                  <a:pt x="7781" y="8683"/>
                  <a:pt x="7732" y="8976"/>
                  <a:pt x="7684" y="9366"/>
                </a:cubicBezTo>
                <a:cubicBezTo>
                  <a:pt x="7830" y="9512"/>
                  <a:pt x="7903" y="9585"/>
                  <a:pt x="8001" y="9707"/>
                </a:cubicBezTo>
                <a:cubicBezTo>
                  <a:pt x="8098" y="9805"/>
                  <a:pt x="8196" y="9927"/>
                  <a:pt x="8269" y="10049"/>
                </a:cubicBezTo>
                <a:cubicBezTo>
                  <a:pt x="8391" y="10122"/>
                  <a:pt x="8537" y="10171"/>
                  <a:pt x="8659" y="10244"/>
                </a:cubicBezTo>
                <a:lnTo>
                  <a:pt x="8854" y="10342"/>
                </a:lnTo>
                <a:lnTo>
                  <a:pt x="9049" y="10415"/>
                </a:lnTo>
                <a:cubicBezTo>
                  <a:pt x="9488" y="10268"/>
                  <a:pt x="9927" y="10098"/>
                  <a:pt x="10366" y="9902"/>
                </a:cubicBezTo>
                <a:lnTo>
                  <a:pt x="10366" y="9902"/>
                </a:lnTo>
                <a:lnTo>
                  <a:pt x="10220" y="9927"/>
                </a:lnTo>
                <a:lnTo>
                  <a:pt x="10074" y="9951"/>
                </a:lnTo>
                <a:lnTo>
                  <a:pt x="10074" y="9951"/>
                </a:lnTo>
                <a:lnTo>
                  <a:pt x="10147" y="9902"/>
                </a:lnTo>
                <a:cubicBezTo>
                  <a:pt x="10220" y="9878"/>
                  <a:pt x="10269" y="9854"/>
                  <a:pt x="10342" y="9829"/>
                </a:cubicBezTo>
                <a:lnTo>
                  <a:pt x="10582" y="9685"/>
                </a:lnTo>
                <a:lnTo>
                  <a:pt x="10582" y="9685"/>
                </a:lnTo>
                <a:cubicBezTo>
                  <a:pt x="10537" y="9716"/>
                  <a:pt x="10414" y="9918"/>
                  <a:pt x="10333" y="9981"/>
                </a:cubicBezTo>
                <a:lnTo>
                  <a:pt x="10333" y="9981"/>
                </a:lnTo>
                <a:lnTo>
                  <a:pt x="10708" y="9805"/>
                </a:lnTo>
                <a:lnTo>
                  <a:pt x="10976" y="9707"/>
                </a:lnTo>
                <a:lnTo>
                  <a:pt x="11147" y="9610"/>
                </a:lnTo>
                <a:cubicBezTo>
                  <a:pt x="11415" y="9488"/>
                  <a:pt x="11732" y="9317"/>
                  <a:pt x="12074" y="9171"/>
                </a:cubicBezTo>
                <a:lnTo>
                  <a:pt x="12781" y="8805"/>
                </a:lnTo>
                <a:cubicBezTo>
                  <a:pt x="12879" y="8756"/>
                  <a:pt x="13001" y="8707"/>
                  <a:pt x="13074" y="8659"/>
                </a:cubicBezTo>
                <a:cubicBezTo>
                  <a:pt x="13171" y="8610"/>
                  <a:pt x="13244" y="8585"/>
                  <a:pt x="13342" y="8561"/>
                </a:cubicBezTo>
                <a:lnTo>
                  <a:pt x="13415" y="8537"/>
                </a:lnTo>
                <a:lnTo>
                  <a:pt x="13415" y="8537"/>
                </a:lnTo>
                <a:cubicBezTo>
                  <a:pt x="13415" y="8561"/>
                  <a:pt x="13391" y="8585"/>
                  <a:pt x="13391" y="8610"/>
                </a:cubicBezTo>
                <a:cubicBezTo>
                  <a:pt x="13342" y="8683"/>
                  <a:pt x="13269" y="8732"/>
                  <a:pt x="13220" y="8781"/>
                </a:cubicBezTo>
                <a:cubicBezTo>
                  <a:pt x="13220" y="8791"/>
                  <a:pt x="13223" y="8795"/>
                  <a:pt x="13228" y="8795"/>
                </a:cubicBezTo>
                <a:cubicBezTo>
                  <a:pt x="13242" y="8795"/>
                  <a:pt x="13267" y="8766"/>
                  <a:pt x="13273" y="8766"/>
                </a:cubicBezTo>
                <a:cubicBezTo>
                  <a:pt x="13275" y="8766"/>
                  <a:pt x="13274" y="8770"/>
                  <a:pt x="13269" y="8781"/>
                </a:cubicBezTo>
                <a:cubicBezTo>
                  <a:pt x="13244" y="8805"/>
                  <a:pt x="13220" y="8829"/>
                  <a:pt x="13196" y="8829"/>
                </a:cubicBezTo>
                <a:cubicBezTo>
                  <a:pt x="13196" y="8829"/>
                  <a:pt x="13160" y="8883"/>
                  <a:pt x="13180" y="8883"/>
                </a:cubicBezTo>
                <a:cubicBezTo>
                  <a:pt x="13184" y="8883"/>
                  <a:pt x="13189" y="8882"/>
                  <a:pt x="13196" y="8878"/>
                </a:cubicBezTo>
                <a:cubicBezTo>
                  <a:pt x="13220" y="8854"/>
                  <a:pt x="13342" y="8756"/>
                  <a:pt x="13415" y="8683"/>
                </a:cubicBezTo>
                <a:lnTo>
                  <a:pt x="13415" y="8683"/>
                </a:lnTo>
                <a:lnTo>
                  <a:pt x="13366" y="8781"/>
                </a:lnTo>
                <a:lnTo>
                  <a:pt x="13293" y="8829"/>
                </a:lnTo>
                <a:cubicBezTo>
                  <a:pt x="13293" y="8829"/>
                  <a:pt x="13311" y="8823"/>
                  <a:pt x="13333" y="8823"/>
                </a:cubicBezTo>
                <a:cubicBezTo>
                  <a:pt x="13354" y="8823"/>
                  <a:pt x="13379" y="8829"/>
                  <a:pt x="13391" y="8854"/>
                </a:cubicBezTo>
                <a:cubicBezTo>
                  <a:pt x="13391" y="8878"/>
                  <a:pt x="13366" y="8903"/>
                  <a:pt x="13342" y="8927"/>
                </a:cubicBezTo>
                <a:cubicBezTo>
                  <a:pt x="13293" y="9049"/>
                  <a:pt x="13244" y="9146"/>
                  <a:pt x="13220" y="9244"/>
                </a:cubicBezTo>
                <a:lnTo>
                  <a:pt x="12879" y="10024"/>
                </a:lnTo>
                <a:cubicBezTo>
                  <a:pt x="12879" y="9927"/>
                  <a:pt x="12903" y="9829"/>
                  <a:pt x="12927" y="9756"/>
                </a:cubicBezTo>
                <a:lnTo>
                  <a:pt x="12927" y="9756"/>
                </a:lnTo>
                <a:cubicBezTo>
                  <a:pt x="12903" y="9829"/>
                  <a:pt x="12854" y="9927"/>
                  <a:pt x="12805" y="10000"/>
                </a:cubicBezTo>
                <a:cubicBezTo>
                  <a:pt x="12819" y="9983"/>
                  <a:pt x="12827" y="9976"/>
                  <a:pt x="12832" y="9976"/>
                </a:cubicBezTo>
                <a:cubicBezTo>
                  <a:pt x="12857" y="9976"/>
                  <a:pt x="12771" y="10187"/>
                  <a:pt x="12789" y="10187"/>
                </a:cubicBezTo>
                <a:cubicBezTo>
                  <a:pt x="12792" y="10187"/>
                  <a:pt x="12797" y="10182"/>
                  <a:pt x="12805" y="10171"/>
                </a:cubicBezTo>
                <a:lnTo>
                  <a:pt x="12805" y="10171"/>
                </a:lnTo>
                <a:cubicBezTo>
                  <a:pt x="12732" y="10634"/>
                  <a:pt x="12415" y="11122"/>
                  <a:pt x="12318" y="11537"/>
                </a:cubicBezTo>
                <a:cubicBezTo>
                  <a:pt x="12391" y="11610"/>
                  <a:pt x="13488" y="12976"/>
                  <a:pt x="13586" y="13024"/>
                </a:cubicBezTo>
                <a:cubicBezTo>
                  <a:pt x="13570" y="13088"/>
                  <a:pt x="13543" y="13152"/>
                  <a:pt x="13513" y="13209"/>
                </a:cubicBezTo>
                <a:lnTo>
                  <a:pt x="13513" y="13209"/>
                </a:lnTo>
                <a:cubicBezTo>
                  <a:pt x="13568" y="13115"/>
                  <a:pt x="13616" y="13021"/>
                  <a:pt x="13635" y="12927"/>
                </a:cubicBezTo>
                <a:lnTo>
                  <a:pt x="13586" y="12878"/>
                </a:lnTo>
                <a:cubicBezTo>
                  <a:pt x="13683" y="12585"/>
                  <a:pt x="13659" y="12829"/>
                  <a:pt x="13757" y="12561"/>
                </a:cubicBezTo>
                <a:cubicBezTo>
                  <a:pt x="13805" y="12561"/>
                  <a:pt x="13732" y="12805"/>
                  <a:pt x="13635" y="13024"/>
                </a:cubicBezTo>
                <a:cubicBezTo>
                  <a:pt x="13732" y="12878"/>
                  <a:pt x="13781" y="12732"/>
                  <a:pt x="13830" y="12561"/>
                </a:cubicBezTo>
                <a:cubicBezTo>
                  <a:pt x="13869" y="12483"/>
                  <a:pt x="13884" y="12471"/>
                  <a:pt x="13895" y="12471"/>
                </a:cubicBezTo>
                <a:cubicBezTo>
                  <a:pt x="13900" y="12471"/>
                  <a:pt x="13904" y="12473"/>
                  <a:pt x="13908" y="12473"/>
                </a:cubicBezTo>
                <a:cubicBezTo>
                  <a:pt x="13919" y="12473"/>
                  <a:pt x="13934" y="12460"/>
                  <a:pt x="13976" y="12366"/>
                </a:cubicBezTo>
                <a:cubicBezTo>
                  <a:pt x="14025" y="12171"/>
                  <a:pt x="14098" y="12000"/>
                  <a:pt x="14196" y="11805"/>
                </a:cubicBezTo>
                <a:cubicBezTo>
                  <a:pt x="14415" y="11366"/>
                  <a:pt x="14415" y="11098"/>
                  <a:pt x="14635" y="10707"/>
                </a:cubicBezTo>
                <a:lnTo>
                  <a:pt x="14635" y="10756"/>
                </a:lnTo>
                <a:cubicBezTo>
                  <a:pt x="14708" y="10610"/>
                  <a:pt x="14805" y="10317"/>
                  <a:pt x="14927" y="10073"/>
                </a:cubicBezTo>
                <a:lnTo>
                  <a:pt x="14927" y="10073"/>
                </a:lnTo>
                <a:cubicBezTo>
                  <a:pt x="14903" y="10110"/>
                  <a:pt x="14879" y="10140"/>
                  <a:pt x="14866" y="10140"/>
                </a:cubicBezTo>
                <a:cubicBezTo>
                  <a:pt x="14854" y="10140"/>
                  <a:pt x="14854" y="10110"/>
                  <a:pt x="14879" y="10024"/>
                </a:cubicBezTo>
                <a:cubicBezTo>
                  <a:pt x="15171" y="9439"/>
                  <a:pt x="15293" y="9049"/>
                  <a:pt x="15537" y="8610"/>
                </a:cubicBezTo>
                <a:lnTo>
                  <a:pt x="15635" y="8220"/>
                </a:lnTo>
                <a:lnTo>
                  <a:pt x="15952" y="7488"/>
                </a:lnTo>
                <a:lnTo>
                  <a:pt x="15439" y="6829"/>
                </a:lnTo>
                <a:cubicBezTo>
                  <a:pt x="15391" y="6756"/>
                  <a:pt x="15342" y="6683"/>
                  <a:pt x="15269" y="6634"/>
                </a:cubicBezTo>
                <a:lnTo>
                  <a:pt x="15074" y="6439"/>
                </a:lnTo>
                <a:lnTo>
                  <a:pt x="14879" y="6268"/>
                </a:lnTo>
                <a:lnTo>
                  <a:pt x="14561" y="6000"/>
                </a:lnTo>
                <a:lnTo>
                  <a:pt x="14122" y="6146"/>
                </a:lnTo>
                <a:cubicBezTo>
                  <a:pt x="13976" y="6195"/>
                  <a:pt x="13830" y="6244"/>
                  <a:pt x="13683" y="6317"/>
                </a:cubicBezTo>
                <a:lnTo>
                  <a:pt x="12757" y="6707"/>
                </a:lnTo>
                <a:cubicBezTo>
                  <a:pt x="12610" y="6781"/>
                  <a:pt x="12464" y="6854"/>
                  <a:pt x="12318" y="6927"/>
                </a:cubicBezTo>
                <a:lnTo>
                  <a:pt x="11854" y="7146"/>
                </a:lnTo>
                <a:lnTo>
                  <a:pt x="11366" y="7390"/>
                </a:lnTo>
                <a:lnTo>
                  <a:pt x="10610" y="7781"/>
                </a:lnTo>
                <a:cubicBezTo>
                  <a:pt x="10488" y="7829"/>
                  <a:pt x="10391" y="7878"/>
                  <a:pt x="10293" y="7927"/>
                </a:cubicBezTo>
                <a:lnTo>
                  <a:pt x="10196" y="7976"/>
                </a:lnTo>
                <a:cubicBezTo>
                  <a:pt x="10147" y="8000"/>
                  <a:pt x="10098" y="8024"/>
                  <a:pt x="10049" y="8049"/>
                </a:cubicBezTo>
                <a:cubicBezTo>
                  <a:pt x="10025" y="8049"/>
                  <a:pt x="9976" y="8073"/>
                  <a:pt x="9952" y="8073"/>
                </a:cubicBezTo>
                <a:lnTo>
                  <a:pt x="9952" y="7951"/>
                </a:lnTo>
                <a:cubicBezTo>
                  <a:pt x="9952" y="7927"/>
                  <a:pt x="9952" y="7854"/>
                  <a:pt x="9976" y="7805"/>
                </a:cubicBezTo>
                <a:cubicBezTo>
                  <a:pt x="10049" y="7439"/>
                  <a:pt x="10123" y="7098"/>
                  <a:pt x="10196" y="6732"/>
                </a:cubicBezTo>
                <a:cubicBezTo>
                  <a:pt x="10269" y="6390"/>
                  <a:pt x="10342" y="6049"/>
                  <a:pt x="10391" y="5732"/>
                </a:cubicBezTo>
                <a:cubicBezTo>
                  <a:pt x="10415" y="5537"/>
                  <a:pt x="10440" y="5366"/>
                  <a:pt x="10488" y="5195"/>
                </a:cubicBezTo>
                <a:cubicBezTo>
                  <a:pt x="10513" y="4951"/>
                  <a:pt x="10562" y="4708"/>
                  <a:pt x="10562" y="4488"/>
                </a:cubicBezTo>
                <a:cubicBezTo>
                  <a:pt x="10635" y="4147"/>
                  <a:pt x="10684" y="3732"/>
                  <a:pt x="10708" y="3317"/>
                </a:cubicBezTo>
                <a:lnTo>
                  <a:pt x="10610" y="3195"/>
                </a:lnTo>
                <a:lnTo>
                  <a:pt x="10513" y="3098"/>
                </a:lnTo>
                <a:lnTo>
                  <a:pt x="10513" y="3098"/>
                </a:lnTo>
                <a:cubicBezTo>
                  <a:pt x="10564" y="3162"/>
                  <a:pt x="10568" y="3193"/>
                  <a:pt x="10546" y="3193"/>
                </a:cubicBezTo>
                <a:cubicBezTo>
                  <a:pt x="10526" y="3193"/>
                  <a:pt x="10486" y="3168"/>
                  <a:pt x="10440" y="3122"/>
                </a:cubicBezTo>
                <a:cubicBezTo>
                  <a:pt x="10049" y="2659"/>
                  <a:pt x="10171" y="2830"/>
                  <a:pt x="10098" y="2756"/>
                </a:cubicBezTo>
                <a:cubicBezTo>
                  <a:pt x="10098" y="2756"/>
                  <a:pt x="10049" y="2732"/>
                  <a:pt x="10001" y="2683"/>
                </a:cubicBezTo>
                <a:cubicBezTo>
                  <a:pt x="9952" y="2659"/>
                  <a:pt x="9879" y="2634"/>
                  <a:pt x="9757" y="2586"/>
                </a:cubicBezTo>
                <a:cubicBezTo>
                  <a:pt x="9635" y="2512"/>
                  <a:pt x="9537" y="2464"/>
                  <a:pt x="9366" y="2366"/>
                </a:cubicBezTo>
                <a:cubicBezTo>
                  <a:pt x="9171" y="2439"/>
                  <a:pt x="8976" y="2488"/>
                  <a:pt x="8757" y="2561"/>
                </a:cubicBezTo>
                <a:lnTo>
                  <a:pt x="8391" y="2683"/>
                </a:lnTo>
                <a:cubicBezTo>
                  <a:pt x="8269" y="2732"/>
                  <a:pt x="8147" y="2781"/>
                  <a:pt x="8025" y="2830"/>
                </a:cubicBezTo>
                <a:lnTo>
                  <a:pt x="7635" y="3025"/>
                </a:lnTo>
                <a:cubicBezTo>
                  <a:pt x="7562" y="3049"/>
                  <a:pt x="7513" y="3073"/>
                  <a:pt x="7440" y="3098"/>
                </a:cubicBezTo>
                <a:lnTo>
                  <a:pt x="7318" y="3195"/>
                </a:lnTo>
                <a:cubicBezTo>
                  <a:pt x="7147" y="3269"/>
                  <a:pt x="6976" y="3366"/>
                  <a:pt x="6806" y="3464"/>
                </a:cubicBezTo>
                <a:cubicBezTo>
                  <a:pt x="6440" y="3683"/>
                  <a:pt x="6123" y="3903"/>
                  <a:pt x="5806" y="4147"/>
                </a:cubicBezTo>
                <a:lnTo>
                  <a:pt x="5684" y="4220"/>
                </a:lnTo>
                <a:lnTo>
                  <a:pt x="5635" y="4244"/>
                </a:lnTo>
                <a:lnTo>
                  <a:pt x="5586" y="4293"/>
                </a:lnTo>
                <a:cubicBezTo>
                  <a:pt x="5562" y="4317"/>
                  <a:pt x="5537" y="4342"/>
                  <a:pt x="5513" y="4366"/>
                </a:cubicBezTo>
                <a:cubicBezTo>
                  <a:pt x="5440" y="4415"/>
                  <a:pt x="5391" y="4464"/>
                  <a:pt x="5342" y="4512"/>
                </a:cubicBezTo>
                <a:lnTo>
                  <a:pt x="5318" y="4610"/>
                </a:lnTo>
                <a:lnTo>
                  <a:pt x="5318" y="4634"/>
                </a:lnTo>
                <a:cubicBezTo>
                  <a:pt x="5293" y="4610"/>
                  <a:pt x="5293" y="4586"/>
                  <a:pt x="5293" y="4561"/>
                </a:cubicBezTo>
                <a:cubicBezTo>
                  <a:pt x="5269" y="4512"/>
                  <a:pt x="5269" y="4464"/>
                  <a:pt x="5245" y="4415"/>
                </a:cubicBezTo>
                <a:lnTo>
                  <a:pt x="5269" y="4415"/>
                </a:lnTo>
                <a:cubicBezTo>
                  <a:pt x="5245" y="4366"/>
                  <a:pt x="5245" y="4317"/>
                  <a:pt x="5245" y="4244"/>
                </a:cubicBezTo>
                <a:lnTo>
                  <a:pt x="5245" y="4122"/>
                </a:lnTo>
                <a:cubicBezTo>
                  <a:pt x="5245" y="4098"/>
                  <a:pt x="5245" y="4049"/>
                  <a:pt x="5245" y="4049"/>
                </a:cubicBezTo>
                <a:lnTo>
                  <a:pt x="5245" y="4025"/>
                </a:lnTo>
                <a:lnTo>
                  <a:pt x="5245" y="3951"/>
                </a:lnTo>
                <a:lnTo>
                  <a:pt x="5245" y="3805"/>
                </a:lnTo>
                <a:cubicBezTo>
                  <a:pt x="5245" y="3586"/>
                  <a:pt x="5293" y="3390"/>
                  <a:pt x="5293" y="3195"/>
                </a:cubicBezTo>
                <a:cubicBezTo>
                  <a:pt x="5342" y="2830"/>
                  <a:pt x="5367" y="2488"/>
                  <a:pt x="5391" y="2171"/>
                </a:cubicBezTo>
                <a:cubicBezTo>
                  <a:pt x="5440" y="1854"/>
                  <a:pt x="5464" y="1561"/>
                  <a:pt x="5488" y="1317"/>
                </a:cubicBezTo>
                <a:cubicBezTo>
                  <a:pt x="5513" y="1073"/>
                  <a:pt x="5513" y="903"/>
                  <a:pt x="5513" y="756"/>
                </a:cubicBezTo>
                <a:lnTo>
                  <a:pt x="5513" y="756"/>
                </a:lnTo>
                <a:lnTo>
                  <a:pt x="5488" y="903"/>
                </a:lnTo>
                <a:lnTo>
                  <a:pt x="5488" y="781"/>
                </a:lnTo>
                <a:cubicBezTo>
                  <a:pt x="5196" y="537"/>
                  <a:pt x="5220" y="464"/>
                  <a:pt x="5074" y="269"/>
                </a:cubicBezTo>
                <a:cubicBezTo>
                  <a:pt x="5069" y="278"/>
                  <a:pt x="5062" y="282"/>
                  <a:pt x="5051" y="282"/>
                </a:cubicBezTo>
                <a:cubicBezTo>
                  <a:pt x="5006" y="282"/>
                  <a:pt x="4914" y="202"/>
                  <a:pt x="4854" y="122"/>
                </a:cubicBezTo>
                <a:lnTo>
                  <a:pt x="4830" y="73"/>
                </a:lnTo>
                <a:lnTo>
                  <a:pt x="4781" y="73"/>
                </a:lnTo>
                <a:cubicBezTo>
                  <a:pt x="4659" y="49"/>
                  <a:pt x="4562" y="49"/>
                  <a:pt x="4440" y="49"/>
                </a:cubicBezTo>
                <a:lnTo>
                  <a:pt x="4196" y="49"/>
                </a:lnTo>
                <a:lnTo>
                  <a:pt x="3928" y="0"/>
                </a:lnTo>
                <a:close/>
                <a:moveTo>
                  <a:pt x="13513" y="13209"/>
                </a:moveTo>
                <a:cubicBezTo>
                  <a:pt x="13497" y="13237"/>
                  <a:pt x="13481" y="13265"/>
                  <a:pt x="13464" y="13293"/>
                </a:cubicBezTo>
                <a:cubicBezTo>
                  <a:pt x="13481" y="13267"/>
                  <a:pt x="13498" y="13239"/>
                  <a:pt x="13513" y="13209"/>
                </a:cubicBezTo>
                <a:close/>
              </a:path>
            </a:pathLst>
          </a:custGeom>
          <a:solidFill>
            <a:srgbClr val="F8AC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38" name="Google Shape;238;p8"/>
          <p:cNvGrpSpPr/>
          <p:nvPr/>
        </p:nvGrpSpPr>
        <p:grpSpPr>
          <a:xfrm rot="10605665" flipH="1">
            <a:off x="11255280" y="1585407"/>
            <a:ext cx="1762797" cy="1000100"/>
            <a:chOff x="238125" y="2760550"/>
            <a:chExt cx="528650" cy="280500"/>
          </a:xfrm>
        </p:grpSpPr>
        <p:sp>
          <p:nvSpPr>
            <p:cNvPr id="239" name="Google Shape;239;p8"/>
            <p:cNvSpPr/>
            <p:nvPr/>
          </p:nvSpPr>
          <p:spPr>
            <a:xfrm>
              <a:off x="274700" y="3020300"/>
              <a:ext cx="1850" cy="9150"/>
            </a:xfrm>
            <a:custGeom>
              <a:avLst/>
              <a:gdLst/>
              <a:ahLst/>
              <a:cxnLst/>
              <a:rect l="l" t="t" r="r" b="b"/>
              <a:pathLst>
                <a:path w="74" h="366" extrusionOk="0">
                  <a:moveTo>
                    <a:pt x="74" y="0"/>
                  </a:moveTo>
                  <a:cubicBezTo>
                    <a:pt x="25" y="122"/>
                    <a:pt x="0" y="244"/>
                    <a:pt x="0" y="366"/>
                  </a:cubicBezTo>
                  <a:cubicBezTo>
                    <a:pt x="49" y="244"/>
                    <a:pt x="74" y="122"/>
                    <a:pt x="74" y="0"/>
                  </a:cubicBez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277125" y="3020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41" name="Google Shape;241;p8"/>
            <p:cNvGrpSpPr/>
            <p:nvPr/>
          </p:nvGrpSpPr>
          <p:grpSpPr>
            <a:xfrm>
              <a:off x="238125" y="2760550"/>
              <a:ext cx="528650" cy="279275"/>
              <a:chOff x="238125" y="2760550"/>
              <a:chExt cx="528650" cy="279275"/>
            </a:xfrm>
          </p:grpSpPr>
          <p:sp>
            <p:nvSpPr>
              <p:cNvPr id="242" name="Google Shape;242;p8"/>
              <p:cNvSpPr/>
              <p:nvPr/>
            </p:nvSpPr>
            <p:spPr>
              <a:xfrm>
                <a:off x="238125" y="2760550"/>
                <a:ext cx="528650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11122" extrusionOk="0">
                    <a:moveTo>
                      <a:pt x="11622" y="1778"/>
                    </a:moveTo>
                    <a:lnTo>
                      <a:pt x="11622" y="1778"/>
                    </a:lnTo>
                    <a:cubicBezTo>
                      <a:pt x="11627" y="1780"/>
                      <a:pt x="11631" y="1781"/>
                      <a:pt x="11634" y="1781"/>
                    </a:cubicBezTo>
                    <a:cubicBezTo>
                      <a:pt x="11630" y="1780"/>
                      <a:pt x="11626" y="1779"/>
                      <a:pt x="11622" y="1778"/>
                    </a:cubicBezTo>
                    <a:close/>
                    <a:moveTo>
                      <a:pt x="15975" y="3512"/>
                    </a:moveTo>
                    <a:cubicBezTo>
                      <a:pt x="15975" y="3515"/>
                      <a:pt x="15978" y="3517"/>
                      <a:pt x="15983" y="3518"/>
                    </a:cubicBezTo>
                    <a:lnTo>
                      <a:pt x="15983" y="3518"/>
                    </a:lnTo>
                    <a:cubicBezTo>
                      <a:pt x="15980" y="3516"/>
                      <a:pt x="15978" y="3514"/>
                      <a:pt x="15975" y="3512"/>
                    </a:cubicBezTo>
                    <a:close/>
                    <a:moveTo>
                      <a:pt x="1524" y="10118"/>
                    </a:moveTo>
                    <a:cubicBezTo>
                      <a:pt x="1528" y="10118"/>
                      <a:pt x="1532" y="10119"/>
                      <a:pt x="1537" y="10122"/>
                    </a:cubicBezTo>
                    <a:lnTo>
                      <a:pt x="1508" y="10266"/>
                    </a:lnTo>
                    <a:lnTo>
                      <a:pt x="1508" y="10266"/>
                    </a:lnTo>
                    <a:cubicBezTo>
                      <a:pt x="1519" y="10173"/>
                      <a:pt x="1503" y="10118"/>
                      <a:pt x="1524" y="10118"/>
                    </a:cubicBezTo>
                    <a:close/>
                    <a:moveTo>
                      <a:pt x="10756" y="0"/>
                    </a:moveTo>
                    <a:lnTo>
                      <a:pt x="10756" y="0"/>
                    </a:lnTo>
                    <a:cubicBezTo>
                      <a:pt x="10902" y="24"/>
                      <a:pt x="10853" y="49"/>
                      <a:pt x="10731" y="49"/>
                    </a:cubicBezTo>
                    <a:cubicBezTo>
                      <a:pt x="10549" y="24"/>
                      <a:pt x="10451" y="18"/>
                      <a:pt x="10399" y="18"/>
                    </a:cubicBezTo>
                    <a:cubicBezTo>
                      <a:pt x="10347" y="18"/>
                      <a:pt x="10341" y="24"/>
                      <a:pt x="10341" y="24"/>
                    </a:cubicBezTo>
                    <a:lnTo>
                      <a:pt x="9927" y="24"/>
                    </a:lnTo>
                    <a:cubicBezTo>
                      <a:pt x="9024" y="24"/>
                      <a:pt x="8146" y="171"/>
                      <a:pt x="7317" y="463"/>
                    </a:cubicBezTo>
                    <a:cubicBezTo>
                      <a:pt x="6512" y="756"/>
                      <a:pt x="5756" y="1146"/>
                      <a:pt x="5073" y="1634"/>
                    </a:cubicBezTo>
                    <a:cubicBezTo>
                      <a:pt x="4757" y="1926"/>
                      <a:pt x="4319" y="2243"/>
                      <a:pt x="4050" y="2535"/>
                    </a:cubicBezTo>
                    <a:lnTo>
                      <a:pt x="4050" y="2535"/>
                    </a:lnTo>
                    <a:cubicBezTo>
                      <a:pt x="3877" y="2706"/>
                      <a:pt x="3369" y="3198"/>
                      <a:pt x="2927" y="3756"/>
                    </a:cubicBezTo>
                    <a:cubicBezTo>
                      <a:pt x="2537" y="4195"/>
                      <a:pt x="2195" y="4658"/>
                      <a:pt x="1902" y="5171"/>
                    </a:cubicBezTo>
                    <a:lnTo>
                      <a:pt x="1951" y="5097"/>
                    </a:lnTo>
                    <a:lnTo>
                      <a:pt x="1951" y="5097"/>
                    </a:lnTo>
                    <a:cubicBezTo>
                      <a:pt x="1829" y="5317"/>
                      <a:pt x="1683" y="5536"/>
                      <a:pt x="1512" y="5707"/>
                    </a:cubicBezTo>
                    <a:cubicBezTo>
                      <a:pt x="1610" y="5707"/>
                      <a:pt x="1463" y="6049"/>
                      <a:pt x="1390" y="6171"/>
                    </a:cubicBezTo>
                    <a:cubicBezTo>
                      <a:pt x="1341" y="6268"/>
                      <a:pt x="1268" y="6439"/>
                      <a:pt x="1219" y="6634"/>
                    </a:cubicBezTo>
                    <a:cubicBezTo>
                      <a:pt x="1146" y="6805"/>
                      <a:pt x="1073" y="7024"/>
                      <a:pt x="1000" y="7171"/>
                    </a:cubicBezTo>
                    <a:lnTo>
                      <a:pt x="976" y="7146"/>
                    </a:lnTo>
                    <a:cubicBezTo>
                      <a:pt x="902" y="7439"/>
                      <a:pt x="683" y="7975"/>
                      <a:pt x="634" y="8171"/>
                    </a:cubicBezTo>
                    <a:cubicBezTo>
                      <a:pt x="390" y="8780"/>
                      <a:pt x="220" y="9390"/>
                      <a:pt x="146" y="10049"/>
                    </a:cubicBezTo>
                    <a:cubicBezTo>
                      <a:pt x="146" y="10049"/>
                      <a:pt x="98" y="10146"/>
                      <a:pt x="73" y="10244"/>
                    </a:cubicBezTo>
                    <a:lnTo>
                      <a:pt x="24" y="10390"/>
                    </a:lnTo>
                    <a:lnTo>
                      <a:pt x="0" y="10463"/>
                    </a:lnTo>
                    <a:lnTo>
                      <a:pt x="0" y="10536"/>
                    </a:lnTo>
                    <a:cubicBezTo>
                      <a:pt x="195" y="10658"/>
                      <a:pt x="390" y="10756"/>
                      <a:pt x="610" y="10805"/>
                    </a:cubicBezTo>
                    <a:cubicBezTo>
                      <a:pt x="691" y="10836"/>
                      <a:pt x="776" y="10851"/>
                      <a:pt x="859" y="10851"/>
                    </a:cubicBezTo>
                    <a:cubicBezTo>
                      <a:pt x="1102" y="10851"/>
                      <a:pt x="1336" y="10723"/>
                      <a:pt x="1463" y="10488"/>
                    </a:cubicBezTo>
                    <a:lnTo>
                      <a:pt x="1488" y="10512"/>
                    </a:lnTo>
                    <a:cubicBezTo>
                      <a:pt x="1488" y="10488"/>
                      <a:pt x="1488" y="10463"/>
                      <a:pt x="1488" y="10439"/>
                    </a:cubicBezTo>
                    <a:lnTo>
                      <a:pt x="1488" y="10366"/>
                    </a:lnTo>
                    <a:cubicBezTo>
                      <a:pt x="1491" y="10356"/>
                      <a:pt x="1493" y="10346"/>
                      <a:pt x="1495" y="10337"/>
                    </a:cubicBezTo>
                    <a:lnTo>
                      <a:pt x="1495" y="10337"/>
                    </a:lnTo>
                    <a:cubicBezTo>
                      <a:pt x="1509" y="10287"/>
                      <a:pt x="1518" y="10268"/>
                      <a:pt x="1524" y="10268"/>
                    </a:cubicBezTo>
                    <a:cubicBezTo>
                      <a:pt x="1537" y="10268"/>
                      <a:pt x="1537" y="10344"/>
                      <a:pt x="1537" y="10390"/>
                    </a:cubicBezTo>
                    <a:cubicBezTo>
                      <a:pt x="1561" y="10317"/>
                      <a:pt x="1561" y="10244"/>
                      <a:pt x="1585" y="10171"/>
                    </a:cubicBezTo>
                    <a:cubicBezTo>
                      <a:pt x="1585" y="10166"/>
                      <a:pt x="1584" y="10164"/>
                      <a:pt x="1583" y="10164"/>
                    </a:cubicBezTo>
                    <a:cubicBezTo>
                      <a:pt x="1577" y="10164"/>
                      <a:pt x="1561" y="10200"/>
                      <a:pt x="1561" y="10219"/>
                    </a:cubicBezTo>
                    <a:cubicBezTo>
                      <a:pt x="1537" y="10097"/>
                      <a:pt x="1561" y="10000"/>
                      <a:pt x="1585" y="9878"/>
                    </a:cubicBezTo>
                    <a:cubicBezTo>
                      <a:pt x="1634" y="9683"/>
                      <a:pt x="1634" y="9878"/>
                      <a:pt x="1683" y="9658"/>
                    </a:cubicBezTo>
                    <a:cubicBezTo>
                      <a:pt x="1976" y="8536"/>
                      <a:pt x="2415" y="7463"/>
                      <a:pt x="3000" y="6488"/>
                    </a:cubicBezTo>
                    <a:cubicBezTo>
                      <a:pt x="3024" y="6488"/>
                      <a:pt x="3000" y="6488"/>
                      <a:pt x="3000" y="6512"/>
                    </a:cubicBezTo>
                    <a:cubicBezTo>
                      <a:pt x="3073" y="6366"/>
                      <a:pt x="3146" y="6219"/>
                      <a:pt x="3244" y="6073"/>
                    </a:cubicBezTo>
                    <a:cubicBezTo>
                      <a:pt x="3317" y="5927"/>
                      <a:pt x="3415" y="5805"/>
                      <a:pt x="3488" y="5658"/>
                    </a:cubicBezTo>
                    <a:cubicBezTo>
                      <a:pt x="3512" y="5610"/>
                      <a:pt x="3561" y="5585"/>
                      <a:pt x="3610" y="5561"/>
                    </a:cubicBezTo>
                    <a:cubicBezTo>
                      <a:pt x="3585" y="5561"/>
                      <a:pt x="3658" y="5488"/>
                      <a:pt x="3732" y="5341"/>
                    </a:cubicBezTo>
                    <a:cubicBezTo>
                      <a:pt x="3829" y="5219"/>
                      <a:pt x="3951" y="5024"/>
                      <a:pt x="4097" y="4854"/>
                    </a:cubicBezTo>
                    <a:cubicBezTo>
                      <a:pt x="4244" y="4683"/>
                      <a:pt x="4390" y="4512"/>
                      <a:pt x="4512" y="4366"/>
                    </a:cubicBezTo>
                    <a:cubicBezTo>
                      <a:pt x="4610" y="4244"/>
                      <a:pt x="4707" y="4171"/>
                      <a:pt x="4707" y="4146"/>
                    </a:cubicBezTo>
                    <a:lnTo>
                      <a:pt x="4683" y="4098"/>
                    </a:lnTo>
                    <a:cubicBezTo>
                      <a:pt x="4927" y="3854"/>
                      <a:pt x="4805" y="4073"/>
                      <a:pt x="5000" y="3829"/>
                    </a:cubicBezTo>
                    <a:cubicBezTo>
                      <a:pt x="5049" y="3732"/>
                      <a:pt x="5122" y="3658"/>
                      <a:pt x="5219" y="3585"/>
                    </a:cubicBezTo>
                    <a:cubicBezTo>
                      <a:pt x="5317" y="3537"/>
                      <a:pt x="5390" y="3463"/>
                      <a:pt x="5463" y="3366"/>
                    </a:cubicBezTo>
                    <a:cubicBezTo>
                      <a:pt x="5463" y="3366"/>
                      <a:pt x="5553" y="3312"/>
                      <a:pt x="5578" y="3312"/>
                    </a:cubicBezTo>
                    <a:cubicBezTo>
                      <a:pt x="5583" y="3312"/>
                      <a:pt x="5585" y="3314"/>
                      <a:pt x="5585" y="3317"/>
                    </a:cubicBezTo>
                    <a:cubicBezTo>
                      <a:pt x="5585" y="3244"/>
                      <a:pt x="5707" y="3195"/>
                      <a:pt x="5780" y="3122"/>
                    </a:cubicBezTo>
                    <a:cubicBezTo>
                      <a:pt x="5780" y="3114"/>
                      <a:pt x="5775" y="3111"/>
                      <a:pt x="5767" y="3111"/>
                    </a:cubicBezTo>
                    <a:cubicBezTo>
                      <a:pt x="5751" y="3111"/>
                      <a:pt x="5723" y="3122"/>
                      <a:pt x="5707" y="3122"/>
                    </a:cubicBezTo>
                    <a:lnTo>
                      <a:pt x="5780" y="3049"/>
                    </a:lnTo>
                    <a:lnTo>
                      <a:pt x="5878" y="2976"/>
                    </a:lnTo>
                    <a:cubicBezTo>
                      <a:pt x="5905" y="2967"/>
                      <a:pt x="5925" y="2961"/>
                      <a:pt x="5937" y="2961"/>
                    </a:cubicBezTo>
                    <a:cubicBezTo>
                      <a:pt x="5959" y="2961"/>
                      <a:pt x="5958" y="2978"/>
                      <a:pt x="5927" y="3024"/>
                    </a:cubicBezTo>
                    <a:lnTo>
                      <a:pt x="6171" y="2829"/>
                    </a:lnTo>
                    <a:lnTo>
                      <a:pt x="6561" y="2585"/>
                    </a:lnTo>
                    <a:cubicBezTo>
                      <a:pt x="6902" y="2390"/>
                      <a:pt x="7268" y="2220"/>
                      <a:pt x="7634" y="2073"/>
                    </a:cubicBezTo>
                    <a:cubicBezTo>
                      <a:pt x="7975" y="1927"/>
                      <a:pt x="8341" y="1829"/>
                      <a:pt x="8732" y="1756"/>
                    </a:cubicBezTo>
                    <a:cubicBezTo>
                      <a:pt x="8878" y="1707"/>
                      <a:pt x="9024" y="1707"/>
                      <a:pt x="9171" y="1683"/>
                    </a:cubicBezTo>
                    <a:lnTo>
                      <a:pt x="9463" y="1659"/>
                    </a:lnTo>
                    <a:cubicBezTo>
                      <a:pt x="9390" y="1634"/>
                      <a:pt x="9219" y="1659"/>
                      <a:pt x="9146" y="1610"/>
                    </a:cubicBezTo>
                    <a:cubicBezTo>
                      <a:pt x="9219" y="1585"/>
                      <a:pt x="9274" y="1585"/>
                      <a:pt x="9320" y="1585"/>
                    </a:cubicBezTo>
                    <a:cubicBezTo>
                      <a:pt x="9366" y="1585"/>
                      <a:pt x="9402" y="1585"/>
                      <a:pt x="9439" y="1561"/>
                    </a:cubicBezTo>
                    <a:cubicBezTo>
                      <a:pt x="9488" y="1610"/>
                      <a:pt x="9561" y="1610"/>
                      <a:pt x="9658" y="1610"/>
                    </a:cubicBezTo>
                    <a:cubicBezTo>
                      <a:pt x="9732" y="1610"/>
                      <a:pt x="9829" y="1634"/>
                      <a:pt x="9902" y="1659"/>
                    </a:cubicBezTo>
                    <a:lnTo>
                      <a:pt x="9951" y="1610"/>
                    </a:lnTo>
                    <a:lnTo>
                      <a:pt x="10024" y="1659"/>
                    </a:lnTo>
                    <a:lnTo>
                      <a:pt x="10488" y="1659"/>
                    </a:lnTo>
                    <a:lnTo>
                      <a:pt x="10853" y="1707"/>
                    </a:lnTo>
                    <a:cubicBezTo>
                      <a:pt x="11117" y="1707"/>
                      <a:pt x="11381" y="1731"/>
                      <a:pt x="11622" y="1778"/>
                    </a:cubicBezTo>
                    <a:lnTo>
                      <a:pt x="11622" y="1778"/>
                    </a:lnTo>
                    <a:cubicBezTo>
                      <a:pt x="11593" y="1769"/>
                      <a:pt x="11549" y="1732"/>
                      <a:pt x="11634" y="1732"/>
                    </a:cubicBezTo>
                    <a:cubicBezTo>
                      <a:pt x="11634" y="1781"/>
                      <a:pt x="11902" y="1732"/>
                      <a:pt x="11951" y="1805"/>
                    </a:cubicBezTo>
                    <a:cubicBezTo>
                      <a:pt x="12016" y="1805"/>
                      <a:pt x="12168" y="1848"/>
                      <a:pt x="12233" y="1848"/>
                    </a:cubicBezTo>
                    <a:cubicBezTo>
                      <a:pt x="12265" y="1848"/>
                      <a:pt x="12276" y="1837"/>
                      <a:pt x="12244" y="1805"/>
                    </a:cubicBezTo>
                    <a:lnTo>
                      <a:pt x="12244" y="1805"/>
                    </a:lnTo>
                    <a:cubicBezTo>
                      <a:pt x="12292" y="1829"/>
                      <a:pt x="12366" y="1854"/>
                      <a:pt x="12414" y="1878"/>
                    </a:cubicBezTo>
                    <a:cubicBezTo>
                      <a:pt x="12463" y="1902"/>
                      <a:pt x="12488" y="1902"/>
                      <a:pt x="12414" y="1902"/>
                    </a:cubicBezTo>
                    <a:cubicBezTo>
                      <a:pt x="12488" y="1927"/>
                      <a:pt x="12561" y="1951"/>
                      <a:pt x="12658" y="1976"/>
                    </a:cubicBezTo>
                    <a:lnTo>
                      <a:pt x="12536" y="1927"/>
                    </a:lnTo>
                    <a:lnTo>
                      <a:pt x="12536" y="1927"/>
                    </a:lnTo>
                    <a:cubicBezTo>
                      <a:pt x="12683" y="1951"/>
                      <a:pt x="12805" y="2000"/>
                      <a:pt x="12902" y="2024"/>
                    </a:cubicBezTo>
                    <a:cubicBezTo>
                      <a:pt x="13024" y="2073"/>
                      <a:pt x="13122" y="2098"/>
                      <a:pt x="13219" y="2098"/>
                    </a:cubicBezTo>
                    <a:lnTo>
                      <a:pt x="13122" y="2049"/>
                    </a:lnTo>
                    <a:lnTo>
                      <a:pt x="13122" y="2049"/>
                    </a:lnTo>
                    <a:cubicBezTo>
                      <a:pt x="13292" y="2098"/>
                      <a:pt x="13439" y="2146"/>
                      <a:pt x="13488" y="2220"/>
                    </a:cubicBezTo>
                    <a:lnTo>
                      <a:pt x="13414" y="2195"/>
                    </a:lnTo>
                    <a:lnTo>
                      <a:pt x="13317" y="2195"/>
                    </a:lnTo>
                    <a:cubicBezTo>
                      <a:pt x="13463" y="2220"/>
                      <a:pt x="13561" y="2268"/>
                      <a:pt x="13683" y="2317"/>
                    </a:cubicBezTo>
                    <a:cubicBezTo>
                      <a:pt x="13805" y="2366"/>
                      <a:pt x="13902" y="2390"/>
                      <a:pt x="14024" y="2439"/>
                    </a:cubicBezTo>
                    <a:lnTo>
                      <a:pt x="13902" y="2415"/>
                    </a:lnTo>
                    <a:lnTo>
                      <a:pt x="13902" y="2415"/>
                    </a:lnTo>
                    <a:cubicBezTo>
                      <a:pt x="13975" y="2439"/>
                      <a:pt x="14146" y="2488"/>
                      <a:pt x="14341" y="2585"/>
                    </a:cubicBezTo>
                    <a:cubicBezTo>
                      <a:pt x="14439" y="2610"/>
                      <a:pt x="14561" y="2683"/>
                      <a:pt x="14658" y="2732"/>
                    </a:cubicBezTo>
                    <a:cubicBezTo>
                      <a:pt x="14780" y="2780"/>
                      <a:pt x="14878" y="2829"/>
                      <a:pt x="15000" y="2902"/>
                    </a:cubicBezTo>
                    <a:cubicBezTo>
                      <a:pt x="15219" y="3024"/>
                      <a:pt x="15439" y="3146"/>
                      <a:pt x="15634" y="3268"/>
                    </a:cubicBezTo>
                    <a:cubicBezTo>
                      <a:pt x="15805" y="3366"/>
                      <a:pt x="15926" y="3463"/>
                      <a:pt x="16024" y="3512"/>
                    </a:cubicBezTo>
                    <a:lnTo>
                      <a:pt x="15926" y="3390"/>
                    </a:lnTo>
                    <a:lnTo>
                      <a:pt x="16048" y="3439"/>
                    </a:lnTo>
                    <a:cubicBezTo>
                      <a:pt x="16094" y="3462"/>
                      <a:pt x="16118" y="3485"/>
                      <a:pt x="16161" y="3507"/>
                    </a:cubicBezTo>
                    <a:lnTo>
                      <a:pt x="16161" y="3507"/>
                    </a:lnTo>
                    <a:cubicBezTo>
                      <a:pt x="16155" y="3506"/>
                      <a:pt x="16147" y="3505"/>
                      <a:pt x="16138" y="3505"/>
                    </a:cubicBezTo>
                    <a:cubicBezTo>
                      <a:pt x="16097" y="3505"/>
                      <a:pt x="16029" y="3519"/>
                      <a:pt x="15995" y="3519"/>
                    </a:cubicBezTo>
                    <a:cubicBezTo>
                      <a:pt x="15990" y="3519"/>
                      <a:pt x="15986" y="3519"/>
                      <a:pt x="15983" y="3518"/>
                    </a:cubicBezTo>
                    <a:lnTo>
                      <a:pt x="15983" y="3518"/>
                    </a:lnTo>
                    <a:cubicBezTo>
                      <a:pt x="16516" y="3956"/>
                      <a:pt x="16977" y="4441"/>
                      <a:pt x="17390" y="4976"/>
                    </a:cubicBezTo>
                    <a:cubicBezTo>
                      <a:pt x="17804" y="5488"/>
                      <a:pt x="18170" y="6073"/>
                      <a:pt x="18439" y="6683"/>
                    </a:cubicBezTo>
                    <a:cubicBezTo>
                      <a:pt x="18471" y="6770"/>
                      <a:pt x="18470" y="6794"/>
                      <a:pt x="18456" y="6794"/>
                    </a:cubicBezTo>
                    <a:cubicBezTo>
                      <a:pt x="18440" y="6794"/>
                      <a:pt x="18403" y="6756"/>
                      <a:pt x="18390" y="6756"/>
                    </a:cubicBezTo>
                    <a:cubicBezTo>
                      <a:pt x="18512" y="6975"/>
                      <a:pt x="18487" y="6829"/>
                      <a:pt x="18561" y="7024"/>
                    </a:cubicBezTo>
                    <a:cubicBezTo>
                      <a:pt x="18568" y="7047"/>
                      <a:pt x="18569" y="7056"/>
                      <a:pt x="18565" y="7056"/>
                    </a:cubicBezTo>
                    <a:cubicBezTo>
                      <a:pt x="18556" y="7056"/>
                      <a:pt x="18528" y="7017"/>
                      <a:pt x="18512" y="7000"/>
                    </a:cubicBezTo>
                    <a:lnTo>
                      <a:pt x="18512" y="7000"/>
                    </a:lnTo>
                    <a:cubicBezTo>
                      <a:pt x="18561" y="7097"/>
                      <a:pt x="18585" y="7171"/>
                      <a:pt x="18609" y="7171"/>
                    </a:cubicBezTo>
                    <a:cubicBezTo>
                      <a:pt x="18561" y="7049"/>
                      <a:pt x="18634" y="7097"/>
                      <a:pt x="18658" y="7024"/>
                    </a:cubicBezTo>
                    <a:lnTo>
                      <a:pt x="18707" y="7171"/>
                    </a:lnTo>
                    <a:cubicBezTo>
                      <a:pt x="18731" y="7219"/>
                      <a:pt x="18756" y="7293"/>
                      <a:pt x="18756" y="7293"/>
                    </a:cubicBezTo>
                    <a:lnTo>
                      <a:pt x="18731" y="7293"/>
                    </a:lnTo>
                    <a:cubicBezTo>
                      <a:pt x="18829" y="7414"/>
                      <a:pt x="18902" y="7536"/>
                      <a:pt x="18951" y="7683"/>
                    </a:cubicBezTo>
                    <a:cubicBezTo>
                      <a:pt x="19122" y="8146"/>
                      <a:pt x="19243" y="8634"/>
                      <a:pt x="19365" y="9122"/>
                    </a:cubicBezTo>
                    <a:cubicBezTo>
                      <a:pt x="19341" y="9122"/>
                      <a:pt x="19317" y="9024"/>
                      <a:pt x="19268" y="8927"/>
                    </a:cubicBezTo>
                    <a:lnTo>
                      <a:pt x="19268" y="8927"/>
                    </a:lnTo>
                    <a:cubicBezTo>
                      <a:pt x="19292" y="9000"/>
                      <a:pt x="19317" y="9073"/>
                      <a:pt x="19317" y="9146"/>
                    </a:cubicBezTo>
                    <a:cubicBezTo>
                      <a:pt x="19317" y="9126"/>
                      <a:pt x="19319" y="9118"/>
                      <a:pt x="19322" y="9118"/>
                    </a:cubicBezTo>
                    <a:cubicBezTo>
                      <a:pt x="19336" y="9118"/>
                      <a:pt x="19374" y="9263"/>
                      <a:pt x="19386" y="9263"/>
                    </a:cubicBezTo>
                    <a:cubicBezTo>
                      <a:pt x="19388" y="9263"/>
                      <a:pt x="19390" y="9257"/>
                      <a:pt x="19390" y="9244"/>
                    </a:cubicBezTo>
                    <a:cubicBezTo>
                      <a:pt x="19536" y="9585"/>
                      <a:pt x="19536" y="10049"/>
                      <a:pt x="19658" y="10341"/>
                    </a:cubicBezTo>
                    <a:cubicBezTo>
                      <a:pt x="19683" y="10341"/>
                      <a:pt x="20024" y="10488"/>
                      <a:pt x="20390" y="10610"/>
                    </a:cubicBezTo>
                    <a:cubicBezTo>
                      <a:pt x="20715" y="10749"/>
                      <a:pt x="21039" y="10866"/>
                      <a:pt x="21112" y="10877"/>
                    </a:cubicBezTo>
                    <a:lnTo>
                      <a:pt x="21112" y="10877"/>
                    </a:lnTo>
                    <a:cubicBezTo>
                      <a:pt x="21109" y="10846"/>
                      <a:pt x="21104" y="10814"/>
                      <a:pt x="21097" y="10780"/>
                    </a:cubicBezTo>
                    <a:lnTo>
                      <a:pt x="21048" y="10780"/>
                    </a:lnTo>
                    <a:cubicBezTo>
                      <a:pt x="21000" y="10536"/>
                      <a:pt x="21073" y="10707"/>
                      <a:pt x="21048" y="10463"/>
                    </a:cubicBezTo>
                    <a:cubicBezTo>
                      <a:pt x="21097" y="10463"/>
                      <a:pt x="21122" y="10683"/>
                      <a:pt x="21146" y="10878"/>
                    </a:cubicBezTo>
                    <a:cubicBezTo>
                      <a:pt x="21146" y="10731"/>
                      <a:pt x="21146" y="10585"/>
                      <a:pt x="21097" y="10439"/>
                    </a:cubicBezTo>
                    <a:cubicBezTo>
                      <a:pt x="21097" y="10268"/>
                      <a:pt x="21146" y="10439"/>
                      <a:pt x="21122" y="10244"/>
                    </a:cubicBezTo>
                    <a:cubicBezTo>
                      <a:pt x="21073" y="10073"/>
                      <a:pt x="21048" y="9902"/>
                      <a:pt x="21048" y="9732"/>
                    </a:cubicBezTo>
                    <a:cubicBezTo>
                      <a:pt x="21000" y="9317"/>
                      <a:pt x="20853" y="9122"/>
                      <a:pt x="20804" y="8732"/>
                    </a:cubicBezTo>
                    <a:lnTo>
                      <a:pt x="20804" y="8732"/>
                    </a:lnTo>
                    <a:lnTo>
                      <a:pt x="20829" y="8780"/>
                    </a:lnTo>
                    <a:cubicBezTo>
                      <a:pt x="20829" y="8634"/>
                      <a:pt x="20731" y="8390"/>
                      <a:pt x="20682" y="8146"/>
                    </a:cubicBezTo>
                    <a:cubicBezTo>
                      <a:pt x="20682" y="8188"/>
                      <a:pt x="20682" y="8231"/>
                      <a:pt x="20673" y="8231"/>
                    </a:cubicBezTo>
                    <a:cubicBezTo>
                      <a:pt x="20666" y="8231"/>
                      <a:pt x="20654" y="8208"/>
                      <a:pt x="20634" y="8146"/>
                    </a:cubicBezTo>
                    <a:cubicBezTo>
                      <a:pt x="20585" y="7878"/>
                      <a:pt x="20512" y="7707"/>
                      <a:pt x="20463" y="7488"/>
                    </a:cubicBezTo>
                    <a:lnTo>
                      <a:pt x="20414" y="7414"/>
                    </a:lnTo>
                    <a:cubicBezTo>
                      <a:pt x="20390" y="7366"/>
                      <a:pt x="20365" y="7317"/>
                      <a:pt x="20365" y="7317"/>
                    </a:cubicBezTo>
                    <a:cubicBezTo>
                      <a:pt x="20048" y="6390"/>
                      <a:pt x="19609" y="5512"/>
                      <a:pt x="19073" y="4707"/>
                    </a:cubicBezTo>
                    <a:cubicBezTo>
                      <a:pt x="18756" y="4219"/>
                      <a:pt x="18390" y="3756"/>
                      <a:pt x="18000" y="3341"/>
                    </a:cubicBezTo>
                    <a:cubicBezTo>
                      <a:pt x="17707" y="3024"/>
                      <a:pt x="17414" y="2756"/>
                      <a:pt x="17122" y="2512"/>
                    </a:cubicBezTo>
                    <a:lnTo>
                      <a:pt x="17146" y="2512"/>
                    </a:lnTo>
                    <a:cubicBezTo>
                      <a:pt x="16780" y="2220"/>
                      <a:pt x="16414" y="1951"/>
                      <a:pt x="16024" y="1707"/>
                    </a:cubicBezTo>
                    <a:cubicBezTo>
                      <a:pt x="15536" y="1390"/>
                      <a:pt x="15048" y="1146"/>
                      <a:pt x="14512" y="927"/>
                    </a:cubicBezTo>
                    <a:cubicBezTo>
                      <a:pt x="13561" y="512"/>
                      <a:pt x="12561" y="268"/>
                      <a:pt x="11561" y="146"/>
                    </a:cubicBezTo>
                    <a:cubicBezTo>
                      <a:pt x="11292" y="73"/>
                      <a:pt x="11024" y="24"/>
                      <a:pt x="10756" y="0"/>
                    </a:cubicBezTo>
                    <a:close/>
                    <a:moveTo>
                      <a:pt x="21112" y="10877"/>
                    </a:moveTo>
                    <a:cubicBezTo>
                      <a:pt x="21122" y="10958"/>
                      <a:pt x="21122" y="11034"/>
                      <a:pt x="21122" y="11122"/>
                    </a:cubicBezTo>
                    <a:cubicBezTo>
                      <a:pt x="21122" y="11049"/>
                      <a:pt x="21122" y="10951"/>
                      <a:pt x="21122" y="10878"/>
                    </a:cubicBezTo>
                    <a:cubicBezTo>
                      <a:pt x="21119" y="10878"/>
                      <a:pt x="21116" y="10878"/>
                      <a:pt x="21112" y="10877"/>
                    </a:cubicBezTo>
                    <a:close/>
                  </a:path>
                </a:pathLst>
              </a:custGeom>
              <a:solidFill>
                <a:srgbClr val="E765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8"/>
              <p:cNvSpPr/>
              <p:nvPr/>
            </p:nvSpPr>
            <p:spPr>
              <a:xfrm>
                <a:off x="338100" y="3028825"/>
                <a:ext cx="247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99" h="269" extrusionOk="0">
                    <a:moveTo>
                      <a:pt x="98" y="0"/>
                    </a:moveTo>
                    <a:cubicBezTo>
                      <a:pt x="50" y="74"/>
                      <a:pt x="1" y="171"/>
                      <a:pt x="1" y="269"/>
                    </a:cubicBezTo>
                    <a:cubicBezTo>
                      <a:pt x="50" y="196"/>
                      <a:pt x="74" y="98"/>
                      <a:pt x="98" y="0"/>
                    </a:cubicBez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8"/>
              <p:cNvSpPr/>
              <p:nvPr/>
            </p:nvSpPr>
            <p:spPr>
              <a:xfrm>
                <a:off x="340550" y="3028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8"/>
              <p:cNvSpPr/>
              <p:nvPr/>
            </p:nvSpPr>
            <p:spPr>
              <a:xfrm>
                <a:off x="302750" y="2832500"/>
                <a:ext cx="39880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8293" extrusionOk="0">
                    <a:moveTo>
                      <a:pt x="8594" y="1702"/>
                    </a:moveTo>
                    <a:cubicBezTo>
                      <a:pt x="8599" y="1705"/>
                      <a:pt x="8605" y="1707"/>
                      <a:pt x="8610" y="1707"/>
                    </a:cubicBezTo>
                    <a:cubicBezTo>
                      <a:pt x="8604" y="1705"/>
                      <a:pt x="8599" y="1704"/>
                      <a:pt x="8594" y="1702"/>
                    </a:cubicBezTo>
                    <a:close/>
                    <a:moveTo>
                      <a:pt x="4624" y="2600"/>
                    </a:moveTo>
                    <a:cubicBezTo>
                      <a:pt x="4619" y="2604"/>
                      <a:pt x="4614" y="2607"/>
                      <a:pt x="4610" y="2610"/>
                    </a:cubicBezTo>
                    <a:cubicBezTo>
                      <a:pt x="4616" y="2607"/>
                      <a:pt x="4621" y="2603"/>
                      <a:pt x="4624" y="2600"/>
                    </a:cubicBezTo>
                    <a:close/>
                    <a:moveTo>
                      <a:pt x="11683" y="2951"/>
                    </a:moveTo>
                    <a:cubicBezTo>
                      <a:pt x="11683" y="2954"/>
                      <a:pt x="11685" y="2956"/>
                      <a:pt x="11690" y="2956"/>
                    </a:cubicBezTo>
                    <a:lnTo>
                      <a:pt x="11690" y="2956"/>
                    </a:lnTo>
                    <a:cubicBezTo>
                      <a:pt x="11687" y="2954"/>
                      <a:pt x="11685" y="2953"/>
                      <a:pt x="11683" y="2951"/>
                    </a:cubicBezTo>
                    <a:close/>
                    <a:moveTo>
                      <a:pt x="1415" y="3829"/>
                    </a:moveTo>
                    <a:lnTo>
                      <a:pt x="1391" y="3878"/>
                    </a:lnTo>
                    <a:lnTo>
                      <a:pt x="1391" y="3878"/>
                    </a:lnTo>
                    <a:cubicBezTo>
                      <a:pt x="1398" y="3862"/>
                      <a:pt x="1406" y="3847"/>
                      <a:pt x="1414" y="3831"/>
                    </a:cubicBezTo>
                    <a:lnTo>
                      <a:pt x="1414" y="3831"/>
                    </a:lnTo>
                    <a:cubicBezTo>
                      <a:pt x="1414" y="3830"/>
                      <a:pt x="1415" y="3830"/>
                      <a:pt x="1415" y="3829"/>
                    </a:cubicBezTo>
                    <a:close/>
                    <a:moveTo>
                      <a:pt x="2596" y="5025"/>
                    </a:moveTo>
                    <a:cubicBezTo>
                      <a:pt x="2595" y="5026"/>
                      <a:pt x="2595" y="5027"/>
                      <a:pt x="2594" y="5028"/>
                    </a:cubicBezTo>
                    <a:lnTo>
                      <a:pt x="2594" y="5028"/>
                    </a:lnTo>
                    <a:cubicBezTo>
                      <a:pt x="2596" y="5026"/>
                      <a:pt x="2597" y="5025"/>
                      <a:pt x="2596" y="5025"/>
                    </a:cubicBezTo>
                    <a:close/>
                    <a:moveTo>
                      <a:pt x="2594" y="5028"/>
                    </a:moveTo>
                    <a:cubicBezTo>
                      <a:pt x="2591" y="5031"/>
                      <a:pt x="2586" y="5037"/>
                      <a:pt x="2586" y="5049"/>
                    </a:cubicBezTo>
                    <a:cubicBezTo>
                      <a:pt x="2588" y="5042"/>
                      <a:pt x="2591" y="5035"/>
                      <a:pt x="2594" y="5028"/>
                    </a:cubicBezTo>
                    <a:close/>
                    <a:moveTo>
                      <a:pt x="1505" y="7629"/>
                    </a:moveTo>
                    <a:cubicBezTo>
                      <a:pt x="1507" y="7629"/>
                      <a:pt x="1509" y="7631"/>
                      <a:pt x="1512" y="7634"/>
                    </a:cubicBezTo>
                    <a:lnTo>
                      <a:pt x="1499" y="7728"/>
                    </a:lnTo>
                    <a:lnTo>
                      <a:pt x="1499" y="7728"/>
                    </a:lnTo>
                    <a:cubicBezTo>
                      <a:pt x="1502" y="7664"/>
                      <a:pt x="1497" y="7629"/>
                      <a:pt x="1505" y="7629"/>
                    </a:cubicBezTo>
                    <a:close/>
                    <a:moveTo>
                      <a:pt x="8000" y="0"/>
                    </a:moveTo>
                    <a:cubicBezTo>
                      <a:pt x="8098" y="0"/>
                      <a:pt x="8049" y="24"/>
                      <a:pt x="7976" y="24"/>
                    </a:cubicBezTo>
                    <a:cubicBezTo>
                      <a:pt x="7878" y="16"/>
                      <a:pt x="7813" y="14"/>
                      <a:pt x="7770" y="14"/>
                    </a:cubicBezTo>
                    <a:cubicBezTo>
                      <a:pt x="7683" y="14"/>
                      <a:pt x="7683" y="24"/>
                      <a:pt x="7683" y="24"/>
                    </a:cubicBezTo>
                    <a:cubicBezTo>
                      <a:pt x="7683" y="24"/>
                      <a:pt x="7659" y="49"/>
                      <a:pt x="7366" y="73"/>
                    </a:cubicBezTo>
                    <a:cubicBezTo>
                      <a:pt x="7195" y="73"/>
                      <a:pt x="6927" y="98"/>
                      <a:pt x="6586" y="146"/>
                    </a:cubicBezTo>
                    <a:cubicBezTo>
                      <a:pt x="6415" y="171"/>
                      <a:pt x="6220" y="220"/>
                      <a:pt x="6025" y="244"/>
                    </a:cubicBezTo>
                    <a:lnTo>
                      <a:pt x="5439" y="415"/>
                    </a:lnTo>
                    <a:lnTo>
                      <a:pt x="4903" y="634"/>
                    </a:lnTo>
                    <a:cubicBezTo>
                      <a:pt x="4708" y="707"/>
                      <a:pt x="4561" y="780"/>
                      <a:pt x="4415" y="854"/>
                    </a:cubicBezTo>
                    <a:cubicBezTo>
                      <a:pt x="4269" y="927"/>
                      <a:pt x="4147" y="1000"/>
                      <a:pt x="4025" y="1073"/>
                    </a:cubicBezTo>
                    <a:lnTo>
                      <a:pt x="3756" y="1244"/>
                    </a:lnTo>
                    <a:cubicBezTo>
                      <a:pt x="3515" y="1485"/>
                      <a:pt x="3178" y="1679"/>
                      <a:pt x="2982" y="1920"/>
                    </a:cubicBezTo>
                    <a:lnTo>
                      <a:pt x="2982" y="1920"/>
                    </a:lnTo>
                    <a:cubicBezTo>
                      <a:pt x="2672" y="2207"/>
                      <a:pt x="2385" y="2494"/>
                      <a:pt x="2122" y="2805"/>
                    </a:cubicBezTo>
                    <a:cubicBezTo>
                      <a:pt x="2049" y="2927"/>
                      <a:pt x="1951" y="3024"/>
                      <a:pt x="1878" y="3122"/>
                    </a:cubicBezTo>
                    <a:cubicBezTo>
                      <a:pt x="1781" y="3244"/>
                      <a:pt x="1708" y="3341"/>
                      <a:pt x="1659" y="3439"/>
                    </a:cubicBezTo>
                    <a:cubicBezTo>
                      <a:pt x="1550" y="3570"/>
                      <a:pt x="1480" y="3700"/>
                      <a:pt x="1414" y="3831"/>
                    </a:cubicBezTo>
                    <a:lnTo>
                      <a:pt x="1414" y="3831"/>
                    </a:lnTo>
                    <a:cubicBezTo>
                      <a:pt x="1268" y="4146"/>
                      <a:pt x="1244" y="4073"/>
                      <a:pt x="1098" y="4293"/>
                    </a:cubicBezTo>
                    <a:cubicBezTo>
                      <a:pt x="1171" y="4293"/>
                      <a:pt x="1073" y="4561"/>
                      <a:pt x="1049" y="4658"/>
                    </a:cubicBezTo>
                    <a:cubicBezTo>
                      <a:pt x="976" y="4805"/>
                      <a:pt x="878" y="5146"/>
                      <a:pt x="781" y="5390"/>
                    </a:cubicBezTo>
                    <a:lnTo>
                      <a:pt x="756" y="5390"/>
                    </a:lnTo>
                    <a:cubicBezTo>
                      <a:pt x="708" y="5585"/>
                      <a:pt x="561" y="6000"/>
                      <a:pt x="512" y="6122"/>
                    </a:cubicBezTo>
                    <a:cubicBezTo>
                      <a:pt x="464" y="6268"/>
                      <a:pt x="366" y="6512"/>
                      <a:pt x="293" y="6732"/>
                    </a:cubicBezTo>
                    <a:cubicBezTo>
                      <a:pt x="220" y="6975"/>
                      <a:pt x="171" y="7219"/>
                      <a:pt x="147" y="7463"/>
                    </a:cubicBezTo>
                    <a:lnTo>
                      <a:pt x="0" y="7780"/>
                    </a:lnTo>
                    <a:lnTo>
                      <a:pt x="0" y="7829"/>
                    </a:lnTo>
                    <a:cubicBezTo>
                      <a:pt x="171" y="7951"/>
                      <a:pt x="366" y="8024"/>
                      <a:pt x="586" y="8073"/>
                    </a:cubicBezTo>
                    <a:cubicBezTo>
                      <a:pt x="706" y="8113"/>
                      <a:pt x="843" y="8141"/>
                      <a:pt x="975" y="8141"/>
                    </a:cubicBezTo>
                    <a:cubicBezTo>
                      <a:pt x="1163" y="8141"/>
                      <a:pt x="1339" y="8084"/>
                      <a:pt x="1439" y="7927"/>
                    </a:cubicBezTo>
                    <a:lnTo>
                      <a:pt x="1464" y="7927"/>
                    </a:lnTo>
                    <a:lnTo>
                      <a:pt x="1488" y="7829"/>
                    </a:lnTo>
                    <a:cubicBezTo>
                      <a:pt x="1492" y="7808"/>
                      <a:pt x="1494" y="7788"/>
                      <a:pt x="1496" y="7770"/>
                    </a:cubicBezTo>
                    <a:lnTo>
                      <a:pt x="1496" y="7770"/>
                    </a:lnTo>
                    <a:cubicBezTo>
                      <a:pt x="1500" y="7753"/>
                      <a:pt x="1504" y="7746"/>
                      <a:pt x="1507" y="7746"/>
                    </a:cubicBezTo>
                    <a:cubicBezTo>
                      <a:pt x="1516" y="7746"/>
                      <a:pt x="1521" y="7798"/>
                      <a:pt x="1537" y="7829"/>
                    </a:cubicBezTo>
                    <a:cubicBezTo>
                      <a:pt x="1537" y="7780"/>
                      <a:pt x="1561" y="7732"/>
                      <a:pt x="1586" y="7683"/>
                    </a:cubicBezTo>
                    <a:cubicBezTo>
                      <a:pt x="1586" y="7678"/>
                      <a:pt x="1585" y="7676"/>
                      <a:pt x="1583" y="7676"/>
                    </a:cubicBezTo>
                    <a:cubicBezTo>
                      <a:pt x="1576" y="7676"/>
                      <a:pt x="1557" y="7712"/>
                      <a:pt x="1537" y="7732"/>
                    </a:cubicBezTo>
                    <a:cubicBezTo>
                      <a:pt x="1537" y="7634"/>
                      <a:pt x="1537" y="7536"/>
                      <a:pt x="1561" y="7463"/>
                    </a:cubicBezTo>
                    <a:cubicBezTo>
                      <a:pt x="1610" y="7341"/>
                      <a:pt x="1634" y="7463"/>
                      <a:pt x="1659" y="7317"/>
                    </a:cubicBezTo>
                    <a:cubicBezTo>
                      <a:pt x="1878" y="6512"/>
                      <a:pt x="2195" y="5756"/>
                      <a:pt x="2586" y="5024"/>
                    </a:cubicBezTo>
                    <a:cubicBezTo>
                      <a:pt x="2591" y="5024"/>
                      <a:pt x="2594" y="5024"/>
                      <a:pt x="2596" y="5025"/>
                    </a:cubicBezTo>
                    <a:lnTo>
                      <a:pt x="2596" y="5025"/>
                    </a:lnTo>
                    <a:cubicBezTo>
                      <a:pt x="2644" y="4914"/>
                      <a:pt x="2711" y="4824"/>
                      <a:pt x="2756" y="4756"/>
                    </a:cubicBezTo>
                    <a:cubicBezTo>
                      <a:pt x="2805" y="4658"/>
                      <a:pt x="2854" y="4536"/>
                      <a:pt x="2927" y="4439"/>
                    </a:cubicBezTo>
                    <a:cubicBezTo>
                      <a:pt x="2951" y="4415"/>
                      <a:pt x="2976" y="4390"/>
                      <a:pt x="3025" y="4390"/>
                    </a:cubicBezTo>
                    <a:cubicBezTo>
                      <a:pt x="3025" y="4341"/>
                      <a:pt x="3073" y="4268"/>
                      <a:pt x="3098" y="4219"/>
                    </a:cubicBezTo>
                    <a:lnTo>
                      <a:pt x="3220" y="4073"/>
                    </a:lnTo>
                    <a:cubicBezTo>
                      <a:pt x="3244" y="4000"/>
                      <a:pt x="3293" y="3951"/>
                      <a:pt x="3342" y="3878"/>
                    </a:cubicBezTo>
                    <a:cubicBezTo>
                      <a:pt x="3439" y="3756"/>
                      <a:pt x="3537" y="3658"/>
                      <a:pt x="3634" y="3537"/>
                    </a:cubicBezTo>
                    <a:cubicBezTo>
                      <a:pt x="3683" y="3463"/>
                      <a:pt x="3756" y="3415"/>
                      <a:pt x="3756" y="3390"/>
                    </a:cubicBezTo>
                    <a:lnTo>
                      <a:pt x="3732" y="3341"/>
                    </a:lnTo>
                    <a:cubicBezTo>
                      <a:pt x="3805" y="3256"/>
                      <a:pt x="3823" y="3256"/>
                      <a:pt x="3845" y="3256"/>
                    </a:cubicBezTo>
                    <a:cubicBezTo>
                      <a:pt x="3866" y="3256"/>
                      <a:pt x="3890" y="3256"/>
                      <a:pt x="3976" y="3171"/>
                    </a:cubicBezTo>
                    <a:cubicBezTo>
                      <a:pt x="3976" y="3049"/>
                      <a:pt x="4244" y="2927"/>
                      <a:pt x="4269" y="2854"/>
                    </a:cubicBezTo>
                    <a:cubicBezTo>
                      <a:pt x="4269" y="2854"/>
                      <a:pt x="4331" y="2822"/>
                      <a:pt x="4356" y="2822"/>
                    </a:cubicBezTo>
                    <a:cubicBezTo>
                      <a:pt x="4362" y="2822"/>
                      <a:pt x="4366" y="2824"/>
                      <a:pt x="4366" y="2829"/>
                    </a:cubicBezTo>
                    <a:cubicBezTo>
                      <a:pt x="4366" y="2756"/>
                      <a:pt x="4464" y="2732"/>
                      <a:pt x="4488" y="2683"/>
                    </a:cubicBezTo>
                    <a:cubicBezTo>
                      <a:pt x="4504" y="2667"/>
                      <a:pt x="4507" y="2661"/>
                      <a:pt x="4503" y="2661"/>
                    </a:cubicBezTo>
                    <a:cubicBezTo>
                      <a:pt x="4496" y="2661"/>
                      <a:pt x="4464" y="2683"/>
                      <a:pt x="4464" y="2683"/>
                    </a:cubicBezTo>
                    <a:lnTo>
                      <a:pt x="4561" y="2585"/>
                    </a:lnTo>
                    <a:cubicBezTo>
                      <a:pt x="4575" y="2578"/>
                      <a:pt x="4590" y="2575"/>
                      <a:pt x="4602" y="2575"/>
                    </a:cubicBezTo>
                    <a:cubicBezTo>
                      <a:pt x="4625" y="2575"/>
                      <a:pt x="4639" y="2587"/>
                      <a:pt x="4624" y="2600"/>
                    </a:cubicBezTo>
                    <a:lnTo>
                      <a:pt x="4624" y="2600"/>
                    </a:lnTo>
                    <a:cubicBezTo>
                      <a:pt x="4704" y="2549"/>
                      <a:pt x="4866" y="2456"/>
                      <a:pt x="5049" y="2341"/>
                    </a:cubicBezTo>
                    <a:cubicBezTo>
                      <a:pt x="5293" y="2219"/>
                      <a:pt x="5537" y="2098"/>
                      <a:pt x="5805" y="2000"/>
                    </a:cubicBezTo>
                    <a:cubicBezTo>
                      <a:pt x="5878" y="1976"/>
                      <a:pt x="5927" y="1951"/>
                      <a:pt x="6000" y="1927"/>
                    </a:cubicBezTo>
                    <a:lnTo>
                      <a:pt x="6195" y="1878"/>
                    </a:lnTo>
                    <a:cubicBezTo>
                      <a:pt x="6317" y="1829"/>
                      <a:pt x="6464" y="1805"/>
                      <a:pt x="6586" y="1780"/>
                    </a:cubicBezTo>
                    <a:lnTo>
                      <a:pt x="6756" y="1756"/>
                    </a:lnTo>
                    <a:lnTo>
                      <a:pt x="6903" y="1732"/>
                    </a:lnTo>
                    <a:cubicBezTo>
                      <a:pt x="7000" y="1732"/>
                      <a:pt x="7073" y="1707"/>
                      <a:pt x="7122" y="1707"/>
                    </a:cubicBezTo>
                    <a:cubicBezTo>
                      <a:pt x="7098" y="1683"/>
                      <a:pt x="7049" y="1683"/>
                      <a:pt x="7000" y="1683"/>
                    </a:cubicBezTo>
                    <a:cubicBezTo>
                      <a:pt x="6951" y="1683"/>
                      <a:pt x="6903" y="1683"/>
                      <a:pt x="6878" y="1659"/>
                    </a:cubicBezTo>
                    <a:cubicBezTo>
                      <a:pt x="6939" y="1634"/>
                      <a:pt x="6982" y="1634"/>
                      <a:pt x="7015" y="1634"/>
                    </a:cubicBezTo>
                    <a:cubicBezTo>
                      <a:pt x="7049" y="1634"/>
                      <a:pt x="7073" y="1634"/>
                      <a:pt x="7098" y="1610"/>
                    </a:cubicBezTo>
                    <a:cubicBezTo>
                      <a:pt x="7122" y="1646"/>
                      <a:pt x="7183" y="1646"/>
                      <a:pt x="7250" y="1646"/>
                    </a:cubicBezTo>
                    <a:cubicBezTo>
                      <a:pt x="7317" y="1646"/>
                      <a:pt x="7390" y="1646"/>
                      <a:pt x="7439" y="1683"/>
                    </a:cubicBezTo>
                    <a:lnTo>
                      <a:pt x="7464" y="1659"/>
                    </a:lnTo>
                    <a:lnTo>
                      <a:pt x="7537" y="1683"/>
                    </a:lnTo>
                    <a:cubicBezTo>
                      <a:pt x="7634" y="1659"/>
                      <a:pt x="7732" y="1659"/>
                      <a:pt x="7829" y="1659"/>
                    </a:cubicBezTo>
                    <a:cubicBezTo>
                      <a:pt x="7903" y="1659"/>
                      <a:pt x="8000" y="1683"/>
                      <a:pt x="8098" y="1683"/>
                    </a:cubicBezTo>
                    <a:lnTo>
                      <a:pt x="8390" y="1683"/>
                    </a:lnTo>
                    <a:cubicBezTo>
                      <a:pt x="8458" y="1683"/>
                      <a:pt x="8526" y="1683"/>
                      <a:pt x="8594" y="1702"/>
                    </a:cubicBezTo>
                    <a:lnTo>
                      <a:pt x="8594" y="1702"/>
                    </a:lnTo>
                    <a:cubicBezTo>
                      <a:pt x="8571" y="1690"/>
                      <a:pt x="8551" y="1659"/>
                      <a:pt x="8610" y="1659"/>
                    </a:cubicBezTo>
                    <a:cubicBezTo>
                      <a:pt x="8610" y="1683"/>
                      <a:pt x="8659" y="1683"/>
                      <a:pt x="8707" y="1683"/>
                    </a:cubicBezTo>
                    <a:cubicBezTo>
                      <a:pt x="8756" y="1683"/>
                      <a:pt x="8805" y="1683"/>
                      <a:pt x="8829" y="1707"/>
                    </a:cubicBezTo>
                    <a:cubicBezTo>
                      <a:pt x="8878" y="1707"/>
                      <a:pt x="8981" y="1740"/>
                      <a:pt x="9030" y="1740"/>
                    </a:cubicBezTo>
                    <a:cubicBezTo>
                      <a:pt x="9053" y="1740"/>
                      <a:pt x="9064" y="1733"/>
                      <a:pt x="9052" y="1712"/>
                    </a:cubicBezTo>
                    <a:lnTo>
                      <a:pt x="9052" y="1712"/>
                    </a:lnTo>
                    <a:cubicBezTo>
                      <a:pt x="9086" y="1759"/>
                      <a:pt x="9264" y="1805"/>
                      <a:pt x="9146" y="1805"/>
                    </a:cubicBezTo>
                    <a:cubicBezTo>
                      <a:pt x="9195" y="1829"/>
                      <a:pt x="9244" y="1854"/>
                      <a:pt x="9317" y="1854"/>
                    </a:cubicBezTo>
                    <a:lnTo>
                      <a:pt x="9244" y="1805"/>
                    </a:lnTo>
                    <a:lnTo>
                      <a:pt x="9244" y="1805"/>
                    </a:lnTo>
                    <a:cubicBezTo>
                      <a:pt x="9439" y="1854"/>
                      <a:pt x="9537" y="1951"/>
                      <a:pt x="9707" y="1951"/>
                    </a:cubicBezTo>
                    <a:lnTo>
                      <a:pt x="9634" y="1902"/>
                    </a:lnTo>
                    <a:lnTo>
                      <a:pt x="9634" y="1902"/>
                    </a:lnTo>
                    <a:cubicBezTo>
                      <a:pt x="9756" y="1927"/>
                      <a:pt x="9854" y="1976"/>
                      <a:pt x="9903" y="2049"/>
                    </a:cubicBezTo>
                    <a:lnTo>
                      <a:pt x="9756" y="2024"/>
                    </a:lnTo>
                    <a:lnTo>
                      <a:pt x="9756" y="2024"/>
                    </a:lnTo>
                    <a:lnTo>
                      <a:pt x="10024" y="2122"/>
                    </a:lnTo>
                    <a:cubicBezTo>
                      <a:pt x="10098" y="2146"/>
                      <a:pt x="10171" y="2171"/>
                      <a:pt x="10268" y="2195"/>
                    </a:cubicBezTo>
                    <a:lnTo>
                      <a:pt x="10195" y="2171"/>
                    </a:lnTo>
                    <a:lnTo>
                      <a:pt x="10195" y="2171"/>
                    </a:lnTo>
                    <a:cubicBezTo>
                      <a:pt x="10488" y="2244"/>
                      <a:pt x="10732" y="2366"/>
                      <a:pt x="11000" y="2488"/>
                    </a:cubicBezTo>
                    <a:cubicBezTo>
                      <a:pt x="11317" y="2683"/>
                      <a:pt x="11634" y="2878"/>
                      <a:pt x="11732" y="2927"/>
                    </a:cubicBezTo>
                    <a:lnTo>
                      <a:pt x="11683" y="2829"/>
                    </a:lnTo>
                    <a:lnTo>
                      <a:pt x="11854" y="2902"/>
                    </a:lnTo>
                    <a:cubicBezTo>
                      <a:pt x="11833" y="2902"/>
                      <a:pt x="11722" y="2956"/>
                      <a:pt x="11691" y="2956"/>
                    </a:cubicBezTo>
                    <a:cubicBezTo>
                      <a:pt x="11691" y="2956"/>
                      <a:pt x="11690" y="2956"/>
                      <a:pt x="11690" y="2956"/>
                    </a:cubicBezTo>
                    <a:lnTo>
                      <a:pt x="11690" y="2956"/>
                    </a:lnTo>
                    <a:cubicBezTo>
                      <a:pt x="12077" y="3248"/>
                      <a:pt x="12416" y="3587"/>
                      <a:pt x="12732" y="3951"/>
                    </a:cubicBezTo>
                    <a:cubicBezTo>
                      <a:pt x="13049" y="4341"/>
                      <a:pt x="13317" y="4756"/>
                      <a:pt x="13537" y="5171"/>
                    </a:cubicBezTo>
                    <a:cubicBezTo>
                      <a:pt x="13561" y="5244"/>
                      <a:pt x="13549" y="5262"/>
                      <a:pt x="13531" y="5262"/>
                    </a:cubicBezTo>
                    <a:cubicBezTo>
                      <a:pt x="13512" y="5262"/>
                      <a:pt x="13488" y="5244"/>
                      <a:pt x="13488" y="5244"/>
                    </a:cubicBezTo>
                    <a:lnTo>
                      <a:pt x="13488" y="5244"/>
                    </a:lnTo>
                    <a:cubicBezTo>
                      <a:pt x="13561" y="5390"/>
                      <a:pt x="13561" y="5293"/>
                      <a:pt x="13610" y="5439"/>
                    </a:cubicBezTo>
                    <a:cubicBezTo>
                      <a:pt x="13610" y="5447"/>
                      <a:pt x="13607" y="5450"/>
                      <a:pt x="13603" y="5450"/>
                    </a:cubicBezTo>
                    <a:cubicBezTo>
                      <a:pt x="13594" y="5450"/>
                      <a:pt x="13577" y="5439"/>
                      <a:pt x="13561" y="5439"/>
                    </a:cubicBezTo>
                    <a:cubicBezTo>
                      <a:pt x="13610" y="5488"/>
                      <a:pt x="13610" y="5561"/>
                      <a:pt x="13634" y="5561"/>
                    </a:cubicBezTo>
                    <a:cubicBezTo>
                      <a:pt x="13610" y="5463"/>
                      <a:pt x="13683" y="5488"/>
                      <a:pt x="13707" y="5439"/>
                    </a:cubicBezTo>
                    <a:lnTo>
                      <a:pt x="13732" y="5512"/>
                    </a:lnTo>
                    <a:cubicBezTo>
                      <a:pt x="13756" y="5561"/>
                      <a:pt x="13781" y="5610"/>
                      <a:pt x="13781" y="5610"/>
                    </a:cubicBezTo>
                    <a:lnTo>
                      <a:pt x="13732" y="5610"/>
                    </a:lnTo>
                    <a:cubicBezTo>
                      <a:pt x="13756" y="5658"/>
                      <a:pt x="13878" y="5683"/>
                      <a:pt x="13927" y="5878"/>
                    </a:cubicBezTo>
                    <a:cubicBezTo>
                      <a:pt x="14049" y="6195"/>
                      <a:pt x="14146" y="6536"/>
                      <a:pt x="14244" y="6878"/>
                    </a:cubicBezTo>
                    <a:cubicBezTo>
                      <a:pt x="14220" y="6878"/>
                      <a:pt x="14195" y="6805"/>
                      <a:pt x="14171" y="6756"/>
                    </a:cubicBezTo>
                    <a:lnTo>
                      <a:pt x="14171" y="6756"/>
                    </a:lnTo>
                    <a:cubicBezTo>
                      <a:pt x="14171" y="6805"/>
                      <a:pt x="14195" y="6854"/>
                      <a:pt x="14195" y="6902"/>
                    </a:cubicBezTo>
                    <a:cubicBezTo>
                      <a:pt x="14195" y="6886"/>
                      <a:pt x="14197" y="6879"/>
                      <a:pt x="14199" y="6879"/>
                    </a:cubicBezTo>
                    <a:cubicBezTo>
                      <a:pt x="14209" y="6879"/>
                      <a:pt x="14234" y="6989"/>
                      <a:pt x="14242" y="6989"/>
                    </a:cubicBezTo>
                    <a:cubicBezTo>
                      <a:pt x="14243" y="6989"/>
                      <a:pt x="14244" y="6985"/>
                      <a:pt x="14244" y="6975"/>
                    </a:cubicBezTo>
                    <a:cubicBezTo>
                      <a:pt x="14341" y="7219"/>
                      <a:pt x="14415" y="7488"/>
                      <a:pt x="14463" y="7756"/>
                    </a:cubicBezTo>
                    <a:cubicBezTo>
                      <a:pt x="14488" y="7756"/>
                      <a:pt x="14854" y="7829"/>
                      <a:pt x="15171" y="7902"/>
                    </a:cubicBezTo>
                    <a:cubicBezTo>
                      <a:pt x="15512" y="8000"/>
                      <a:pt x="15854" y="8097"/>
                      <a:pt x="15902" y="8097"/>
                    </a:cubicBezTo>
                    <a:cubicBezTo>
                      <a:pt x="15902" y="8171"/>
                      <a:pt x="15902" y="8219"/>
                      <a:pt x="15902" y="8292"/>
                    </a:cubicBezTo>
                    <a:cubicBezTo>
                      <a:pt x="15927" y="8195"/>
                      <a:pt x="15927" y="8122"/>
                      <a:pt x="15902" y="8024"/>
                    </a:cubicBezTo>
                    <a:lnTo>
                      <a:pt x="15854" y="8024"/>
                    </a:lnTo>
                    <a:cubicBezTo>
                      <a:pt x="15805" y="7829"/>
                      <a:pt x="15878" y="7975"/>
                      <a:pt x="15854" y="7780"/>
                    </a:cubicBezTo>
                    <a:cubicBezTo>
                      <a:pt x="15878" y="7780"/>
                      <a:pt x="15902" y="7951"/>
                      <a:pt x="15927" y="8097"/>
                    </a:cubicBezTo>
                    <a:cubicBezTo>
                      <a:pt x="15927" y="7951"/>
                      <a:pt x="15927" y="7805"/>
                      <a:pt x="15902" y="7756"/>
                    </a:cubicBezTo>
                    <a:cubicBezTo>
                      <a:pt x="15902" y="7634"/>
                      <a:pt x="15951" y="7756"/>
                      <a:pt x="15927" y="7610"/>
                    </a:cubicBezTo>
                    <a:cubicBezTo>
                      <a:pt x="15878" y="7488"/>
                      <a:pt x="15854" y="7366"/>
                      <a:pt x="15854" y="7219"/>
                    </a:cubicBezTo>
                    <a:cubicBezTo>
                      <a:pt x="15829" y="6927"/>
                      <a:pt x="15707" y="6780"/>
                      <a:pt x="15659" y="6488"/>
                    </a:cubicBezTo>
                    <a:lnTo>
                      <a:pt x="15659" y="6488"/>
                    </a:lnTo>
                    <a:lnTo>
                      <a:pt x="15683" y="6512"/>
                    </a:lnTo>
                    <a:cubicBezTo>
                      <a:pt x="15683" y="6414"/>
                      <a:pt x="15610" y="6195"/>
                      <a:pt x="15561" y="6049"/>
                    </a:cubicBezTo>
                    <a:cubicBezTo>
                      <a:pt x="15561" y="6077"/>
                      <a:pt x="15561" y="6105"/>
                      <a:pt x="15556" y="6105"/>
                    </a:cubicBezTo>
                    <a:cubicBezTo>
                      <a:pt x="15553" y="6105"/>
                      <a:pt x="15547" y="6090"/>
                      <a:pt x="15537" y="6049"/>
                    </a:cubicBezTo>
                    <a:cubicBezTo>
                      <a:pt x="15512" y="5951"/>
                      <a:pt x="15488" y="5854"/>
                      <a:pt x="15463" y="5780"/>
                    </a:cubicBezTo>
                    <a:cubicBezTo>
                      <a:pt x="15439" y="5707"/>
                      <a:pt x="15415" y="5634"/>
                      <a:pt x="15390" y="5536"/>
                    </a:cubicBezTo>
                    <a:lnTo>
                      <a:pt x="15317" y="5415"/>
                    </a:lnTo>
                    <a:cubicBezTo>
                      <a:pt x="15024" y="4732"/>
                      <a:pt x="14683" y="4097"/>
                      <a:pt x="14244" y="3512"/>
                    </a:cubicBezTo>
                    <a:cubicBezTo>
                      <a:pt x="13805" y="2927"/>
                      <a:pt x="13317" y="2390"/>
                      <a:pt x="12756" y="1927"/>
                    </a:cubicBezTo>
                    <a:lnTo>
                      <a:pt x="12781" y="1927"/>
                    </a:lnTo>
                    <a:cubicBezTo>
                      <a:pt x="12195" y="1415"/>
                      <a:pt x="11537" y="1024"/>
                      <a:pt x="10829" y="707"/>
                    </a:cubicBezTo>
                    <a:cubicBezTo>
                      <a:pt x="10122" y="366"/>
                      <a:pt x="9366" y="171"/>
                      <a:pt x="8610" y="98"/>
                    </a:cubicBezTo>
                    <a:cubicBezTo>
                      <a:pt x="8415" y="24"/>
                      <a:pt x="8195" y="0"/>
                      <a:pt x="8000" y="0"/>
                    </a:cubicBez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46" name="Google Shape;246;p8"/>
            <p:cNvSpPr/>
            <p:nvPr/>
          </p:nvSpPr>
          <p:spPr>
            <a:xfrm>
              <a:off x="400925" y="3037350"/>
              <a:ext cx="2450" cy="3700"/>
            </a:xfrm>
            <a:custGeom>
              <a:avLst/>
              <a:gdLst/>
              <a:ahLst/>
              <a:cxnLst/>
              <a:rect l="l" t="t" r="r" b="b"/>
              <a:pathLst>
                <a:path w="98" h="148" extrusionOk="0">
                  <a:moveTo>
                    <a:pt x="98" y="1"/>
                  </a:moveTo>
                  <a:lnTo>
                    <a:pt x="98" y="1"/>
                  </a:lnTo>
                  <a:cubicBezTo>
                    <a:pt x="49" y="25"/>
                    <a:pt x="0" y="74"/>
                    <a:pt x="0" y="147"/>
                  </a:cubicBezTo>
                  <a:cubicBezTo>
                    <a:pt x="49" y="98"/>
                    <a:pt x="73" y="50"/>
                    <a:pt x="98" y="1"/>
                  </a:cubicBez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403350" y="3037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365550" y="2914800"/>
              <a:ext cx="267700" cy="124800"/>
            </a:xfrm>
            <a:custGeom>
              <a:avLst/>
              <a:gdLst/>
              <a:ahLst/>
              <a:cxnLst/>
              <a:rect l="l" t="t" r="r" b="b"/>
              <a:pathLst>
                <a:path w="10708" h="4992" extrusionOk="0">
                  <a:moveTo>
                    <a:pt x="2206" y="3416"/>
                  </a:moveTo>
                  <a:lnTo>
                    <a:pt x="2206" y="3416"/>
                  </a:lnTo>
                  <a:cubicBezTo>
                    <a:pt x="2205" y="3416"/>
                    <a:pt x="2205" y="3417"/>
                    <a:pt x="2205" y="3418"/>
                  </a:cubicBezTo>
                  <a:lnTo>
                    <a:pt x="2205" y="3418"/>
                  </a:lnTo>
                  <a:cubicBezTo>
                    <a:pt x="2206" y="3417"/>
                    <a:pt x="2207" y="3416"/>
                    <a:pt x="2206" y="3416"/>
                  </a:cubicBezTo>
                  <a:close/>
                  <a:moveTo>
                    <a:pt x="2205" y="3418"/>
                  </a:moveTo>
                  <a:cubicBezTo>
                    <a:pt x="2202" y="3421"/>
                    <a:pt x="2196" y="3427"/>
                    <a:pt x="2196" y="3440"/>
                  </a:cubicBezTo>
                  <a:cubicBezTo>
                    <a:pt x="2198" y="3432"/>
                    <a:pt x="2201" y="3425"/>
                    <a:pt x="2205" y="3418"/>
                  </a:cubicBezTo>
                  <a:close/>
                  <a:moveTo>
                    <a:pt x="1464" y="4757"/>
                  </a:moveTo>
                  <a:lnTo>
                    <a:pt x="1451" y="4807"/>
                  </a:lnTo>
                  <a:lnTo>
                    <a:pt x="1451" y="4807"/>
                  </a:lnTo>
                  <a:cubicBezTo>
                    <a:pt x="1453" y="4778"/>
                    <a:pt x="1448" y="4757"/>
                    <a:pt x="1464" y="4757"/>
                  </a:cubicBezTo>
                  <a:close/>
                  <a:moveTo>
                    <a:pt x="5171" y="1"/>
                  </a:moveTo>
                  <a:cubicBezTo>
                    <a:pt x="5244" y="1"/>
                    <a:pt x="5220" y="25"/>
                    <a:pt x="5171" y="49"/>
                  </a:cubicBezTo>
                  <a:cubicBezTo>
                    <a:pt x="4830" y="74"/>
                    <a:pt x="5147" y="74"/>
                    <a:pt x="4805" y="123"/>
                  </a:cubicBezTo>
                  <a:lnTo>
                    <a:pt x="4610" y="147"/>
                  </a:lnTo>
                  <a:lnTo>
                    <a:pt x="4366" y="220"/>
                  </a:lnTo>
                  <a:cubicBezTo>
                    <a:pt x="4147" y="245"/>
                    <a:pt x="3927" y="318"/>
                    <a:pt x="3683" y="391"/>
                  </a:cubicBezTo>
                  <a:cubicBezTo>
                    <a:pt x="3586" y="415"/>
                    <a:pt x="3464" y="464"/>
                    <a:pt x="3366" y="488"/>
                  </a:cubicBezTo>
                  <a:cubicBezTo>
                    <a:pt x="3244" y="537"/>
                    <a:pt x="3147" y="562"/>
                    <a:pt x="3049" y="610"/>
                  </a:cubicBezTo>
                  <a:cubicBezTo>
                    <a:pt x="2878" y="708"/>
                    <a:pt x="2708" y="781"/>
                    <a:pt x="2635" y="805"/>
                  </a:cubicBezTo>
                  <a:cubicBezTo>
                    <a:pt x="2513" y="952"/>
                    <a:pt x="2269" y="1049"/>
                    <a:pt x="2147" y="1196"/>
                  </a:cubicBezTo>
                  <a:lnTo>
                    <a:pt x="2147" y="1171"/>
                  </a:lnTo>
                  <a:cubicBezTo>
                    <a:pt x="2098" y="1220"/>
                    <a:pt x="2025" y="1293"/>
                    <a:pt x="1903" y="1366"/>
                  </a:cubicBezTo>
                  <a:lnTo>
                    <a:pt x="1561" y="1708"/>
                  </a:lnTo>
                  <a:lnTo>
                    <a:pt x="1220" y="2049"/>
                  </a:lnTo>
                  <a:cubicBezTo>
                    <a:pt x="1147" y="2147"/>
                    <a:pt x="1098" y="2220"/>
                    <a:pt x="1049" y="2318"/>
                  </a:cubicBezTo>
                  <a:lnTo>
                    <a:pt x="1074" y="2293"/>
                  </a:lnTo>
                  <a:lnTo>
                    <a:pt x="1074" y="2293"/>
                  </a:lnTo>
                  <a:cubicBezTo>
                    <a:pt x="976" y="2488"/>
                    <a:pt x="927" y="2415"/>
                    <a:pt x="830" y="2537"/>
                  </a:cubicBezTo>
                  <a:cubicBezTo>
                    <a:pt x="903" y="2562"/>
                    <a:pt x="830" y="2732"/>
                    <a:pt x="805" y="2781"/>
                  </a:cubicBezTo>
                  <a:cubicBezTo>
                    <a:pt x="757" y="2879"/>
                    <a:pt x="708" y="3074"/>
                    <a:pt x="635" y="3244"/>
                  </a:cubicBezTo>
                  <a:lnTo>
                    <a:pt x="610" y="3220"/>
                  </a:lnTo>
                  <a:cubicBezTo>
                    <a:pt x="586" y="3342"/>
                    <a:pt x="464" y="3586"/>
                    <a:pt x="439" y="3659"/>
                  </a:cubicBezTo>
                  <a:cubicBezTo>
                    <a:pt x="391" y="3757"/>
                    <a:pt x="318" y="3879"/>
                    <a:pt x="269" y="4025"/>
                  </a:cubicBezTo>
                  <a:cubicBezTo>
                    <a:pt x="196" y="4171"/>
                    <a:pt x="147" y="4318"/>
                    <a:pt x="147" y="4464"/>
                  </a:cubicBezTo>
                  <a:lnTo>
                    <a:pt x="0" y="4610"/>
                  </a:lnTo>
                  <a:lnTo>
                    <a:pt x="0" y="4635"/>
                  </a:lnTo>
                  <a:cubicBezTo>
                    <a:pt x="171" y="4732"/>
                    <a:pt x="366" y="4830"/>
                    <a:pt x="586" y="4879"/>
                  </a:cubicBezTo>
                  <a:cubicBezTo>
                    <a:pt x="769" y="4940"/>
                    <a:pt x="981" y="4991"/>
                    <a:pt x="1156" y="4991"/>
                  </a:cubicBezTo>
                  <a:cubicBezTo>
                    <a:pt x="1260" y="4991"/>
                    <a:pt x="1351" y="4973"/>
                    <a:pt x="1415" y="4927"/>
                  </a:cubicBezTo>
                  <a:lnTo>
                    <a:pt x="1439" y="4927"/>
                  </a:lnTo>
                  <a:lnTo>
                    <a:pt x="1439" y="4854"/>
                  </a:lnTo>
                  <a:cubicBezTo>
                    <a:pt x="1447" y="4839"/>
                    <a:pt x="1455" y="4833"/>
                    <a:pt x="1461" y="4833"/>
                  </a:cubicBezTo>
                  <a:cubicBezTo>
                    <a:pt x="1477" y="4833"/>
                    <a:pt x="1488" y="4862"/>
                    <a:pt x="1488" y="4879"/>
                  </a:cubicBezTo>
                  <a:cubicBezTo>
                    <a:pt x="1488" y="4854"/>
                    <a:pt x="1513" y="4830"/>
                    <a:pt x="1537" y="4805"/>
                  </a:cubicBezTo>
                  <a:cubicBezTo>
                    <a:pt x="1537" y="4798"/>
                    <a:pt x="1535" y="4795"/>
                    <a:pt x="1531" y="4795"/>
                  </a:cubicBezTo>
                  <a:cubicBezTo>
                    <a:pt x="1523" y="4795"/>
                    <a:pt x="1505" y="4813"/>
                    <a:pt x="1488" y="4830"/>
                  </a:cubicBezTo>
                  <a:cubicBezTo>
                    <a:pt x="1488" y="4781"/>
                    <a:pt x="1488" y="4708"/>
                    <a:pt x="1488" y="4659"/>
                  </a:cubicBezTo>
                  <a:cubicBezTo>
                    <a:pt x="1513" y="4635"/>
                    <a:pt x="1531" y="4635"/>
                    <a:pt x="1546" y="4635"/>
                  </a:cubicBezTo>
                  <a:cubicBezTo>
                    <a:pt x="1561" y="4635"/>
                    <a:pt x="1574" y="4635"/>
                    <a:pt x="1586" y="4610"/>
                  </a:cubicBezTo>
                  <a:cubicBezTo>
                    <a:pt x="1757" y="4196"/>
                    <a:pt x="1952" y="3781"/>
                    <a:pt x="2196" y="3415"/>
                  </a:cubicBezTo>
                  <a:cubicBezTo>
                    <a:pt x="2202" y="3415"/>
                    <a:pt x="2205" y="3415"/>
                    <a:pt x="2206" y="3416"/>
                  </a:cubicBezTo>
                  <a:lnTo>
                    <a:pt x="2206" y="3416"/>
                  </a:lnTo>
                  <a:cubicBezTo>
                    <a:pt x="2257" y="3305"/>
                    <a:pt x="2345" y="3214"/>
                    <a:pt x="2391" y="3122"/>
                  </a:cubicBezTo>
                  <a:lnTo>
                    <a:pt x="2464" y="3122"/>
                  </a:lnTo>
                  <a:cubicBezTo>
                    <a:pt x="2439" y="3122"/>
                    <a:pt x="2561" y="3001"/>
                    <a:pt x="2659" y="2879"/>
                  </a:cubicBezTo>
                  <a:cubicBezTo>
                    <a:pt x="2708" y="2805"/>
                    <a:pt x="2781" y="2757"/>
                    <a:pt x="2830" y="2708"/>
                  </a:cubicBezTo>
                  <a:lnTo>
                    <a:pt x="2952" y="2635"/>
                  </a:lnTo>
                  <a:lnTo>
                    <a:pt x="2927" y="2586"/>
                  </a:lnTo>
                  <a:cubicBezTo>
                    <a:pt x="2960" y="2553"/>
                    <a:pt x="2979" y="2545"/>
                    <a:pt x="2992" y="2545"/>
                  </a:cubicBezTo>
                  <a:cubicBezTo>
                    <a:pt x="3006" y="2545"/>
                    <a:pt x="3014" y="2553"/>
                    <a:pt x="3025" y="2553"/>
                  </a:cubicBezTo>
                  <a:cubicBezTo>
                    <a:pt x="3036" y="2553"/>
                    <a:pt x="3049" y="2545"/>
                    <a:pt x="3074" y="2513"/>
                  </a:cubicBezTo>
                  <a:cubicBezTo>
                    <a:pt x="3049" y="2415"/>
                    <a:pt x="3244" y="2391"/>
                    <a:pt x="3244" y="2342"/>
                  </a:cubicBezTo>
                  <a:cubicBezTo>
                    <a:pt x="3244" y="2342"/>
                    <a:pt x="3266" y="2331"/>
                    <a:pt x="3288" y="2331"/>
                  </a:cubicBezTo>
                  <a:cubicBezTo>
                    <a:pt x="3298" y="2331"/>
                    <a:pt x="3309" y="2334"/>
                    <a:pt x="3317" y="2342"/>
                  </a:cubicBezTo>
                  <a:cubicBezTo>
                    <a:pt x="3317" y="2293"/>
                    <a:pt x="3342" y="2293"/>
                    <a:pt x="3366" y="2269"/>
                  </a:cubicBezTo>
                  <a:cubicBezTo>
                    <a:pt x="3374" y="2261"/>
                    <a:pt x="3377" y="2258"/>
                    <a:pt x="3376" y="2258"/>
                  </a:cubicBezTo>
                  <a:cubicBezTo>
                    <a:pt x="3374" y="2258"/>
                    <a:pt x="3358" y="2269"/>
                    <a:pt x="3342" y="2269"/>
                  </a:cubicBezTo>
                  <a:lnTo>
                    <a:pt x="3415" y="2220"/>
                  </a:lnTo>
                  <a:cubicBezTo>
                    <a:pt x="3439" y="2220"/>
                    <a:pt x="3464" y="2220"/>
                    <a:pt x="3439" y="2244"/>
                  </a:cubicBezTo>
                  <a:cubicBezTo>
                    <a:pt x="3513" y="2196"/>
                    <a:pt x="3610" y="2171"/>
                    <a:pt x="3708" y="2123"/>
                  </a:cubicBezTo>
                  <a:cubicBezTo>
                    <a:pt x="3830" y="2049"/>
                    <a:pt x="3976" y="2001"/>
                    <a:pt x="4122" y="1952"/>
                  </a:cubicBezTo>
                  <a:cubicBezTo>
                    <a:pt x="4195" y="1927"/>
                    <a:pt x="4269" y="1927"/>
                    <a:pt x="4342" y="1903"/>
                  </a:cubicBezTo>
                  <a:cubicBezTo>
                    <a:pt x="4415" y="1879"/>
                    <a:pt x="4488" y="1854"/>
                    <a:pt x="4561" y="1830"/>
                  </a:cubicBezTo>
                  <a:cubicBezTo>
                    <a:pt x="4708" y="1805"/>
                    <a:pt x="4805" y="1781"/>
                    <a:pt x="4878" y="1781"/>
                  </a:cubicBezTo>
                  <a:cubicBezTo>
                    <a:pt x="4854" y="1757"/>
                    <a:pt x="4824" y="1757"/>
                    <a:pt x="4796" y="1757"/>
                  </a:cubicBezTo>
                  <a:cubicBezTo>
                    <a:pt x="4769" y="1757"/>
                    <a:pt x="4744" y="1757"/>
                    <a:pt x="4732" y="1732"/>
                  </a:cubicBezTo>
                  <a:cubicBezTo>
                    <a:pt x="4756" y="1708"/>
                    <a:pt x="4781" y="1708"/>
                    <a:pt x="4799" y="1708"/>
                  </a:cubicBezTo>
                  <a:cubicBezTo>
                    <a:pt x="4817" y="1708"/>
                    <a:pt x="4830" y="1708"/>
                    <a:pt x="4830" y="1684"/>
                  </a:cubicBezTo>
                  <a:cubicBezTo>
                    <a:pt x="4854" y="1720"/>
                    <a:pt x="4891" y="1720"/>
                    <a:pt x="4930" y="1720"/>
                  </a:cubicBezTo>
                  <a:cubicBezTo>
                    <a:pt x="4970" y="1720"/>
                    <a:pt x="5013" y="1720"/>
                    <a:pt x="5049" y="1757"/>
                  </a:cubicBezTo>
                  <a:lnTo>
                    <a:pt x="5049" y="1708"/>
                  </a:lnTo>
                  <a:lnTo>
                    <a:pt x="5074" y="1732"/>
                  </a:lnTo>
                  <a:cubicBezTo>
                    <a:pt x="5220" y="1684"/>
                    <a:pt x="5244" y="1684"/>
                    <a:pt x="5244" y="1684"/>
                  </a:cubicBezTo>
                  <a:lnTo>
                    <a:pt x="5415" y="1684"/>
                  </a:lnTo>
                  <a:cubicBezTo>
                    <a:pt x="5519" y="1684"/>
                    <a:pt x="5588" y="1630"/>
                    <a:pt x="5667" y="1630"/>
                  </a:cubicBezTo>
                  <a:cubicBezTo>
                    <a:pt x="5680" y="1630"/>
                    <a:pt x="5694" y="1631"/>
                    <a:pt x="5708" y="1635"/>
                  </a:cubicBezTo>
                  <a:cubicBezTo>
                    <a:pt x="5708" y="1635"/>
                    <a:pt x="5659" y="1586"/>
                    <a:pt x="5708" y="1586"/>
                  </a:cubicBezTo>
                  <a:cubicBezTo>
                    <a:pt x="5708" y="1591"/>
                    <a:pt x="5713" y="1593"/>
                    <a:pt x="5720" y="1593"/>
                  </a:cubicBezTo>
                  <a:cubicBezTo>
                    <a:pt x="5734" y="1593"/>
                    <a:pt x="5757" y="1588"/>
                    <a:pt x="5775" y="1588"/>
                  </a:cubicBezTo>
                  <a:cubicBezTo>
                    <a:pt x="5792" y="1588"/>
                    <a:pt x="5805" y="1592"/>
                    <a:pt x="5805" y="1610"/>
                  </a:cubicBezTo>
                  <a:cubicBezTo>
                    <a:pt x="5812" y="1617"/>
                    <a:pt x="5824" y="1620"/>
                    <a:pt x="5837" y="1620"/>
                  </a:cubicBezTo>
                  <a:cubicBezTo>
                    <a:pt x="5871" y="1620"/>
                    <a:pt x="5915" y="1600"/>
                    <a:pt x="5905" y="1568"/>
                  </a:cubicBezTo>
                  <a:lnTo>
                    <a:pt x="5905" y="1568"/>
                  </a:lnTo>
                  <a:cubicBezTo>
                    <a:pt x="5921" y="1586"/>
                    <a:pt x="5996" y="1588"/>
                    <a:pt x="5952" y="1610"/>
                  </a:cubicBezTo>
                  <a:cubicBezTo>
                    <a:pt x="5968" y="1610"/>
                    <a:pt x="5995" y="1621"/>
                    <a:pt x="6011" y="1621"/>
                  </a:cubicBezTo>
                  <a:cubicBezTo>
                    <a:pt x="6019" y="1621"/>
                    <a:pt x="6025" y="1618"/>
                    <a:pt x="6025" y="1610"/>
                  </a:cubicBezTo>
                  <a:lnTo>
                    <a:pt x="6000" y="1586"/>
                  </a:lnTo>
                  <a:cubicBezTo>
                    <a:pt x="6084" y="1586"/>
                    <a:pt x="6132" y="1640"/>
                    <a:pt x="6205" y="1640"/>
                  </a:cubicBezTo>
                  <a:cubicBezTo>
                    <a:pt x="6217" y="1640"/>
                    <a:pt x="6230" y="1638"/>
                    <a:pt x="6244" y="1635"/>
                  </a:cubicBezTo>
                  <a:lnTo>
                    <a:pt x="6195" y="1586"/>
                  </a:lnTo>
                  <a:cubicBezTo>
                    <a:pt x="6269" y="1586"/>
                    <a:pt x="6317" y="1635"/>
                    <a:pt x="6317" y="1684"/>
                  </a:cubicBezTo>
                  <a:lnTo>
                    <a:pt x="6269" y="1684"/>
                  </a:lnTo>
                  <a:cubicBezTo>
                    <a:pt x="6342" y="1708"/>
                    <a:pt x="6439" y="1732"/>
                    <a:pt x="6537" y="1732"/>
                  </a:cubicBezTo>
                  <a:lnTo>
                    <a:pt x="6488" y="1732"/>
                  </a:lnTo>
                  <a:cubicBezTo>
                    <a:pt x="6561" y="1732"/>
                    <a:pt x="6610" y="1757"/>
                    <a:pt x="6683" y="1757"/>
                  </a:cubicBezTo>
                  <a:cubicBezTo>
                    <a:pt x="6756" y="1781"/>
                    <a:pt x="6854" y="1805"/>
                    <a:pt x="6952" y="1854"/>
                  </a:cubicBezTo>
                  <a:cubicBezTo>
                    <a:pt x="7147" y="1903"/>
                    <a:pt x="7317" y="2001"/>
                    <a:pt x="7391" y="2025"/>
                  </a:cubicBezTo>
                  <a:lnTo>
                    <a:pt x="7366" y="1952"/>
                  </a:lnTo>
                  <a:lnTo>
                    <a:pt x="7488" y="1976"/>
                  </a:lnTo>
                  <a:cubicBezTo>
                    <a:pt x="7488" y="1976"/>
                    <a:pt x="7395" y="2051"/>
                    <a:pt x="7371" y="2053"/>
                  </a:cubicBezTo>
                  <a:lnTo>
                    <a:pt x="7371" y="2053"/>
                  </a:lnTo>
                  <a:lnTo>
                    <a:pt x="7366" y="2049"/>
                  </a:lnTo>
                  <a:lnTo>
                    <a:pt x="7366" y="2049"/>
                  </a:lnTo>
                  <a:cubicBezTo>
                    <a:pt x="7366" y="2052"/>
                    <a:pt x="7368" y="2053"/>
                    <a:pt x="7370" y="2053"/>
                  </a:cubicBezTo>
                  <a:cubicBezTo>
                    <a:pt x="7371" y="2053"/>
                    <a:pt x="7371" y="2053"/>
                    <a:pt x="7371" y="2053"/>
                  </a:cubicBezTo>
                  <a:lnTo>
                    <a:pt x="7371" y="2053"/>
                  </a:lnTo>
                  <a:lnTo>
                    <a:pt x="7464" y="2123"/>
                  </a:lnTo>
                  <a:lnTo>
                    <a:pt x="7610" y="2220"/>
                  </a:lnTo>
                  <a:cubicBezTo>
                    <a:pt x="7756" y="2318"/>
                    <a:pt x="7878" y="2415"/>
                    <a:pt x="8000" y="2537"/>
                  </a:cubicBezTo>
                  <a:cubicBezTo>
                    <a:pt x="8195" y="2708"/>
                    <a:pt x="8391" y="2927"/>
                    <a:pt x="8537" y="3147"/>
                  </a:cubicBezTo>
                  <a:cubicBezTo>
                    <a:pt x="8551" y="3191"/>
                    <a:pt x="8531" y="3200"/>
                    <a:pt x="8512" y="3200"/>
                  </a:cubicBezTo>
                  <a:cubicBezTo>
                    <a:pt x="8500" y="3200"/>
                    <a:pt x="8488" y="3196"/>
                    <a:pt x="8488" y="3196"/>
                  </a:cubicBezTo>
                  <a:lnTo>
                    <a:pt x="8488" y="3196"/>
                  </a:lnTo>
                  <a:cubicBezTo>
                    <a:pt x="8512" y="3232"/>
                    <a:pt x="8525" y="3232"/>
                    <a:pt x="8537" y="3232"/>
                  </a:cubicBezTo>
                  <a:cubicBezTo>
                    <a:pt x="8549" y="3232"/>
                    <a:pt x="8561" y="3232"/>
                    <a:pt x="8586" y="3269"/>
                  </a:cubicBezTo>
                  <a:cubicBezTo>
                    <a:pt x="8586" y="3277"/>
                    <a:pt x="8583" y="3280"/>
                    <a:pt x="8578" y="3280"/>
                  </a:cubicBezTo>
                  <a:cubicBezTo>
                    <a:pt x="8569" y="3280"/>
                    <a:pt x="8553" y="3269"/>
                    <a:pt x="8537" y="3269"/>
                  </a:cubicBezTo>
                  <a:cubicBezTo>
                    <a:pt x="8537" y="3269"/>
                    <a:pt x="8586" y="3342"/>
                    <a:pt x="8586" y="3342"/>
                  </a:cubicBezTo>
                  <a:cubicBezTo>
                    <a:pt x="8610" y="3318"/>
                    <a:pt x="8634" y="3269"/>
                    <a:pt x="8659" y="3244"/>
                  </a:cubicBezTo>
                  <a:lnTo>
                    <a:pt x="8708" y="3318"/>
                  </a:lnTo>
                  <a:lnTo>
                    <a:pt x="8683" y="3342"/>
                  </a:lnTo>
                  <a:cubicBezTo>
                    <a:pt x="8683" y="3366"/>
                    <a:pt x="8805" y="3342"/>
                    <a:pt x="8830" y="3440"/>
                  </a:cubicBezTo>
                  <a:cubicBezTo>
                    <a:pt x="8878" y="3562"/>
                    <a:pt x="8927" y="3610"/>
                    <a:pt x="8951" y="3708"/>
                  </a:cubicBezTo>
                  <a:cubicBezTo>
                    <a:pt x="9000" y="3781"/>
                    <a:pt x="9025" y="3854"/>
                    <a:pt x="9049" y="3952"/>
                  </a:cubicBezTo>
                  <a:cubicBezTo>
                    <a:pt x="9049" y="3952"/>
                    <a:pt x="9025" y="3927"/>
                    <a:pt x="9000" y="3903"/>
                  </a:cubicBezTo>
                  <a:cubicBezTo>
                    <a:pt x="9000" y="3927"/>
                    <a:pt x="9000" y="3952"/>
                    <a:pt x="9000" y="3976"/>
                  </a:cubicBezTo>
                  <a:cubicBezTo>
                    <a:pt x="9005" y="3966"/>
                    <a:pt x="9010" y="3962"/>
                    <a:pt x="9015" y="3962"/>
                  </a:cubicBezTo>
                  <a:cubicBezTo>
                    <a:pt x="9031" y="3962"/>
                    <a:pt x="9045" y="4004"/>
                    <a:pt x="9048" y="4004"/>
                  </a:cubicBezTo>
                  <a:cubicBezTo>
                    <a:pt x="9049" y="4004"/>
                    <a:pt x="9049" y="4003"/>
                    <a:pt x="9049" y="4001"/>
                  </a:cubicBezTo>
                  <a:cubicBezTo>
                    <a:pt x="9098" y="4049"/>
                    <a:pt x="9147" y="4098"/>
                    <a:pt x="9147" y="4171"/>
                  </a:cubicBezTo>
                  <a:cubicBezTo>
                    <a:pt x="9147" y="4244"/>
                    <a:pt x="9171" y="4318"/>
                    <a:pt x="9220" y="4366"/>
                  </a:cubicBezTo>
                  <a:cubicBezTo>
                    <a:pt x="9439" y="4366"/>
                    <a:pt x="9683" y="4391"/>
                    <a:pt x="9903" y="4440"/>
                  </a:cubicBezTo>
                  <a:cubicBezTo>
                    <a:pt x="10244" y="4488"/>
                    <a:pt x="10561" y="4586"/>
                    <a:pt x="10610" y="4586"/>
                  </a:cubicBezTo>
                  <a:cubicBezTo>
                    <a:pt x="10610" y="4635"/>
                    <a:pt x="10610" y="4683"/>
                    <a:pt x="10610" y="4732"/>
                  </a:cubicBezTo>
                  <a:cubicBezTo>
                    <a:pt x="10634" y="4683"/>
                    <a:pt x="10634" y="4610"/>
                    <a:pt x="10634" y="4537"/>
                  </a:cubicBezTo>
                  <a:lnTo>
                    <a:pt x="10586" y="4537"/>
                  </a:lnTo>
                  <a:cubicBezTo>
                    <a:pt x="10561" y="4391"/>
                    <a:pt x="10610" y="4513"/>
                    <a:pt x="10610" y="4366"/>
                  </a:cubicBezTo>
                  <a:cubicBezTo>
                    <a:pt x="10634" y="4366"/>
                    <a:pt x="10659" y="4488"/>
                    <a:pt x="10659" y="4610"/>
                  </a:cubicBezTo>
                  <a:cubicBezTo>
                    <a:pt x="10659" y="4488"/>
                    <a:pt x="10683" y="4391"/>
                    <a:pt x="10634" y="4342"/>
                  </a:cubicBezTo>
                  <a:cubicBezTo>
                    <a:pt x="10634" y="4293"/>
                    <a:pt x="10647" y="4293"/>
                    <a:pt x="10662" y="4293"/>
                  </a:cubicBezTo>
                  <a:cubicBezTo>
                    <a:pt x="10677" y="4293"/>
                    <a:pt x="10695" y="4293"/>
                    <a:pt x="10708" y="4244"/>
                  </a:cubicBezTo>
                  <a:cubicBezTo>
                    <a:pt x="10659" y="4147"/>
                    <a:pt x="10634" y="4049"/>
                    <a:pt x="10634" y="3952"/>
                  </a:cubicBezTo>
                  <a:cubicBezTo>
                    <a:pt x="10634" y="3903"/>
                    <a:pt x="10610" y="3854"/>
                    <a:pt x="10610" y="3805"/>
                  </a:cubicBezTo>
                  <a:cubicBezTo>
                    <a:pt x="10586" y="3757"/>
                    <a:pt x="10561" y="3732"/>
                    <a:pt x="10561" y="3683"/>
                  </a:cubicBezTo>
                  <a:cubicBezTo>
                    <a:pt x="10512" y="3610"/>
                    <a:pt x="10464" y="3537"/>
                    <a:pt x="10464" y="3440"/>
                  </a:cubicBezTo>
                  <a:lnTo>
                    <a:pt x="10464" y="3440"/>
                  </a:lnTo>
                  <a:lnTo>
                    <a:pt x="10488" y="3464"/>
                  </a:lnTo>
                  <a:cubicBezTo>
                    <a:pt x="10488" y="3391"/>
                    <a:pt x="10390" y="3269"/>
                    <a:pt x="10366" y="3147"/>
                  </a:cubicBezTo>
                  <a:cubicBezTo>
                    <a:pt x="10366" y="3174"/>
                    <a:pt x="10366" y="3193"/>
                    <a:pt x="10362" y="3193"/>
                  </a:cubicBezTo>
                  <a:cubicBezTo>
                    <a:pt x="10359" y="3193"/>
                    <a:pt x="10353" y="3180"/>
                    <a:pt x="10342" y="3147"/>
                  </a:cubicBezTo>
                  <a:cubicBezTo>
                    <a:pt x="10293" y="3025"/>
                    <a:pt x="10244" y="2952"/>
                    <a:pt x="10220" y="2854"/>
                  </a:cubicBezTo>
                  <a:lnTo>
                    <a:pt x="10122" y="2781"/>
                  </a:lnTo>
                  <a:cubicBezTo>
                    <a:pt x="9903" y="2391"/>
                    <a:pt x="9634" y="2025"/>
                    <a:pt x="9317" y="1708"/>
                  </a:cubicBezTo>
                  <a:cubicBezTo>
                    <a:pt x="9220" y="1610"/>
                    <a:pt x="9122" y="1513"/>
                    <a:pt x="9000" y="1415"/>
                  </a:cubicBezTo>
                  <a:lnTo>
                    <a:pt x="8708" y="1171"/>
                  </a:lnTo>
                  <a:cubicBezTo>
                    <a:pt x="8537" y="1049"/>
                    <a:pt x="8366" y="927"/>
                    <a:pt x="8293" y="854"/>
                  </a:cubicBezTo>
                  <a:cubicBezTo>
                    <a:pt x="7878" y="586"/>
                    <a:pt x="7464" y="391"/>
                    <a:pt x="7025" y="220"/>
                  </a:cubicBezTo>
                  <a:lnTo>
                    <a:pt x="6634" y="98"/>
                  </a:lnTo>
                  <a:lnTo>
                    <a:pt x="6220" y="25"/>
                  </a:lnTo>
                  <a:cubicBezTo>
                    <a:pt x="6110" y="13"/>
                    <a:pt x="5994" y="7"/>
                    <a:pt x="5878" y="7"/>
                  </a:cubicBezTo>
                  <a:cubicBezTo>
                    <a:pt x="5763" y="7"/>
                    <a:pt x="5647" y="13"/>
                    <a:pt x="5537" y="25"/>
                  </a:cubicBezTo>
                  <a:cubicBezTo>
                    <a:pt x="5415" y="1"/>
                    <a:pt x="5293" y="1"/>
                    <a:pt x="5171" y="1"/>
                  </a:cubicBez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9" name="Google Shape;249;p8"/>
          <p:cNvSpPr/>
          <p:nvPr/>
        </p:nvSpPr>
        <p:spPr>
          <a:xfrm>
            <a:off x="8764505" y="-361131"/>
            <a:ext cx="2227185" cy="1432389"/>
          </a:xfrm>
          <a:custGeom>
            <a:avLst/>
            <a:gdLst/>
            <a:ahLst/>
            <a:cxnLst/>
            <a:rect l="l" t="t" r="r" b="b"/>
            <a:pathLst>
              <a:path w="16559" h="10650" extrusionOk="0">
                <a:moveTo>
                  <a:pt x="12940" y="0"/>
                </a:moveTo>
                <a:cubicBezTo>
                  <a:pt x="8651" y="0"/>
                  <a:pt x="1" y="2276"/>
                  <a:pt x="3657" y="8447"/>
                </a:cubicBezTo>
                <a:cubicBezTo>
                  <a:pt x="3657" y="8447"/>
                  <a:pt x="7028" y="10650"/>
                  <a:pt x="10057" y="10650"/>
                </a:cubicBezTo>
                <a:cubicBezTo>
                  <a:pt x="11292" y="10650"/>
                  <a:pt x="12470" y="10283"/>
                  <a:pt x="13339" y="9252"/>
                </a:cubicBezTo>
                <a:cubicBezTo>
                  <a:pt x="16339" y="5691"/>
                  <a:pt x="16559" y="1594"/>
                  <a:pt x="15047" y="374"/>
                </a:cubicBezTo>
                <a:cubicBezTo>
                  <a:pt x="14753" y="133"/>
                  <a:pt x="13973" y="0"/>
                  <a:pt x="129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0" name="Google Shape;250;p8"/>
          <p:cNvGrpSpPr/>
          <p:nvPr/>
        </p:nvGrpSpPr>
        <p:grpSpPr>
          <a:xfrm>
            <a:off x="-543070" y="3314245"/>
            <a:ext cx="1289932" cy="1622405"/>
            <a:chOff x="632000" y="3011150"/>
            <a:chExt cx="212225" cy="266925"/>
          </a:xfrm>
        </p:grpSpPr>
        <p:sp>
          <p:nvSpPr>
            <p:cNvPr id="251" name="Google Shape;251;p8"/>
            <p:cNvSpPr/>
            <p:nvPr/>
          </p:nvSpPr>
          <p:spPr>
            <a:xfrm>
              <a:off x="767375" y="3031875"/>
              <a:ext cx="25" cy="3675"/>
            </a:xfrm>
            <a:custGeom>
              <a:avLst/>
              <a:gdLst/>
              <a:ahLst/>
              <a:cxnLst/>
              <a:rect l="l" t="t" r="r" b="b"/>
              <a:pathLst>
                <a:path w="1" h="147" extrusionOk="0">
                  <a:moveTo>
                    <a:pt x="0" y="147"/>
                  </a:moveTo>
                  <a:lnTo>
                    <a:pt x="0" y="0"/>
                  </a:lnTo>
                  <a:cubicBezTo>
                    <a:pt x="0" y="49"/>
                    <a:pt x="0" y="98"/>
                    <a:pt x="0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701525" y="303370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23"/>
                  </a:moveTo>
                  <a:lnTo>
                    <a:pt x="0" y="1"/>
                  </a:lnTo>
                  <a:cubicBezTo>
                    <a:pt x="0" y="49"/>
                    <a:pt x="0" y="74"/>
                    <a:pt x="0" y="1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632000" y="30300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3"/>
                  </a:moveTo>
                  <a:lnTo>
                    <a:pt x="1" y="0"/>
                  </a:lnTo>
                  <a:cubicBezTo>
                    <a:pt x="1" y="25"/>
                    <a:pt x="1" y="49"/>
                    <a:pt x="1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649075" y="3150175"/>
              <a:ext cx="650" cy="1850"/>
            </a:xfrm>
            <a:custGeom>
              <a:avLst/>
              <a:gdLst/>
              <a:ahLst/>
              <a:cxnLst/>
              <a:rect l="l" t="t" r="r" b="b"/>
              <a:pathLst>
                <a:path w="26" h="74" extrusionOk="0">
                  <a:moveTo>
                    <a:pt x="25" y="0"/>
                  </a:moveTo>
                  <a:cubicBezTo>
                    <a:pt x="1" y="0"/>
                    <a:pt x="1" y="49"/>
                    <a:pt x="1" y="73"/>
                  </a:cubicBezTo>
                  <a:cubicBezTo>
                    <a:pt x="1" y="49"/>
                    <a:pt x="25" y="24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649075" y="31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802125" y="30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64" name="Google Shape;264;p8"/>
          <p:cNvGrpSpPr/>
          <p:nvPr/>
        </p:nvGrpSpPr>
        <p:grpSpPr>
          <a:xfrm>
            <a:off x="9622197" y="413179"/>
            <a:ext cx="1289932" cy="1622405"/>
            <a:chOff x="632000" y="3011150"/>
            <a:chExt cx="212225" cy="266925"/>
          </a:xfrm>
        </p:grpSpPr>
        <p:sp>
          <p:nvSpPr>
            <p:cNvPr id="265" name="Google Shape;265;p8"/>
            <p:cNvSpPr/>
            <p:nvPr/>
          </p:nvSpPr>
          <p:spPr>
            <a:xfrm>
              <a:off x="767375" y="3031875"/>
              <a:ext cx="25" cy="3675"/>
            </a:xfrm>
            <a:custGeom>
              <a:avLst/>
              <a:gdLst/>
              <a:ahLst/>
              <a:cxnLst/>
              <a:rect l="l" t="t" r="r" b="b"/>
              <a:pathLst>
                <a:path w="1" h="147" extrusionOk="0">
                  <a:moveTo>
                    <a:pt x="0" y="147"/>
                  </a:moveTo>
                  <a:lnTo>
                    <a:pt x="0" y="0"/>
                  </a:lnTo>
                  <a:cubicBezTo>
                    <a:pt x="0" y="49"/>
                    <a:pt x="0" y="98"/>
                    <a:pt x="0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701525" y="303370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23"/>
                  </a:moveTo>
                  <a:lnTo>
                    <a:pt x="0" y="1"/>
                  </a:lnTo>
                  <a:cubicBezTo>
                    <a:pt x="0" y="49"/>
                    <a:pt x="0" y="74"/>
                    <a:pt x="0" y="1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7" name="Google Shape;267;p8"/>
            <p:cNvSpPr/>
            <p:nvPr/>
          </p:nvSpPr>
          <p:spPr>
            <a:xfrm>
              <a:off x="632000" y="30300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3"/>
                  </a:moveTo>
                  <a:lnTo>
                    <a:pt x="1" y="0"/>
                  </a:lnTo>
                  <a:cubicBezTo>
                    <a:pt x="1" y="25"/>
                    <a:pt x="1" y="49"/>
                    <a:pt x="1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8" name="Google Shape;268;p8"/>
            <p:cNvSpPr/>
            <p:nvPr/>
          </p:nvSpPr>
          <p:spPr>
            <a:xfrm>
              <a:off x="649075" y="3150175"/>
              <a:ext cx="650" cy="1850"/>
            </a:xfrm>
            <a:custGeom>
              <a:avLst/>
              <a:gdLst/>
              <a:ahLst/>
              <a:cxnLst/>
              <a:rect l="l" t="t" r="r" b="b"/>
              <a:pathLst>
                <a:path w="26" h="74" extrusionOk="0">
                  <a:moveTo>
                    <a:pt x="25" y="0"/>
                  </a:moveTo>
                  <a:cubicBezTo>
                    <a:pt x="1" y="0"/>
                    <a:pt x="1" y="49"/>
                    <a:pt x="1" y="73"/>
                  </a:cubicBezTo>
                  <a:cubicBezTo>
                    <a:pt x="1" y="49"/>
                    <a:pt x="25" y="24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" name="Google Shape;269;p8"/>
            <p:cNvSpPr/>
            <p:nvPr/>
          </p:nvSpPr>
          <p:spPr>
            <a:xfrm>
              <a:off x="649075" y="31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0" name="Google Shape;270;p8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8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8"/>
            <p:cNvSpPr/>
            <p:nvPr/>
          </p:nvSpPr>
          <p:spPr>
            <a:xfrm>
              <a:off x="802125" y="30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8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8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8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8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8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78" name="Google Shape;278;p8"/>
          <p:cNvGrpSpPr/>
          <p:nvPr/>
        </p:nvGrpSpPr>
        <p:grpSpPr>
          <a:xfrm>
            <a:off x="9187397" y="6138012"/>
            <a:ext cx="1289932" cy="1622405"/>
            <a:chOff x="632000" y="3011150"/>
            <a:chExt cx="212225" cy="266925"/>
          </a:xfrm>
        </p:grpSpPr>
        <p:sp>
          <p:nvSpPr>
            <p:cNvPr id="279" name="Google Shape;279;p8"/>
            <p:cNvSpPr/>
            <p:nvPr/>
          </p:nvSpPr>
          <p:spPr>
            <a:xfrm>
              <a:off x="767375" y="3031875"/>
              <a:ext cx="25" cy="3675"/>
            </a:xfrm>
            <a:custGeom>
              <a:avLst/>
              <a:gdLst/>
              <a:ahLst/>
              <a:cxnLst/>
              <a:rect l="l" t="t" r="r" b="b"/>
              <a:pathLst>
                <a:path w="1" h="147" extrusionOk="0">
                  <a:moveTo>
                    <a:pt x="0" y="147"/>
                  </a:moveTo>
                  <a:lnTo>
                    <a:pt x="0" y="0"/>
                  </a:lnTo>
                  <a:cubicBezTo>
                    <a:pt x="0" y="49"/>
                    <a:pt x="0" y="98"/>
                    <a:pt x="0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8"/>
            <p:cNvSpPr/>
            <p:nvPr/>
          </p:nvSpPr>
          <p:spPr>
            <a:xfrm>
              <a:off x="701525" y="303370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23"/>
                  </a:moveTo>
                  <a:lnTo>
                    <a:pt x="0" y="1"/>
                  </a:lnTo>
                  <a:cubicBezTo>
                    <a:pt x="0" y="49"/>
                    <a:pt x="0" y="74"/>
                    <a:pt x="0" y="1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8"/>
            <p:cNvSpPr/>
            <p:nvPr/>
          </p:nvSpPr>
          <p:spPr>
            <a:xfrm>
              <a:off x="632000" y="30300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3"/>
                  </a:moveTo>
                  <a:lnTo>
                    <a:pt x="1" y="0"/>
                  </a:lnTo>
                  <a:cubicBezTo>
                    <a:pt x="1" y="25"/>
                    <a:pt x="1" y="49"/>
                    <a:pt x="1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8"/>
            <p:cNvSpPr/>
            <p:nvPr/>
          </p:nvSpPr>
          <p:spPr>
            <a:xfrm>
              <a:off x="649075" y="3150175"/>
              <a:ext cx="650" cy="1850"/>
            </a:xfrm>
            <a:custGeom>
              <a:avLst/>
              <a:gdLst/>
              <a:ahLst/>
              <a:cxnLst/>
              <a:rect l="l" t="t" r="r" b="b"/>
              <a:pathLst>
                <a:path w="26" h="74" extrusionOk="0">
                  <a:moveTo>
                    <a:pt x="25" y="0"/>
                  </a:moveTo>
                  <a:cubicBezTo>
                    <a:pt x="1" y="0"/>
                    <a:pt x="1" y="49"/>
                    <a:pt x="1" y="73"/>
                  </a:cubicBezTo>
                  <a:cubicBezTo>
                    <a:pt x="1" y="49"/>
                    <a:pt x="25" y="24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8"/>
            <p:cNvSpPr/>
            <p:nvPr/>
          </p:nvSpPr>
          <p:spPr>
            <a:xfrm>
              <a:off x="649075" y="31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8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8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6" name="Google Shape;286;p8"/>
            <p:cNvSpPr/>
            <p:nvPr/>
          </p:nvSpPr>
          <p:spPr>
            <a:xfrm>
              <a:off x="802125" y="30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7" name="Google Shape;287;p8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8" name="Google Shape;288;p8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9" name="Google Shape;289;p8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0" name="Google Shape;290;p8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1" name="Google Shape;291;p8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233539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2F65B2-B897-4387-BDA2-B040423D35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D5910C-5B05-4181-A8CE-294B13392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E5DF-0C65-44FF-8501-913026C67383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31C9BAA-BD0F-416D-B87F-53A13A557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F25D67-D01D-4A1F-A985-6ACB7CF27E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608AF-13BA-4C67-A39D-0D3A7E80E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585429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9"/>
          <p:cNvSpPr txBox="1">
            <a:spLocks noGrp="1"/>
          </p:cNvSpPr>
          <p:nvPr>
            <p:ph type="title"/>
          </p:nvPr>
        </p:nvSpPr>
        <p:spPr>
          <a:xfrm>
            <a:off x="354000" y="1644233"/>
            <a:ext cx="5393600" cy="197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94" name="Google Shape;294;p9"/>
          <p:cNvSpPr txBox="1">
            <a:spLocks noGrp="1"/>
          </p:cNvSpPr>
          <p:nvPr>
            <p:ph type="subTitle" idx="1"/>
          </p:nvPr>
        </p:nvSpPr>
        <p:spPr>
          <a:xfrm>
            <a:off x="354000" y="3737433"/>
            <a:ext cx="53936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5" name="Google Shape;295;p9"/>
          <p:cNvSpPr txBox="1">
            <a:spLocks noGrp="1"/>
          </p:cNvSpPr>
          <p:nvPr>
            <p:ph type="body" idx="2"/>
          </p:nvPr>
        </p:nvSpPr>
        <p:spPr>
          <a:xfrm>
            <a:off x="6586000" y="965433"/>
            <a:ext cx="5116000" cy="49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57189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1219170" lvl="1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>
              <a:spcBef>
                <a:spcPts val="2133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>
              <a:spcBef>
                <a:spcPts val="2133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>
              <a:spcBef>
                <a:spcPts val="2133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>
              <a:spcBef>
                <a:spcPts val="2133"/>
              </a:spcBef>
              <a:spcAft>
                <a:spcPts val="2133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05997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p10"/>
          <p:cNvSpPr/>
          <p:nvPr/>
        </p:nvSpPr>
        <p:spPr>
          <a:xfrm>
            <a:off x="89538" y="-914981"/>
            <a:ext cx="2227185" cy="1432389"/>
          </a:xfrm>
          <a:custGeom>
            <a:avLst/>
            <a:gdLst/>
            <a:ahLst/>
            <a:cxnLst/>
            <a:rect l="l" t="t" r="r" b="b"/>
            <a:pathLst>
              <a:path w="16559" h="10650" extrusionOk="0">
                <a:moveTo>
                  <a:pt x="12940" y="0"/>
                </a:moveTo>
                <a:cubicBezTo>
                  <a:pt x="8651" y="0"/>
                  <a:pt x="1" y="2276"/>
                  <a:pt x="3657" y="8447"/>
                </a:cubicBezTo>
                <a:cubicBezTo>
                  <a:pt x="3657" y="8447"/>
                  <a:pt x="7028" y="10650"/>
                  <a:pt x="10057" y="10650"/>
                </a:cubicBezTo>
                <a:cubicBezTo>
                  <a:pt x="11292" y="10650"/>
                  <a:pt x="12470" y="10283"/>
                  <a:pt x="13339" y="9252"/>
                </a:cubicBezTo>
                <a:cubicBezTo>
                  <a:pt x="16339" y="5691"/>
                  <a:pt x="16559" y="1594"/>
                  <a:pt x="15047" y="374"/>
                </a:cubicBezTo>
                <a:cubicBezTo>
                  <a:pt x="14753" y="133"/>
                  <a:pt x="13973" y="0"/>
                  <a:pt x="129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8" name="Google Shape;298;p10"/>
          <p:cNvSpPr txBox="1">
            <a:spLocks noGrp="1"/>
          </p:cNvSpPr>
          <p:nvPr>
            <p:ph type="subTitle" idx="1"/>
          </p:nvPr>
        </p:nvSpPr>
        <p:spPr>
          <a:xfrm>
            <a:off x="2702600" y="2853500"/>
            <a:ext cx="6786800" cy="124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2pPr>
            <a:lvl3pPr lvl="2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3pPr>
            <a:lvl4pPr lvl="3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4pPr>
            <a:lvl5pPr lvl="4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5pPr>
            <a:lvl6pPr lvl="5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6pPr>
            <a:lvl7pPr lvl="6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7pPr>
            <a:lvl8pPr lvl="7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None/>
              <a:defRPr/>
            </a:lvl8pPr>
            <a:lvl9pPr lvl="8" rtl="0">
              <a:lnSpc>
                <a:spcPct val="100000"/>
              </a:lnSpc>
              <a:spcBef>
                <a:spcPts val="2133"/>
              </a:spcBef>
              <a:spcAft>
                <a:spcPts val="2133"/>
              </a:spcAft>
              <a:buNone/>
              <a:defRPr/>
            </a:lvl9pPr>
          </a:lstStyle>
          <a:p>
            <a:endParaRPr/>
          </a:p>
        </p:txBody>
      </p:sp>
      <p:sp>
        <p:nvSpPr>
          <p:cNvPr id="299" name="Google Shape;299;p10"/>
          <p:cNvSpPr/>
          <p:nvPr/>
        </p:nvSpPr>
        <p:spPr>
          <a:xfrm>
            <a:off x="-369133" y="5098833"/>
            <a:ext cx="1329125" cy="1426952"/>
          </a:xfrm>
          <a:custGeom>
            <a:avLst/>
            <a:gdLst/>
            <a:ahLst/>
            <a:cxnLst/>
            <a:rect l="l" t="t" r="r" b="b"/>
            <a:pathLst>
              <a:path w="11567" h="12418" extrusionOk="0">
                <a:moveTo>
                  <a:pt x="4932" y="0"/>
                </a:moveTo>
                <a:cubicBezTo>
                  <a:pt x="3549" y="0"/>
                  <a:pt x="2130" y="837"/>
                  <a:pt x="903" y="2983"/>
                </a:cubicBezTo>
                <a:cubicBezTo>
                  <a:pt x="903" y="2983"/>
                  <a:pt x="0" y="10983"/>
                  <a:pt x="3878" y="12154"/>
                </a:cubicBezTo>
                <a:cubicBezTo>
                  <a:pt x="4466" y="12336"/>
                  <a:pt x="5036" y="12417"/>
                  <a:pt x="5581" y="12417"/>
                </a:cubicBezTo>
                <a:cubicBezTo>
                  <a:pt x="8611" y="12417"/>
                  <a:pt x="10870" y="9905"/>
                  <a:pt x="11098" y="8252"/>
                </a:cubicBezTo>
                <a:cubicBezTo>
                  <a:pt x="11567" y="5141"/>
                  <a:pt x="8359" y="0"/>
                  <a:pt x="4932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0" name="Google Shape;300;p10"/>
          <p:cNvSpPr/>
          <p:nvPr/>
        </p:nvSpPr>
        <p:spPr>
          <a:xfrm>
            <a:off x="991860" y="5798742"/>
            <a:ext cx="633464" cy="433781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rgbClr val="E765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1" name="Google Shape;301;p10"/>
          <p:cNvSpPr/>
          <p:nvPr/>
        </p:nvSpPr>
        <p:spPr>
          <a:xfrm>
            <a:off x="89534" y="5940515"/>
            <a:ext cx="569937" cy="403800"/>
          </a:xfrm>
          <a:custGeom>
            <a:avLst/>
            <a:gdLst/>
            <a:ahLst/>
            <a:cxnLst/>
            <a:rect l="l" t="t" r="r" b="b"/>
            <a:pathLst>
              <a:path w="14220" h="10074" extrusionOk="0">
                <a:moveTo>
                  <a:pt x="7706" y="4422"/>
                </a:moveTo>
                <a:lnTo>
                  <a:pt x="7683" y="4512"/>
                </a:lnTo>
                <a:lnTo>
                  <a:pt x="7708" y="4439"/>
                </a:lnTo>
                <a:cubicBezTo>
                  <a:pt x="7708" y="4431"/>
                  <a:pt x="7707" y="4426"/>
                  <a:pt x="7706" y="4422"/>
                </a:cubicBezTo>
                <a:close/>
                <a:moveTo>
                  <a:pt x="1891" y="4477"/>
                </a:moveTo>
                <a:cubicBezTo>
                  <a:pt x="1895" y="4477"/>
                  <a:pt x="1899" y="4480"/>
                  <a:pt x="1903" y="4488"/>
                </a:cubicBezTo>
                <a:lnTo>
                  <a:pt x="1746" y="4711"/>
                </a:lnTo>
                <a:lnTo>
                  <a:pt x="1746" y="4711"/>
                </a:lnTo>
                <a:cubicBezTo>
                  <a:pt x="1839" y="4577"/>
                  <a:pt x="1870" y="4477"/>
                  <a:pt x="1891" y="4477"/>
                </a:cubicBezTo>
                <a:close/>
                <a:moveTo>
                  <a:pt x="14195" y="6854"/>
                </a:moveTo>
                <a:cubicBezTo>
                  <a:pt x="14194" y="6863"/>
                  <a:pt x="14194" y="6872"/>
                  <a:pt x="14193" y="6882"/>
                </a:cubicBezTo>
                <a:lnTo>
                  <a:pt x="14193" y="6882"/>
                </a:lnTo>
                <a:cubicBezTo>
                  <a:pt x="14194" y="6873"/>
                  <a:pt x="14195" y="6863"/>
                  <a:pt x="14195" y="6854"/>
                </a:cubicBezTo>
                <a:close/>
                <a:moveTo>
                  <a:pt x="10125" y="7143"/>
                </a:moveTo>
                <a:cubicBezTo>
                  <a:pt x="10124" y="7144"/>
                  <a:pt x="10123" y="7145"/>
                  <a:pt x="10122" y="7146"/>
                </a:cubicBezTo>
                <a:cubicBezTo>
                  <a:pt x="10123" y="7145"/>
                  <a:pt x="10124" y="7144"/>
                  <a:pt x="10125" y="7143"/>
                </a:cubicBezTo>
                <a:close/>
                <a:moveTo>
                  <a:pt x="4317" y="0"/>
                </a:moveTo>
                <a:cubicBezTo>
                  <a:pt x="4220" y="25"/>
                  <a:pt x="4122" y="49"/>
                  <a:pt x="4000" y="49"/>
                </a:cubicBezTo>
                <a:lnTo>
                  <a:pt x="3903" y="73"/>
                </a:lnTo>
                <a:lnTo>
                  <a:pt x="3708" y="98"/>
                </a:lnTo>
                <a:cubicBezTo>
                  <a:pt x="3561" y="98"/>
                  <a:pt x="3439" y="146"/>
                  <a:pt x="3269" y="146"/>
                </a:cubicBezTo>
                <a:lnTo>
                  <a:pt x="3171" y="268"/>
                </a:lnTo>
                <a:lnTo>
                  <a:pt x="3195" y="195"/>
                </a:lnTo>
                <a:lnTo>
                  <a:pt x="3195" y="195"/>
                </a:lnTo>
                <a:cubicBezTo>
                  <a:pt x="3025" y="415"/>
                  <a:pt x="2781" y="659"/>
                  <a:pt x="2537" y="903"/>
                </a:cubicBezTo>
                <a:lnTo>
                  <a:pt x="1976" y="1585"/>
                </a:lnTo>
                <a:lnTo>
                  <a:pt x="1732" y="1854"/>
                </a:lnTo>
                <a:lnTo>
                  <a:pt x="1488" y="2146"/>
                </a:lnTo>
                <a:lnTo>
                  <a:pt x="1049" y="2683"/>
                </a:lnTo>
                <a:cubicBezTo>
                  <a:pt x="805" y="2976"/>
                  <a:pt x="586" y="3293"/>
                  <a:pt x="391" y="3634"/>
                </a:cubicBezTo>
                <a:lnTo>
                  <a:pt x="195" y="3805"/>
                </a:lnTo>
                <a:lnTo>
                  <a:pt x="25" y="3976"/>
                </a:lnTo>
                <a:lnTo>
                  <a:pt x="0" y="4049"/>
                </a:lnTo>
                <a:cubicBezTo>
                  <a:pt x="122" y="4268"/>
                  <a:pt x="293" y="4488"/>
                  <a:pt x="488" y="4683"/>
                </a:cubicBezTo>
                <a:cubicBezTo>
                  <a:pt x="693" y="4857"/>
                  <a:pt x="939" y="4999"/>
                  <a:pt x="1193" y="4999"/>
                </a:cubicBezTo>
                <a:cubicBezTo>
                  <a:pt x="1332" y="4999"/>
                  <a:pt x="1472" y="4957"/>
                  <a:pt x="1610" y="4854"/>
                </a:cubicBezTo>
                <a:lnTo>
                  <a:pt x="1634" y="4878"/>
                </a:lnTo>
                <a:lnTo>
                  <a:pt x="1683" y="4805"/>
                </a:lnTo>
                <a:lnTo>
                  <a:pt x="1732" y="4732"/>
                </a:lnTo>
                <a:cubicBezTo>
                  <a:pt x="1785" y="4670"/>
                  <a:pt x="1809" y="4646"/>
                  <a:pt x="1817" y="4646"/>
                </a:cubicBezTo>
                <a:cubicBezTo>
                  <a:pt x="1832" y="4646"/>
                  <a:pt x="1796" y="4718"/>
                  <a:pt x="1781" y="4780"/>
                </a:cubicBezTo>
                <a:cubicBezTo>
                  <a:pt x="1830" y="4707"/>
                  <a:pt x="1878" y="4634"/>
                  <a:pt x="1927" y="4585"/>
                </a:cubicBezTo>
                <a:cubicBezTo>
                  <a:pt x="1927" y="4570"/>
                  <a:pt x="1925" y="4564"/>
                  <a:pt x="1921" y="4564"/>
                </a:cubicBezTo>
                <a:cubicBezTo>
                  <a:pt x="1912" y="4564"/>
                  <a:pt x="1895" y="4593"/>
                  <a:pt x="1878" y="4610"/>
                </a:cubicBezTo>
                <a:cubicBezTo>
                  <a:pt x="1927" y="4488"/>
                  <a:pt x="2000" y="4366"/>
                  <a:pt x="2073" y="4244"/>
                </a:cubicBezTo>
                <a:cubicBezTo>
                  <a:pt x="2138" y="4169"/>
                  <a:pt x="2160" y="4165"/>
                  <a:pt x="2178" y="4165"/>
                </a:cubicBezTo>
                <a:cubicBezTo>
                  <a:pt x="2181" y="4165"/>
                  <a:pt x="2184" y="4165"/>
                  <a:pt x="2186" y="4165"/>
                </a:cubicBezTo>
                <a:cubicBezTo>
                  <a:pt x="2208" y="4165"/>
                  <a:pt x="2232" y="4159"/>
                  <a:pt x="2317" y="4049"/>
                </a:cubicBezTo>
                <a:lnTo>
                  <a:pt x="2488" y="3805"/>
                </a:lnTo>
                <a:lnTo>
                  <a:pt x="2586" y="3683"/>
                </a:lnTo>
                <a:lnTo>
                  <a:pt x="2634" y="3610"/>
                </a:lnTo>
                <a:lnTo>
                  <a:pt x="2683" y="3585"/>
                </a:lnTo>
                <a:lnTo>
                  <a:pt x="2756" y="3561"/>
                </a:lnTo>
                <a:cubicBezTo>
                  <a:pt x="2781" y="3537"/>
                  <a:pt x="2781" y="3537"/>
                  <a:pt x="2805" y="3537"/>
                </a:cubicBezTo>
                <a:lnTo>
                  <a:pt x="2805" y="3561"/>
                </a:lnTo>
                <a:lnTo>
                  <a:pt x="2781" y="3585"/>
                </a:lnTo>
                <a:cubicBezTo>
                  <a:pt x="2789" y="3577"/>
                  <a:pt x="2792" y="3575"/>
                  <a:pt x="2793" y="3575"/>
                </a:cubicBezTo>
                <a:cubicBezTo>
                  <a:pt x="2794" y="3575"/>
                  <a:pt x="2789" y="3585"/>
                  <a:pt x="2805" y="3585"/>
                </a:cubicBezTo>
                <a:cubicBezTo>
                  <a:pt x="2805" y="3634"/>
                  <a:pt x="2756" y="3683"/>
                  <a:pt x="2756" y="3707"/>
                </a:cubicBezTo>
                <a:lnTo>
                  <a:pt x="2756" y="3707"/>
                </a:lnTo>
                <a:cubicBezTo>
                  <a:pt x="2756" y="3707"/>
                  <a:pt x="2756" y="3683"/>
                  <a:pt x="2781" y="3683"/>
                </a:cubicBezTo>
                <a:lnTo>
                  <a:pt x="2781" y="3707"/>
                </a:lnTo>
                <a:cubicBezTo>
                  <a:pt x="2756" y="3927"/>
                  <a:pt x="2756" y="4098"/>
                  <a:pt x="2756" y="4098"/>
                </a:cubicBezTo>
                <a:lnTo>
                  <a:pt x="2830" y="4146"/>
                </a:lnTo>
                <a:cubicBezTo>
                  <a:pt x="2781" y="5024"/>
                  <a:pt x="2732" y="4439"/>
                  <a:pt x="2708" y="5244"/>
                </a:cubicBezTo>
                <a:cubicBezTo>
                  <a:pt x="2732" y="5341"/>
                  <a:pt x="2732" y="5439"/>
                  <a:pt x="2732" y="5537"/>
                </a:cubicBezTo>
                <a:cubicBezTo>
                  <a:pt x="2732" y="5659"/>
                  <a:pt x="2732" y="5805"/>
                  <a:pt x="2708" y="5951"/>
                </a:cubicBezTo>
                <a:cubicBezTo>
                  <a:pt x="2805" y="6049"/>
                  <a:pt x="2927" y="6146"/>
                  <a:pt x="3000" y="6171"/>
                </a:cubicBezTo>
                <a:cubicBezTo>
                  <a:pt x="3000" y="6171"/>
                  <a:pt x="3098" y="6293"/>
                  <a:pt x="3073" y="6293"/>
                </a:cubicBezTo>
                <a:cubicBezTo>
                  <a:pt x="3147" y="6293"/>
                  <a:pt x="3220" y="6390"/>
                  <a:pt x="3317" y="6463"/>
                </a:cubicBezTo>
                <a:cubicBezTo>
                  <a:pt x="3342" y="6463"/>
                  <a:pt x="3317" y="6415"/>
                  <a:pt x="3293" y="6390"/>
                </a:cubicBezTo>
                <a:lnTo>
                  <a:pt x="3293" y="6390"/>
                </a:lnTo>
                <a:lnTo>
                  <a:pt x="3366" y="6463"/>
                </a:lnTo>
                <a:lnTo>
                  <a:pt x="3464" y="6537"/>
                </a:lnTo>
                <a:cubicBezTo>
                  <a:pt x="3511" y="6584"/>
                  <a:pt x="3528" y="6611"/>
                  <a:pt x="3514" y="6611"/>
                </a:cubicBezTo>
                <a:cubicBezTo>
                  <a:pt x="3506" y="6611"/>
                  <a:pt x="3490" y="6603"/>
                  <a:pt x="3464" y="6585"/>
                </a:cubicBezTo>
                <a:lnTo>
                  <a:pt x="3464" y="6585"/>
                </a:lnTo>
                <a:cubicBezTo>
                  <a:pt x="3537" y="6634"/>
                  <a:pt x="3634" y="6683"/>
                  <a:pt x="3756" y="6756"/>
                </a:cubicBezTo>
                <a:lnTo>
                  <a:pt x="4269" y="7122"/>
                </a:lnTo>
                <a:cubicBezTo>
                  <a:pt x="4488" y="7024"/>
                  <a:pt x="4732" y="6878"/>
                  <a:pt x="5000" y="6732"/>
                </a:cubicBezTo>
                <a:cubicBezTo>
                  <a:pt x="5293" y="6537"/>
                  <a:pt x="5586" y="6317"/>
                  <a:pt x="5854" y="6098"/>
                </a:cubicBezTo>
                <a:cubicBezTo>
                  <a:pt x="6000" y="5976"/>
                  <a:pt x="6171" y="5854"/>
                  <a:pt x="6293" y="5732"/>
                </a:cubicBezTo>
                <a:lnTo>
                  <a:pt x="6708" y="5341"/>
                </a:lnTo>
                <a:lnTo>
                  <a:pt x="7147" y="4951"/>
                </a:lnTo>
                <a:cubicBezTo>
                  <a:pt x="7268" y="4829"/>
                  <a:pt x="7390" y="4732"/>
                  <a:pt x="7512" y="4634"/>
                </a:cubicBezTo>
                <a:lnTo>
                  <a:pt x="7683" y="4488"/>
                </a:lnTo>
                <a:cubicBezTo>
                  <a:pt x="7683" y="4439"/>
                  <a:pt x="7683" y="4463"/>
                  <a:pt x="7659" y="4390"/>
                </a:cubicBezTo>
                <a:cubicBezTo>
                  <a:pt x="7647" y="4366"/>
                  <a:pt x="7653" y="4366"/>
                  <a:pt x="7662" y="4366"/>
                </a:cubicBezTo>
                <a:cubicBezTo>
                  <a:pt x="7671" y="4366"/>
                  <a:pt x="7683" y="4366"/>
                  <a:pt x="7683" y="4341"/>
                </a:cubicBezTo>
                <a:cubicBezTo>
                  <a:pt x="7683" y="4423"/>
                  <a:pt x="7700" y="4402"/>
                  <a:pt x="7706" y="4422"/>
                </a:cubicBezTo>
                <a:lnTo>
                  <a:pt x="7706" y="4422"/>
                </a:lnTo>
                <a:lnTo>
                  <a:pt x="7708" y="4415"/>
                </a:lnTo>
                <a:lnTo>
                  <a:pt x="7708" y="4463"/>
                </a:lnTo>
                <a:cubicBezTo>
                  <a:pt x="7732" y="4463"/>
                  <a:pt x="7732" y="4439"/>
                  <a:pt x="7756" y="4415"/>
                </a:cubicBezTo>
                <a:cubicBezTo>
                  <a:pt x="7781" y="4415"/>
                  <a:pt x="7756" y="4415"/>
                  <a:pt x="7756" y="4463"/>
                </a:cubicBezTo>
                <a:lnTo>
                  <a:pt x="7805" y="4463"/>
                </a:lnTo>
                <a:cubicBezTo>
                  <a:pt x="7800" y="4469"/>
                  <a:pt x="7799" y="4470"/>
                  <a:pt x="7801" y="4470"/>
                </a:cubicBezTo>
                <a:cubicBezTo>
                  <a:pt x="7807" y="4470"/>
                  <a:pt x="7835" y="4456"/>
                  <a:pt x="7858" y="4456"/>
                </a:cubicBezTo>
                <a:cubicBezTo>
                  <a:pt x="7866" y="4456"/>
                  <a:pt x="7873" y="4458"/>
                  <a:pt x="7878" y="4463"/>
                </a:cubicBezTo>
                <a:cubicBezTo>
                  <a:pt x="7878" y="4476"/>
                  <a:pt x="7872" y="4476"/>
                  <a:pt x="7869" y="4476"/>
                </a:cubicBezTo>
                <a:cubicBezTo>
                  <a:pt x="7866" y="4476"/>
                  <a:pt x="7866" y="4476"/>
                  <a:pt x="7878" y="4488"/>
                </a:cubicBezTo>
                <a:cubicBezTo>
                  <a:pt x="7878" y="4512"/>
                  <a:pt x="7878" y="4537"/>
                  <a:pt x="7878" y="4537"/>
                </a:cubicBezTo>
                <a:cubicBezTo>
                  <a:pt x="7878" y="4537"/>
                  <a:pt x="7878" y="4561"/>
                  <a:pt x="7878" y="4561"/>
                </a:cubicBezTo>
                <a:lnTo>
                  <a:pt x="7878" y="4707"/>
                </a:lnTo>
                <a:cubicBezTo>
                  <a:pt x="7878" y="4747"/>
                  <a:pt x="7878" y="4818"/>
                  <a:pt x="7904" y="4818"/>
                </a:cubicBezTo>
                <a:cubicBezTo>
                  <a:pt x="7910" y="4818"/>
                  <a:pt x="7918" y="4814"/>
                  <a:pt x="7927" y="4805"/>
                </a:cubicBezTo>
                <a:lnTo>
                  <a:pt x="7927" y="4805"/>
                </a:lnTo>
                <a:cubicBezTo>
                  <a:pt x="7890" y="4842"/>
                  <a:pt x="7838" y="5038"/>
                  <a:pt x="7816" y="5038"/>
                </a:cubicBezTo>
                <a:cubicBezTo>
                  <a:pt x="7809" y="5038"/>
                  <a:pt x="7805" y="5021"/>
                  <a:pt x="7805" y="4976"/>
                </a:cubicBezTo>
                <a:cubicBezTo>
                  <a:pt x="7781" y="5073"/>
                  <a:pt x="7781" y="5171"/>
                  <a:pt x="7756" y="5293"/>
                </a:cubicBezTo>
                <a:lnTo>
                  <a:pt x="7805" y="5146"/>
                </a:lnTo>
                <a:lnTo>
                  <a:pt x="7805" y="5146"/>
                </a:lnTo>
                <a:cubicBezTo>
                  <a:pt x="7732" y="5415"/>
                  <a:pt x="7708" y="5683"/>
                  <a:pt x="7683" y="5976"/>
                </a:cubicBezTo>
                <a:lnTo>
                  <a:pt x="7732" y="5829"/>
                </a:lnTo>
                <a:lnTo>
                  <a:pt x="7732" y="5829"/>
                </a:lnTo>
                <a:cubicBezTo>
                  <a:pt x="7732" y="6024"/>
                  <a:pt x="7683" y="6195"/>
                  <a:pt x="7586" y="6341"/>
                </a:cubicBezTo>
                <a:lnTo>
                  <a:pt x="7610" y="6098"/>
                </a:lnTo>
                <a:lnTo>
                  <a:pt x="7610" y="6098"/>
                </a:lnTo>
                <a:cubicBezTo>
                  <a:pt x="7537" y="6415"/>
                  <a:pt x="7488" y="6732"/>
                  <a:pt x="7464" y="7049"/>
                </a:cubicBezTo>
                <a:lnTo>
                  <a:pt x="7488" y="6951"/>
                </a:lnTo>
                <a:lnTo>
                  <a:pt x="7488" y="6951"/>
                </a:lnTo>
                <a:cubicBezTo>
                  <a:pt x="7488" y="7040"/>
                  <a:pt x="7470" y="7237"/>
                  <a:pt x="7445" y="7493"/>
                </a:cubicBezTo>
                <a:lnTo>
                  <a:pt x="7445" y="7493"/>
                </a:lnTo>
                <a:cubicBezTo>
                  <a:pt x="7435" y="7507"/>
                  <a:pt x="7425" y="7522"/>
                  <a:pt x="7415" y="7537"/>
                </a:cubicBezTo>
                <a:lnTo>
                  <a:pt x="7440" y="7546"/>
                </a:lnTo>
                <a:lnTo>
                  <a:pt x="7440" y="7546"/>
                </a:lnTo>
                <a:cubicBezTo>
                  <a:pt x="7425" y="7698"/>
                  <a:pt x="7408" y="7869"/>
                  <a:pt x="7390" y="8049"/>
                </a:cubicBezTo>
                <a:lnTo>
                  <a:pt x="9073" y="8683"/>
                </a:lnTo>
                <a:cubicBezTo>
                  <a:pt x="9488" y="8024"/>
                  <a:pt x="9976" y="7268"/>
                  <a:pt x="10098" y="7073"/>
                </a:cubicBezTo>
                <a:lnTo>
                  <a:pt x="10098" y="7073"/>
                </a:lnTo>
                <a:lnTo>
                  <a:pt x="9951" y="7171"/>
                </a:lnTo>
                <a:lnTo>
                  <a:pt x="9951" y="7171"/>
                </a:lnTo>
                <a:lnTo>
                  <a:pt x="10119" y="6907"/>
                </a:lnTo>
                <a:lnTo>
                  <a:pt x="10119" y="6907"/>
                </a:lnTo>
                <a:cubicBezTo>
                  <a:pt x="10103" y="6944"/>
                  <a:pt x="10142" y="7109"/>
                  <a:pt x="10125" y="7143"/>
                </a:cubicBezTo>
                <a:lnTo>
                  <a:pt x="10125" y="7143"/>
                </a:lnTo>
                <a:cubicBezTo>
                  <a:pt x="10417" y="6730"/>
                  <a:pt x="10757" y="6365"/>
                  <a:pt x="11098" y="6000"/>
                </a:cubicBezTo>
                <a:cubicBezTo>
                  <a:pt x="11220" y="5878"/>
                  <a:pt x="11342" y="5756"/>
                  <a:pt x="11464" y="5659"/>
                </a:cubicBezTo>
                <a:lnTo>
                  <a:pt x="11659" y="5488"/>
                </a:lnTo>
                <a:cubicBezTo>
                  <a:pt x="11707" y="5463"/>
                  <a:pt x="11732" y="5439"/>
                  <a:pt x="11781" y="5415"/>
                </a:cubicBezTo>
                <a:lnTo>
                  <a:pt x="11829" y="5366"/>
                </a:lnTo>
                <a:cubicBezTo>
                  <a:pt x="11903" y="5293"/>
                  <a:pt x="12000" y="5244"/>
                  <a:pt x="12098" y="5195"/>
                </a:cubicBezTo>
                <a:cubicBezTo>
                  <a:pt x="12122" y="5195"/>
                  <a:pt x="12171" y="5171"/>
                  <a:pt x="12195" y="5171"/>
                </a:cubicBezTo>
                <a:lnTo>
                  <a:pt x="12268" y="5171"/>
                </a:lnTo>
                <a:lnTo>
                  <a:pt x="12268" y="5293"/>
                </a:lnTo>
                <a:cubicBezTo>
                  <a:pt x="12244" y="5415"/>
                  <a:pt x="12195" y="5415"/>
                  <a:pt x="12195" y="5415"/>
                </a:cubicBezTo>
                <a:cubicBezTo>
                  <a:pt x="12195" y="5427"/>
                  <a:pt x="12201" y="5433"/>
                  <a:pt x="12207" y="5433"/>
                </a:cubicBezTo>
                <a:cubicBezTo>
                  <a:pt x="12214" y="5433"/>
                  <a:pt x="12220" y="5427"/>
                  <a:pt x="12220" y="5415"/>
                </a:cubicBezTo>
                <a:cubicBezTo>
                  <a:pt x="12244" y="5415"/>
                  <a:pt x="12244" y="5415"/>
                  <a:pt x="12244" y="5439"/>
                </a:cubicBezTo>
                <a:cubicBezTo>
                  <a:pt x="12244" y="5488"/>
                  <a:pt x="12195" y="5488"/>
                  <a:pt x="12195" y="5488"/>
                </a:cubicBezTo>
                <a:cubicBezTo>
                  <a:pt x="12195" y="5488"/>
                  <a:pt x="12195" y="5519"/>
                  <a:pt x="12208" y="5519"/>
                </a:cubicBezTo>
                <a:cubicBezTo>
                  <a:pt x="12211" y="5519"/>
                  <a:pt x="12215" y="5517"/>
                  <a:pt x="12220" y="5512"/>
                </a:cubicBezTo>
                <a:cubicBezTo>
                  <a:pt x="12244" y="5512"/>
                  <a:pt x="12293" y="5439"/>
                  <a:pt x="12342" y="5390"/>
                </a:cubicBezTo>
                <a:lnTo>
                  <a:pt x="12342" y="5512"/>
                </a:lnTo>
                <a:lnTo>
                  <a:pt x="12293" y="5512"/>
                </a:lnTo>
                <a:cubicBezTo>
                  <a:pt x="12293" y="5512"/>
                  <a:pt x="12317" y="5512"/>
                  <a:pt x="12366" y="5537"/>
                </a:cubicBezTo>
                <a:cubicBezTo>
                  <a:pt x="12366" y="5561"/>
                  <a:pt x="12390" y="5561"/>
                  <a:pt x="12390" y="5585"/>
                </a:cubicBezTo>
                <a:cubicBezTo>
                  <a:pt x="12390" y="5610"/>
                  <a:pt x="12390" y="5610"/>
                  <a:pt x="12390" y="5634"/>
                </a:cubicBezTo>
                <a:lnTo>
                  <a:pt x="12390" y="5707"/>
                </a:lnTo>
                <a:cubicBezTo>
                  <a:pt x="12390" y="5976"/>
                  <a:pt x="12390" y="6268"/>
                  <a:pt x="12366" y="6561"/>
                </a:cubicBezTo>
                <a:cubicBezTo>
                  <a:pt x="12366" y="6707"/>
                  <a:pt x="12342" y="6854"/>
                  <a:pt x="12342" y="7000"/>
                </a:cubicBezTo>
                <a:lnTo>
                  <a:pt x="12293" y="7439"/>
                </a:lnTo>
                <a:cubicBezTo>
                  <a:pt x="12268" y="7439"/>
                  <a:pt x="12244" y="7293"/>
                  <a:pt x="12244" y="7171"/>
                </a:cubicBezTo>
                <a:cubicBezTo>
                  <a:pt x="12244" y="7268"/>
                  <a:pt x="12244" y="7341"/>
                  <a:pt x="12220" y="7439"/>
                </a:cubicBezTo>
                <a:cubicBezTo>
                  <a:pt x="12227" y="7415"/>
                  <a:pt x="12233" y="7406"/>
                  <a:pt x="12236" y="7406"/>
                </a:cubicBezTo>
                <a:cubicBezTo>
                  <a:pt x="12252" y="7406"/>
                  <a:pt x="12231" y="7601"/>
                  <a:pt x="12238" y="7601"/>
                </a:cubicBezTo>
                <a:cubicBezTo>
                  <a:pt x="12239" y="7601"/>
                  <a:pt x="12241" y="7596"/>
                  <a:pt x="12244" y="7585"/>
                </a:cubicBezTo>
                <a:lnTo>
                  <a:pt x="12244" y="7585"/>
                </a:lnTo>
                <a:cubicBezTo>
                  <a:pt x="12317" y="8000"/>
                  <a:pt x="12171" y="8561"/>
                  <a:pt x="12220" y="8951"/>
                </a:cubicBezTo>
                <a:lnTo>
                  <a:pt x="13073" y="9415"/>
                </a:lnTo>
                <a:cubicBezTo>
                  <a:pt x="13342" y="9585"/>
                  <a:pt x="13634" y="9707"/>
                  <a:pt x="13927" y="9829"/>
                </a:cubicBezTo>
                <a:cubicBezTo>
                  <a:pt x="13927" y="9902"/>
                  <a:pt x="13927" y="10000"/>
                  <a:pt x="13902" y="10073"/>
                </a:cubicBezTo>
                <a:cubicBezTo>
                  <a:pt x="13951" y="9951"/>
                  <a:pt x="13951" y="9829"/>
                  <a:pt x="13951" y="9732"/>
                </a:cubicBezTo>
                <a:lnTo>
                  <a:pt x="13878" y="9707"/>
                </a:lnTo>
                <a:cubicBezTo>
                  <a:pt x="13878" y="9439"/>
                  <a:pt x="13927" y="9634"/>
                  <a:pt x="13927" y="9390"/>
                </a:cubicBezTo>
                <a:cubicBezTo>
                  <a:pt x="13976" y="9390"/>
                  <a:pt x="13976" y="9610"/>
                  <a:pt x="13976" y="9829"/>
                </a:cubicBezTo>
                <a:cubicBezTo>
                  <a:pt x="14000" y="9683"/>
                  <a:pt x="14000" y="9512"/>
                  <a:pt x="13976" y="9366"/>
                </a:cubicBezTo>
                <a:cubicBezTo>
                  <a:pt x="13985" y="9299"/>
                  <a:pt x="13995" y="9288"/>
                  <a:pt x="14006" y="9288"/>
                </a:cubicBezTo>
                <a:cubicBezTo>
                  <a:pt x="14011" y="9288"/>
                  <a:pt x="14016" y="9290"/>
                  <a:pt x="14022" y="9290"/>
                </a:cubicBezTo>
                <a:cubicBezTo>
                  <a:pt x="14036" y="9290"/>
                  <a:pt x="14052" y="9278"/>
                  <a:pt x="14073" y="9195"/>
                </a:cubicBezTo>
                <a:cubicBezTo>
                  <a:pt x="14049" y="9000"/>
                  <a:pt x="14049" y="8829"/>
                  <a:pt x="14073" y="8634"/>
                </a:cubicBezTo>
                <a:cubicBezTo>
                  <a:pt x="14146" y="8195"/>
                  <a:pt x="14049" y="7951"/>
                  <a:pt x="14122" y="7537"/>
                </a:cubicBezTo>
                <a:lnTo>
                  <a:pt x="14122" y="7537"/>
                </a:lnTo>
                <a:lnTo>
                  <a:pt x="14122" y="7585"/>
                </a:lnTo>
                <a:cubicBezTo>
                  <a:pt x="14169" y="7444"/>
                  <a:pt x="14171" y="7165"/>
                  <a:pt x="14193" y="6882"/>
                </a:cubicBezTo>
                <a:lnTo>
                  <a:pt x="14193" y="6882"/>
                </a:lnTo>
                <a:cubicBezTo>
                  <a:pt x="14188" y="6910"/>
                  <a:pt x="14177" y="6934"/>
                  <a:pt x="14167" y="6934"/>
                </a:cubicBezTo>
                <a:cubicBezTo>
                  <a:pt x="14156" y="6934"/>
                  <a:pt x="14146" y="6906"/>
                  <a:pt x="14146" y="6829"/>
                </a:cubicBezTo>
                <a:cubicBezTo>
                  <a:pt x="14195" y="6537"/>
                  <a:pt x="14171" y="6293"/>
                  <a:pt x="14220" y="6073"/>
                </a:cubicBezTo>
                <a:lnTo>
                  <a:pt x="14171" y="5829"/>
                </a:lnTo>
                <a:lnTo>
                  <a:pt x="14171" y="5561"/>
                </a:lnTo>
                <a:cubicBezTo>
                  <a:pt x="14171" y="5366"/>
                  <a:pt x="14171" y="5195"/>
                  <a:pt x="14146" y="5024"/>
                </a:cubicBezTo>
                <a:cubicBezTo>
                  <a:pt x="14098" y="4634"/>
                  <a:pt x="14049" y="4171"/>
                  <a:pt x="13976" y="3659"/>
                </a:cubicBezTo>
                <a:lnTo>
                  <a:pt x="13317" y="3244"/>
                </a:lnTo>
                <a:cubicBezTo>
                  <a:pt x="13220" y="3171"/>
                  <a:pt x="13098" y="3122"/>
                  <a:pt x="12976" y="3049"/>
                </a:cubicBezTo>
                <a:lnTo>
                  <a:pt x="12537" y="2829"/>
                </a:lnTo>
                <a:cubicBezTo>
                  <a:pt x="12244" y="2927"/>
                  <a:pt x="11976" y="3073"/>
                  <a:pt x="11683" y="3195"/>
                </a:cubicBezTo>
                <a:cubicBezTo>
                  <a:pt x="11537" y="3268"/>
                  <a:pt x="11390" y="3341"/>
                  <a:pt x="11268" y="3439"/>
                </a:cubicBezTo>
                <a:lnTo>
                  <a:pt x="11049" y="3561"/>
                </a:lnTo>
                <a:cubicBezTo>
                  <a:pt x="10976" y="3585"/>
                  <a:pt x="10903" y="3659"/>
                  <a:pt x="10829" y="3683"/>
                </a:cubicBezTo>
                <a:lnTo>
                  <a:pt x="10610" y="3829"/>
                </a:lnTo>
                <a:lnTo>
                  <a:pt x="10488" y="3951"/>
                </a:lnTo>
                <a:lnTo>
                  <a:pt x="10244" y="4122"/>
                </a:lnTo>
                <a:cubicBezTo>
                  <a:pt x="10098" y="4268"/>
                  <a:pt x="9951" y="4390"/>
                  <a:pt x="9829" y="4512"/>
                </a:cubicBezTo>
                <a:cubicBezTo>
                  <a:pt x="9812" y="4530"/>
                  <a:pt x="9794" y="4548"/>
                  <a:pt x="9776" y="4565"/>
                </a:cubicBezTo>
                <a:lnTo>
                  <a:pt x="9776" y="4565"/>
                </a:lnTo>
                <a:cubicBezTo>
                  <a:pt x="9804" y="4117"/>
                  <a:pt x="9797" y="3672"/>
                  <a:pt x="9756" y="3244"/>
                </a:cubicBezTo>
                <a:cubicBezTo>
                  <a:pt x="9781" y="3122"/>
                  <a:pt x="9781" y="3000"/>
                  <a:pt x="9756" y="2878"/>
                </a:cubicBezTo>
                <a:cubicBezTo>
                  <a:pt x="9756" y="2756"/>
                  <a:pt x="9732" y="2634"/>
                  <a:pt x="9707" y="2512"/>
                </a:cubicBezTo>
                <a:lnTo>
                  <a:pt x="9317" y="2171"/>
                </a:lnTo>
                <a:lnTo>
                  <a:pt x="9317" y="2171"/>
                </a:lnTo>
                <a:cubicBezTo>
                  <a:pt x="9366" y="2244"/>
                  <a:pt x="9390" y="2268"/>
                  <a:pt x="9366" y="2268"/>
                </a:cubicBezTo>
                <a:cubicBezTo>
                  <a:pt x="9342" y="2268"/>
                  <a:pt x="9317" y="2244"/>
                  <a:pt x="9268" y="2220"/>
                </a:cubicBezTo>
                <a:lnTo>
                  <a:pt x="9098" y="2049"/>
                </a:lnTo>
                <a:cubicBezTo>
                  <a:pt x="8927" y="1976"/>
                  <a:pt x="8927" y="2000"/>
                  <a:pt x="8903" y="1976"/>
                </a:cubicBezTo>
                <a:cubicBezTo>
                  <a:pt x="8878" y="1976"/>
                  <a:pt x="8854" y="1976"/>
                  <a:pt x="8805" y="1951"/>
                </a:cubicBezTo>
                <a:lnTo>
                  <a:pt x="8683" y="1927"/>
                </a:lnTo>
                <a:lnTo>
                  <a:pt x="8464" y="1829"/>
                </a:lnTo>
                <a:lnTo>
                  <a:pt x="8366" y="1805"/>
                </a:lnTo>
                <a:cubicBezTo>
                  <a:pt x="8220" y="1854"/>
                  <a:pt x="8049" y="1927"/>
                  <a:pt x="7829" y="2000"/>
                </a:cubicBezTo>
                <a:lnTo>
                  <a:pt x="7683" y="2073"/>
                </a:lnTo>
                <a:lnTo>
                  <a:pt x="7488" y="2171"/>
                </a:lnTo>
                <a:lnTo>
                  <a:pt x="7122" y="2366"/>
                </a:lnTo>
                <a:cubicBezTo>
                  <a:pt x="6878" y="2537"/>
                  <a:pt x="6586" y="2707"/>
                  <a:pt x="6342" y="2927"/>
                </a:cubicBezTo>
                <a:cubicBezTo>
                  <a:pt x="6171" y="3073"/>
                  <a:pt x="6000" y="3220"/>
                  <a:pt x="5829" y="3366"/>
                </a:cubicBezTo>
                <a:lnTo>
                  <a:pt x="5342" y="3805"/>
                </a:lnTo>
                <a:cubicBezTo>
                  <a:pt x="5220" y="3902"/>
                  <a:pt x="5244" y="3902"/>
                  <a:pt x="5195" y="3927"/>
                </a:cubicBezTo>
                <a:lnTo>
                  <a:pt x="5147" y="3976"/>
                </a:lnTo>
                <a:cubicBezTo>
                  <a:pt x="5073" y="4049"/>
                  <a:pt x="5000" y="4098"/>
                  <a:pt x="4927" y="4122"/>
                </a:cubicBezTo>
                <a:cubicBezTo>
                  <a:pt x="4903" y="4146"/>
                  <a:pt x="4854" y="4171"/>
                  <a:pt x="4805" y="4171"/>
                </a:cubicBezTo>
                <a:lnTo>
                  <a:pt x="4781" y="4195"/>
                </a:lnTo>
                <a:cubicBezTo>
                  <a:pt x="4781" y="4171"/>
                  <a:pt x="4781" y="4146"/>
                  <a:pt x="4781" y="4122"/>
                </a:cubicBezTo>
                <a:cubicBezTo>
                  <a:pt x="4781" y="4098"/>
                  <a:pt x="4781" y="4049"/>
                  <a:pt x="4781" y="4000"/>
                </a:cubicBezTo>
                <a:lnTo>
                  <a:pt x="4781" y="3976"/>
                </a:lnTo>
                <a:cubicBezTo>
                  <a:pt x="4781" y="3951"/>
                  <a:pt x="4781" y="3927"/>
                  <a:pt x="4781" y="3902"/>
                </a:cubicBezTo>
                <a:lnTo>
                  <a:pt x="4781" y="3756"/>
                </a:lnTo>
                <a:cubicBezTo>
                  <a:pt x="4781" y="3512"/>
                  <a:pt x="4830" y="3293"/>
                  <a:pt x="4830" y="3049"/>
                </a:cubicBezTo>
                <a:cubicBezTo>
                  <a:pt x="4854" y="2805"/>
                  <a:pt x="4878" y="2537"/>
                  <a:pt x="4903" y="2293"/>
                </a:cubicBezTo>
                <a:cubicBezTo>
                  <a:pt x="4951" y="1781"/>
                  <a:pt x="4976" y="1293"/>
                  <a:pt x="5025" y="829"/>
                </a:cubicBezTo>
                <a:lnTo>
                  <a:pt x="4781" y="610"/>
                </a:lnTo>
                <a:lnTo>
                  <a:pt x="4756" y="585"/>
                </a:lnTo>
                <a:lnTo>
                  <a:pt x="4756" y="561"/>
                </a:lnTo>
                <a:lnTo>
                  <a:pt x="4732" y="537"/>
                </a:lnTo>
                <a:lnTo>
                  <a:pt x="4683" y="464"/>
                </a:lnTo>
                <a:lnTo>
                  <a:pt x="4561" y="342"/>
                </a:lnTo>
                <a:lnTo>
                  <a:pt x="4561" y="342"/>
                </a:lnTo>
                <a:cubicBezTo>
                  <a:pt x="4391" y="195"/>
                  <a:pt x="4439" y="146"/>
                  <a:pt x="4342" y="49"/>
                </a:cubicBezTo>
                <a:lnTo>
                  <a:pt x="43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2" name="Google Shape;302;p10"/>
          <p:cNvSpPr/>
          <p:nvPr/>
        </p:nvSpPr>
        <p:spPr>
          <a:xfrm>
            <a:off x="516729" y="5370579"/>
            <a:ext cx="657913" cy="444845"/>
          </a:xfrm>
          <a:custGeom>
            <a:avLst/>
            <a:gdLst/>
            <a:ahLst/>
            <a:cxnLst/>
            <a:rect l="l" t="t" r="r" b="b"/>
            <a:pathLst>
              <a:path w="16415" h="11098" extrusionOk="0">
                <a:moveTo>
                  <a:pt x="14537" y="2268"/>
                </a:moveTo>
                <a:cubicBezTo>
                  <a:pt x="14546" y="2287"/>
                  <a:pt x="14555" y="2306"/>
                  <a:pt x="14564" y="2325"/>
                </a:cubicBezTo>
                <a:lnTo>
                  <a:pt x="14564" y="2325"/>
                </a:lnTo>
                <a:cubicBezTo>
                  <a:pt x="14559" y="2307"/>
                  <a:pt x="14549" y="2287"/>
                  <a:pt x="14537" y="2268"/>
                </a:cubicBezTo>
                <a:close/>
                <a:moveTo>
                  <a:pt x="11890" y="6000"/>
                </a:moveTo>
                <a:lnTo>
                  <a:pt x="11890" y="6000"/>
                </a:lnTo>
                <a:cubicBezTo>
                  <a:pt x="11886" y="6017"/>
                  <a:pt x="11882" y="6034"/>
                  <a:pt x="11878" y="6049"/>
                </a:cubicBezTo>
                <a:cubicBezTo>
                  <a:pt x="11887" y="6040"/>
                  <a:pt x="11891" y="6022"/>
                  <a:pt x="11890" y="6000"/>
                </a:cubicBezTo>
                <a:close/>
                <a:moveTo>
                  <a:pt x="6388" y="9388"/>
                </a:moveTo>
                <a:lnTo>
                  <a:pt x="6388" y="9388"/>
                </a:lnTo>
                <a:cubicBezTo>
                  <a:pt x="6383" y="9395"/>
                  <a:pt x="6380" y="9400"/>
                  <a:pt x="6381" y="9400"/>
                </a:cubicBezTo>
                <a:cubicBezTo>
                  <a:pt x="6381" y="9400"/>
                  <a:pt x="6384" y="9397"/>
                  <a:pt x="6391" y="9390"/>
                </a:cubicBezTo>
                <a:cubicBezTo>
                  <a:pt x="6391" y="9390"/>
                  <a:pt x="6390" y="9389"/>
                  <a:pt x="6388" y="9388"/>
                </a:cubicBezTo>
                <a:close/>
                <a:moveTo>
                  <a:pt x="13000" y="0"/>
                </a:moveTo>
                <a:lnTo>
                  <a:pt x="12171" y="49"/>
                </a:lnTo>
                <a:cubicBezTo>
                  <a:pt x="12074" y="49"/>
                  <a:pt x="12000" y="73"/>
                  <a:pt x="11903" y="73"/>
                </a:cubicBezTo>
                <a:lnTo>
                  <a:pt x="11659" y="146"/>
                </a:lnTo>
                <a:lnTo>
                  <a:pt x="11391" y="220"/>
                </a:lnTo>
                <a:lnTo>
                  <a:pt x="11000" y="293"/>
                </a:lnTo>
                <a:cubicBezTo>
                  <a:pt x="10952" y="439"/>
                  <a:pt x="10903" y="610"/>
                  <a:pt x="10878" y="756"/>
                </a:cubicBezTo>
                <a:cubicBezTo>
                  <a:pt x="10830" y="902"/>
                  <a:pt x="10781" y="1073"/>
                  <a:pt x="10757" y="1219"/>
                </a:cubicBezTo>
                <a:cubicBezTo>
                  <a:pt x="10708" y="1561"/>
                  <a:pt x="10635" y="1878"/>
                  <a:pt x="10586" y="2219"/>
                </a:cubicBezTo>
                <a:cubicBezTo>
                  <a:pt x="10561" y="2366"/>
                  <a:pt x="10513" y="2537"/>
                  <a:pt x="10488" y="2707"/>
                </a:cubicBezTo>
                <a:cubicBezTo>
                  <a:pt x="10464" y="2854"/>
                  <a:pt x="10439" y="3024"/>
                  <a:pt x="10439" y="3195"/>
                </a:cubicBezTo>
                <a:cubicBezTo>
                  <a:pt x="10415" y="3341"/>
                  <a:pt x="10391" y="3561"/>
                  <a:pt x="10366" y="3732"/>
                </a:cubicBezTo>
                <a:cubicBezTo>
                  <a:pt x="10318" y="4024"/>
                  <a:pt x="10293" y="4341"/>
                  <a:pt x="10269" y="4585"/>
                </a:cubicBezTo>
                <a:cubicBezTo>
                  <a:pt x="10269" y="4707"/>
                  <a:pt x="10220" y="4829"/>
                  <a:pt x="10220" y="4927"/>
                </a:cubicBezTo>
                <a:cubicBezTo>
                  <a:pt x="10220" y="4975"/>
                  <a:pt x="10220" y="5000"/>
                  <a:pt x="10196" y="5049"/>
                </a:cubicBezTo>
                <a:cubicBezTo>
                  <a:pt x="10196" y="5097"/>
                  <a:pt x="10171" y="5146"/>
                  <a:pt x="10171" y="5195"/>
                </a:cubicBezTo>
                <a:cubicBezTo>
                  <a:pt x="10171" y="5244"/>
                  <a:pt x="10147" y="5293"/>
                  <a:pt x="10147" y="5317"/>
                </a:cubicBezTo>
                <a:cubicBezTo>
                  <a:pt x="10122" y="5293"/>
                  <a:pt x="10074" y="5268"/>
                  <a:pt x="10049" y="5244"/>
                </a:cubicBezTo>
                <a:lnTo>
                  <a:pt x="9927" y="5146"/>
                </a:lnTo>
                <a:lnTo>
                  <a:pt x="9171" y="4366"/>
                </a:lnTo>
                <a:cubicBezTo>
                  <a:pt x="8927" y="4097"/>
                  <a:pt x="8683" y="3854"/>
                  <a:pt x="8440" y="3634"/>
                </a:cubicBezTo>
                <a:lnTo>
                  <a:pt x="8074" y="3268"/>
                </a:lnTo>
                <a:cubicBezTo>
                  <a:pt x="7879" y="3097"/>
                  <a:pt x="7683" y="2902"/>
                  <a:pt x="7513" y="2780"/>
                </a:cubicBezTo>
                <a:cubicBezTo>
                  <a:pt x="7269" y="2537"/>
                  <a:pt x="6952" y="2268"/>
                  <a:pt x="6635" y="2024"/>
                </a:cubicBezTo>
                <a:cubicBezTo>
                  <a:pt x="6562" y="2024"/>
                  <a:pt x="6513" y="2024"/>
                  <a:pt x="6464" y="2049"/>
                </a:cubicBezTo>
                <a:lnTo>
                  <a:pt x="6318" y="2049"/>
                </a:lnTo>
                <a:cubicBezTo>
                  <a:pt x="6488" y="2049"/>
                  <a:pt x="6440" y="2098"/>
                  <a:pt x="6318" y="2122"/>
                </a:cubicBezTo>
                <a:cubicBezTo>
                  <a:pt x="5708" y="2195"/>
                  <a:pt x="5927" y="2171"/>
                  <a:pt x="5805" y="2195"/>
                </a:cubicBezTo>
                <a:cubicBezTo>
                  <a:pt x="5805" y="2195"/>
                  <a:pt x="5757" y="2219"/>
                  <a:pt x="5708" y="2268"/>
                </a:cubicBezTo>
                <a:lnTo>
                  <a:pt x="5488" y="2390"/>
                </a:lnTo>
                <a:cubicBezTo>
                  <a:pt x="5366" y="2439"/>
                  <a:pt x="5269" y="2512"/>
                  <a:pt x="5074" y="2610"/>
                </a:cubicBezTo>
                <a:cubicBezTo>
                  <a:pt x="5025" y="2805"/>
                  <a:pt x="4952" y="2976"/>
                  <a:pt x="4903" y="3219"/>
                </a:cubicBezTo>
                <a:cubicBezTo>
                  <a:pt x="4879" y="3341"/>
                  <a:pt x="4830" y="3463"/>
                  <a:pt x="4805" y="3585"/>
                </a:cubicBezTo>
                <a:cubicBezTo>
                  <a:pt x="4757" y="3707"/>
                  <a:pt x="4732" y="3829"/>
                  <a:pt x="4708" y="3976"/>
                </a:cubicBezTo>
                <a:cubicBezTo>
                  <a:pt x="4683" y="4097"/>
                  <a:pt x="4659" y="4244"/>
                  <a:pt x="4635" y="4390"/>
                </a:cubicBezTo>
                <a:cubicBezTo>
                  <a:pt x="4635" y="4463"/>
                  <a:pt x="4610" y="4536"/>
                  <a:pt x="4610" y="4610"/>
                </a:cubicBezTo>
                <a:cubicBezTo>
                  <a:pt x="4610" y="4658"/>
                  <a:pt x="4610" y="4707"/>
                  <a:pt x="4586" y="4756"/>
                </a:cubicBezTo>
                <a:cubicBezTo>
                  <a:pt x="4562" y="4951"/>
                  <a:pt x="4562" y="5146"/>
                  <a:pt x="4537" y="5341"/>
                </a:cubicBezTo>
                <a:cubicBezTo>
                  <a:pt x="4513" y="5732"/>
                  <a:pt x="4513" y="6146"/>
                  <a:pt x="4537" y="6536"/>
                </a:cubicBezTo>
                <a:lnTo>
                  <a:pt x="4537" y="6683"/>
                </a:lnTo>
                <a:lnTo>
                  <a:pt x="4537" y="6805"/>
                </a:lnTo>
                <a:cubicBezTo>
                  <a:pt x="4537" y="6829"/>
                  <a:pt x="4537" y="6878"/>
                  <a:pt x="4537" y="6902"/>
                </a:cubicBezTo>
                <a:cubicBezTo>
                  <a:pt x="4562" y="6975"/>
                  <a:pt x="4562" y="7049"/>
                  <a:pt x="4586" y="7122"/>
                </a:cubicBezTo>
                <a:lnTo>
                  <a:pt x="4635" y="7195"/>
                </a:lnTo>
                <a:lnTo>
                  <a:pt x="4659" y="7219"/>
                </a:lnTo>
                <a:cubicBezTo>
                  <a:pt x="4647" y="7232"/>
                  <a:pt x="4635" y="7238"/>
                  <a:pt x="4623" y="7238"/>
                </a:cubicBezTo>
                <a:cubicBezTo>
                  <a:pt x="4610" y="7238"/>
                  <a:pt x="4598" y="7232"/>
                  <a:pt x="4586" y="7219"/>
                </a:cubicBezTo>
                <a:cubicBezTo>
                  <a:pt x="4537" y="7219"/>
                  <a:pt x="4488" y="7195"/>
                  <a:pt x="4440" y="7171"/>
                </a:cubicBezTo>
                <a:lnTo>
                  <a:pt x="4415" y="7171"/>
                </a:lnTo>
                <a:lnTo>
                  <a:pt x="4415" y="7146"/>
                </a:lnTo>
                <a:cubicBezTo>
                  <a:pt x="4366" y="7146"/>
                  <a:pt x="4318" y="7097"/>
                  <a:pt x="4269" y="7073"/>
                </a:cubicBezTo>
                <a:cubicBezTo>
                  <a:pt x="4244" y="7049"/>
                  <a:pt x="4196" y="7024"/>
                  <a:pt x="4171" y="7000"/>
                </a:cubicBezTo>
                <a:lnTo>
                  <a:pt x="4098" y="6951"/>
                </a:lnTo>
                <a:lnTo>
                  <a:pt x="4049" y="6902"/>
                </a:lnTo>
                <a:lnTo>
                  <a:pt x="3927" y="6805"/>
                </a:lnTo>
                <a:cubicBezTo>
                  <a:pt x="3757" y="6683"/>
                  <a:pt x="3610" y="6536"/>
                  <a:pt x="3440" y="6414"/>
                </a:cubicBezTo>
                <a:lnTo>
                  <a:pt x="2684" y="5805"/>
                </a:lnTo>
                <a:lnTo>
                  <a:pt x="2025" y="5244"/>
                </a:lnTo>
                <a:cubicBezTo>
                  <a:pt x="1830" y="5097"/>
                  <a:pt x="1684" y="5000"/>
                  <a:pt x="1586" y="4902"/>
                </a:cubicBezTo>
                <a:lnTo>
                  <a:pt x="1586" y="4902"/>
                </a:lnTo>
                <a:lnTo>
                  <a:pt x="1684" y="5000"/>
                </a:lnTo>
                <a:lnTo>
                  <a:pt x="1684" y="5000"/>
                </a:lnTo>
                <a:lnTo>
                  <a:pt x="1586" y="4927"/>
                </a:lnTo>
                <a:cubicBezTo>
                  <a:pt x="1366" y="5000"/>
                  <a:pt x="1147" y="5000"/>
                  <a:pt x="927" y="5000"/>
                </a:cubicBezTo>
                <a:cubicBezTo>
                  <a:pt x="976" y="5049"/>
                  <a:pt x="806" y="5097"/>
                  <a:pt x="659" y="5097"/>
                </a:cubicBezTo>
                <a:lnTo>
                  <a:pt x="635" y="5097"/>
                </a:lnTo>
                <a:lnTo>
                  <a:pt x="586" y="5122"/>
                </a:lnTo>
                <a:cubicBezTo>
                  <a:pt x="537" y="5195"/>
                  <a:pt x="464" y="5268"/>
                  <a:pt x="367" y="5390"/>
                </a:cubicBezTo>
                <a:lnTo>
                  <a:pt x="318" y="5463"/>
                </a:lnTo>
                <a:cubicBezTo>
                  <a:pt x="269" y="5512"/>
                  <a:pt x="245" y="5536"/>
                  <a:pt x="220" y="5585"/>
                </a:cubicBezTo>
                <a:lnTo>
                  <a:pt x="49" y="5780"/>
                </a:lnTo>
                <a:lnTo>
                  <a:pt x="49" y="6073"/>
                </a:lnTo>
                <a:lnTo>
                  <a:pt x="1" y="6024"/>
                </a:lnTo>
                <a:lnTo>
                  <a:pt x="1" y="6024"/>
                </a:lnTo>
                <a:cubicBezTo>
                  <a:pt x="25" y="6317"/>
                  <a:pt x="74" y="6707"/>
                  <a:pt x="74" y="7073"/>
                </a:cubicBezTo>
                <a:cubicBezTo>
                  <a:pt x="74" y="7244"/>
                  <a:pt x="98" y="7414"/>
                  <a:pt x="123" y="7610"/>
                </a:cubicBezTo>
                <a:cubicBezTo>
                  <a:pt x="147" y="7756"/>
                  <a:pt x="171" y="7902"/>
                  <a:pt x="196" y="8000"/>
                </a:cubicBezTo>
                <a:cubicBezTo>
                  <a:pt x="196" y="8122"/>
                  <a:pt x="220" y="8244"/>
                  <a:pt x="245" y="8390"/>
                </a:cubicBezTo>
                <a:cubicBezTo>
                  <a:pt x="245" y="8439"/>
                  <a:pt x="245" y="8488"/>
                  <a:pt x="269" y="8536"/>
                </a:cubicBezTo>
                <a:cubicBezTo>
                  <a:pt x="269" y="8585"/>
                  <a:pt x="269" y="8610"/>
                  <a:pt x="293" y="8658"/>
                </a:cubicBezTo>
                <a:cubicBezTo>
                  <a:pt x="318" y="8853"/>
                  <a:pt x="367" y="9049"/>
                  <a:pt x="391" y="9268"/>
                </a:cubicBezTo>
                <a:cubicBezTo>
                  <a:pt x="440" y="9463"/>
                  <a:pt x="513" y="9683"/>
                  <a:pt x="562" y="9878"/>
                </a:cubicBezTo>
                <a:cubicBezTo>
                  <a:pt x="635" y="10073"/>
                  <a:pt x="708" y="10268"/>
                  <a:pt x="806" y="10488"/>
                </a:cubicBezTo>
                <a:lnTo>
                  <a:pt x="806" y="10561"/>
                </a:lnTo>
                <a:cubicBezTo>
                  <a:pt x="806" y="10609"/>
                  <a:pt x="806" y="10683"/>
                  <a:pt x="830" y="10756"/>
                </a:cubicBezTo>
                <a:lnTo>
                  <a:pt x="903" y="11024"/>
                </a:lnTo>
                <a:lnTo>
                  <a:pt x="952" y="11097"/>
                </a:lnTo>
                <a:lnTo>
                  <a:pt x="1220" y="11097"/>
                </a:lnTo>
                <a:cubicBezTo>
                  <a:pt x="1391" y="11097"/>
                  <a:pt x="1586" y="11073"/>
                  <a:pt x="1781" y="11024"/>
                </a:cubicBezTo>
                <a:cubicBezTo>
                  <a:pt x="2171" y="10902"/>
                  <a:pt x="2537" y="10609"/>
                  <a:pt x="2488" y="10146"/>
                </a:cubicBezTo>
                <a:lnTo>
                  <a:pt x="2537" y="10146"/>
                </a:lnTo>
                <a:cubicBezTo>
                  <a:pt x="2537" y="10146"/>
                  <a:pt x="2464" y="10000"/>
                  <a:pt x="2464" y="10000"/>
                </a:cubicBezTo>
                <a:cubicBezTo>
                  <a:pt x="2415" y="9780"/>
                  <a:pt x="2318" y="9683"/>
                  <a:pt x="2366" y="9683"/>
                </a:cubicBezTo>
                <a:lnTo>
                  <a:pt x="2464" y="9975"/>
                </a:lnTo>
                <a:cubicBezTo>
                  <a:pt x="2445" y="9889"/>
                  <a:pt x="2441" y="9859"/>
                  <a:pt x="2447" y="9859"/>
                </a:cubicBezTo>
                <a:cubicBezTo>
                  <a:pt x="2457" y="9859"/>
                  <a:pt x="2493" y="9931"/>
                  <a:pt x="2537" y="9975"/>
                </a:cubicBezTo>
                <a:cubicBezTo>
                  <a:pt x="2488" y="9878"/>
                  <a:pt x="2488" y="9805"/>
                  <a:pt x="2464" y="9731"/>
                </a:cubicBezTo>
                <a:cubicBezTo>
                  <a:pt x="2458" y="9720"/>
                  <a:pt x="2455" y="9715"/>
                  <a:pt x="2454" y="9715"/>
                </a:cubicBezTo>
                <a:cubicBezTo>
                  <a:pt x="2450" y="9715"/>
                  <a:pt x="2464" y="9767"/>
                  <a:pt x="2464" y="9805"/>
                </a:cubicBezTo>
                <a:cubicBezTo>
                  <a:pt x="2391" y="9683"/>
                  <a:pt x="2318" y="9536"/>
                  <a:pt x="2269" y="9414"/>
                </a:cubicBezTo>
                <a:cubicBezTo>
                  <a:pt x="2220" y="9195"/>
                  <a:pt x="2342" y="9366"/>
                  <a:pt x="2269" y="9097"/>
                </a:cubicBezTo>
                <a:cubicBezTo>
                  <a:pt x="2220" y="8878"/>
                  <a:pt x="2171" y="8683"/>
                  <a:pt x="2123" y="8463"/>
                </a:cubicBezTo>
                <a:lnTo>
                  <a:pt x="2049" y="8122"/>
                </a:lnTo>
                <a:lnTo>
                  <a:pt x="2049" y="8049"/>
                </a:lnTo>
                <a:lnTo>
                  <a:pt x="2049" y="8024"/>
                </a:lnTo>
                <a:cubicBezTo>
                  <a:pt x="2049" y="7975"/>
                  <a:pt x="2049" y="7951"/>
                  <a:pt x="2074" y="7927"/>
                </a:cubicBezTo>
                <a:lnTo>
                  <a:pt x="2074" y="7878"/>
                </a:lnTo>
                <a:lnTo>
                  <a:pt x="2098" y="7878"/>
                </a:lnTo>
                <a:cubicBezTo>
                  <a:pt x="2123" y="7902"/>
                  <a:pt x="2098" y="7902"/>
                  <a:pt x="2123" y="7927"/>
                </a:cubicBezTo>
                <a:lnTo>
                  <a:pt x="2147" y="7927"/>
                </a:lnTo>
                <a:cubicBezTo>
                  <a:pt x="2147" y="7943"/>
                  <a:pt x="2147" y="7959"/>
                  <a:pt x="2147" y="7975"/>
                </a:cubicBezTo>
                <a:lnTo>
                  <a:pt x="2220" y="8049"/>
                </a:lnTo>
                <a:lnTo>
                  <a:pt x="2586" y="8317"/>
                </a:lnTo>
                <a:cubicBezTo>
                  <a:pt x="2635" y="8366"/>
                  <a:pt x="2708" y="8414"/>
                  <a:pt x="2781" y="8463"/>
                </a:cubicBezTo>
                <a:cubicBezTo>
                  <a:pt x="2830" y="8512"/>
                  <a:pt x="2879" y="8536"/>
                  <a:pt x="3001" y="8634"/>
                </a:cubicBezTo>
                <a:lnTo>
                  <a:pt x="3635" y="9073"/>
                </a:lnTo>
                <a:cubicBezTo>
                  <a:pt x="4025" y="9317"/>
                  <a:pt x="4293" y="9463"/>
                  <a:pt x="4293" y="9463"/>
                </a:cubicBezTo>
                <a:lnTo>
                  <a:pt x="4342" y="9390"/>
                </a:lnTo>
                <a:cubicBezTo>
                  <a:pt x="4513" y="9463"/>
                  <a:pt x="4659" y="9561"/>
                  <a:pt x="4805" y="9683"/>
                </a:cubicBezTo>
                <a:cubicBezTo>
                  <a:pt x="4830" y="9731"/>
                  <a:pt x="4879" y="9756"/>
                  <a:pt x="4903" y="9780"/>
                </a:cubicBezTo>
                <a:lnTo>
                  <a:pt x="5025" y="9853"/>
                </a:lnTo>
                <a:lnTo>
                  <a:pt x="5220" y="9927"/>
                </a:lnTo>
                <a:cubicBezTo>
                  <a:pt x="5391" y="9951"/>
                  <a:pt x="5562" y="10000"/>
                  <a:pt x="5732" y="10097"/>
                </a:cubicBezTo>
                <a:cubicBezTo>
                  <a:pt x="5805" y="10024"/>
                  <a:pt x="5879" y="9951"/>
                  <a:pt x="5952" y="9878"/>
                </a:cubicBezTo>
                <a:lnTo>
                  <a:pt x="6025" y="9805"/>
                </a:lnTo>
                <a:cubicBezTo>
                  <a:pt x="6025" y="9780"/>
                  <a:pt x="6049" y="9756"/>
                  <a:pt x="6049" y="9731"/>
                </a:cubicBezTo>
                <a:cubicBezTo>
                  <a:pt x="6049" y="9731"/>
                  <a:pt x="6146" y="9654"/>
                  <a:pt x="6167" y="9654"/>
                </a:cubicBezTo>
                <a:cubicBezTo>
                  <a:pt x="6170" y="9654"/>
                  <a:pt x="6171" y="9656"/>
                  <a:pt x="6171" y="9658"/>
                </a:cubicBezTo>
                <a:cubicBezTo>
                  <a:pt x="6171" y="9585"/>
                  <a:pt x="6269" y="9536"/>
                  <a:pt x="6342" y="9463"/>
                </a:cubicBezTo>
                <a:cubicBezTo>
                  <a:pt x="6357" y="9440"/>
                  <a:pt x="6361" y="9431"/>
                  <a:pt x="6357" y="9431"/>
                </a:cubicBezTo>
                <a:cubicBezTo>
                  <a:pt x="6349" y="9431"/>
                  <a:pt x="6310" y="9471"/>
                  <a:pt x="6293" y="9488"/>
                </a:cubicBezTo>
                <a:lnTo>
                  <a:pt x="6366" y="9390"/>
                </a:lnTo>
                <a:cubicBezTo>
                  <a:pt x="6366" y="9382"/>
                  <a:pt x="6369" y="9379"/>
                  <a:pt x="6373" y="9379"/>
                </a:cubicBezTo>
                <a:cubicBezTo>
                  <a:pt x="6378" y="9379"/>
                  <a:pt x="6385" y="9384"/>
                  <a:pt x="6388" y="9388"/>
                </a:cubicBezTo>
                <a:lnTo>
                  <a:pt x="6388" y="9388"/>
                </a:lnTo>
                <a:cubicBezTo>
                  <a:pt x="6395" y="9378"/>
                  <a:pt x="6405" y="9361"/>
                  <a:pt x="6415" y="9341"/>
                </a:cubicBezTo>
                <a:cubicBezTo>
                  <a:pt x="6464" y="9244"/>
                  <a:pt x="6586" y="9097"/>
                  <a:pt x="7074" y="8488"/>
                </a:cubicBezTo>
                <a:cubicBezTo>
                  <a:pt x="7025" y="8366"/>
                  <a:pt x="6976" y="8268"/>
                  <a:pt x="6927" y="8146"/>
                </a:cubicBezTo>
                <a:lnTo>
                  <a:pt x="6854" y="8000"/>
                </a:lnTo>
                <a:cubicBezTo>
                  <a:pt x="6830" y="7951"/>
                  <a:pt x="6805" y="7878"/>
                  <a:pt x="6805" y="7829"/>
                </a:cubicBezTo>
                <a:cubicBezTo>
                  <a:pt x="6757" y="7658"/>
                  <a:pt x="6708" y="7463"/>
                  <a:pt x="6683" y="7268"/>
                </a:cubicBezTo>
                <a:cubicBezTo>
                  <a:pt x="6659" y="7171"/>
                  <a:pt x="6635" y="7073"/>
                  <a:pt x="6610" y="6975"/>
                </a:cubicBezTo>
                <a:lnTo>
                  <a:pt x="6586" y="6683"/>
                </a:lnTo>
                <a:lnTo>
                  <a:pt x="6562" y="6561"/>
                </a:lnTo>
                <a:lnTo>
                  <a:pt x="6562" y="6488"/>
                </a:lnTo>
                <a:lnTo>
                  <a:pt x="6562" y="6366"/>
                </a:lnTo>
                <a:cubicBezTo>
                  <a:pt x="6562" y="6024"/>
                  <a:pt x="6562" y="5707"/>
                  <a:pt x="6586" y="5366"/>
                </a:cubicBezTo>
                <a:cubicBezTo>
                  <a:pt x="6586" y="5219"/>
                  <a:pt x="6610" y="5073"/>
                  <a:pt x="6610" y="4927"/>
                </a:cubicBezTo>
                <a:lnTo>
                  <a:pt x="6610" y="4878"/>
                </a:lnTo>
                <a:cubicBezTo>
                  <a:pt x="6598" y="4854"/>
                  <a:pt x="6598" y="4854"/>
                  <a:pt x="6592" y="4854"/>
                </a:cubicBezTo>
                <a:cubicBezTo>
                  <a:pt x="6586" y="4854"/>
                  <a:pt x="6574" y="4854"/>
                  <a:pt x="6537" y="4829"/>
                </a:cubicBezTo>
                <a:cubicBezTo>
                  <a:pt x="6464" y="4780"/>
                  <a:pt x="6561" y="4805"/>
                  <a:pt x="6537" y="4756"/>
                </a:cubicBezTo>
                <a:lnTo>
                  <a:pt x="6537" y="4756"/>
                </a:lnTo>
                <a:cubicBezTo>
                  <a:pt x="6562" y="4805"/>
                  <a:pt x="6586" y="4805"/>
                  <a:pt x="6586" y="4805"/>
                </a:cubicBezTo>
                <a:cubicBezTo>
                  <a:pt x="6586" y="4805"/>
                  <a:pt x="6586" y="4805"/>
                  <a:pt x="6635" y="4902"/>
                </a:cubicBezTo>
                <a:lnTo>
                  <a:pt x="6610" y="4805"/>
                </a:lnTo>
                <a:lnTo>
                  <a:pt x="6635" y="4854"/>
                </a:lnTo>
                <a:cubicBezTo>
                  <a:pt x="6635" y="4854"/>
                  <a:pt x="6635" y="4829"/>
                  <a:pt x="6635" y="4829"/>
                </a:cubicBezTo>
                <a:cubicBezTo>
                  <a:pt x="6635" y="4800"/>
                  <a:pt x="6635" y="4790"/>
                  <a:pt x="6636" y="4790"/>
                </a:cubicBezTo>
                <a:cubicBezTo>
                  <a:pt x="6638" y="4790"/>
                  <a:pt x="6644" y="4814"/>
                  <a:pt x="6659" y="4829"/>
                </a:cubicBezTo>
                <a:cubicBezTo>
                  <a:pt x="6659" y="4829"/>
                  <a:pt x="6659" y="4805"/>
                  <a:pt x="6683" y="4780"/>
                </a:cubicBezTo>
                <a:lnTo>
                  <a:pt x="6708" y="4780"/>
                </a:lnTo>
                <a:cubicBezTo>
                  <a:pt x="6708" y="4780"/>
                  <a:pt x="6708" y="4756"/>
                  <a:pt x="6757" y="4756"/>
                </a:cubicBezTo>
                <a:cubicBezTo>
                  <a:pt x="6781" y="4756"/>
                  <a:pt x="6757" y="4756"/>
                  <a:pt x="6757" y="4780"/>
                </a:cubicBezTo>
                <a:lnTo>
                  <a:pt x="6830" y="4854"/>
                </a:lnTo>
                <a:cubicBezTo>
                  <a:pt x="6903" y="4902"/>
                  <a:pt x="6976" y="4951"/>
                  <a:pt x="6976" y="5000"/>
                </a:cubicBezTo>
                <a:cubicBezTo>
                  <a:pt x="7053" y="5058"/>
                  <a:pt x="7238" y="5269"/>
                  <a:pt x="7299" y="5269"/>
                </a:cubicBezTo>
                <a:cubicBezTo>
                  <a:pt x="7315" y="5269"/>
                  <a:pt x="7323" y="5255"/>
                  <a:pt x="7318" y="5219"/>
                </a:cubicBezTo>
                <a:lnTo>
                  <a:pt x="7318" y="5219"/>
                </a:lnTo>
                <a:cubicBezTo>
                  <a:pt x="7337" y="5278"/>
                  <a:pt x="7483" y="5479"/>
                  <a:pt x="7450" y="5479"/>
                </a:cubicBezTo>
                <a:cubicBezTo>
                  <a:pt x="7443" y="5479"/>
                  <a:pt x="7424" y="5467"/>
                  <a:pt x="7391" y="5439"/>
                </a:cubicBezTo>
                <a:lnTo>
                  <a:pt x="7391" y="5439"/>
                </a:lnTo>
                <a:cubicBezTo>
                  <a:pt x="7464" y="5512"/>
                  <a:pt x="7537" y="5610"/>
                  <a:pt x="7635" y="5683"/>
                </a:cubicBezTo>
                <a:lnTo>
                  <a:pt x="7537" y="5536"/>
                </a:lnTo>
                <a:lnTo>
                  <a:pt x="7537" y="5536"/>
                </a:lnTo>
                <a:cubicBezTo>
                  <a:pt x="7732" y="5780"/>
                  <a:pt x="7952" y="6000"/>
                  <a:pt x="8196" y="6195"/>
                </a:cubicBezTo>
                <a:lnTo>
                  <a:pt x="8098" y="6073"/>
                </a:lnTo>
                <a:lnTo>
                  <a:pt x="8098" y="6073"/>
                </a:lnTo>
                <a:cubicBezTo>
                  <a:pt x="8269" y="6244"/>
                  <a:pt x="8440" y="6414"/>
                  <a:pt x="8440" y="6536"/>
                </a:cubicBezTo>
                <a:lnTo>
                  <a:pt x="8464" y="6561"/>
                </a:lnTo>
                <a:lnTo>
                  <a:pt x="8805" y="6902"/>
                </a:lnTo>
                <a:cubicBezTo>
                  <a:pt x="9000" y="7097"/>
                  <a:pt x="9220" y="7292"/>
                  <a:pt x="9439" y="7488"/>
                </a:cubicBezTo>
                <a:lnTo>
                  <a:pt x="9293" y="7317"/>
                </a:lnTo>
                <a:lnTo>
                  <a:pt x="9293" y="7317"/>
                </a:lnTo>
                <a:cubicBezTo>
                  <a:pt x="9415" y="7414"/>
                  <a:pt x="9659" y="7634"/>
                  <a:pt x="9952" y="7878"/>
                </a:cubicBezTo>
                <a:cubicBezTo>
                  <a:pt x="10122" y="7853"/>
                  <a:pt x="10269" y="7829"/>
                  <a:pt x="10391" y="7805"/>
                </a:cubicBezTo>
                <a:cubicBezTo>
                  <a:pt x="10513" y="7805"/>
                  <a:pt x="10683" y="7780"/>
                  <a:pt x="10830" y="7756"/>
                </a:cubicBezTo>
                <a:cubicBezTo>
                  <a:pt x="10952" y="7707"/>
                  <a:pt x="11074" y="7634"/>
                  <a:pt x="11196" y="7561"/>
                </a:cubicBezTo>
                <a:lnTo>
                  <a:pt x="11391" y="7463"/>
                </a:lnTo>
                <a:cubicBezTo>
                  <a:pt x="11439" y="7414"/>
                  <a:pt x="11488" y="7390"/>
                  <a:pt x="11586" y="7341"/>
                </a:cubicBezTo>
                <a:cubicBezTo>
                  <a:pt x="11683" y="6878"/>
                  <a:pt x="11781" y="6414"/>
                  <a:pt x="11854" y="5951"/>
                </a:cubicBezTo>
                <a:lnTo>
                  <a:pt x="11854" y="5951"/>
                </a:lnTo>
                <a:cubicBezTo>
                  <a:pt x="11854" y="5951"/>
                  <a:pt x="11830" y="6024"/>
                  <a:pt x="11805" y="6097"/>
                </a:cubicBezTo>
                <a:lnTo>
                  <a:pt x="11757" y="6219"/>
                </a:lnTo>
                <a:lnTo>
                  <a:pt x="11757" y="6146"/>
                </a:lnTo>
                <a:cubicBezTo>
                  <a:pt x="11757" y="6073"/>
                  <a:pt x="11757" y="6000"/>
                  <a:pt x="11781" y="5951"/>
                </a:cubicBezTo>
                <a:cubicBezTo>
                  <a:pt x="11781" y="5805"/>
                  <a:pt x="11805" y="5658"/>
                  <a:pt x="11805" y="5658"/>
                </a:cubicBezTo>
                <a:cubicBezTo>
                  <a:pt x="11805" y="5698"/>
                  <a:pt x="11886" y="5900"/>
                  <a:pt x="11890" y="6000"/>
                </a:cubicBezTo>
                <a:lnTo>
                  <a:pt x="11890" y="6000"/>
                </a:lnTo>
                <a:cubicBezTo>
                  <a:pt x="11911" y="5905"/>
                  <a:pt x="11935" y="5778"/>
                  <a:pt x="11976" y="5634"/>
                </a:cubicBezTo>
                <a:cubicBezTo>
                  <a:pt x="11976" y="5536"/>
                  <a:pt x="12000" y="5439"/>
                  <a:pt x="12025" y="5341"/>
                </a:cubicBezTo>
                <a:cubicBezTo>
                  <a:pt x="12025" y="5244"/>
                  <a:pt x="12049" y="5195"/>
                  <a:pt x="12049" y="5122"/>
                </a:cubicBezTo>
                <a:cubicBezTo>
                  <a:pt x="12098" y="4854"/>
                  <a:pt x="12147" y="4512"/>
                  <a:pt x="12196" y="4122"/>
                </a:cubicBezTo>
                <a:cubicBezTo>
                  <a:pt x="12220" y="3878"/>
                  <a:pt x="12244" y="3610"/>
                  <a:pt x="12293" y="3341"/>
                </a:cubicBezTo>
                <a:cubicBezTo>
                  <a:pt x="12293" y="3219"/>
                  <a:pt x="12317" y="3122"/>
                  <a:pt x="12342" y="3000"/>
                </a:cubicBezTo>
                <a:cubicBezTo>
                  <a:pt x="12342" y="2927"/>
                  <a:pt x="12366" y="2829"/>
                  <a:pt x="12391" y="2756"/>
                </a:cubicBezTo>
                <a:cubicBezTo>
                  <a:pt x="12391" y="2707"/>
                  <a:pt x="12415" y="2683"/>
                  <a:pt x="12439" y="2658"/>
                </a:cubicBezTo>
                <a:cubicBezTo>
                  <a:pt x="12439" y="2683"/>
                  <a:pt x="12464" y="2707"/>
                  <a:pt x="12464" y="2732"/>
                </a:cubicBezTo>
                <a:cubicBezTo>
                  <a:pt x="12488" y="2805"/>
                  <a:pt x="12513" y="2902"/>
                  <a:pt x="12513" y="2976"/>
                </a:cubicBezTo>
                <a:cubicBezTo>
                  <a:pt x="12531" y="2976"/>
                  <a:pt x="12521" y="2903"/>
                  <a:pt x="12538" y="2903"/>
                </a:cubicBezTo>
                <a:cubicBezTo>
                  <a:pt x="12543" y="2903"/>
                  <a:pt x="12550" y="2910"/>
                  <a:pt x="12561" y="2927"/>
                </a:cubicBezTo>
                <a:cubicBezTo>
                  <a:pt x="12561" y="2976"/>
                  <a:pt x="12561" y="3000"/>
                  <a:pt x="12561" y="3024"/>
                </a:cubicBezTo>
                <a:cubicBezTo>
                  <a:pt x="12561" y="3024"/>
                  <a:pt x="12575" y="3065"/>
                  <a:pt x="12582" y="3065"/>
                </a:cubicBezTo>
                <a:cubicBezTo>
                  <a:pt x="12584" y="3065"/>
                  <a:pt x="12586" y="3061"/>
                  <a:pt x="12586" y="3049"/>
                </a:cubicBezTo>
                <a:cubicBezTo>
                  <a:pt x="12561" y="2951"/>
                  <a:pt x="12561" y="2854"/>
                  <a:pt x="12537" y="2732"/>
                </a:cubicBezTo>
                <a:lnTo>
                  <a:pt x="12537" y="2732"/>
                </a:lnTo>
                <a:lnTo>
                  <a:pt x="12610" y="2854"/>
                </a:lnTo>
                <a:lnTo>
                  <a:pt x="12610" y="2927"/>
                </a:lnTo>
                <a:cubicBezTo>
                  <a:pt x="12610" y="2927"/>
                  <a:pt x="12628" y="2873"/>
                  <a:pt x="12664" y="2873"/>
                </a:cubicBezTo>
                <a:cubicBezTo>
                  <a:pt x="12670" y="2873"/>
                  <a:pt x="12676" y="2874"/>
                  <a:pt x="12683" y="2878"/>
                </a:cubicBezTo>
                <a:cubicBezTo>
                  <a:pt x="12708" y="2878"/>
                  <a:pt x="12708" y="2902"/>
                  <a:pt x="12732" y="2927"/>
                </a:cubicBezTo>
                <a:cubicBezTo>
                  <a:pt x="12781" y="3049"/>
                  <a:pt x="12854" y="3146"/>
                  <a:pt x="12927" y="3244"/>
                </a:cubicBezTo>
                <a:cubicBezTo>
                  <a:pt x="13074" y="3488"/>
                  <a:pt x="13220" y="3707"/>
                  <a:pt x="13366" y="3951"/>
                </a:cubicBezTo>
                <a:cubicBezTo>
                  <a:pt x="13342" y="3951"/>
                  <a:pt x="13269" y="3854"/>
                  <a:pt x="13171" y="3756"/>
                </a:cubicBezTo>
                <a:lnTo>
                  <a:pt x="13171" y="3756"/>
                </a:lnTo>
                <a:cubicBezTo>
                  <a:pt x="13220" y="3829"/>
                  <a:pt x="13269" y="3902"/>
                  <a:pt x="13317" y="4000"/>
                </a:cubicBezTo>
                <a:cubicBezTo>
                  <a:pt x="13309" y="3973"/>
                  <a:pt x="13309" y="3963"/>
                  <a:pt x="13314" y="3963"/>
                </a:cubicBezTo>
                <a:cubicBezTo>
                  <a:pt x="13335" y="3963"/>
                  <a:pt x="13438" y="4115"/>
                  <a:pt x="13446" y="4115"/>
                </a:cubicBezTo>
                <a:cubicBezTo>
                  <a:pt x="13448" y="4115"/>
                  <a:pt x="13446" y="4110"/>
                  <a:pt x="13439" y="4097"/>
                </a:cubicBezTo>
                <a:lnTo>
                  <a:pt x="13439" y="4097"/>
                </a:lnTo>
                <a:cubicBezTo>
                  <a:pt x="13781" y="4415"/>
                  <a:pt x="14025" y="4951"/>
                  <a:pt x="14317" y="5268"/>
                </a:cubicBezTo>
                <a:cubicBezTo>
                  <a:pt x="14415" y="5244"/>
                  <a:pt x="16171" y="5097"/>
                  <a:pt x="16244" y="5049"/>
                </a:cubicBezTo>
                <a:cubicBezTo>
                  <a:pt x="16317" y="5146"/>
                  <a:pt x="16391" y="5268"/>
                  <a:pt x="16415" y="5293"/>
                </a:cubicBezTo>
                <a:cubicBezTo>
                  <a:pt x="16366" y="5171"/>
                  <a:pt x="16293" y="5049"/>
                  <a:pt x="16195" y="4927"/>
                </a:cubicBezTo>
                <a:lnTo>
                  <a:pt x="16122" y="4951"/>
                </a:lnTo>
                <a:cubicBezTo>
                  <a:pt x="15952" y="4707"/>
                  <a:pt x="16122" y="4878"/>
                  <a:pt x="15952" y="4634"/>
                </a:cubicBezTo>
                <a:cubicBezTo>
                  <a:pt x="15956" y="4629"/>
                  <a:pt x="15962" y="4627"/>
                  <a:pt x="15968" y="4627"/>
                </a:cubicBezTo>
                <a:cubicBezTo>
                  <a:pt x="16028" y="4627"/>
                  <a:pt x="16161" y="4823"/>
                  <a:pt x="16293" y="5000"/>
                </a:cubicBezTo>
                <a:cubicBezTo>
                  <a:pt x="16171" y="4829"/>
                  <a:pt x="16073" y="4634"/>
                  <a:pt x="15976" y="4585"/>
                </a:cubicBezTo>
                <a:cubicBezTo>
                  <a:pt x="15878" y="4390"/>
                  <a:pt x="16049" y="4585"/>
                  <a:pt x="15927" y="4341"/>
                </a:cubicBezTo>
                <a:cubicBezTo>
                  <a:pt x="15781" y="4195"/>
                  <a:pt x="15659" y="4049"/>
                  <a:pt x="15561" y="3878"/>
                </a:cubicBezTo>
                <a:cubicBezTo>
                  <a:pt x="15342" y="3439"/>
                  <a:pt x="15098" y="3293"/>
                  <a:pt x="14903" y="2878"/>
                </a:cubicBezTo>
                <a:lnTo>
                  <a:pt x="14903" y="2878"/>
                </a:lnTo>
                <a:lnTo>
                  <a:pt x="14927" y="2927"/>
                </a:lnTo>
                <a:cubicBezTo>
                  <a:pt x="14882" y="2791"/>
                  <a:pt x="14689" y="2570"/>
                  <a:pt x="14564" y="2325"/>
                </a:cubicBezTo>
                <a:lnTo>
                  <a:pt x="14564" y="2325"/>
                </a:lnTo>
                <a:cubicBezTo>
                  <a:pt x="14571" y="2347"/>
                  <a:pt x="14571" y="2363"/>
                  <a:pt x="14562" y="2363"/>
                </a:cubicBezTo>
                <a:cubicBezTo>
                  <a:pt x="14552" y="2363"/>
                  <a:pt x="14528" y="2338"/>
                  <a:pt x="14488" y="2268"/>
                </a:cubicBezTo>
                <a:cubicBezTo>
                  <a:pt x="14147" y="1732"/>
                  <a:pt x="13903" y="1390"/>
                  <a:pt x="13659" y="951"/>
                </a:cubicBezTo>
                <a:lnTo>
                  <a:pt x="13391" y="659"/>
                </a:lnTo>
                <a:lnTo>
                  <a:pt x="13000" y="0"/>
                </a:lnTo>
                <a:close/>
              </a:path>
            </a:pathLst>
          </a:custGeom>
          <a:solidFill>
            <a:srgbClr val="9244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3" name="Google Shape;303;p10"/>
          <p:cNvSpPr/>
          <p:nvPr/>
        </p:nvSpPr>
        <p:spPr>
          <a:xfrm>
            <a:off x="808045" y="6372606"/>
            <a:ext cx="639356" cy="532828"/>
          </a:xfrm>
          <a:custGeom>
            <a:avLst/>
            <a:gdLst/>
            <a:ahLst/>
            <a:cxnLst/>
            <a:rect l="l" t="t" r="r" b="b"/>
            <a:pathLst>
              <a:path w="15952" h="13293" extrusionOk="0">
                <a:moveTo>
                  <a:pt x="1965" y="4136"/>
                </a:moveTo>
                <a:cubicBezTo>
                  <a:pt x="1969" y="4136"/>
                  <a:pt x="1973" y="4139"/>
                  <a:pt x="1976" y="4147"/>
                </a:cubicBezTo>
                <a:lnTo>
                  <a:pt x="1853" y="4285"/>
                </a:lnTo>
                <a:lnTo>
                  <a:pt x="1853" y="4285"/>
                </a:lnTo>
                <a:cubicBezTo>
                  <a:pt x="1921" y="4199"/>
                  <a:pt x="1947" y="4136"/>
                  <a:pt x="1965" y="4136"/>
                </a:cubicBezTo>
                <a:close/>
                <a:moveTo>
                  <a:pt x="4077" y="7219"/>
                </a:moveTo>
                <a:lnTo>
                  <a:pt x="4077" y="7219"/>
                </a:lnTo>
                <a:cubicBezTo>
                  <a:pt x="4076" y="7219"/>
                  <a:pt x="4075" y="7219"/>
                  <a:pt x="4074" y="7220"/>
                </a:cubicBezTo>
                <a:cubicBezTo>
                  <a:pt x="4076" y="7220"/>
                  <a:pt x="4077" y="7219"/>
                  <a:pt x="4077" y="7219"/>
                </a:cubicBezTo>
                <a:close/>
                <a:moveTo>
                  <a:pt x="10333" y="9981"/>
                </a:moveTo>
                <a:lnTo>
                  <a:pt x="10293" y="10000"/>
                </a:lnTo>
                <a:cubicBezTo>
                  <a:pt x="10305" y="10000"/>
                  <a:pt x="10318" y="9993"/>
                  <a:pt x="10333" y="9981"/>
                </a:cubicBezTo>
                <a:close/>
                <a:moveTo>
                  <a:pt x="3928" y="0"/>
                </a:moveTo>
                <a:lnTo>
                  <a:pt x="3684" y="195"/>
                </a:lnTo>
                <a:lnTo>
                  <a:pt x="3708" y="122"/>
                </a:lnTo>
                <a:lnTo>
                  <a:pt x="3708" y="122"/>
                </a:lnTo>
                <a:cubicBezTo>
                  <a:pt x="3464" y="293"/>
                  <a:pt x="3171" y="537"/>
                  <a:pt x="2879" y="756"/>
                </a:cubicBezTo>
                <a:cubicBezTo>
                  <a:pt x="2732" y="854"/>
                  <a:pt x="2586" y="976"/>
                  <a:pt x="2464" y="1098"/>
                </a:cubicBezTo>
                <a:lnTo>
                  <a:pt x="2147" y="1366"/>
                </a:lnTo>
                <a:cubicBezTo>
                  <a:pt x="2074" y="1464"/>
                  <a:pt x="1976" y="1537"/>
                  <a:pt x="1879" y="1610"/>
                </a:cubicBezTo>
                <a:cubicBezTo>
                  <a:pt x="1757" y="1708"/>
                  <a:pt x="1806" y="1683"/>
                  <a:pt x="1757" y="1732"/>
                </a:cubicBezTo>
                <a:lnTo>
                  <a:pt x="1659" y="1830"/>
                </a:lnTo>
                <a:cubicBezTo>
                  <a:pt x="1513" y="1951"/>
                  <a:pt x="1367" y="2098"/>
                  <a:pt x="1220" y="2244"/>
                </a:cubicBezTo>
                <a:cubicBezTo>
                  <a:pt x="1074" y="2390"/>
                  <a:pt x="952" y="2561"/>
                  <a:pt x="806" y="2732"/>
                </a:cubicBezTo>
                <a:cubicBezTo>
                  <a:pt x="684" y="2903"/>
                  <a:pt x="562" y="3073"/>
                  <a:pt x="440" y="3269"/>
                </a:cubicBezTo>
                <a:lnTo>
                  <a:pt x="391" y="3317"/>
                </a:lnTo>
                <a:cubicBezTo>
                  <a:pt x="342" y="3366"/>
                  <a:pt x="293" y="3415"/>
                  <a:pt x="245" y="3464"/>
                </a:cubicBezTo>
                <a:lnTo>
                  <a:pt x="50" y="3659"/>
                </a:lnTo>
                <a:lnTo>
                  <a:pt x="1" y="3732"/>
                </a:lnTo>
                <a:cubicBezTo>
                  <a:pt x="50" y="3829"/>
                  <a:pt x="98" y="3903"/>
                  <a:pt x="147" y="3976"/>
                </a:cubicBezTo>
                <a:cubicBezTo>
                  <a:pt x="269" y="4122"/>
                  <a:pt x="391" y="4268"/>
                  <a:pt x="537" y="4390"/>
                </a:cubicBezTo>
                <a:cubicBezTo>
                  <a:pt x="731" y="4539"/>
                  <a:pt x="970" y="4661"/>
                  <a:pt x="1210" y="4661"/>
                </a:cubicBezTo>
                <a:cubicBezTo>
                  <a:pt x="1363" y="4661"/>
                  <a:pt x="1517" y="4611"/>
                  <a:pt x="1659" y="4488"/>
                </a:cubicBezTo>
                <a:lnTo>
                  <a:pt x="1684" y="4537"/>
                </a:lnTo>
                <a:cubicBezTo>
                  <a:pt x="1684" y="4537"/>
                  <a:pt x="1781" y="4366"/>
                  <a:pt x="1781" y="4366"/>
                </a:cubicBezTo>
                <a:cubicBezTo>
                  <a:pt x="1794" y="4351"/>
                  <a:pt x="1806" y="4338"/>
                  <a:pt x="1816" y="4327"/>
                </a:cubicBezTo>
                <a:lnTo>
                  <a:pt x="1816" y="4327"/>
                </a:lnTo>
                <a:lnTo>
                  <a:pt x="1781" y="4366"/>
                </a:lnTo>
                <a:cubicBezTo>
                  <a:pt x="1801" y="4346"/>
                  <a:pt x="1819" y="4327"/>
                  <a:pt x="1835" y="4308"/>
                </a:cubicBezTo>
                <a:lnTo>
                  <a:pt x="1835" y="4308"/>
                </a:lnTo>
                <a:cubicBezTo>
                  <a:pt x="1850" y="4293"/>
                  <a:pt x="1860" y="4287"/>
                  <a:pt x="1865" y="4287"/>
                </a:cubicBezTo>
                <a:cubicBezTo>
                  <a:pt x="1883" y="4287"/>
                  <a:pt x="1846" y="4367"/>
                  <a:pt x="1830" y="4415"/>
                </a:cubicBezTo>
                <a:cubicBezTo>
                  <a:pt x="1879" y="4366"/>
                  <a:pt x="1928" y="4293"/>
                  <a:pt x="2001" y="4244"/>
                </a:cubicBezTo>
                <a:cubicBezTo>
                  <a:pt x="2001" y="4229"/>
                  <a:pt x="1996" y="4223"/>
                  <a:pt x="1989" y="4223"/>
                </a:cubicBezTo>
                <a:cubicBezTo>
                  <a:pt x="1973" y="4223"/>
                  <a:pt x="1944" y="4252"/>
                  <a:pt x="1928" y="4268"/>
                </a:cubicBezTo>
                <a:cubicBezTo>
                  <a:pt x="2001" y="4147"/>
                  <a:pt x="2074" y="4025"/>
                  <a:pt x="2147" y="3903"/>
                </a:cubicBezTo>
                <a:cubicBezTo>
                  <a:pt x="2205" y="3836"/>
                  <a:pt x="2228" y="3825"/>
                  <a:pt x="2246" y="3825"/>
                </a:cubicBezTo>
                <a:cubicBezTo>
                  <a:pt x="2254" y="3825"/>
                  <a:pt x="2261" y="3827"/>
                  <a:pt x="2270" y="3827"/>
                </a:cubicBezTo>
                <a:cubicBezTo>
                  <a:pt x="2290" y="3827"/>
                  <a:pt x="2318" y="3815"/>
                  <a:pt x="2391" y="3732"/>
                </a:cubicBezTo>
                <a:cubicBezTo>
                  <a:pt x="2562" y="3537"/>
                  <a:pt x="2684" y="3390"/>
                  <a:pt x="2830" y="3244"/>
                </a:cubicBezTo>
                <a:lnTo>
                  <a:pt x="3074" y="3000"/>
                </a:lnTo>
                <a:lnTo>
                  <a:pt x="3123" y="2951"/>
                </a:lnTo>
                <a:lnTo>
                  <a:pt x="3147" y="2951"/>
                </a:lnTo>
                <a:cubicBezTo>
                  <a:pt x="3171" y="2927"/>
                  <a:pt x="3196" y="2903"/>
                  <a:pt x="3245" y="2903"/>
                </a:cubicBezTo>
                <a:lnTo>
                  <a:pt x="3293" y="2903"/>
                </a:lnTo>
                <a:cubicBezTo>
                  <a:pt x="3293" y="2903"/>
                  <a:pt x="3293" y="2927"/>
                  <a:pt x="3293" y="2927"/>
                </a:cubicBezTo>
                <a:cubicBezTo>
                  <a:pt x="3269" y="2951"/>
                  <a:pt x="3269" y="2951"/>
                  <a:pt x="3269" y="2976"/>
                </a:cubicBezTo>
                <a:cubicBezTo>
                  <a:pt x="3245" y="3000"/>
                  <a:pt x="3220" y="3025"/>
                  <a:pt x="3196" y="3025"/>
                </a:cubicBezTo>
                <a:lnTo>
                  <a:pt x="3220" y="3025"/>
                </a:lnTo>
                <a:lnTo>
                  <a:pt x="3220" y="3122"/>
                </a:lnTo>
                <a:cubicBezTo>
                  <a:pt x="3220" y="3269"/>
                  <a:pt x="3196" y="3439"/>
                  <a:pt x="3196" y="3586"/>
                </a:cubicBezTo>
                <a:lnTo>
                  <a:pt x="3196" y="3829"/>
                </a:lnTo>
                <a:lnTo>
                  <a:pt x="3196" y="4122"/>
                </a:lnTo>
                <a:lnTo>
                  <a:pt x="3196" y="4903"/>
                </a:lnTo>
                <a:cubicBezTo>
                  <a:pt x="3171" y="5268"/>
                  <a:pt x="3220" y="5561"/>
                  <a:pt x="3196" y="5586"/>
                </a:cubicBezTo>
                <a:lnTo>
                  <a:pt x="3293" y="5586"/>
                </a:lnTo>
                <a:cubicBezTo>
                  <a:pt x="3318" y="5756"/>
                  <a:pt x="3318" y="5951"/>
                  <a:pt x="3293" y="6122"/>
                </a:cubicBezTo>
                <a:cubicBezTo>
                  <a:pt x="3269" y="6171"/>
                  <a:pt x="3269" y="6220"/>
                  <a:pt x="3293" y="6268"/>
                </a:cubicBezTo>
                <a:lnTo>
                  <a:pt x="3293" y="6415"/>
                </a:lnTo>
                <a:cubicBezTo>
                  <a:pt x="3293" y="6464"/>
                  <a:pt x="3318" y="6537"/>
                  <a:pt x="3318" y="6610"/>
                </a:cubicBezTo>
                <a:cubicBezTo>
                  <a:pt x="3415" y="6756"/>
                  <a:pt x="3464" y="6927"/>
                  <a:pt x="3489" y="7122"/>
                </a:cubicBezTo>
                <a:lnTo>
                  <a:pt x="3781" y="7171"/>
                </a:lnTo>
                <a:lnTo>
                  <a:pt x="3952" y="7171"/>
                </a:lnTo>
                <a:cubicBezTo>
                  <a:pt x="3952" y="7171"/>
                  <a:pt x="4076" y="7212"/>
                  <a:pt x="4077" y="7219"/>
                </a:cubicBezTo>
                <a:lnTo>
                  <a:pt x="4077" y="7219"/>
                </a:lnTo>
                <a:cubicBezTo>
                  <a:pt x="4097" y="7212"/>
                  <a:pt x="4120" y="7210"/>
                  <a:pt x="4144" y="7210"/>
                </a:cubicBezTo>
                <a:cubicBezTo>
                  <a:pt x="4204" y="7210"/>
                  <a:pt x="4273" y="7227"/>
                  <a:pt x="4342" y="7244"/>
                </a:cubicBezTo>
                <a:cubicBezTo>
                  <a:pt x="4391" y="7244"/>
                  <a:pt x="4318" y="7244"/>
                  <a:pt x="4293" y="7220"/>
                </a:cubicBezTo>
                <a:lnTo>
                  <a:pt x="4293" y="7220"/>
                </a:lnTo>
                <a:lnTo>
                  <a:pt x="4415" y="7244"/>
                </a:lnTo>
                <a:lnTo>
                  <a:pt x="4464" y="7244"/>
                </a:lnTo>
                <a:cubicBezTo>
                  <a:pt x="4489" y="7244"/>
                  <a:pt x="4489" y="7268"/>
                  <a:pt x="4464" y="7268"/>
                </a:cubicBezTo>
                <a:lnTo>
                  <a:pt x="4513" y="7268"/>
                </a:lnTo>
                <a:cubicBezTo>
                  <a:pt x="4635" y="7268"/>
                  <a:pt x="4830" y="7268"/>
                  <a:pt x="5610" y="7342"/>
                </a:cubicBezTo>
                <a:lnTo>
                  <a:pt x="5806" y="7025"/>
                </a:lnTo>
                <a:lnTo>
                  <a:pt x="5903" y="6878"/>
                </a:lnTo>
                <a:cubicBezTo>
                  <a:pt x="5928" y="6829"/>
                  <a:pt x="5952" y="6781"/>
                  <a:pt x="6001" y="6732"/>
                </a:cubicBezTo>
                <a:lnTo>
                  <a:pt x="6391" y="6317"/>
                </a:lnTo>
                <a:cubicBezTo>
                  <a:pt x="6464" y="6244"/>
                  <a:pt x="6537" y="6171"/>
                  <a:pt x="6586" y="6098"/>
                </a:cubicBezTo>
                <a:lnTo>
                  <a:pt x="6806" y="5927"/>
                </a:lnTo>
                <a:lnTo>
                  <a:pt x="6927" y="5829"/>
                </a:lnTo>
                <a:lnTo>
                  <a:pt x="6976" y="5805"/>
                </a:lnTo>
                <a:lnTo>
                  <a:pt x="7074" y="5732"/>
                </a:lnTo>
                <a:cubicBezTo>
                  <a:pt x="7342" y="5537"/>
                  <a:pt x="7610" y="5342"/>
                  <a:pt x="7903" y="5195"/>
                </a:cubicBezTo>
                <a:cubicBezTo>
                  <a:pt x="8025" y="5098"/>
                  <a:pt x="8171" y="5025"/>
                  <a:pt x="8293" y="4951"/>
                </a:cubicBezTo>
                <a:lnTo>
                  <a:pt x="8342" y="4951"/>
                </a:lnTo>
                <a:lnTo>
                  <a:pt x="8342" y="4854"/>
                </a:lnTo>
                <a:cubicBezTo>
                  <a:pt x="8342" y="4825"/>
                  <a:pt x="8346" y="4819"/>
                  <a:pt x="8352" y="4819"/>
                </a:cubicBezTo>
                <a:cubicBezTo>
                  <a:pt x="8356" y="4819"/>
                  <a:pt x="8363" y="4823"/>
                  <a:pt x="8370" y="4823"/>
                </a:cubicBezTo>
                <a:cubicBezTo>
                  <a:pt x="8376" y="4823"/>
                  <a:pt x="8384" y="4820"/>
                  <a:pt x="8391" y="4805"/>
                </a:cubicBezTo>
                <a:lnTo>
                  <a:pt x="8391" y="4878"/>
                </a:lnTo>
                <a:cubicBezTo>
                  <a:pt x="8391" y="4878"/>
                  <a:pt x="8391" y="4878"/>
                  <a:pt x="8366" y="4927"/>
                </a:cubicBezTo>
                <a:lnTo>
                  <a:pt x="8366" y="4927"/>
                </a:lnTo>
                <a:lnTo>
                  <a:pt x="8391" y="4903"/>
                </a:lnTo>
                <a:cubicBezTo>
                  <a:pt x="8405" y="4895"/>
                  <a:pt x="8413" y="4893"/>
                  <a:pt x="8417" y="4893"/>
                </a:cubicBezTo>
                <a:cubicBezTo>
                  <a:pt x="8425" y="4893"/>
                  <a:pt x="8408" y="4910"/>
                  <a:pt x="8391" y="4927"/>
                </a:cubicBezTo>
                <a:lnTo>
                  <a:pt x="8440" y="4927"/>
                </a:lnTo>
                <a:cubicBezTo>
                  <a:pt x="8464" y="4927"/>
                  <a:pt x="8464" y="4951"/>
                  <a:pt x="8440" y="4976"/>
                </a:cubicBezTo>
                <a:lnTo>
                  <a:pt x="8464" y="4976"/>
                </a:lnTo>
                <a:cubicBezTo>
                  <a:pt x="8464" y="5000"/>
                  <a:pt x="8464" y="5049"/>
                  <a:pt x="8464" y="5098"/>
                </a:cubicBezTo>
                <a:cubicBezTo>
                  <a:pt x="8464" y="5171"/>
                  <a:pt x="8464" y="5244"/>
                  <a:pt x="8415" y="5293"/>
                </a:cubicBezTo>
                <a:cubicBezTo>
                  <a:pt x="8415" y="5399"/>
                  <a:pt x="8342" y="5706"/>
                  <a:pt x="8386" y="5706"/>
                </a:cubicBezTo>
                <a:cubicBezTo>
                  <a:pt x="8393" y="5706"/>
                  <a:pt x="8402" y="5699"/>
                  <a:pt x="8415" y="5683"/>
                </a:cubicBezTo>
                <a:lnTo>
                  <a:pt x="8415" y="5683"/>
                </a:lnTo>
                <a:cubicBezTo>
                  <a:pt x="8378" y="5739"/>
                  <a:pt x="8327" y="5951"/>
                  <a:pt x="8304" y="5951"/>
                </a:cubicBezTo>
                <a:cubicBezTo>
                  <a:pt x="8297" y="5951"/>
                  <a:pt x="8293" y="5930"/>
                  <a:pt x="8293" y="5878"/>
                </a:cubicBezTo>
                <a:cubicBezTo>
                  <a:pt x="8269" y="5976"/>
                  <a:pt x="8245" y="6098"/>
                  <a:pt x="8245" y="6195"/>
                </a:cubicBezTo>
                <a:lnTo>
                  <a:pt x="8293" y="6049"/>
                </a:lnTo>
                <a:lnTo>
                  <a:pt x="8293" y="6049"/>
                </a:lnTo>
                <a:cubicBezTo>
                  <a:pt x="8196" y="6342"/>
                  <a:pt x="8147" y="6659"/>
                  <a:pt x="8098" y="6951"/>
                </a:cubicBezTo>
                <a:lnTo>
                  <a:pt x="8171" y="6805"/>
                </a:lnTo>
                <a:lnTo>
                  <a:pt x="8171" y="6805"/>
                </a:lnTo>
                <a:cubicBezTo>
                  <a:pt x="8147" y="7000"/>
                  <a:pt x="8074" y="7195"/>
                  <a:pt x="7976" y="7366"/>
                </a:cubicBezTo>
                <a:lnTo>
                  <a:pt x="8025" y="7098"/>
                </a:lnTo>
                <a:lnTo>
                  <a:pt x="8025" y="7098"/>
                </a:lnTo>
                <a:cubicBezTo>
                  <a:pt x="8001" y="7195"/>
                  <a:pt x="7976" y="7293"/>
                  <a:pt x="7952" y="7390"/>
                </a:cubicBezTo>
                <a:cubicBezTo>
                  <a:pt x="7927" y="7561"/>
                  <a:pt x="7903" y="7707"/>
                  <a:pt x="7879" y="7854"/>
                </a:cubicBezTo>
                <a:cubicBezTo>
                  <a:pt x="7806" y="8146"/>
                  <a:pt x="7781" y="8439"/>
                  <a:pt x="7757" y="8732"/>
                </a:cubicBezTo>
                <a:lnTo>
                  <a:pt x="7781" y="8512"/>
                </a:lnTo>
                <a:lnTo>
                  <a:pt x="7781" y="8512"/>
                </a:lnTo>
                <a:cubicBezTo>
                  <a:pt x="7781" y="8683"/>
                  <a:pt x="7732" y="8976"/>
                  <a:pt x="7684" y="9366"/>
                </a:cubicBezTo>
                <a:cubicBezTo>
                  <a:pt x="7830" y="9512"/>
                  <a:pt x="7903" y="9585"/>
                  <a:pt x="8001" y="9707"/>
                </a:cubicBezTo>
                <a:cubicBezTo>
                  <a:pt x="8098" y="9805"/>
                  <a:pt x="8196" y="9927"/>
                  <a:pt x="8269" y="10049"/>
                </a:cubicBezTo>
                <a:cubicBezTo>
                  <a:pt x="8391" y="10122"/>
                  <a:pt x="8537" y="10171"/>
                  <a:pt x="8659" y="10244"/>
                </a:cubicBezTo>
                <a:lnTo>
                  <a:pt x="8854" y="10342"/>
                </a:lnTo>
                <a:lnTo>
                  <a:pt x="9049" y="10415"/>
                </a:lnTo>
                <a:cubicBezTo>
                  <a:pt x="9488" y="10268"/>
                  <a:pt x="9927" y="10098"/>
                  <a:pt x="10366" y="9902"/>
                </a:cubicBezTo>
                <a:lnTo>
                  <a:pt x="10366" y="9902"/>
                </a:lnTo>
                <a:lnTo>
                  <a:pt x="10220" y="9927"/>
                </a:lnTo>
                <a:lnTo>
                  <a:pt x="10074" y="9951"/>
                </a:lnTo>
                <a:lnTo>
                  <a:pt x="10074" y="9951"/>
                </a:lnTo>
                <a:lnTo>
                  <a:pt x="10147" y="9902"/>
                </a:lnTo>
                <a:cubicBezTo>
                  <a:pt x="10220" y="9878"/>
                  <a:pt x="10269" y="9854"/>
                  <a:pt x="10342" y="9829"/>
                </a:cubicBezTo>
                <a:lnTo>
                  <a:pt x="10582" y="9685"/>
                </a:lnTo>
                <a:lnTo>
                  <a:pt x="10582" y="9685"/>
                </a:lnTo>
                <a:cubicBezTo>
                  <a:pt x="10537" y="9716"/>
                  <a:pt x="10414" y="9918"/>
                  <a:pt x="10333" y="9981"/>
                </a:cubicBezTo>
                <a:lnTo>
                  <a:pt x="10333" y="9981"/>
                </a:lnTo>
                <a:lnTo>
                  <a:pt x="10708" y="9805"/>
                </a:lnTo>
                <a:lnTo>
                  <a:pt x="10976" y="9707"/>
                </a:lnTo>
                <a:lnTo>
                  <a:pt x="11147" y="9610"/>
                </a:lnTo>
                <a:cubicBezTo>
                  <a:pt x="11415" y="9488"/>
                  <a:pt x="11732" y="9317"/>
                  <a:pt x="12074" y="9171"/>
                </a:cubicBezTo>
                <a:lnTo>
                  <a:pt x="12781" y="8805"/>
                </a:lnTo>
                <a:cubicBezTo>
                  <a:pt x="12879" y="8756"/>
                  <a:pt x="13001" y="8707"/>
                  <a:pt x="13074" y="8659"/>
                </a:cubicBezTo>
                <a:cubicBezTo>
                  <a:pt x="13171" y="8610"/>
                  <a:pt x="13244" y="8585"/>
                  <a:pt x="13342" y="8561"/>
                </a:cubicBezTo>
                <a:lnTo>
                  <a:pt x="13415" y="8537"/>
                </a:lnTo>
                <a:lnTo>
                  <a:pt x="13415" y="8537"/>
                </a:lnTo>
                <a:cubicBezTo>
                  <a:pt x="13415" y="8561"/>
                  <a:pt x="13391" y="8585"/>
                  <a:pt x="13391" y="8610"/>
                </a:cubicBezTo>
                <a:cubicBezTo>
                  <a:pt x="13342" y="8683"/>
                  <a:pt x="13269" y="8732"/>
                  <a:pt x="13220" y="8781"/>
                </a:cubicBezTo>
                <a:cubicBezTo>
                  <a:pt x="13220" y="8791"/>
                  <a:pt x="13223" y="8795"/>
                  <a:pt x="13228" y="8795"/>
                </a:cubicBezTo>
                <a:cubicBezTo>
                  <a:pt x="13242" y="8795"/>
                  <a:pt x="13267" y="8766"/>
                  <a:pt x="13273" y="8766"/>
                </a:cubicBezTo>
                <a:cubicBezTo>
                  <a:pt x="13275" y="8766"/>
                  <a:pt x="13274" y="8770"/>
                  <a:pt x="13269" y="8781"/>
                </a:cubicBezTo>
                <a:cubicBezTo>
                  <a:pt x="13244" y="8805"/>
                  <a:pt x="13220" y="8829"/>
                  <a:pt x="13196" y="8829"/>
                </a:cubicBezTo>
                <a:cubicBezTo>
                  <a:pt x="13196" y="8829"/>
                  <a:pt x="13160" y="8883"/>
                  <a:pt x="13180" y="8883"/>
                </a:cubicBezTo>
                <a:cubicBezTo>
                  <a:pt x="13184" y="8883"/>
                  <a:pt x="13189" y="8882"/>
                  <a:pt x="13196" y="8878"/>
                </a:cubicBezTo>
                <a:cubicBezTo>
                  <a:pt x="13220" y="8854"/>
                  <a:pt x="13342" y="8756"/>
                  <a:pt x="13415" y="8683"/>
                </a:cubicBezTo>
                <a:lnTo>
                  <a:pt x="13415" y="8683"/>
                </a:lnTo>
                <a:lnTo>
                  <a:pt x="13366" y="8781"/>
                </a:lnTo>
                <a:lnTo>
                  <a:pt x="13293" y="8829"/>
                </a:lnTo>
                <a:cubicBezTo>
                  <a:pt x="13293" y="8829"/>
                  <a:pt x="13311" y="8823"/>
                  <a:pt x="13333" y="8823"/>
                </a:cubicBezTo>
                <a:cubicBezTo>
                  <a:pt x="13354" y="8823"/>
                  <a:pt x="13379" y="8829"/>
                  <a:pt x="13391" y="8854"/>
                </a:cubicBezTo>
                <a:cubicBezTo>
                  <a:pt x="13391" y="8878"/>
                  <a:pt x="13366" y="8903"/>
                  <a:pt x="13342" y="8927"/>
                </a:cubicBezTo>
                <a:cubicBezTo>
                  <a:pt x="13293" y="9049"/>
                  <a:pt x="13244" y="9146"/>
                  <a:pt x="13220" y="9244"/>
                </a:cubicBezTo>
                <a:lnTo>
                  <a:pt x="12879" y="10024"/>
                </a:lnTo>
                <a:cubicBezTo>
                  <a:pt x="12879" y="9927"/>
                  <a:pt x="12903" y="9829"/>
                  <a:pt x="12927" y="9756"/>
                </a:cubicBezTo>
                <a:lnTo>
                  <a:pt x="12927" y="9756"/>
                </a:lnTo>
                <a:cubicBezTo>
                  <a:pt x="12903" y="9829"/>
                  <a:pt x="12854" y="9927"/>
                  <a:pt x="12805" y="10000"/>
                </a:cubicBezTo>
                <a:cubicBezTo>
                  <a:pt x="12819" y="9983"/>
                  <a:pt x="12827" y="9976"/>
                  <a:pt x="12832" y="9976"/>
                </a:cubicBezTo>
                <a:cubicBezTo>
                  <a:pt x="12857" y="9976"/>
                  <a:pt x="12771" y="10187"/>
                  <a:pt x="12789" y="10187"/>
                </a:cubicBezTo>
                <a:cubicBezTo>
                  <a:pt x="12792" y="10187"/>
                  <a:pt x="12797" y="10182"/>
                  <a:pt x="12805" y="10171"/>
                </a:cubicBezTo>
                <a:lnTo>
                  <a:pt x="12805" y="10171"/>
                </a:lnTo>
                <a:cubicBezTo>
                  <a:pt x="12732" y="10634"/>
                  <a:pt x="12415" y="11122"/>
                  <a:pt x="12318" y="11537"/>
                </a:cubicBezTo>
                <a:cubicBezTo>
                  <a:pt x="12391" y="11610"/>
                  <a:pt x="13488" y="12976"/>
                  <a:pt x="13586" y="13024"/>
                </a:cubicBezTo>
                <a:cubicBezTo>
                  <a:pt x="13570" y="13088"/>
                  <a:pt x="13543" y="13152"/>
                  <a:pt x="13513" y="13209"/>
                </a:cubicBezTo>
                <a:lnTo>
                  <a:pt x="13513" y="13209"/>
                </a:lnTo>
                <a:cubicBezTo>
                  <a:pt x="13568" y="13115"/>
                  <a:pt x="13616" y="13021"/>
                  <a:pt x="13635" y="12927"/>
                </a:cubicBezTo>
                <a:lnTo>
                  <a:pt x="13586" y="12878"/>
                </a:lnTo>
                <a:cubicBezTo>
                  <a:pt x="13683" y="12585"/>
                  <a:pt x="13659" y="12829"/>
                  <a:pt x="13757" y="12561"/>
                </a:cubicBezTo>
                <a:cubicBezTo>
                  <a:pt x="13805" y="12561"/>
                  <a:pt x="13732" y="12805"/>
                  <a:pt x="13635" y="13024"/>
                </a:cubicBezTo>
                <a:cubicBezTo>
                  <a:pt x="13732" y="12878"/>
                  <a:pt x="13781" y="12732"/>
                  <a:pt x="13830" y="12561"/>
                </a:cubicBezTo>
                <a:cubicBezTo>
                  <a:pt x="13869" y="12483"/>
                  <a:pt x="13884" y="12471"/>
                  <a:pt x="13895" y="12471"/>
                </a:cubicBezTo>
                <a:cubicBezTo>
                  <a:pt x="13900" y="12471"/>
                  <a:pt x="13904" y="12473"/>
                  <a:pt x="13908" y="12473"/>
                </a:cubicBezTo>
                <a:cubicBezTo>
                  <a:pt x="13919" y="12473"/>
                  <a:pt x="13934" y="12460"/>
                  <a:pt x="13976" y="12366"/>
                </a:cubicBezTo>
                <a:cubicBezTo>
                  <a:pt x="14025" y="12171"/>
                  <a:pt x="14098" y="12000"/>
                  <a:pt x="14196" y="11805"/>
                </a:cubicBezTo>
                <a:cubicBezTo>
                  <a:pt x="14415" y="11366"/>
                  <a:pt x="14415" y="11098"/>
                  <a:pt x="14635" y="10707"/>
                </a:cubicBezTo>
                <a:lnTo>
                  <a:pt x="14635" y="10756"/>
                </a:lnTo>
                <a:cubicBezTo>
                  <a:pt x="14708" y="10610"/>
                  <a:pt x="14805" y="10317"/>
                  <a:pt x="14927" y="10073"/>
                </a:cubicBezTo>
                <a:lnTo>
                  <a:pt x="14927" y="10073"/>
                </a:lnTo>
                <a:cubicBezTo>
                  <a:pt x="14903" y="10110"/>
                  <a:pt x="14879" y="10140"/>
                  <a:pt x="14866" y="10140"/>
                </a:cubicBezTo>
                <a:cubicBezTo>
                  <a:pt x="14854" y="10140"/>
                  <a:pt x="14854" y="10110"/>
                  <a:pt x="14879" y="10024"/>
                </a:cubicBezTo>
                <a:cubicBezTo>
                  <a:pt x="15171" y="9439"/>
                  <a:pt x="15293" y="9049"/>
                  <a:pt x="15537" y="8610"/>
                </a:cubicBezTo>
                <a:lnTo>
                  <a:pt x="15635" y="8220"/>
                </a:lnTo>
                <a:lnTo>
                  <a:pt x="15952" y="7488"/>
                </a:lnTo>
                <a:lnTo>
                  <a:pt x="15439" y="6829"/>
                </a:lnTo>
                <a:cubicBezTo>
                  <a:pt x="15391" y="6756"/>
                  <a:pt x="15342" y="6683"/>
                  <a:pt x="15269" y="6634"/>
                </a:cubicBezTo>
                <a:lnTo>
                  <a:pt x="15074" y="6439"/>
                </a:lnTo>
                <a:lnTo>
                  <a:pt x="14879" y="6268"/>
                </a:lnTo>
                <a:lnTo>
                  <a:pt x="14561" y="6000"/>
                </a:lnTo>
                <a:lnTo>
                  <a:pt x="14122" y="6146"/>
                </a:lnTo>
                <a:cubicBezTo>
                  <a:pt x="13976" y="6195"/>
                  <a:pt x="13830" y="6244"/>
                  <a:pt x="13683" y="6317"/>
                </a:cubicBezTo>
                <a:lnTo>
                  <a:pt x="12757" y="6707"/>
                </a:lnTo>
                <a:cubicBezTo>
                  <a:pt x="12610" y="6781"/>
                  <a:pt x="12464" y="6854"/>
                  <a:pt x="12318" y="6927"/>
                </a:cubicBezTo>
                <a:lnTo>
                  <a:pt x="11854" y="7146"/>
                </a:lnTo>
                <a:lnTo>
                  <a:pt x="11366" y="7390"/>
                </a:lnTo>
                <a:lnTo>
                  <a:pt x="10610" y="7781"/>
                </a:lnTo>
                <a:cubicBezTo>
                  <a:pt x="10488" y="7829"/>
                  <a:pt x="10391" y="7878"/>
                  <a:pt x="10293" y="7927"/>
                </a:cubicBezTo>
                <a:lnTo>
                  <a:pt x="10196" y="7976"/>
                </a:lnTo>
                <a:cubicBezTo>
                  <a:pt x="10147" y="8000"/>
                  <a:pt x="10098" y="8024"/>
                  <a:pt x="10049" y="8049"/>
                </a:cubicBezTo>
                <a:cubicBezTo>
                  <a:pt x="10025" y="8049"/>
                  <a:pt x="9976" y="8073"/>
                  <a:pt x="9952" y="8073"/>
                </a:cubicBezTo>
                <a:lnTo>
                  <a:pt x="9952" y="7951"/>
                </a:lnTo>
                <a:cubicBezTo>
                  <a:pt x="9952" y="7927"/>
                  <a:pt x="9952" y="7854"/>
                  <a:pt x="9976" y="7805"/>
                </a:cubicBezTo>
                <a:cubicBezTo>
                  <a:pt x="10049" y="7439"/>
                  <a:pt x="10123" y="7098"/>
                  <a:pt x="10196" y="6732"/>
                </a:cubicBezTo>
                <a:cubicBezTo>
                  <a:pt x="10269" y="6390"/>
                  <a:pt x="10342" y="6049"/>
                  <a:pt x="10391" y="5732"/>
                </a:cubicBezTo>
                <a:cubicBezTo>
                  <a:pt x="10415" y="5537"/>
                  <a:pt x="10440" y="5366"/>
                  <a:pt x="10488" y="5195"/>
                </a:cubicBezTo>
                <a:cubicBezTo>
                  <a:pt x="10513" y="4951"/>
                  <a:pt x="10562" y="4708"/>
                  <a:pt x="10562" y="4488"/>
                </a:cubicBezTo>
                <a:cubicBezTo>
                  <a:pt x="10635" y="4147"/>
                  <a:pt x="10684" y="3732"/>
                  <a:pt x="10708" y="3317"/>
                </a:cubicBezTo>
                <a:lnTo>
                  <a:pt x="10610" y="3195"/>
                </a:lnTo>
                <a:lnTo>
                  <a:pt x="10513" y="3098"/>
                </a:lnTo>
                <a:lnTo>
                  <a:pt x="10513" y="3098"/>
                </a:lnTo>
                <a:cubicBezTo>
                  <a:pt x="10564" y="3162"/>
                  <a:pt x="10568" y="3193"/>
                  <a:pt x="10546" y="3193"/>
                </a:cubicBezTo>
                <a:cubicBezTo>
                  <a:pt x="10526" y="3193"/>
                  <a:pt x="10486" y="3168"/>
                  <a:pt x="10440" y="3122"/>
                </a:cubicBezTo>
                <a:cubicBezTo>
                  <a:pt x="10049" y="2659"/>
                  <a:pt x="10171" y="2830"/>
                  <a:pt x="10098" y="2756"/>
                </a:cubicBezTo>
                <a:cubicBezTo>
                  <a:pt x="10098" y="2756"/>
                  <a:pt x="10049" y="2732"/>
                  <a:pt x="10001" y="2683"/>
                </a:cubicBezTo>
                <a:cubicBezTo>
                  <a:pt x="9952" y="2659"/>
                  <a:pt x="9879" y="2634"/>
                  <a:pt x="9757" y="2586"/>
                </a:cubicBezTo>
                <a:cubicBezTo>
                  <a:pt x="9635" y="2512"/>
                  <a:pt x="9537" y="2464"/>
                  <a:pt x="9366" y="2366"/>
                </a:cubicBezTo>
                <a:cubicBezTo>
                  <a:pt x="9171" y="2439"/>
                  <a:pt x="8976" y="2488"/>
                  <a:pt x="8757" y="2561"/>
                </a:cubicBezTo>
                <a:lnTo>
                  <a:pt x="8391" y="2683"/>
                </a:lnTo>
                <a:cubicBezTo>
                  <a:pt x="8269" y="2732"/>
                  <a:pt x="8147" y="2781"/>
                  <a:pt x="8025" y="2830"/>
                </a:cubicBezTo>
                <a:lnTo>
                  <a:pt x="7635" y="3025"/>
                </a:lnTo>
                <a:cubicBezTo>
                  <a:pt x="7562" y="3049"/>
                  <a:pt x="7513" y="3073"/>
                  <a:pt x="7440" y="3098"/>
                </a:cubicBezTo>
                <a:lnTo>
                  <a:pt x="7318" y="3195"/>
                </a:lnTo>
                <a:cubicBezTo>
                  <a:pt x="7147" y="3269"/>
                  <a:pt x="6976" y="3366"/>
                  <a:pt x="6806" y="3464"/>
                </a:cubicBezTo>
                <a:cubicBezTo>
                  <a:pt x="6440" y="3683"/>
                  <a:pt x="6123" y="3903"/>
                  <a:pt x="5806" y="4147"/>
                </a:cubicBezTo>
                <a:lnTo>
                  <a:pt x="5684" y="4220"/>
                </a:lnTo>
                <a:lnTo>
                  <a:pt x="5635" y="4244"/>
                </a:lnTo>
                <a:lnTo>
                  <a:pt x="5586" y="4293"/>
                </a:lnTo>
                <a:cubicBezTo>
                  <a:pt x="5562" y="4317"/>
                  <a:pt x="5537" y="4342"/>
                  <a:pt x="5513" y="4366"/>
                </a:cubicBezTo>
                <a:cubicBezTo>
                  <a:pt x="5440" y="4415"/>
                  <a:pt x="5391" y="4464"/>
                  <a:pt x="5342" y="4512"/>
                </a:cubicBezTo>
                <a:lnTo>
                  <a:pt x="5318" y="4610"/>
                </a:lnTo>
                <a:lnTo>
                  <a:pt x="5318" y="4634"/>
                </a:lnTo>
                <a:cubicBezTo>
                  <a:pt x="5293" y="4610"/>
                  <a:pt x="5293" y="4586"/>
                  <a:pt x="5293" y="4561"/>
                </a:cubicBezTo>
                <a:cubicBezTo>
                  <a:pt x="5269" y="4512"/>
                  <a:pt x="5269" y="4464"/>
                  <a:pt x="5245" y="4415"/>
                </a:cubicBezTo>
                <a:lnTo>
                  <a:pt x="5269" y="4415"/>
                </a:lnTo>
                <a:cubicBezTo>
                  <a:pt x="5245" y="4366"/>
                  <a:pt x="5245" y="4317"/>
                  <a:pt x="5245" y="4244"/>
                </a:cubicBezTo>
                <a:lnTo>
                  <a:pt x="5245" y="4122"/>
                </a:lnTo>
                <a:cubicBezTo>
                  <a:pt x="5245" y="4098"/>
                  <a:pt x="5245" y="4049"/>
                  <a:pt x="5245" y="4049"/>
                </a:cubicBezTo>
                <a:lnTo>
                  <a:pt x="5245" y="4025"/>
                </a:lnTo>
                <a:lnTo>
                  <a:pt x="5245" y="3951"/>
                </a:lnTo>
                <a:lnTo>
                  <a:pt x="5245" y="3805"/>
                </a:lnTo>
                <a:cubicBezTo>
                  <a:pt x="5245" y="3586"/>
                  <a:pt x="5293" y="3390"/>
                  <a:pt x="5293" y="3195"/>
                </a:cubicBezTo>
                <a:cubicBezTo>
                  <a:pt x="5342" y="2830"/>
                  <a:pt x="5367" y="2488"/>
                  <a:pt x="5391" y="2171"/>
                </a:cubicBezTo>
                <a:cubicBezTo>
                  <a:pt x="5440" y="1854"/>
                  <a:pt x="5464" y="1561"/>
                  <a:pt x="5488" y="1317"/>
                </a:cubicBezTo>
                <a:cubicBezTo>
                  <a:pt x="5513" y="1073"/>
                  <a:pt x="5513" y="903"/>
                  <a:pt x="5513" y="756"/>
                </a:cubicBezTo>
                <a:lnTo>
                  <a:pt x="5513" y="756"/>
                </a:lnTo>
                <a:lnTo>
                  <a:pt x="5488" y="903"/>
                </a:lnTo>
                <a:lnTo>
                  <a:pt x="5488" y="781"/>
                </a:lnTo>
                <a:cubicBezTo>
                  <a:pt x="5196" y="537"/>
                  <a:pt x="5220" y="464"/>
                  <a:pt x="5074" y="269"/>
                </a:cubicBezTo>
                <a:cubicBezTo>
                  <a:pt x="5069" y="278"/>
                  <a:pt x="5062" y="282"/>
                  <a:pt x="5051" y="282"/>
                </a:cubicBezTo>
                <a:cubicBezTo>
                  <a:pt x="5006" y="282"/>
                  <a:pt x="4914" y="202"/>
                  <a:pt x="4854" y="122"/>
                </a:cubicBezTo>
                <a:lnTo>
                  <a:pt x="4830" y="73"/>
                </a:lnTo>
                <a:lnTo>
                  <a:pt x="4781" y="73"/>
                </a:lnTo>
                <a:cubicBezTo>
                  <a:pt x="4659" y="49"/>
                  <a:pt x="4562" y="49"/>
                  <a:pt x="4440" y="49"/>
                </a:cubicBezTo>
                <a:lnTo>
                  <a:pt x="4196" y="49"/>
                </a:lnTo>
                <a:lnTo>
                  <a:pt x="3928" y="0"/>
                </a:lnTo>
                <a:close/>
                <a:moveTo>
                  <a:pt x="13513" y="13209"/>
                </a:moveTo>
                <a:cubicBezTo>
                  <a:pt x="13497" y="13237"/>
                  <a:pt x="13481" y="13265"/>
                  <a:pt x="13464" y="13293"/>
                </a:cubicBezTo>
                <a:cubicBezTo>
                  <a:pt x="13481" y="13267"/>
                  <a:pt x="13498" y="13239"/>
                  <a:pt x="13513" y="13209"/>
                </a:cubicBezTo>
                <a:close/>
              </a:path>
            </a:pathLst>
          </a:custGeom>
          <a:solidFill>
            <a:srgbClr val="F8AC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4" name="Google Shape;304;p10"/>
          <p:cNvSpPr/>
          <p:nvPr/>
        </p:nvSpPr>
        <p:spPr>
          <a:xfrm>
            <a:off x="11105000" y="904167"/>
            <a:ext cx="1329125" cy="1426952"/>
          </a:xfrm>
          <a:custGeom>
            <a:avLst/>
            <a:gdLst/>
            <a:ahLst/>
            <a:cxnLst/>
            <a:rect l="l" t="t" r="r" b="b"/>
            <a:pathLst>
              <a:path w="11567" h="12418" extrusionOk="0">
                <a:moveTo>
                  <a:pt x="4932" y="0"/>
                </a:moveTo>
                <a:cubicBezTo>
                  <a:pt x="3549" y="0"/>
                  <a:pt x="2130" y="837"/>
                  <a:pt x="903" y="2983"/>
                </a:cubicBezTo>
                <a:cubicBezTo>
                  <a:pt x="903" y="2983"/>
                  <a:pt x="0" y="10983"/>
                  <a:pt x="3878" y="12154"/>
                </a:cubicBezTo>
                <a:cubicBezTo>
                  <a:pt x="4466" y="12336"/>
                  <a:pt x="5036" y="12417"/>
                  <a:pt x="5581" y="12417"/>
                </a:cubicBezTo>
                <a:cubicBezTo>
                  <a:pt x="8611" y="12417"/>
                  <a:pt x="10870" y="9905"/>
                  <a:pt x="11098" y="8252"/>
                </a:cubicBezTo>
                <a:cubicBezTo>
                  <a:pt x="11567" y="5141"/>
                  <a:pt x="8359" y="0"/>
                  <a:pt x="4932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05" name="Google Shape;305;p10"/>
          <p:cNvGrpSpPr/>
          <p:nvPr/>
        </p:nvGrpSpPr>
        <p:grpSpPr>
          <a:xfrm>
            <a:off x="10330512" y="373664"/>
            <a:ext cx="1581016" cy="838883"/>
            <a:chOff x="238125" y="2760550"/>
            <a:chExt cx="528650" cy="280500"/>
          </a:xfrm>
        </p:grpSpPr>
        <p:sp>
          <p:nvSpPr>
            <p:cNvPr id="306" name="Google Shape;306;p10"/>
            <p:cNvSpPr/>
            <p:nvPr/>
          </p:nvSpPr>
          <p:spPr>
            <a:xfrm>
              <a:off x="274700" y="3020300"/>
              <a:ext cx="1850" cy="9150"/>
            </a:xfrm>
            <a:custGeom>
              <a:avLst/>
              <a:gdLst/>
              <a:ahLst/>
              <a:cxnLst/>
              <a:rect l="l" t="t" r="r" b="b"/>
              <a:pathLst>
                <a:path w="74" h="366" extrusionOk="0">
                  <a:moveTo>
                    <a:pt x="74" y="0"/>
                  </a:moveTo>
                  <a:cubicBezTo>
                    <a:pt x="25" y="122"/>
                    <a:pt x="0" y="244"/>
                    <a:pt x="0" y="366"/>
                  </a:cubicBezTo>
                  <a:cubicBezTo>
                    <a:pt x="49" y="244"/>
                    <a:pt x="74" y="122"/>
                    <a:pt x="74" y="0"/>
                  </a:cubicBez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0"/>
            <p:cNvSpPr/>
            <p:nvPr/>
          </p:nvSpPr>
          <p:spPr>
            <a:xfrm>
              <a:off x="277125" y="3020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8" name="Google Shape;308;p10"/>
            <p:cNvGrpSpPr/>
            <p:nvPr/>
          </p:nvGrpSpPr>
          <p:grpSpPr>
            <a:xfrm>
              <a:off x="238125" y="2760550"/>
              <a:ext cx="528650" cy="279275"/>
              <a:chOff x="238125" y="2760550"/>
              <a:chExt cx="528650" cy="279275"/>
            </a:xfrm>
          </p:grpSpPr>
          <p:sp>
            <p:nvSpPr>
              <p:cNvPr id="309" name="Google Shape;309;p10"/>
              <p:cNvSpPr/>
              <p:nvPr/>
            </p:nvSpPr>
            <p:spPr>
              <a:xfrm>
                <a:off x="238125" y="2760550"/>
                <a:ext cx="528650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11122" extrusionOk="0">
                    <a:moveTo>
                      <a:pt x="11622" y="1778"/>
                    </a:moveTo>
                    <a:lnTo>
                      <a:pt x="11622" y="1778"/>
                    </a:lnTo>
                    <a:cubicBezTo>
                      <a:pt x="11627" y="1780"/>
                      <a:pt x="11631" y="1781"/>
                      <a:pt x="11634" y="1781"/>
                    </a:cubicBezTo>
                    <a:cubicBezTo>
                      <a:pt x="11630" y="1780"/>
                      <a:pt x="11626" y="1779"/>
                      <a:pt x="11622" y="1778"/>
                    </a:cubicBezTo>
                    <a:close/>
                    <a:moveTo>
                      <a:pt x="15975" y="3512"/>
                    </a:moveTo>
                    <a:cubicBezTo>
                      <a:pt x="15975" y="3515"/>
                      <a:pt x="15978" y="3517"/>
                      <a:pt x="15983" y="3518"/>
                    </a:cubicBezTo>
                    <a:lnTo>
                      <a:pt x="15983" y="3518"/>
                    </a:lnTo>
                    <a:cubicBezTo>
                      <a:pt x="15980" y="3516"/>
                      <a:pt x="15978" y="3514"/>
                      <a:pt x="15975" y="3512"/>
                    </a:cubicBezTo>
                    <a:close/>
                    <a:moveTo>
                      <a:pt x="1524" y="10118"/>
                    </a:moveTo>
                    <a:cubicBezTo>
                      <a:pt x="1528" y="10118"/>
                      <a:pt x="1532" y="10119"/>
                      <a:pt x="1537" y="10122"/>
                    </a:cubicBezTo>
                    <a:lnTo>
                      <a:pt x="1508" y="10266"/>
                    </a:lnTo>
                    <a:lnTo>
                      <a:pt x="1508" y="10266"/>
                    </a:lnTo>
                    <a:cubicBezTo>
                      <a:pt x="1519" y="10173"/>
                      <a:pt x="1503" y="10118"/>
                      <a:pt x="1524" y="10118"/>
                    </a:cubicBezTo>
                    <a:close/>
                    <a:moveTo>
                      <a:pt x="10756" y="0"/>
                    </a:moveTo>
                    <a:lnTo>
                      <a:pt x="10756" y="0"/>
                    </a:lnTo>
                    <a:cubicBezTo>
                      <a:pt x="10902" y="24"/>
                      <a:pt x="10853" y="49"/>
                      <a:pt x="10731" y="49"/>
                    </a:cubicBezTo>
                    <a:cubicBezTo>
                      <a:pt x="10549" y="24"/>
                      <a:pt x="10451" y="18"/>
                      <a:pt x="10399" y="18"/>
                    </a:cubicBezTo>
                    <a:cubicBezTo>
                      <a:pt x="10347" y="18"/>
                      <a:pt x="10341" y="24"/>
                      <a:pt x="10341" y="24"/>
                    </a:cubicBezTo>
                    <a:lnTo>
                      <a:pt x="9927" y="24"/>
                    </a:lnTo>
                    <a:cubicBezTo>
                      <a:pt x="9024" y="24"/>
                      <a:pt x="8146" y="171"/>
                      <a:pt x="7317" y="463"/>
                    </a:cubicBezTo>
                    <a:cubicBezTo>
                      <a:pt x="6512" y="756"/>
                      <a:pt x="5756" y="1146"/>
                      <a:pt x="5073" y="1634"/>
                    </a:cubicBezTo>
                    <a:cubicBezTo>
                      <a:pt x="4757" y="1926"/>
                      <a:pt x="4319" y="2243"/>
                      <a:pt x="4050" y="2535"/>
                    </a:cubicBezTo>
                    <a:lnTo>
                      <a:pt x="4050" y="2535"/>
                    </a:lnTo>
                    <a:cubicBezTo>
                      <a:pt x="3877" y="2706"/>
                      <a:pt x="3369" y="3198"/>
                      <a:pt x="2927" y="3756"/>
                    </a:cubicBezTo>
                    <a:cubicBezTo>
                      <a:pt x="2537" y="4195"/>
                      <a:pt x="2195" y="4658"/>
                      <a:pt x="1902" y="5171"/>
                    </a:cubicBezTo>
                    <a:lnTo>
                      <a:pt x="1951" y="5097"/>
                    </a:lnTo>
                    <a:lnTo>
                      <a:pt x="1951" y="5097"/>
                    </a:lnTo>
                    <a:cubicBezTo>
                      <a:pt x="1829" y="5317"/>
                      <a:pt x="1683" y="5536"/>
                      <a:pt x="1512" y="5707"/>
                    </a:cubicBezTo>
                    <a:cubicBezTo>
                      <a:pt x="1610" y="5707"/>
                      <a:pt x="1463" y="6049"/>
                      <a:pt x="1390" y="6171"/>
                    </a:cubicBezTo>
                    <a:cubicBezTo>
                      <a:pt x="1341" y="6268"/>
                      <a:pt x="1268" y="6439"/>
                      <a:pt x="1219" y="6634"/>
                    </a:cubicBezTo>
                    <a:cubicBezTo>
                      <a:pt x="1146" y="6805"/>
                      <a:pt x="1073" y="7024"/>
                      <a:pt x="1000" y="7171"/>
                    </a:cubicBezTo>
                    <a:lnTo>
                      <a:pt x="976" y="7146"/>
                    </a:lnTo>
                    <a:cubicBezTo>
                      <a:pt x="902" y="7439"/>
                      <a:pt x="683" y="7975"/>
                      <a:pt x="634" y="8171"/>
                    </a:cubicBezTo>
                    <a:cubicBezTo>
                      <a:pt x="390" y="8780"/>
                      <a:pt x="220" y="9390"/>
                      <a:pt x="146" y="10049"/>
                    </a:cubicBezTo>
                    <a:cubicBezTo>
                      <a:pt x="146" y="10049"/>
                      <a:pt x="98" y="10146"/>
                      <a:pt x="73" y="10244"/>
                    </a:cubicBezTo>
                    <a:lnTo>
                      <a:pt x="24" y="10390"/>
                    </a:lnTo>
                    <a:lnTo>
                      <a:pt x="0" y="10463"/>
                    </a:lnTo>
                    <a:lnTo>
                      <a:pt x="0" y="10536"/>
                    </a:lnTo>
                    <a:cubicBezTo>
                      <a:pt x="195" y="10658"/>
                      <a:pt x="390" y="10756"/>
                      <a:pt x="610" y="10805"/>
                    </a:cubicBezTo>
                    <a:cubicBezTo>
                      <a:pt x="691" y="10836"/>
                      <a:pt x="776" y="10851"/>
                      <a:pt x="859" y="10851"/>
                    </a:cubicBezTo>
                    <a:cubicBezTo>
                      <a:pt x="1102" y="10851"/>
                      <a:pt x="1336" y="10723"/>
                      <a:pt x="1463" y="10488"/>
                    </a:cubicBezTo>
                    <a:lnTo>
                      <a:pt x="1488" y="10512"/>
                    </a:lnTo>
                    <a:cubicBezTo>
                      <a:pt x="1488" y="10488"/>
                      <a:pt x="1488" y="10463"/>
                      <a:pt x="1488" y="10439"/>
                    </a:cubicBezTo>
                    <a:lnTo>
                      <a:pt x="1488" y="10366"/>
                    </a:lnTo>
                    <a:cubicBezTo>
                      <a:pt x="1491" y="10356"/>
                      <a:pt x="1493" y="10346"/>
                      <a:pt x="1495" y="10337"/>
                    </a:cubicBezTo>
                    <a:lnTo>
                      <a:pt x="1495" y="10337"/>
                    </a:lnTo>
                    <a:cubicBezTo>
                      <a:pt x="1509" y="10287"/>
                      <a:pt x="1518" y="10268"/>
                      <a:pt x="1524" y="10268"/>
                    </a:cubicBezTo>
                    <a:cubicBezTo>
                      <a:pt x="1537" y="10268"/>
                      <a:pt x="1537" y="10344"/>
                      <a:pt x="1537" y="10390"/>
                    </a:cubicBezTo>
                    <a:cubicBezTo>
                      <a:pt x="1561" y="10317"/>
                      <a:pt x="1561" y="10244"/>
                      <a:pt x="1585" y="10171"/>
                    </a:cubicBezTo>
                    <a:cubicBezTo>
                      <a:pt x="1585" y="10166"/>
                      <a:pt x="1584" y="10164"/>
                      <a:pt x="1583" y="10164"/>
                    </a:cubicBezTo>
                    <a:cubicBezTo>
                      <a:pt x="1577" y="10164"/>
                      <a:pt x="1561" y="10200"/>
                      <a:pt x="1561" y="10219"/>
                    </a:cubicBezTo>
                    <a:cubicBezTo>
                      <a:pt x="1537" y="10097"/>
                      <a:pt x="1561" y="10000"/>
                      <a:pt x="1585" y="9878"/>
                    </a:cubicBezTo>
                    <a:cubicBezTo>
                      <a:pt x="1634" y="9683"/>
                      <a:pt x="1634" y="9878"/>
                      <a:pt x="1683" y="9658"/>
                    </a:cubicBezTo>
                    <a:cubicBezTo>
                      <a:pt x="1976" y="8536"/>
                      <a:pt x="2415" y="7463"/>
                      <a:pt x="3000" y="6488"/>
                    </a:cubicBezTo>
                    <a:cubicBezTo>
                      <a:pt x="3024" y="6488"/>
                      <a:pt x="3000" y="6488"/>
                      <a:pt x="3000" y="6512"/>
                    </a:cubicBezTo>
                    <a:cubicBezTo>
                      <a:pt x="3073" y="6366"/>
                      <a:pt x="3146" y="6219"/>
                      <a:pt x="3244" y="6073"/>
                    </a:cubicBezTo>
                    <a:cubicBezTo>
                      <a:pt x="3317" y="5927"/>
                      <a:pt x="3415" y="5805"/>
                      <a:pt x="3488" y="5658"/>
                    </a:cubicBezTo>
                    <a:cubicBezTo>
                      <a:pt x="3512" y="5610"/>
                      <a:pt x="3561" y="5585"/>
                      <a:pt x="3610" y="5561"/>
                    </a:cubicBezTo>
                    <a:cubicBezTo>
                      <a:pt x="3585" y="5561"/>
                      <a:pt x="3658" y="5488"/>
                      <a:pt x="3732" y="5341"/>
                    </a:cubicBezTo>
                    <a:cubicBezTo>
                      <a:pt x="3829" y="5219"/>
                      <a:pt x="3951" y="5024"/>
                      <a:pt x="4097" y="4854"/>
                    </a:cubicBezTo>
                    <a:cubicBezTo>
                      <a:pt x="4244" y="4683"/>
                      <a:pt x="4390" y="4512"/>
                      <a:pt x="4512" y="4366"/>
                    </a:cubicBezTo>
                    <a:cubicBezTo>
                      <a:pt x="4610" y="4244"/>
                      <a:pt x="4707" y="4171"/>
                      <a:pt x="4707" y="4146"/>
                    </a:cubicBezTo>
                    <a:lnTo>
                      <a:pt x="4683" y="4098"/>
                    </a:lnTo>
                    <a:cubicBezTo>
                      <a:pt x="4927" y="3854"/>
                      <a:pt x="4805" y="4073"/>
                      <a:pt x="5000" y="3829"/>
                    </a:cubicBezTo>
                    <a:cubicBezTo>
                      <a:pt x="5049" y="3732"/>
                      <a:pt x="5122" y="3658"/>
                      <a:pt x="5219" y="3585"/>
                    </a:cubicBezTo>
                    <a:cubicBezTo>
                      <a:pt x="5317" y="3537"/>
                      <a:pt x="5390" y="3463"/>
                      <a:pt x="5463" y="3366"/>
                    </a:cubicBezTo>
                    <a:cubicBezTo>
                      <a:pt x="5463" y="3366"/>
                      <a:pt x="5553" y="3312"/>
                      <a:pt x="5578" y="3312"/>
                    </a:cubicBezTo>
                    <a:cubicBezTo>
                      <a:pt x="5583" y="3312"/>
                      <a:pt x="5585" y="3314"/>
                      <a:pt x="5585" y="3317"/>
                    </a:cubicBezTo>
                    <a:cubicBezTo>
                      <a:pt x="5585" y="3244"/>
                      <a:pt x="5707" y="3195"/>
                      <a:pt x="5780" y="3122"/>
                    </a:cubicBezTo>
                    <a:cubicBezTo>
                      <a:pt x="5780" y="3114"/>
                      <a:pt x="5775" y="3111"/>
                      <a:pt x="5767" y="3111"/>
                    </a:cubicBezTo>
                    <a:cubicBezTo>
                      <a:pt x="5751" y="3111"/>
                      <a:pt x="5723" y="3122"/>
                      <a:pt x="5707" y="3122"/>
                    </a:cubicBezTo>
                    <a:lnTo>
                      <a:pt x="5780" y="3049"/>
                    </a:lnTo>
                    <a:lnTo>
                      <a:pt x="5878" y="2976"/>
                    </a:lnTo>
                    <a:cubicBezTo>
                      <a:pt x="5905" y="2967"/>
                      <a:pt x="5925" y="2961"/>
                      <a:pt x="5937" y="2961"/>
                    </a:cubicBezTo>
                    <a:cubicBezTo>
                      <a:pt x="5959" y="2961"/>
                      <a:pt x="5958" y="2978"/>
                      <a:pt x="5927" y="3024"/>
                    </a:cubicBezTo>
                    <a:lnTo>
                      <a:pt x="6171" y="2829"/>
                    </a:lnTo>
                    <a:lnTo>
                      <a:pt x="6561" y="2585"/>
                    </a:lnTo>
                    <a:cubicBezTo>
                      <a:pt x="6902" y="2390"/>
                      <a:pt x="7268" y="2220"/>
                      <a:pt x="7634" y="2073"/>
                    </a:cubicBezTo>
                    <a:cubicBezTo>
                      <a:pt x="7975" y="1927"/>
                      <a:pt x="8341" y="1829"/>
                      <a:pt x="8732" y="1756"/>
                    </a:cubicBezTo>
                    <a:cubicBezTo>
                      <a:pt x="8878" y="1707"/>
                      <a:pt x="9024" y="1707"/>
                      <a:pt x="9171" y="1683"/>
                    </a:cubicBezTo>
                    <a:lnTo>
                      <a:pt x="9463" y="1659"/>
                    </a:lnTo>
                    <a:cubicBezTo>
                      <a:pt x="9390" y="1634"/>
                      <a:pt x="9219" y="1659"/>
                      <a:pt x="9146" y="1610"/>
                    </a:cubicBezTo>
                    <a:cubicBezTo>
                      <a:pt x="9219" y="1585"/>
                      <a:pt x="9274" y="1585"/>
                      <a:pt x="9320" y="1585"/>
                    </a:cubicBezTo>
                    <a:cubicBezTo>
                      <a:pt x="9366" y="1585"/>
                      <a:pt x="9402" y="1585"/>
                      <a:pt x="9439" y="1561"/>
                    </a:cubicBezTo>
                    <a:cubicBezTo>
                      <a:pt x="9488" y="1610"/>
                      <a:pt x="9561" y="1610"/>
                      <a:pt x="9658" y="1610"/>
                    </a:cubicBezTo>
                    <a:cubicBezTo>
                      <a:pt x="9732" y="1610"/>
                      <a:pt x="9829" y="1634"/>
                      <a:pt x="9902" y="1659"/>
                    </a:cubicBezTo>
                    <a:lnTo>
                      <a:pt x="9951" y="1610"/>
                    </a:lnTo>
                    <a:lnTo>
                      <a:pt x="10024" y="1659"/>
                    </a:lnTo>
                    <a:lnTo>
                      <a:pt x="10488" y="1659"/>
                    </a:lnTo>
                    <a:lnTo>
                      <a:pt x="10853" y="1707"/>
                    </a:lnTo>
                    <a:cubicBezTo>
                      <a:pt x="11117" y="1707"/>
                      <a:pt x="11381" y="1731"/>
                      <a:pt x="11622" y="1778"/>
                    </a:cubicBezTo>
                    <a:lnTo>
                      <a:pt x="11622" y="1778"/>
                    </a:lnTo>
                    <a:cubicBezTo>
                      <a:pt x="11593" y="1769"/>
                      <a:pt x="11549" y="1732"/>
                      <a:pt x="11634" y="1732"/>
                    </a:cubicBezTo>
                    <a:cubicBezTo>
                      <a:pt x="11634" y="1781"/>
                      <a:pt x="11902" y="1732"/>
                      <a:pt x="11951" y="1805"/>
                    </a:cubicBezTo>
                    <a:cubicBezTo>
                      <a:pt x="12016" y="1805"/>
                      <a:pt x="12168" y="1848"/>
                      <a:pt x="12233" y="1848"/>
                    </a:cubicBezTo>
                    <a:cubicBezTo>
                      <a:pt x="12265" y="1848"/>
                      <a:pt x="12276" y="1837"/>
                      <a:pt x="12244" y="1805"/>
                    </a:cubicBezTo>
                    <a:lnTo>
                      <a:pt x="12244" y="1805"/>
                    </a:lnTo>
                    <a:cubicBezTo>
                      <a:pt x="12292" y="1829"/>
                      <a:pt x="12366" y="1854"/>
                      <a:pt x="12414" y="1878"/>
                    </a:cubicBezTo>
                    <a:cubicBezTo>
                      <a:pt x="12463" y="1902"/>
                      <a:pt x="12488" y="1902"/>
                      <a:pt x="12414" y="1902"/>
                    </a:cubicBezTo>
                    <a:cubicBezTo>
                      <a:pt x="12488" y="1927"/>
                      <a:pt x="12561" y="1951"/>
                      <a:pt x="12658" y="1976"/>
                    </a:cubicBezTo>
                    <a:lnTo>
                      <a:pt x="12536" y="1927"/>
                    </a:lnTo>
                    <a:lnTo>
                      <a:pt x="12536" y="1927"/>
                    </a:lnTo>
                    <a:cubicBezTo>
                      <a:pt x="12683" y="1951"/>
                      <a:pt x="12805" y="2000"/>
                      <a:pt x="12902" y="2024"/>
                    </a:cubicBezTo>
                    <a:cubicBezTo>
                      <a:pt x="13024" y="2073"/>
                      <a:pt x="13122" y="2098"/>
                      <a:pt x="13219" y="2098"/>
                    </a:cubicBezTo>
                    <a:lnTo>
                      <a:pt x="13122" y="2049"/>
                    </a:lnTo>
                    <a:lnTo>
                      <a:pt x="13122" y="2049"/>
                    </a:lnTo>
                    <a:cubicBezTo>
                      <a:pt x="13292" y="2098"/>
                      <a:pt x="13439" y="2146"/>
                      <a:pt x="13488" y="2220"/>
                    </a:cubicBezTo>
                    <a:lnTo>
                      <a:pt x="13414" y="2195"/>
                    </a:lnTo>
                    <a:lnTo>
                      <a:pt x="13317" y="2195"/>
                    </a:lnTo>
                    <a:cubicBezTo>
                      <a:pt x="13463" y="2220"/>
                      <a:pt x="13561" y="2268"/>
                      <a:pt x="13683" y="2317"/>
                    </a:cubicBezTo>
                    <a:cubicBezTo>
                      <a:pt x="13805" y="2366"/>
                      <a:pt x="13902" y="2390"/>
                      <a:pt x="14024" y="2439"/>
                    </a:cubicBezTo>
                    <a:lnTo>
                      <a:pt x="13902" y="2415"/>
                    </a:lnTo>
                    <a:lnTo>
                      <a:pt x="13902" y="2415"/>
                    </a:lnTo>
                    <a:cubicBezTo>
                      <a:pt x="13975" y="2439"/>
                      <a:pt x="14146" y="2488"/>
                      <a:pt x="14341" y="2585"/>
                    </a:cubicBezTo>
                    <a:cubicBezTo>
                      <a:pt x="14439" y="2610"/>
                      <a:pt x="14561" y="2683"/>
                      <a:pt x="14658" y="2732"/>
                    </a:cubicBezTo>
                    <a:cubicBezTo>
                      <a:pt x="14780" y="2780"/>
                      <a:pt x="14878" y="2829"/>
                      <a:pt x="15000" y="2902"/>
                    </a:cubicBezTo>
                    <a:cubicBezTo>
                      <a:pt x="15219" y="3024"/>
                      <a:pt x="15439" y="3146"/>
                      <a:pt x="15634" y="3268"/>
                    </a:cubicBezTo>
                    <a:cubicBezTo>
                      <a:pt x="15805" y="3366"/>
                      <a:pt x="15926" y="3463"/>
                      <a:pt x="16024" y="3512"/>
                    </a:cubicBezTo>
                    <a:lnTo>
                      <a:pt x="15926" y="3390"/>
                    </a:lnTo>
                    <a:lnTo>
                      <a:pt x="16048" y="3439"/>
                    </a:lnTo>
                    <a:cubicBezTo>
                      <a:pt x="16094" y="3462"/>
                      <a:pt x="16118" y="3485"/>
                      <a:pt x="16161" y="3507"/>
                    </a:cubicBezTo>
                    <a:lnTo>
                      <a:pt x="16161" y="3507"/>
                    </a:lnTo>
                    <a:cubicBezTo>
                      <a:pt x="16155" y="3506"/>
                      <a:pt x="16147" y="3505"/>
                      <a:pt x="16138" y="3505"/>
                    </a:cubicBezTo>
                    <a:cubicBezTo>
                      <a:pt x="16097" y="3505"/>
                      <a:pt x="16029" y="3519"/>
                      <a:pt x="15995" y="3519"/>
                    </a:cubicBezTo>
                    <a:cubicBezTo>
                      <a:pt x="15990" y="3519"/>
                      <a:pt x="15986" y="3519"/>
                      <a:pt x="15983" y="3518"/>
                    </a:cubicBezTo>
                    <a:lnTo>
                      <a:pt x="15983" y="3518"/>
                    </a:lnTo>
                    <a:cubicBezTo>
                      <a:pt x="16516" y="3956"/>
                      <a:pt x="16977" y="4441"/>
                      <a:pt x="17390" y="4976"/>
                    </a:cubicBezTo>
                    <a:cubicBezTo>
                      <a:pt x="17804" y="5488"/>
                      <a:pt x="18170" y="6073"/>
                      <a:pt x="18439" y="6683"/>
                    </a:cubicBezTo>
                    <a:cubicBezTo>
                      <a:pt x="18471" y="6770"/>
                      <a:pt x="18470" y="6794"/>
                      <a:pt x="18456" y="6794"/>
                    </a:cubicBezTo>
                    <a:cubicBezTo>
                      <a:pt x="18440" y="6794"/>
                      <a:pt x="18403" y="6756"/>
                      <a:pt x="18390" y="6756"/>
                    </a:cubicBezTo>
                    <a:cubicBezTo>
                      <a:pt x="18512" y="6975"/>
                      <a:pt x="18487" y="6829"/>
                      <a:pt x="18561" y="7024"/>
                    </a:cubicBezTo>
                    <a:cubicBezTo>
                      <a:pt x="18568" y="7047"/>
                      <a:pt x="18569" y="7056"/>
                      <a:pt x="18565" y="7056"/>
                    </a:cubicBezTo>
                    <a:cubicBezTo>
                      <a:pt x="18556" y="7056"/>
                      <a:pt x="18528" y="7017"/>
                      <a:pt x="18512" y="7000"/>
                    </a:cubicBezTo>
                    <a:lnTo>
                      <a:pt x="18512" y="7000"/>
                    </a:lnTo>
                    <a:cubicBezTo>
                      <a:pt x="18561" y="7097"/>
                      <a:pt x="18585" y="7171"/>
                      <a:pt x="18609" y="7171"/>
                    </a:cubicBezTo>
                    <a:cubicBezTo>
                      <a:pt x="18561" y="7049"/>
                      <a:pt x="18634" y="7097"/>
                      <a:pt x="18658" y="7024"/>
                    </a:cubicBezTo>
                    <a:lnTo>
                      <a:pt x="18707" y="7171"/>
                    </a:lnTo>
                    <a:cubicBezTo>
                      <a:pt x="18731" y="7219"/>
                      <a:pt x="18756" y="7293"/>
                      <a:pt x="18756" y="7293"/>
                    </a:cubicBezTo>
                    <a:lnTo>
                      <a:pt x="18731" y="7293"/>
                    </a:lnTo>
                    <a:cubicBezTo>
                      <a:pt x="18829" y="7414"/>
                      <a:pt x="18902" y="7536"/>
                      <a:pt x="18951" y="7683"/>
                    </a:cubicBezTo>
                    <a:cubicBezTo>
                      <a:pt x="19122" y="8146"/>
                      <a:pt x="19243" y="8634"/>
                      <a:pt x="19365" y="9122"/>
                    </a:cubicBezTo>
                    <a:cubicBezTo>
                      <a:pt x="19341" y="9122"/>
                      <a:pt x="19317" y="9024"/>
                      <a:pt x="19268" y="8927"/>
                    </a:cubicBezTo>
                    <a:lnTo>
                      <a:pt x="19268" y="8927"/>
                    </a:lnTo>
                    <a:cubicBezTo>
                      <a:pt x="19292" y="9000"/>
                      <a:pt x="19317" y="9073"/>
                      <a:pt x="19317" y="9146"/>
                    </a:cubicBezTo>
                    <a:cubicBezTo>
                      <a:pt x="19317" y="9126"/>
                      <a:pt x="19319" y="9118"/>
                      <a:pt x="19322" y="9118"/>
                    </a:cubicBezTo>
                    <a:cubicBezTo>
                      <a:pt x="19336" y="9118"/>
                      <a:pt x="19374" y="9263"/>
                      <a:pt x="19386" y="9263"/>
                    </a:cubicBezTo>
                    <a:cubicBezTo>
                      <a:pt x="19388" y="9263"/>
                      <a:pt x="19390" y="9257"/>
                      <a:pt x="19390" y="9244"/>
                    </a:cubicBezTo>
                    <a:cubicBezTo>
                      <a:pt x="19536" y="9585"/>
                      <a:pt x="19536" y="10049"/>
                      <a:pt x="19658" y="10341"/>
                    </a:cubicBezTo>
                    <a:cubicBezTo>
                      <a:pt x="19683" y="10341"/>
                      <a:pt x="20024" y="10488"/>
                      <a:pt x="20390" y="10610"/>
                    </a:cubicBezTo>
                    <a:cubicBezTo>
                      <a:pt x="20715" y="10749"/>
                      <a:pt x="21039" y="10866"/>
                      <a:pt x="21112" y="10877"/>
                    </a:cubicBezTo>
                    <a:lnTo>
                      <a:pt x="21112" y="10877"/>
                    </a:lnTo>
                    <a:cubicBezTo>
                      <a:pt x="21109" y="10846"/>
                      <a:pt x="21104" y="10814"/>
                      <a:pt x="21097" y="10780"/>
                    </a:cubicBezTo>
                    <a:lnTo>
                      <a:pt x="21048" y="10780"/>
                    </a:lnTo>
                    <a:cubicBezTo>
                      <a:pt x="21000" y="10536"/>
                      <a:pt x="21073" y="10707"/>
                      <a:pt x="21048" y="10463"/>
                    </a:cubicBezTo>
                    <a:cubicBezTo>
                      <a:pt x="21097" y="10463"/>
                      <a:pt x="21122" y="10683"/>
                      <a:pt x="21146" y="10878"/>
                    </a:cubicBezTo>
                    <a:cubicBezTo>
                      <a:pt x="21146" y="10731"/>
                      <a:pt x="21146" y="10585"/>
                      <a:pt x="21097" y="10439"/>
                    </a:cubicBezTo>
                    <a:cubicBezTo>
                      <a:pt x="21097" y="10268"/>
                      <a:pt x="21146" y="10439"/>
                      <a:pt x="21122" y="10244"/>
                    </a:cubicBezTo>
                    <a:cubicBezTo>
                      <a:pt x="21073" y="10073"/>
                      <a:pt x="21048" y="9902"/>
                      <a:pt x="21048" y="9732"/>
                    </a:cubicBezTo>
                    <a:cubicBezTo>
                      <a:pt x="21000" y="9317"/>
                      <a:pt x="20853" y="9122"/>
                      <a:pt x="20804" y="8732"/>
                    </a:cubicBezTo>
                    <a:lnTo>
                      <a:pt x="20804" y="8732"/>
                    </a:lnTo>
                    <a:lnTo>
                      <a:pt x="20829" y="8780"/>
                    </a:lnTo>
                    <a:cubicBezTo>
                      <a:pt x="20829" y="8634"/>
                      <a:pt x="20731" y="8390"/>
                      <a:pt x="20682" y="8146"/>
                    </a:cubicBezTo>
                    <a:cubicBezTo>
                      <a:pt x="20682" y="8188"/>
                      <a:pt x="20682" y="8231"/>
                      <a:pt x="20673" y="8231"/>
                    </a:cubicBezTo>
                    <a:cubicBezTo>
                      <a:pt x="20666" y="8231"/>
                      <a:pt x="20654" y="8208"/>
                      <a:pt x="20634" y="8146"/>
                    </a:cubicBezTo>
                    <a:cubicBezTo>
                      <a:pt x="20585" y="7878"/>
                      <a:pt x="20512" y="7707"/>
                      <a:pt x="20463" y="7488"/>
                    </a:cubicBezTo>
                    <a:lnTo>
                      <a:pt x="20414" y="7414"/>
                    </a:lnTo>
                    <a:cubicBezTo>
                      <a:pt x="20390" y="7366"/>
                      <a:pt x="20365" y="7317"/>
                      <a:pt x="20365" y="7317"/>
                    </a:cubicBezTo>
                    <a:cubicBezTo>
                      <a:pt x="20048" y="6390"/>
                      <a:pt x="19609" y="5512"/>
                      <a:pt x="19073" y="4707"/>
                    </a:cubicBezTo>
                    <a:cubicBezTo>
                      <a:pt x="18756" y="4219"/>
                      <a:pt x="18390" y="3756"/>
                      <a:pt x="18000" y="3341"/>
                    </a:cubicBezTo>
                    <a:cubicBezTo>
                      <a:pt x="17707" y="3024"/>
                      <a:pt x="17414" y="2756"/>
                      <a:pt x="17122" y="2512"/>
                    </a:cubicBezTo>
                    <a:lnTo>
                      <a:pt x="17146" y="2512"/>
                    </a:lnTo>
                    <a:cubicBezTo>
                      <a:pt x="16780" y="2220"/>
                      <a:pt x="16414" y="1951"/>
                      <a:pt x="16024" y="1707"/>
                    </a:cubicBezTo>
                    <a:cubicBezTo>
                      <a:pt x="15536" y="1390"/>
                      <a:pt x="15048" y="1146"/>
                      <a:pt x="14512" y="927"/>
                    </a:cubicBezTo>
                    <a:cubicBezTo>
                      <a:pt x="13561" y="512"/>
                      <a:pt x="12561" y="268"/>
                      <a:pt x="11561" y="146"/>
                    </a:cubicBezTo>
                    <a:cubicBezTo>
                      <a:pt x="11292" y="73"/>
                      <a:pt x="11024" y="24"/>
                      <a:pt x="10756" y="0"/>
                    </a:cubicBezTo>
                    <a:close/>
                    <a:moveTo>
                      <a:pt x="21112" y="10877"/>
                    </a:moveTo>
                    <a:cubicBezTo>
                      <a:pt x="21122" y="10958"/>
                      <a:pt x="21122" y="11034"/>
                      <a:pt x="21122" y="11122"/>
                    </a:cubicBezTo>
                    <a:cubicBezTo>
                      <a:pt x="21122" y="11049"/>
                      <a:pt x="21122" y="10951"/>
                      <a:pt x="21122" y="10878"/>
                    </a:cubicBezTo>
                    <a:cubicBezTo>
                      <a:pt x="21119" y="10878"/>
                      <a:pt x="21116" y="10878"/>
                      <a:pt x="21112" y="10877"/>
                    </a:cubicBezTo>
                    <a:close/>
                  </a:path>
                </a:pathLst>
              </a:custGeom>
              <a:solidFill>
                <a:srgbClr val="E765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10"/>
              <p:cNvSpPr/>
              <p:nvPr/>
            </p:nvSpPr>
            <p:spPr>
              <a:xfrm>
                <a:off x="338100" y="3028825"/>
                <a:ext cx="247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99" h="269" extrusionOk="0">
                    <a:moveTo>
                      <a:pt x="98" y="0"/>
                    </a:moveTo>
                    <a:cubicBezTo>
                      <a:pt x="50" y="74"/>
                      <a:pt x="1" y="171"/>
                      <a:pt x="1" y="269"/>
                    </a:cubicBezTo>
                    <a:cubicBezTo>
                      <a:pt x="50" y="196"/>
                      <a:pt x="74" y="98"/>
                      <a:pt x="98" y="0"/>
                    </a:cubicBez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10"/>
              <p:cNvSpPr/>
              <p:nvPr/>
            </p:nvSpPr>
            <p:spPr>
              <a:xfrm>
                <a:off x="340550" y="3028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10"/>
              <p:cNvSpPr/>
              <p:nvPr/>
            </p:nvSpPr>
            <p:spPr>
              <a:xfrm>
                <a:off x="302750" y="2832500"/>
                <a:ext cx="39880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8293" extrusionOk="0">
                    <a:moveTo>
                      <a:pt x="8594" y="1702"/>
                    </a:moveTo>
                    <a:cubicBezTo>
                      <a:pt x="8599" y="1705"/>
                      <a:pt x="8605" y="1707"/>
                      <a:pt x="8610" y="1707"/>
                    </a:cubicBezTo>
                    <a:cubicBezTo>
                      <a:pt x="8604" y="1705"/>
                      <a:pt x="8599" y="1704"/>
                      <a:pt x="8594" y="1702"/>
                    </a:cubicBezTo>
                    <a:close/>
                    <a:moveTo>
                      <a:pt x="4624" y="2600"/>
                    </a:moveTo>
                    <a:cubicBezTo>
                      <a:pt x="4619" y="2604"/>
                      <a:pt x="4614" y="2607"/>
                      <a:pt x="4610" y="2610"/>
                    </a:cubicBezTo>
                    <a:cubicBezTo>
                      <a:pt x="4616" y="2607"/>
                      <a:pt x="4621" y="2603"/>
                      <a:pt x="4624" y="2600"/>
                    </a:cubicBezTo>
                    <a:close/>
                    <a:moveTo>
                      <a:pt x="11683" y="2951"/>
                    </a:moveTo>
                    <a:cubicBezTo>
                      <a:pt x="11683" y="2954"/>
                      <a:pt x="11685" y="2956"/>
                      <a:pt x="11690" y="2956"/>
                    </a:cubicBezTo>
                    <a:lnTo>
                      <a:pt x="11690" y="2956"/>
                    </a:lnTo>
                    <a:cubicBezTo>
                      <a:pt x="11687" y="2954"/>
                      <a:pt x="11685" y="2953"/>
                      <a:pt x="11683" y="2951"/>
                    </a:cubicBezTo>
                    <a:close/>
                    <a:moveTo>
                      <a:pt x="1415" y="3829"/>
                    </a:moveTo>
                    <a:lnTo>
                      <a:pt x="1391" y="3878"/>
                    </a:lnTo>
                    <a:lnTo>
                      <a:pt x="1391" y="3878"/>
                    </a:lnTo>
                    <a:cubicBezTo>
                      <a:pt x="1398" y="3862"/>
                      <a:pt x="1406" y="3847"/>
                      <a:pt x="1414" y="3831"/>
                    </a:cubicBezTo>
                    <a:lnTo>
                      <a:pt x="1414" y="3831"/>
                    </a:lnTo>
                    <a:cubicBezTo>
                      <a:pt x="1414" y="3830"/>
                      <a:pt x="1415" y="3830"/>
                      <a:pt x="1415" y="3829"/>
                    </a:cubicBezTo>
                    <a:close/>
                    <a:moveTo>
                      <a:pt x="2596" y="5025"/>
                    </a:moveTo>
                    <a:cubicBezTo>
                      <a:pt x="2595" y="5026"/>
                      <a:pt x="2595" y="5027"/>
                      <a:pt x="2594" y="5028"/>
                    </a:cubicBezTo>
                    <a:lnTo>
                      <a:pt x="2594" y="5028"/>
                    </a:lnTo>
                    <a:cubicBezTo>
                      <a:pt x="2596" y="5026"/>
                      <a:pt x="2597" y="5025"/>
                      <a:pt x="2596" y="5025"/>
                    </a:cubicBezTo>
                    <a:close/>
                    <a:moveTo>
                      <a:pt x="2594" y="5028"/>
                    </a:moveTo>
                    <a:cubicBezTo>
                      <a:pt x="2591" y="5031"/>
                      <a:pt x="2586" y="5037"/>
                      <a:pt x="2586" y="5049"/>
                    </a:cubicBezTo>
                    <a:cubicBezTo>
                      <a:pt x="2588" y="5042"/>
                      <a:pt x="2591" y="5035"/>
                      <a:pt x="2594" y="5028"/>
                    </a:cubicBezTo>
                    <a:close/>
                    <a:moveTo>
                      <a:pt x="1505" y="7629"/>
                    </a:moveTo>
                    <a:cubicBezTo>
                      <a:pt x="1507" y="7629"/>
                      <a:pt x="1509" y="7631"/>
                      <a:pt x="1512" y="7634"/>
                    </a:cubicBezTo>
                    <a:lnTo>
                      <a:pt x="1499" y="7728"/>
                    </a:lnTo>
                    <a:lnTo>
                      <a:pt x="1499" y="7728"/>
                    </a:lnTo>
                    <a:cubicBezTo>
                      <a:pt x="1502" y="7664"/>
                      <a:pt x="1497" y="7629"/>
                      <a:pt x="1505" y="7629"/>
                    </a:cubicBezTo>
                    <a:close/>
                    <a:moveTo>
                      <a:pt x="8000" y="0"/>
                    </a:moveTo>
                    <a:cubicBezTo>
                      <a:pt x="8098" y="0"/>
                      <a:pt x="8049" y="24"/>
                      <a:pt x="7976" y="24"/>
                    </a:cubicBezTo>
                    <a:cubicBezTo>
                      <a:pt x="7878" y="16"/>
                      <a:pt x="7813" y="14"/>
                      <a:pt x="7770" y="14"/>
                    </a:cubicBezTo>
                    <a:cubicBezTo>
                      <a:pt x="7683" y="14"/>
                      <a:pt x="7683" y="24"/>
                      <a:pt x="7683" y="24"/>
                    </a:cubicBezTo>
                    <a:cubicBezTo>
                      <a:pt x="7683" y="24"/>
                      <a:pt x="7659" y="49"/>
                      <a:pt x="7366" y="73"/>
                    </a:cubicBezTo>
                    <a:cubicBezTo>
                      <a:pt x="7195" y="73"/>
                      <a:pt x="6927" y="98"/>
                      <a:pt x="6586" y="146"/>
                    </a:cubicBezTo>
                    <a:cubicBezTo>
                      <a:pt x="6415" y="171"/>
                      <a:pt x="6220" y="220"/>
                      <a:pt x="6025" y="244"/>
                    </a:cubicBezTo>
                    <a:lnTo>
                      <a:pt x="5439" y="415"/>
                    </a:lnTo>
                    <a:lnTo>
                      <a:pt x="4903" y="634"/>
                    </a:lnTo>
                    <a:cubicBezTo>
                      <a:pt x="4708" y="707"/>
                      <a:pt x="4561" y="780"/>
                      <a:pt x="4415" y="854"/>
                    </a:cubicBezTo>
                    <a:cubicBezTo>
                      <a:pt x="4269" y="927"/>
                      <a:pt x="4147" y="1000"/>
                      <a:pt x="4025" y="1073"/>
                    </a:cubicBezTo>
                    <a:lnTo>
                      <a:pt x="3756" y="1244"/>
                    </a:lnTo>
                    <a:cubicBezTo>
                      <a:pt x="3515" y="1485"/>
                      <a:pt x="3178" y="1679"/>
                      <a:pt x="2982" y="1920"/>
                    </a:cubicBezTo>
                    <a:lnTo>
                      <a:pt x="2982" y="1920"/>
                    </a:lnTo>
                    <a:cubicBezTo>
                      <a:pt x="2672" y="2207"/>
                      <a:pt x="2385" y="2494"/>
                      <a:pt x="2122" y="2805"/>
                    </a:cubicBezTo>
                    <a:cubicBezTo>
                      <a:pt x="2049" y="2927"/>
                      <a:pt x="1951" y="3024"/>
                      <a:pt x="1878" y="3122"/>
                    </a:cubicBezTo>
                    <a:cubicBezTo>
                      <a:pt x="1781" y="3244"/>
                      <a:pt x="1708" y="3341"/>
                      <a:pt x="1659" y="3439"/>
                    </a:cubicBezTo>
                    <a:cubicBezTo>
                      <a:pt x="1550" y="3570"/>
                      <a:pt x="1480" y="3700"/>
                      <a:pt x="1414" y="3831"/>
                    </a:cubicBezTo>
                    <a:lnTo>
                      <a:pt x="1414" y="3831"/>
                    </a:lnTo>
                    <a:cubicBezTo>
                      <a:pt x="1268" y="4146"/>
                      <a:pt x="1244" y="4073"/>
                      <a:pt x="1098" y="4293"/>
                    </a:cubicBezTo>
                    <a:cubicBezTo>
                      <a:pt x="1171" y="4293"/>
                      <a:pt x="1073" y="4561"/>
                      <a:pt x="1049" y="4658"/>
                    </a:cubicBezTo>
                    <a:cubicBezTo>
                      <a:pt x="976" y="4805"/>
                      <a:pt x="878" y="5146"/>
                      <a:pt x="781" y="5390"/>
                    </a:cubicBezTo>
                    <a:lnTo>
                      <a:pt x="756" y="5390"/>
                    </a:lnTo>
                    <a:cubicBezTo>
                      <a:pt x="708" y="5585"/>
                      <a:pt x="561" y="6000"/>
                      <a:pt x="512" y="6122"/>
                    </a:cubicBezTo>
                    <a:cubicBezTo>
                      <a:pt x="464" y="6268"/>
                      <a:pt x="366" y="6512"/>
                      <a:pt x="293" y="6732"/>
                    </a:cubicBezTo>
                    <a:cubicBezTo>
                      <a:pt x="220" y="6975"/>
                      <a:pt x="171" y="7219"/>
                      <a:pt x="147" y="7463"/>
                    </a:cubicBezTo>
                    <a:lnTo>
                      <a:pt x="0" y="7780"/>
                    </a:lnTo>
                    <a:lnTo>
                      <a:pt x="0" y="7829"/>
                    </a:lnTo>
                    <a:cubicBezTo>
                      <a:pt x="171" y="7951"/>
                      <a:pt x="366" y="8024"/>
                      <a:pt x="586" y="8073"/>
                    </a:cubicBezTo>
                    <a:cubicBezTo>
                      <a:pt x="706" y="8113"/>
                      <a:pt x="843" y="8141"/>
                      <a:pt x="975" y="8141"/>
                    </a:cubicBezTo>
                    <a:cubicBezTo>
                      <a:pt x="1163" y="8141"/>
                      <a:pt x="1339" y="8084"/>
                      <a:pt x="1439" y="7927"/>
                    </a:cubicBezTo>
                    <a:lnTo>
                      <a:pt x="1464" y="7927"/>
                    </a:lnTo>
                    <a:lnTo>
                      <a:pt x="1488" y="7829"/>
                    </a:lnTo>
                    <a:cubicBezTo>
                      <a:pt x="1492" y="7808"/>
                      <a:pt x="1494" y="7788"/>
                      <a:pt x="1496" y="7770"/>
                    </a:cubicBezTo>
                    <a:lnTo>
                      <a:pt x="1496" y="7770"/>
                    </a:lnTo>
                    <a:cubicBezTo>
                      <a:pt x="1500" y="7753"/>
                      <a:pt x="1504" y="7746"/>
                      <a:pt x="1507" y="7746"/>
                    </a:cubicBezTo>
                    <a:cubicBezTo>
                      <a:pt x="1516" y="7746"/>
                      <a:pt x="1521" y="7798"/>
                      <a:pt x="1537" y="7829"/>
                    </a:cubicBezTo>
                    <a:cubicBezTo>
                      <a:pt x="1537" y="7780"/>
                      <a:pt x="1561" y="7732"/>
                      <a:pt x="1586" y="7683"/>
                    </a:cubicBezTo>
                    <a:cubicBezTo>
                      <a:pt x="1586" y="7678"/>
                      <a:pt x="1585" y="7676"/>
                      <a:pt x="1583" y="7676"/>
                    </a:cubicBezTo>
                    <a:cubicBezTo>
                      <a:pt x="1576" y="7676"/>
                      <a:pt x="1557" y="7712"/>
                      <a:pt x="1537" y="7732"/>
                    </a:cubicBezTo>
                    <a:cubicBezTo>
                      <a:pt x="1537" y="7634"/>
                      <a:pt x="1537" y="7536"/>
                      <a:pt x="1561" y="7463"/>
                    </a:cubicBezTo>
                    <a:cubicBezTo>
                      <a:pt x="1610" y="7341"/>
                      <a:pt x="1634" y="7463"/>
                      <a:pt x="1659" y="7317"/>
                    </a:cubicBezTo>
                    <a:cubicBezTo>
                      <a:pt x="1878" y="6512"/>
                      <a:pt x="2195" y="5756"/>
                      <a:pt x="2586" y="5024"/>
                    </a:cubicBezTo>
                    <a:cubicBezTo>
                      <a:pt x="2591" y="5024"/>
                      <a:pt x="2594" y="5024"/>
                      <a:pt x="2596" y="5025"/>
                    </a:cubicBezTo>
                    <a:lnTo>
                      <a:pt x="2596" y="5025"/>
                    </a:lnTo>
                    <a:cubicBezTo>
                      <a:pt x="2644" y="4914"/>
                      <a:pt x="2711" y="4824"/>
                      <a:pt x="2756" y="4756"/>
                    </a:cubicBezTo>
                    <a:cubicBezTo>
                      <a:pt x="2805" y="4658"/>
                      <a:pt x="2854" y="4536"/>
                      <a:pt x="2927" y="4439"/>
                    </a:cubicBezTo>
                    <a:cubicBezTo>
                      <a:pt x="2951" y="4415"/>
                      <a:pt x="2976" y="4390"/>
                      <a:pt x="3025" y="4390"/>
                    </a:cubicBezTo>
                    <a:cubicBezTo>
                      <a:pt x="3025" y="4341"/>
                      <a:pt x="3073" y="4268"/>
                      <a:pt x="3098" y="4219"/>
                    </a:cubicBezTo>
                    <a:lnTo>
                      <a:pt x="3220" y="4073"/>
                    </a:lnTo>
                    <a:cubicBezTo>
                      <a:pt x="3244" y="4000"/>
                      <a:pt x="3293" y="3951"/>
                      <a:pt x="3342" y="3878"/>
                    </a:cubicBezTo>
                    <a:cubicBezTo>
                      <a:pt x="3439" y="3756"/>
                      <a:pt x="3537" y="3658"/>
                      <a:pt x="3634" y="3537"/>
                    </a:cubicBezTo>
                    <a:cubicBezTo>
                      <a:pt x="3683" y="3463"/>
                      <a:pt x="3756" y="3415"/>
                      <a:pt x="3756" y="3390"/>
                    </a:cubicBezTo>
                    <a:lnTo>
                      <a:pt x="3732" y="3341"/>
                    </a:lnTo>
                    <a:cubicBezTo>
                      <a:pt x="3805" y="3256"/>
                      <a:pt x="3823" y="3256"/>
                      <a:pt x="3845" y="3256"/>
                    </a:cubicBezTo>
                    <a:cubicBezTo>
                      <a:pt x="3866" y="3256"/>
                      <a:pt x="3890" y="3256"/>
                      <a:pt x="3976" y="3171"/>
                    </a:cubicBezTo>
                    <a:cubicBezTo>
                      <a:pt x="3976" y="3049"/>
                      <a:pt x="4244" y="2927"/>
                      <a:pt x="4269" y="2854"/>
                    </a:cubicBezTo>
                    <a:cubicBezTo>
                      <a:pt x="4269" y="2854"/>
                      <a:pt x="4331" y="2822"/>
                      <a:pt x="4356" y="2822"/>
                    </a:cubicBezTo>
                    <a:cubicBezTo>
                      <a:pt x="4362" y="2822"/>
                      <a:pt x="4366" y="2824"/>
                      <a:pt x="4366" y="2829"/>
                    </a:cubicBezTo>
                    <a:cubicBezTo>
                      <a:pt x="4366" y="2756"/>
                      <a:pt x="4464" y="2732"/>
                      <a:pt x="4488" y="2683"/>
                    </a:cubicBezTo>
                    <a:cubicBezTo>
                      <a:pt x="4504" y="2667"/>
                      <a:pt x="4507" y="2661"/>
                      <a:pt x="4503" y="2661"/>
                    </a:cubicBezTo>
                    <a:cubicBezTo>
                      <a:pt x="4496" y="2661"/>
                      <a:pt x="4464" y="2683"/>
                      <a:pt x="4464" y="2683"/>
                    </a:cubicBezTo>
                    <a:lnTo>
                      <a:pt x="4561" y="2585"/>
                    </a:lnTo>
                    <a:cubicBezTo>
                      <a:pt x="4575" y="2578"/>
                      <a:pt x="4590" y="2575"/>
                      <a:pt x="4602" y="2575"/>
                    </a:cubicBezTo>
                    <a:cubicBezTo>
                      <a:pt x="4625" y="2575"/>
                      <a:pt x="4639" y="2587"/>
                      <a:pt x="4624" y="2600"/>
                    </a:cubicBezTo>
                    <a:lnTo>
                      <a:pt x="4624" y="2600"/>
                    </a:lnTo>
                    <a:cubicBezTo>
                      <a:pt x="4704" y="2549"/>
                      <a:pt x="4866" y="2456"/>
                      <a:pt x="5049" y="2341"/>
                    </a:cubicBezTo>
                    <a:cubicBezTo>
                      <a:pt x="5293" y="2219"/>
                      <a:pt x="5537" y="2098"/>
                      <a:pt x="5805" y="2000"/>
                    </a:cubicBezTo>
                    <a:cubicBezTo>
                      <a:pt x="5878" y="1976"/>
                      <a:pt x="5927" y="1951"/>
                      <a:pt x="6000" y="1927"/>
                    </a:cubicBezTo>
                    <a:lnTo>
                      <a:pt x="6195" y="1878"/>
                    </a:lnTo>
                    <a:cubicBezTo>
                      <a:pt x="6317" y="1829"/>
                      <a:pt x="6464" y="1805"/>
                      <a:pt x="6586" y="1780"/>
                    </a:cubicBezTo>
                    <a:lnTo>
                      <a:pt x="6756" y="1756"/>
                    </a:lnTo>
                    <a:lnTo>
                      <a:pt x="6903" y="1732"/>
                    </a:lnTo>
                    <a:cubicBezTo>
                      <a:pt x="7000" y="1732"/>
                      <a:pt x="7073" y="1707"/>
                      <a:pt x="7122" y="1707"/>
                    </a:cubicBezTo>
                    <a:cubicBezTo>
                      <a:pt x="7098" y="1683"/>
                      <a:pt x="7049" y="1683"/>
                      <a:pt x="7000" y="1683"/>
                    </a:cubicBezTo>
                    <a:cubicBezTo>
                      <a:pt x="6951" y="1683"/>
                      <a:pt x="6903" y="1683"/>
                      <a:pt x="6878" y="1659"/>
                    </a:cubicBezTo>
                    <a:cubicBezTo>
                      <a:pt x="6939" y="1634"/>
                      <a:pt x="6982" y="1634"/>
                      <a:pt x="7015" y="1634"/>
                    </a:cubicBezTo>
                    <a:cubicBezTo>
                      <a:pt x="7049" y="1634"/>
                      <a:pt x="7073" y="1634"/>
                      <a:pt x="7098" y="1610"/>
                    </a:cubicBezTo>
                    <a:cubicBezTo>
                      <a:pt x="7122" y="1646"/>
                      <a:pt x="7183" y="1646"/>
                      <a:pt x="7250" y="1646"/>
                    </a:cubicBezTo>
                    <a:cubicBezTo>
                      <a:pt x="7317" y="1646"/>
                      <a:pt x="7390" y="1646"/>
                      <a:pt x="7439" y="1683"/>
                    </a:cubicBezTo>
                    <a:lnTo>
                      <a:pt x="7464" y="1659"/>
                    </a:lnTo>
                    <a:lnTo>
                      <a:pt x="7537" y="1683"/>
                    </a:lnTo>
                    <a:cubicBezTo>
                      <a:pt x="7634" y="1659"/>
                      <a:pt x="7732" y="1659"/>
                      <a:pt x="7829" y="1659"/>
                    </a:cubicBezTo>
                    <a:cubicBezTo>
                      <a:pt x="7903" y="1659"/>
                      <a:pt x="8000" y="1683"/>
                      <a:pt x="8098" y="1683"/>
                    </a:cubicBezTo>
                    <a:lnTo>
                      <a:pt x="8390" y="1683"/>
                    </a:lnTo>
                    <a:cubicBezTo>
                      <a:pt x="8458" y="1683"/>
                      <a:pt x="8526" y="1683"/>
                      <a:pt x="8594" y="1702"/>
                    </a:cubicBezTo>
                    <a:lnTo>
                      <a:pt x="8594" y="1702"/>
                    </a:lnTo>
                    <a:cubicBezTo>
                      <a:pt x="8571" y="1690"/>
                      <a:pt x="8551" y="1659"/>
                      <a:pt x="8610" y="1659"/>
                    </a:cubicBezTo>
                    <a:cubicBezTo>
                      <a:pt x="8610" y="1683"/>
                      <a:pt x="8659" y="1683"/>
                      <a:pt x="8707" y="1683"/>
                    </a:cubicBezTo>
                    <a:cubicBezTo>
                      <a:pt x="8756" y="1683"/>
                      <a:pt x="8805" y="1683"/>
                      <a:pt x="8829" y="1707"/>
                    </a:cubicBezTo>
                    <a:cubicBezTo>
                      <a:pt x="8878" y="1707"/>
                      <a:pt x="8981" y="1740"/>
                      <a:pt x="9030" y="1740"/>
                    </a:cubicBezTo>
                    <a:cubicBezTo>
                      <a:pt x="9053" y="1740"/>
                      <a:pt x="9064" y="1733"/>
                      <a:pt x="9052" y="1712"/>
                    </a:cubicBezTo>
                    <a:lnTo>
                      <a:pt x="9052" y="1712"/>
                    </a:lnTo>
                    <a:cubicBezTo>
                      <a:pt x="9086" y="1759"/>
                      <a:pt x="9264" y="1805"/>
                      <a:pt x="9146" y="1805"/>
                    </a:cubicBezTo>
                    <a:cubicBezTo>
                      <a:pt x="9195" y="1829"/>
                      <a:pt x="9244" y="1854"/>
                      <a:pt x="9317" y="1854"/>
                    </a:cubicBezTo>
                    <a:lnTo>
                      <a:pt x="9244" y="1805"/>
                    </a:lnTo>
                    <a:lnTo>
                      <a:pt x="9244" y="1805"/>
                    </a:lnTo>
                    <a:cubicBezTo>
                      <a:pt x="9439" y="1854"/>
                      <a:pt x="9537" y="1951"/>
                      <a:pt x="9707" y="1951"/>
                    </a:cubicBezTo>
                    <a:lnTo>
                      <a:pt x="9634" y="1902"/>
                    </a:lnTo>
                    <a:lnTo>
                      <a:pt x="9634" y="1902"/>
                    </a:lnTo>
                    <a:cubicBezTo>
                      <a:pt x="9756" y="1927"/>
                      <a:pt x="9854" y="1976"/>
                      <a:pt x="9903" y="2049"/>
                    </a:cubicBezTo>
                    <a:lnTo>
                      <a:pt x="9756" y="2024"/>
                    </a:lnTo>
                    <a:lnTo>
                      <a:pt x="9756" y="2024"/>
                    </a:lnTo>
                    <a:lnTo>
                      <a:pt x="10024" y="2122"/>
                    </a:lnTo>
                    <a:cubicBezTo>
                      <a:pt x="10098" y="2146"/>
                      <a:pt x="10171" y="2171"/>
                      <a:pt x="10268" y="2195"/>
                    </a:cubicBezTo>
                    <a:lnTo>
                      <a:pt x="10195" y="2171"/>
                    </a:lnTo>
                    <a:lnTo>
                      <a:pt x="10195" y="2171"/>
                    </a:lnTo>
                    <a:cubicBezTo>
                      <a:pt x="10488" y="2244"/>
                      <a:pt x="10732" y="2366"/>
                      <a:pt x="11000" y="2488"/>
                    </a:cubicBezTo>
                    <a:cubicBezTo>
                      <a:pt x="11317" y="2683"/>
                      <a:pt x="11634" y="2878"/>
                      <a:pt x="11732" y="2927"/>
                    </a:cubicBezTo>
                    <a:lnTo>
                      <a:pt x="11683" y="2829"/>
                    </a:lnTo>
                    <a:lnTo>
                      <a:pt x="11854" y="2902"/>
                    </a:lnTo>
                    <a:cubicBezTo>
                      <a:pt x="11833" y="2902"/>
                      <a:pt x="11722" y="2956"/>
                      <a:pt x="11691" y="2956"/>
                    </a:cubicBezTo>
                    <a:cubicBezTo>
                      <a:pt x="11691" y="2956"/>
                      <a:pt x="11690" y="2956"/>
                      <a:pt x="11690" y="2956"/>
                    </a:cubicBezTo>
                    <a:lnTo>
                      <a:pt x="11690" y="2956"/>
                    </a:lnTo>
                    <a:cubicBezTo>
                      <a:pt x="12077" y="3248"/>
                      <a:pt x="12416" y="3587"/>
                      <a:pt x="12732" y="3951"/>
                    </a:cubicBezTo>
                    <a:cubicBezTo>
                      <a:pt x="13049" y="4341"/>
                      <a:pt x="13317" y="4756"/>
                      <a:pt x="13537" y="5171"/>
                    </a:cubicBezTo>
                    <a:cubicBezTo>
                      <a:pt x="13561" y="5244"/>
                      <a:pt x="13549" y="5262"/>
                      <a:pt x="13531" y="5262"/>
                    </a:cubicBezTo>
                    <a:cubicBezTo>
                      <a:pt x="13512" y="5262"/>
                      <a:pt x="13488" y="5244"/>
                      <a:pt x="13488" y="5244"/>
                    </a:cubicBezTo>
                    <a:lnTo>
                      <a:pt x="13488" y="5244"/>
                    </a:lnTo>
                    <a:cubicBezTo>
                      <a:pt x="13561" y="5390"/>
                      <a:pt x="13561" y="5293"/>
                      <a:pt x="13610" y="5439"/>
                    </a:cubicBezTo>
                    <a:cubicBezTo>
                      <a:pt x="13610" y="5447"/>
                      <a:pt x="13607" y="5450"/>
                      <a:pt x="13603" y="5450"/>
                    </a:cubicBezTo>
                    <a:cubicBezTo>
                      <a:pt x="13594" y="5450"/>
                      <a:pt x="13577" y="5439"/>
                      <a:pt x="13561" y="5439"/>
                    </a:cubicBezTo>
                    <a:cubicBezTo>
                      <a:pt x="13610" y="5488"/>
                      <a:pt x="13610" y="5561"/>
                      <a:pt x="13634" y="5561"/>
                    </a:cubicBezTo>
                    <a:cubicBezTo>
                      <a:pt x="13610" y="5463"/>
                      <a:pt x="13683" y="5488"/>
                      <a:pt x="13707" y="5439"/>
                    </a:cubicBezTo>
                    <a:lnTo>
                      <a:pt x="13732" y="5512"/>
                    </a:lnTo>
                    <a:cubicBezTo>
                      <a:pt x="13756" y="5561"/>
                      <a:pt x="13781" y="5610"/>
                      <a:pt x="13781" y="5610"/>
                    </a:cubicBezTo>
                    <a:lnTo>
                      <a:pt x="13732" y="5610"/>
                    </a:lnTo>
                    <a:cubicBezTo>
                      <a:pt x="13756" y="5658"/>
                      <a:pt x="13878" y="5683"/>
                      <a:pt x="13927" y="5878"/>
                    </a:cubicBezTo>
                    <a:cubicBezTo>
                      <a:pt x="14049" y="6195"/>
                      <a:pt x="14146" y="6536"/>
                      <a:pt x="14244" y="6878"/>
                    </a:cubicBezTo>
                    <a:cubicBezTo>
                      <a:pt x="14220" y="6878"/>
                      <a:pt x="14195" y="6805"/>
                      <a:pt x="14171" y="6756"/>
                    </a:cubicBezTo>
                    <a:lnTo>
                      <a:pt x="14171" y="6756"/>
                    </a:lnTo>
                    <a:cubicBezTo>
                      <a:pt x="14171" y="6805"/>
                      <a:pt x="14195" y="6854"/>
                      <a:pt x="14195" y="6902"/>
                    </a:cubicBezTo>
                    <a:cubicBezTo>
                      <a:pt x="14195" y="6886"/>
                      <a:pt x="14197" y="6879"/>
                      <a:pt x="14199" y="6879"/>
                    </a:cubicBezTo>
                    <a:cubicBezTo>
                      <a:pt x="14209" y="6879"/>
                      <a:pt x="14234" y="6989"/>
                      <a:pt x="14242" y="6989"/>
                    </a:cubicBezTo>
                    <a:cubicBezTo>
                      <a:pt x="14243" y="6989"/>
                      <a:pt x="14244" y="6985"/>
                      <a:pt x="14244" y="6975"/>
                    </a:cubicBezTo>
                    <a:cubicBezTo>
                      <a:pt x="14341" y="7219"/>
                      <a:pt x="14415" y="7488"/>
                      <a:pt x="14463" y="7756"/>
                    </a:cubicBezTo>
                    <a:cubicBezTo>
                      <a:pt x="14488" y="7756"/>
                      <a:pt x="14854" y="7829"/>
                      <a:pt x="15171" y="7902"/>
                    </a:cubicBezTo>
                    <a:cubicBezTo>
                      <a:pt x="15512" y="8000"/>
                      <a:pt x="15854" y="8097"/>
                      <a:pt x="15902" y="8097"/>
                    </a:cubicBezTo>
                    <a:cubicBezTo>
                      <a:pt x="15902" y="8171"/>
                      <a:pt x="15902" y="8219"/>
                      <a:pt x="15902" y="8292"/>
                    </a:cubicBezTo>
                    <a:cubicBezTo>
                      <a:pt x="15927" y="8195"/>
                      <a:pt x="15927" y="8122"/>
                      <a:pt x="15902" y="8024"/>
                    </a:cubicBezTo>
                    <a:lnTo>
                      <a:pt x="15854" y="8024"/>
                    </a:lnTo>
                    <a:cubicBezTo>
                      <a:pt x="15805" y="7829"/>
                      <a:pt x="15878" y="7975"/>
                      <a:pt x="15854" y="7780"/>
                    </a:cubicBezTo>
                    <a:cubicBezTo>
                      <a:pt x="15878" y="7780"/>
                      <a:pt x="15902" y="7951"/>
                      <a:pt x="15927" y="8097"/>
                    </a:cubicBezTo>
                    <a:cubicBezTo>
                      <a:pt x="15927" y="7951"/>
                      <a:pt x="15927" y="7805"/>
                      <a:pt x="15902" y="7756"/>
                    </a:cubicBezTo>
                    <a:cubicBezTo>
                      <a:pt x="15902" y="7634"/>
                      <a:pt x="15951" y="7756"/>
                      <a:pt x="15927" y="7610"/>
                    </a:cubicBezTo>
                    <a:cubicBezTo>
                      <a:pt x="15878" y="7488"/>
                      <a:pt x="15854" y="7366"/>
                      <a:pt x="15854" y="7219"/>
                    </a:cubicBezTo>
                    <a:cubicBezTo>
                      <a:pt x="15829" y="6927"/>
                      <a:pt x="15707" y="6780"/>
                      <a:pt x="15659" y="6488"/>
                    </a:cubicBezTo>
                    <a:lnTo>
                      <a:pt x="15659" y="6488"/>
                    </a:lnTo>
                    <a:lnTo>
                      <a:pt x="15683" y="6512"/>
                    </a:lnTo>
                    <a:cubicBezTo>
                      <a:pt x="15683" y="6414"/>
                      <a:pt x="15610" y="6195"/>
                      <a:pt x="15561" y="6049"/>
                    </a:cubicBezTo>
                    <a:cubicBezTo>
                      <a:pt x="15561" y="6077"/>
                      <a:pt x="15561" y="6105"/>
                      <a:pt x="15556" y="6105"/>
                    </a:cubicBezTo>
                    <a:cubicBezTo>
                      <a:pt x="15553" y="6105"/>
                      <a:pt x="15547" y="6090"/>
                      <a:pt x="15537" y="6049"/>
                    </a:cubicBezTo>
                    <a:cubicBezTo>
                      <a:pt x="15512" y="5951"/>
                      <a:pt x="15488" y="5854"/>
                      <a:pt x="15463" y="5780"/>
                    </a:cubicBezTo>
                    <a:cubicBezTo>
                      <a:pt x="15439" y="5707"/>
                      <a:pt x="15415" y="5634"/>
                      <a:pt x="15390" y="5536"/>
                    </a:cubicBezTo>
                    <a:lnTo>
                      <a:pt x="15317" y="5415"/>
                    </a:lnTo>
                    <a:cubicBezTo>
                      <a:pt x="15024" y="4732"/>
                      <a:pt x="14683" y="4097"/>
                      <a:pt x="14244" y="3512"/>
                    </a:cubicBezTo>
                    <a:cubicBezTo>
                      <a:pt x="13805" y="2927"/>
                      <a:pt x="13317" y="2390"/>
                      <a:pt x="12756" y="1927"/>
                    </a:cubicBezTo>
                    <a:lnTo>
                      <a:pt x="12781" y="1927"/>
                    </a:lnTo>
                    <a:cubicBezTo>
                      <a:pt x="12195" y="1415"/>
                      <a:pt x="11537" y="1024"/>
                      <a:pt x="10829" y="707"/>
                    </a:cubicBezTo>
                    <a:cubicBezTo>
                      <a:pt x="10122" y="366"/>
                      <a:pt x="9366" y="171"/>
                      <a:pt x="8610" y="98"/>
                    </a:cubicBezTo>
                    <a:cubicBezTo>
                      <a:pt x="8415" y="24"/>
                      <a:pt x="8195" y="0"/>
                      <a:pt x="8000" y="0"/>
                    </a:cubicBez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13" name="Google Shape;313;p10"/>
            <p:cNvSpPr/>
            <p:nvPr/>
          </p:nvSpPr>
          <p:spPr>
            <a:xfrm>
              <a:off x="400925" y="3037350"/>
              <a:ext cx="2450" cy="3700"/>
            </a:xfrm>
            <a:custGeom>
              <a:avLst/>
              <a:gdLst/>
              <a:ahLst/>
              <a:cxnLst/>
              <a:rect l="l" t="t" r="r" b="b"/>
              <a:pathLst>
                <a:path w="98" h="148" extrusionOk="0">
                  <a:moveTo>
                    <a:pt x="98" y="1"/>
                  </a:moveTo>
                  <a:lnTo>
                    <a:pt x="98" y="1"/>
                  </a:lnTo>
                  <a:cubicBezTo>
                    <a:pt x="49" y="25"/>
                    <a:pt x="0" y="74"/>
                    <a:pt x="0" y="147"/>
                  </a:cubicBezTo>
                  <a:cubicBezTo>
                    <a:pt x="49" y="98"/>
                    <a:pt x="73" y="50"/>
                    <a:pt x="98" y="1"/>
                  </a:cubicBez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0"/>
            <p:cNvSpPr/>
            <p:nvPr/>
          </p:nvSpPr>
          <p:spPr>
            <a:xfrm>
              <a:off x="403350" y="3037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0"/>
            <p:cNvSpPr/>
            <p:nvPr/>
          </p:nvSpPr>
          <p:spPr>
            <a:xfrm>
              <a:off x="365550" y="2914800"/>
              <a:ext cx="267700" cy="124800"/>
            </a:xfrm>
            <a:custGeom>
              <a:avLst/>
              <a:gdLst/>
              <a:ahLst/>
              <a:cxnLst/>
              <a:rect l="l" t="t" r="r" b="b"/>
              <a:pathLst>
                <a:path w="10708" h="4992" extrusionOk="0">
                  <a:moveTo>
                    <a:pt x="2206" y="3416"/>
                  </a:moveTo>
                  <a:lnTo>
                    <a:pt x="2206" y="3416"/>
                  </a:lnTo>
                  <a:cubicBezTo>
                    <a:pt x="2205" y="3416"/>
                    <a:pt x="2205" y="3417"/>
                    <a:pt x="2205" y="3418"/>
                  </a:cubicBezTo>
                  <a:lnTo>
                    <a:pt x="2205" y="3418"/>
                  </a:lnTo>
                  <a:cubicBezTo>
                    <a:pt x="2206" y="3417"/>
                    <a:pt x="2207" y="3416"/>
                    <a:pt x="2206" y="3416"/>
                  </a:cubicBezTo>
                  <a:close/>
                  <a:moveTo>
                    <a:pt x="2205" y="3418"/>
                  </a:moveTo>
                  <a:cubicBezTo>
                    <a:pt x="2202" y="3421"/>
                    <a:pt x="2196" y="3427"/>
                    <a:pt x="2196" y="3440"/>
                  </a:cubicBezTo>
                  <a:cubicBezTo>
                    <a:pt x="2198" y="3432"/>
                    <a:pt x="2201" y="3425"/>
                    <a:pt x="2205" y="3418"/>
                  </a:cubicBezTo>
                  <a:close/>
                  <a:moveTo>
                    <a:pt x="1464" y="4757"/>
                  </a:moveTo>
                  <a:lnTo>
                    <a:pt x="1451" y="4807"/>
                  </a:lnTo>
                  <a:lnTo>
                    <a:pt x="1451" y="4807"/>
                  </a:lnTo>
                  <a:cubicBezTo>
                    <a:pt x="1453" y="4778"/>
                    <a:pt x="1448" y="4757"/>
                    <a:pt x="1464" y="4757"/>
                  </a:cubicBezTo>
                  <a:close/>
                  <a:moveTo>
                    <a:pt x="5171" y="1"/>
                  </a:moveTo>
                  <a:cubicBezTo>
                    <a:pt x="5244" y="1"/>
                    <a:pt x="5220" y="25"/>
                    <a:pt x="5171" y="49"/>
                  </a:cubicBezTo>
                  <a:cubicBezTo>
                    <a:pt x="4830" y="74"/>
                    <a:pt x="5147" y="74"/>
                    <a:pt x="4805" y="123"/>
                  </a:cubicBezTo>
                  <a:lnTo>
                    <a:pt x="4610" y="147"/>
                  </a:lnTo>
                  <a:lnTo>
                    <a:pt x="4366" y="220"/>
                  </a:lnTo>
                  <a:cubicBezTo>
                    <a:pt x="4147" y="245"/>
                    <a:pt x="3927" y="318"/>
                    <a:pt x="3683" y="391"/>
                  </a:cubicBezTo>
                  <a:cubicBezTo>
                    <a:pt x="3586" y="415"/>
                    <a:pt x="3464" y="464"/>
                    <a:pt x="3366" y="488"/>
                  </a:cubicBezTo>
                  <a:cubicBezTo>
                    <a:pt x="3244" y="537"/>
                    <a:pt x="3147" y="562"/>
                    <a:pt x="3049" y="610"/>
                  </a:cubicBezTo>
                  <a:cubicBezTo>
                    <a:pt x="2878" y="708"/>
                    <a:pt x="2708" y="781"/>
                    <a:pt x="2635" y="805"/>
                  </a:cubicBezTo>
                  <a:cubicBezTo>
                    <a:pt x="2513" y="952"/>
                    <a:pt x="2269" y="1049"/>
                    <a:pt x="2147" y="1196"/>
                  </a:cubicBezTo>
                  <a:lnTo>
                    <a:pt x="2147" y="1171"/>
                  </a:lnTo>
                  <a:cubicBezTo>
                    <a:pt x="2098" y="1220"/>
                    <a:pt x="2025" y="1293"/>
                    <a:pt x="1903" y="1366"/>
                  </a:cubicBezTo>
                  <a:lnTo>
                    <a:pt x="1561" y="1708"/>
                  </a:lnTo>
                  <a:lnTo>
                    <a:pt x="1220" y="2049"/>
                  </a:lnTo>
                  <a:cubicBezTo>
                    <a:pt x="1147" y="2147"/>
                    <a:pt x="1098" y="2220"/>
                    <a:pt x="1049" y="2318"/>
                  </a:cubicBezTo>
                  <a:lnTo>
                    <a:pt x="1074" y="2293"/>
                  </a:lnTo>
                  <a:lnTo>
                    <a:pt x="1074" y="2293"/>
                  </a:lnTo>
                  <a:cubicBezTo>
                    <a:pt x="976" y="2488"/>
                    <a:pt x="927" y="2415"/>
                    <a:pt x="830" y="2537"/>
                  </a:cubicBezTo>
                  <a:cubicBezTo>
                    <a:pt x="903" y="2562"/>
                    <a:pt x="830" y="2732"/>
                    <a:pt x="805" y="2781"/>
                  </a:cubicBezTo>
                  <a:cubicBezTo>
                    <a:pt x="757" y="2879"/>
                    <a:pt x="708" y="3074"/>
                    <a:pt x="635" y="3244"/>
                  </a:cubicBezTo>
                  <a:lnTo>
                    <a:pt x="610" y="3220"/>
                  </a:lnTo>
                  <a:cubicBezTo>
                    <a:pt x="586" y="3342"/>
                    <a:pt x="464" y="3586"/>
                    <a:pt x="439" y="3659"/>
                  </a:cubicBezTo>
                  <a:cubicBezTo>
                    <a:pt x="391" y="3757"/>
                    <a:pt x="318" y="3879"/>
                    <a:pt x="269" y="4025"/>
                  </a:cubicBezTo>
                  <a:cubicBezTo>
                    <a:pt x="196" y="4171"/>
                    <a:pt x="147" y="4318"/>
                    <a:pt x="147" y="4464"/>
                  </a:cubicBezTo>
                  <a:lnTo>
                    <a:pt x="0" y="4610"/>
                  </a:lnTo>
                  <a:lnTo>
                    <a:pt x="0" y="4635"/>
                  </a:lnTo>
                  <a:cubicBezTo>
                    <a:pt x="171" y="4732"/>
                    <a:pt x="366" y="4830"/>
                    <a:pt x="586" y="4879"/>
                  </a:cubicBezTo>
                  <a:cubicBezTo>
                    <a:pt x="769" y="4940"/>
                    <a:pt x="981" y="4991"/>
                    <a:pt x="1156" y="4991"/>
                  </a:cubicBezTo>
                  <a:cubicBezTo>
                    <a:pt x="1260" y="4991"/>
                    <a:pt x="1351" y="4973"/>
                    <a:pt x="1415" y="4927"/>
                  </a:cubicBezTo>
                  <a:lnTo>
                    <a:pt x="1439" y="4927"/>
                  </a:lnTo>
                  <a:lnTo>
                    <a:pt x="1439" y="4854"/>
                  </a:lnTo>
                  <a:cubicBezTo>
                    <a:pt x="1447" y="4839"/>
                    <a:pt x="1455" y="4833"/>
                    <a:pt x="1461" y="4833"/>
                  </a:cubicBezTo>
                  <a:cubicBezTo>
                    <a:pt x="1477" y="4833"/>
                    <a:pt x="1488" y="4862"/>
                    <a:pt x="1488" y="4879"/>
                  </a:cubicBezTo>
                  <a:cubicBezTo>
                    <a:pt x="1488" y="4854"/>
                    <a:pt x="1513" y="4830"/>
                    <a:pt x="1537" y="4805"/>
                  </a:cubicBezTo>
                  <a:cubicBezTo>
                    <a:pt x="1537" y="4798"/>
                    <a:pt x="1535" y="4795"/>
                    <a:pt x="1531" y="4795"/>
                  </a:cubicBezTo>
                  <a:cubicBezTo>
                    <a:pt x="1523" y="4795"/>
                    <a:pt x="1505" y="4813"/>
                    <a:pt x="1488" y="4830"/>
                  </a:cubicBezTo>
                  <a:cubicBezTo>
                    <a:pt x="1488" y="4781"/>
                    <a:pt x="1488" y="4708"/>
                    <a:pt x="1488" y="4659"/>
                  </a:cubicBezTo>
                  <a:cubicBezTo>
                    <a:pt x="1513" y="4635"/>
                    <a:pt x="1531" y="4635"/>
                    <a:pt x="1546" y="4635"/>
                  </a:cubicBezTo>
                  <a:cubicBezTo>
                    <a:pt x="1561" y="4635"/>
                    <a:pt x="1574" y="4635"/>
                    <a:pt x="1586" y="4610"/>
                  </a:cubicBezTo>
                  <a:cubicBezTo>
                    <a:pt x="1757" y="4196"/>
                    <a:pt x="1952" y="3781"/>
                    <a:pt x="2196" y="3415"/>
                  </a:cubicBezTo>
                  <a:cubicBezTo>
                    <a:pt x="2202" y="3415"/>
                    <a:pt x="2205" y="3415"/>
                    <a:pt x="2206" y="3416"/>
                  </a:cubicBezTo>
                  <a:lnTo>
                    <a:pt x="2206" y="3416"/>
                  </a:lnTo>
                  <a:cubicBezTo>
                    <a:pt x="2257" y="3305"/>
                    <a:pt x="2345" y="3214"/>
                    <a:pt x="2391" y="3122"/>
                  </a:cubicBezTo>
                  <a:lnTo>
                    <a:pt x="2464" y="3122"/>
                  </a:lnTo>
                  <a:cubicBezTo>
                    <a:pt x="2439" y="3122"/>
                    <a:pt x="2561" y="3001"/>
                    <a:pt x="2659" y="2879"/>
                  </a:cubicBezTo>
                  <a:cubicBezTo>
                    <a:pt x="2708" y="2805"/>
                    <a:pt x="2781" y="2757"/>
                    <a:pt x="2830" y="2708"/>
                  </a:cubicBezTo>
                  <a:lnTo>
                    <a:pt x="2952" y="2635"/>
                  </a:lnTo>
                  <a:lnTo>
                    <a:pt x="2927" y="2586"/>
                  </a:lnTo>
                  <a:cubicBezTo>
                    <a:pt x="2960" y="2553"/>
                    <a:pt x="2979" y="2545"/>
                    <a:pt x="2992" y="2545"/>
                  </a:cubicBezTo>
                  <a:cubicBezTo>
                    <a:pt x="3006" y="2545"/>
                    <a:pt x="3014" y="2553"/>
                    <a:pt x="3025" y="2553"/>
                  </a:cubicBezTo>
                  <a:cubicBezTo>
                    <a:pt x="3036" y="2553"/>
                    <a:pt x="3049" y="2545"/>
                    <a:pt x="3074" y="2513"/>
                  </a:cubicBezTo>
                  <a:cubicBezTo>
                    <a:pt x="3049" y="2415"/>
                    <a:pt x="3244" y="2391"/>
                    <a:pt x="3244" y="2342"/>
                  </a:cubicBezTo>
                  <a:cubicBezTo>
                    <a:pt x="3244" y="2342"/>
                    <a:pt x="3266" y="2331"/>
                    <a:pt x="3288" y="2331"/>
                  </a:cubicBezTo>
                  <a:cubicBezTo>
                    <a:pt x="3298" y="2331"/>
                    <a:pt x="3309" y="2334"/>
                    <a:pt x="3317" y="2342"/>
                  </a:cubicBezTo>
                  <a:cubicBezTo>
                    <a:pt x="3317" y="2293"/>
                    <a:pt x="3342" y="2293"/>
                    <a:pt x="3366" y="2269"/>
                  </a:cubicBezTo>
                  <a:cubicBezTo>
                    <a:pt x="3374" y="2261"/>
                    <a:pt x="3377" y="2258"/>
                    <a:pt x="3376" y="2258"/>
                  </a:cubicBezTo>
                  <a:cubicBezTo>
                    <a:pt x="3374" y="2258"/>
                    <a:pt x="3358" y="2269"/>
                    <a:pt x="3342" y="2269"/>
                  </a:cubicBezTo>
                  <a:lnTo>
                    <a:pt x="3415" y="2220"/>
                  </a:lnTo>
                  <a:cubicBezTo>
                    <a:pt x="3439" y="2220"/>
                    <a:pt x="3464" y="2220"/>
                    <a:pt x="3439" y="2244"/>
                  </a:cubicBezTo>
                  <a:cubicBezTo>
                    <a:pt x="3513" y="2196"/>
                    <a:pt x="3610" y="2171"/>
                    <a:pt x="3708" y="2123"/>
                  </a:cubicBezTo>
                  <a:cubicBezTo>
                    <a:pt x="3830" y="2049"/>
                    <a:pt x="3976" y="2001"/>
                    <a:pt x="4122" y="1952"/>
                  </a:cubicBezTo>
                  <a:cubicBezTo>
                    <a:pt x="4195" y="1927"/>
                    <a:pt x="4269" y="1927"/>
                    <a:pt x="4342" y="1903"/>
                  </a:cubicBezTo>
                  <a:cubicBezTo>
                    <a:pt x="4415" y="1879"/>
                    <a:pt x="4488" y="1854"/>
                    <a:pt x="4561" y="1830"/>
                  </a:cubicBezTo>
                  <a:cubicBezTo>
                    <a:pt x="4708" y="1805"/>
                    <a:pt x="4805" y="1781"/>
                    <a:pt x="4878" y="1781"/>
                  </a:cubicBezTo>
                  <a:cubicBezTo>
                    <a:pt x="4854" y="1757"/>
                    <a:pt x="4824" y="1757"/>
                    <a:pt x="4796" y="1757"/>
                  </a:cubicBezTo>
                  <a:cubicBezTo>
                    <a:pt x="4769" y="1757"/>
                    <a:pt x="4744" y="1757"/>
                    <a:pt x="4732" y="1732"/>
                  </a:cubicBezTo>
                  <a:cubicBezTo>
                    <a:pt x="4756" y="1708"/>
                    <a:pt x="4781" y="1708"/>
                    <a:pt x="4799" y="1708"/>
                  </a:cubicBezTo>
                  <a:cubicBezTo>
                    <a:pt x="4817" y="1708"/>
                    <a:pt x="4830" y="1708"/>
                    <a:pt x="4830" y="1684"/>
                  </a:cubicBezTo>
                  <a:cubicBezTo>
                    <a:pt x="4854" y="1720"/>
                    <a:pt x="4891" y="1720"/>
                    <a:pt x="4930" y="1720"/>
                  </a:cubicBezTo>
                  <a:cubicBezTo>
                    <a:pt x="4970" y="1720"/>
                    <a:pt x="5013" y="1720"/>
                    <a:pt x="5049" y="1757"/>
                  </a:cubicBezTo>
                  <a:lnTo>
                    <a:pt x="5049" y="1708"/>
                  </a:lnTo>
                  <a:lnTo>
                    <a:pt x="5074" y="1732"/>
                  </a:lnTo>
                  <a:cubicBezTo>
                    <a:pt x="5220" y="1684"/>
                    <a:pt x="5244" y="1684"/>
                    <a:pt x="5244" y="1684"/>
                  </a:cubicBezTo>
                  <a:lnTo>
                    <a:pt x="5415" y="1684"/>
                  </a:lnTo>
                  <a:cubicBezTo>
                    <a:pt x="5519" y="1684"/>
                    <a:pt x="5588" y="1630"/>
                    <a:pt x="5667" y="1630"/>
                  </a:cubicBezTo>
                  <a:cubicBezTo>
                    <a:pt x="5680" y="1630"/>
                    <a:pt x="5694" y="1631"/>
                    <a:pt x="5708" y="1635"/>
                  </a:cubicBezTo>
                  <a:cubicBezTo>
                    <a:pt x="5708" y="1635"/>
                    <a:pt x="5659" y="1586"/>
                    <a:pt x="5708" y="1586"/>
                  </a:cubicBezTo>
                  <a:cubicBezTo>
                    <a:pt x="5708" y="1591"/>
                    <a:pt x="5713" y="1593"/>
                    <a:pt x="5720" y="1593"/>
                  </a:cubicBezTo>
                  <a:cubicBezTo>
                    <a:pt x="5734" y="1593"/>
                    <a:pt x="5757" y="1588"/>
                    <a:pt x="5775" y="1588"/>
                  </a:cubicBezTo>
                  <a:cubicBezTo>
                    <a:pt x="5792" y="1588"/>
                    <a:pt x="5805" y="1592"/>
                    <a:pt x="5805" y="1610"/>
                  </a:cubicBezTo>
                  <a:cubicBezTo>
                    <a:pt x="5812" y="1617"/>
                    <a:pt x="5824" y="1620"/>
                    <a:pt x="5837" y="1620"/>
                  </a:cubicBezTo>
                  <a:cubicBezTo>
                    <a:pt x="5871" y="1620"/>
                    <a:pt x="5915" y="1600"/>
                    <a:pt x="5905" y="1568"/>
                  </a:cubicBezTo>
                  <a:lnTo>
                    <a:pt x="5905" y="1568"/>
                  </a:lnTo>
                  <a:cubicBezTo>
                    <a:pt x="5921" y="1586"/>
                    <a:pt x="5996" y="1588"/>
                    <a:pt x="5952" y="1610"/>
                  </a:cubicBezTo>
                  <a:cubicBezTo>
                    <a:pt x="5968" y="1610"/>
                    <a:pt x="5995" y="1621"/>
                    <a:pt x="6011" y="1621"/>
                  </a:cubicBezTo>
                  <a:cubicBezTo>
                    <a:pt x="6019" y="1621"/>
                    <a:pt x="6025" y="1618"/>
                    <a:pt x="6025" y="1610"/>
                  </a:cubicBezTo>
                  <a:lnTo>
                    <a:pt x="6000" y="1586"/>
                  </a:lnTo>
                  <a:cubicBezTo>
                    <a:pt x="6084" y="1586"/>
                    <a:pt x="6132" y="1640"/>
                    <a:pt x="6205" y="1640"/>
                  </a:cubicBezTo>
                  <a:cubicBezTo>
                    <a:pt x="6217" y="1640"/>
                    <a:pt x="6230" y="1638"/>
                    <a:pt x="6244" y="1635"/>
                  </a:cubicBezTo>
                  <a:lnTo>
                    <a:pt x="6195" y="1586"/>
                  </a:lnTo>
                  <a:cubicBezTo>
                    <a:pt x="6269" y="1586"/>
                    <a:pt x="6317" y="1635"/>
                    <a:pt x="6317" y="1684"/>
                  </a:cubicBezTo>
                  <a:lnTo>
                    <a:pt x="6269" y="1684"/>
                  </a:lnTo>
                  <a:cubicBezTo>
                    <a:pt x="6342" y="1708"/>
                    <a:pt x="6439" y="1732"/>
                    <a:pt x="6537" y="1732"/>
                  </a:cubicBezTo>
                  <a:lnTo>
                    <a:pt x="6488" y="1732"/>
                  </a:lnTo>
                  <a:cubicBezTo>
                    <a:pt x="6561" y="1732"/>
                    <a:pt x="6610" y="1757"/>
                    <a:pt x="6683" y="1757"/>
                  </a:cubicBezTo>
                  <a:cubicBezTo>
                    <a:pt x="6756" y="1781"/>
                    <a:pt x="6854" y="1805"/>
                    <a:pt x="6952" y="1854"/>
                  </a:cubicBezTo>
                  <a:cubicBezTo>
                    <a:pt x="7147" y="1903"/>
                    <a:pt x="7317" y="2001"/>
                    <a:pt x="7391" y="2025"/>
                  </a:cubicBezTo>
                  <a:lnTo>
                    <a:pt x="7366" y="1952"/>
                  </a:lnTo>
                  <a:lnTo>
                    <a:pt x="7488" y="1976"/>
                  </a:lnTo>
                  <a:cubicBezTo>
                    <a:pt x="7488" y="1976"/>
                    <a:pt x="7395" y="2051"/>
                    <a:pt x="7371" y="2053"/>
                  </a:cubicBezTo>
                  <a:lnTo>
                    <a:pt x="7371" y="2053"/>
                  </a:lnTo>
                  <a:lnTo>
                    <a:pt x="7366" y="2049"/>
                  </a:lnTo>
                  <a:lnTo>
                    <a:pt x="7366" y="2049"/>
                  </a:lnTo>
                  <a:cubicBezTo>
                    <a:pt x="7366" y="2052"/>
                    <a:pt x="7368" y="2053"/>
                    <a:pt x="7370" y="2053"/>
                  </a:cubicBezTo>
                  <a:cubicBezTo>
                    <a:pt x="7371" y="2053"/>
                    <a:pt x="7371" y="2053"/>
                    <a:pt x="7371" y="2053"/>
                  </a:cubicBezTo>
                  <a:lnTo>
                    <a:pt x="7371" y="2053"/>
                  </a:lnTo>
                  <a:lnTo>
                    <a:pt x="7464" y="2123"/>
                  </a:lnTo>
                  <a:lnTo>
                    <a:pt x="7610" y="2220"/>
                  </a:lnTo>
                  <a:cubicBezTo>
                    <a:pt x="7756" y="2318"/>
                    <a:pt x="7878" y="2415"/>
                    <a:pt x="8000" y="2537"/>
                  </a:cubicBezTo>
                  <a:cubicBezTo>
                    <a:pt x="8195" y="2708"/>
                    <a:pt x="8391" y="2927"/>
                    <a:pt x="8537" y="3147"/>
                  </a:cubicBezTo>
                  <a:cubicBezTo>
                    <a:pt x="8551" y="3191"/>
                    <a:pt x="8531" y="3200"/>
                    <a:pt x="8512" y="3200"/>
                  </a:cubicBezTo>
                  <a:cubicBezTo>
                    <a:pt x="8500" y="3200"/>
                    <a:pt x="8488" y="3196"/>
                    <a:pt x="8488" y="3196"/>
                  </a:cubicBezTo>
                  <a:lnTo>
                    <a:pt x="8488" y="3196"/>
                  </a:lnTo>
                  <a:cubicBezTo>
                    <a:pt x="8512" y="3232"/>
                    <a:pt x="8525" y="3232"/>
                    <a:pt x="8537" y="3232"/>
                  </a:cubicBezTo>
                  <a:cubicBezTo>
                    <a:pt x="8549" y="3232"/>
                    <a:pt x="8561" y="3232"/>
                    <a:pt x="8586" y="3269"/>
                  </a:cubicBezTo>
                  <a:cubicBezTo>
                    <a:pt x="8586" y="3277"/>
                    <a:pt x="8583" y="3280"/>
                    <a:pt x="8578" y="3280"/>
                  </a:cubicBezTo>
                  <a:cubicBezTo>
                    <a:pt x="8569" y="3280"/>
                    <a:pt x="8553" y="3269"/>
                    <a:pt x="8537" y="3269"/>
                  </a:cubicBezTo>
                  <a:cubicBezTo>
                    <a:pt x="8537" y="3269"/>
                    <a:pt x="8586" y="3342"/>
                    <a:pt x="8586" y="3342"/>
                  </a:cubicBezTo>
                  <a:cubicBezTo>
                    <a:pt x="8610" y="3318"/>
                    <a:pt x="8634" y="3269"/>
                    <a:pt x="8659" y="3244"/>
                  </a:cubicBezTo>
                  <a:lnTo>
                    <a:pt x="8708" y="3318"/>
                  </a:lnTo>
                  <a:lnTo>
                    <a:pt x="8683" y="3342"/>
                  </a:lnTo>
                  <a:cubicBezTo>
                    <a:pt x="8683" y="3366"/>
                    <a:pt x="8805" y="3342"/>
                    <a:pt x="8830" y="3440"/>
                  </a:cubicBezTo>
                  <a:cubicBezTo>
                    <a:pt x="8878" y="3562"/>
                    <a:pt x="8927" y="3610"/>
                    <a:pt x="8951" y="3708"/>
                  </a:cubicBezTo>
                  <a:cubicBezTo>
                    <a:pt x="9000" y="3781"/>
                    <a:pt x="9025" y="3854"/>
                    <a:pt x="9049" y="3952"/>
                  </a:cubicBezTo>
                  <a:cubicBezTo>
                    <a:pt x="9049" y="3952"/>
                    <a:pt x="9025" y="3927"/>
                    <a:pt x="9000" y="3903"/>
                  </a:cubicBezTo>
                  <a:cubicBezTo>
                    <a:pt x="9000" y="3927"/>
                    <a:pt x="9000" y="3952"/>
                    <a:pt x="9000" y="3976"/>
                  </a:cubicBezTo>
                  <a:cubicBezTo>
                    <a:pt x="9005" y="3966"/>
                    <a:pt x="9010" y="3962"/>
                    <a:pt x="9015" y="3962"/>
                  </a:cubicBezTo>
                  <a:cubicBezTo>
                    <a:pt x="9031" y="3962"/>
                    <a:pt x="9045" y="4004"/>
                    <a:pt x="9048" y="4004"/>
                  </a:cubicBezTo>
                  <a:cubicBezTo>
                    <a:pt x="9049" y="4004"/>
                    <a:pt x="9049" y="4003"/>
                    <a:pt x="9049" y="4001"/>
                  </a:cubicBezTo>
                  <a:cubicBezTo>
                    <a:pt x="9098" y="4049"/>
                    <a:pt x="9147" y="4098"/>
                    <a:pt x="9147" y="4171"/>
                  </a:cubicBezTo>
                  <a:cubicBezTo>
                    <a:pt x="9147" y="4244"/>
                    <a:pt x="9171" y="4318"/>
                    <a:pt x="9220" y="4366"/>
                  </a:cubicBezTo>
                  <a:cubicBezTo>
                    <a:pt x="9439" y="4366"/>
                    <a:pt x="9683" y="4391"/>
                    <a:pt x="9903" y="4440"/>
                  </a:cubicBezTo>
                  <a:cubicBezTo>
                    <a:pt x="10244" y="4488"/>
                    <a:pt x="10561" y="4586"/>
                    <a:pt x="10610" y="4586"/>
                  </a:cubicBezTo>
                  <a:cubicBezTo>
                    <a:pt x="10610" y="4635"/>
                    <a:pt x="10610" y="4683"/>
                    <a:pt x="10610" y="4732"/>
                  </a:cubicBezTo>
                  <a:cubicBezTo>
                    <a:pt x="10634" y="4683"/>
                    <a:pt x="10634" y="4610"/>
                    <a:pt x="10634" y="4537"/>
                  </a:cubicBezTo>
                  <a:lnTo>
                    <a:pt x="10586" y="4537"/>
                  </a:lnTo>
                  <a:cubicBezTo>
                    <a:pt x="10561" y="4391"/>
                    <a:pt x="10610" y="4513"/>
                    <a:pt x="10610" y="4366"/>
                  </a:cubicBezTo>
                  <a:cubicBezTo>
                    <a:pt x="10634" y="4366"/>
                    <a:pt x="10659" y="4488"/>
                    <a:pt x="10659" y="4610"/>
                  </a:cubicBezTo>
                  <a:cubicBezTo>
                    <a:pt x="10659" y="4488"/>
                    <a:pt x="10683" y="4391"/>
                    <a:pt x="10634" y="4342"/>
                  </a:cubicBezTo>
                  <a:cubicBezTo>
                    <a:pt x="10634" y="4293"/>
                    <a:pt x="10647" y="4293"/>
                    <a:pt x="10662" y="4293"/>
                  </a:cubicBezTo>
                  <a:cubicBezTo>
                    <a:pt x="10677" y="4293"/>
                    <a:pt x="10695" y="4293"/>
                    <a:pt x="10708" y="4244"/>
                  </a:cubicBezTo>
                  <a:cubicBezTo>
                    <a:pt x="10659" y="4147"/>
                    <a:pt x="10634" y="4049"/>
                    <a:pt x="10634" y="3952"/>
                  </a:cubicBezTo>
                  <a:cubicBezTo>
                    <a:pt x="10634" y="3903"/>
                    <a:pt x="10610" y="3854"/>
                    <a:pt x="10610" y="3805"/>
                  </a:cubicBezTo>
                  <a:cubicBezTo>
                    <a:pt x="10586" y="3757"/>
                    <a:pt x="10561" y="3732"/>
                    <a:pt x="10561" y="3683"/>
                  </a:cubicBezTo>
                  <a:cubicBezTo>
                    <a:pt x="10512" y="3610"/>
                    <a:pt x="10464" y="3537"/>
                    <a:pt x="10464" y="3440"/>
                  </a:cubicBezTo>
                  <a:lnTo>
                    <a:pt x="10464" y="3440"/>
                  </a:lnTo>
                  <a:lnTo>
                    <a:pt x="10488" y="3464"/>
                  </a:lnTo>
                  <a:cubicBezTo>
                    <a:pt x="10488" y="3391"/>
                    <a:pt x="10390" y="3269"/>
                    <a:pt x="10366" y="3147"/>
                  </a:cubicBezTo>
                  <a:cubicBezTo>
                    <a:pt x="10366" y="3174"/>
                    <a:pt x="10366" y="3193"/>
                    <a:pt x="10362" y="3193"/>
                  </a:cubicBezTo>
                  <a:cubicBezTo>
                    <a:pt x="10359" y="3193"/>
                    <a:pt x="10353" y="3180"/>
                    <a:pt x="10342" y="3147"/>
                  </a:cubicBezTo>
                  <a:cubicBezTo>
                    <a:pt x="10293" y="3025"/>
                    <a:pt x="10244" y="2952"/>
                    <a:pt x="10220" y="2854"/>
                  </a:cubicBezTo>
                  <a:lnTo>
                    <a:pt x="10122" y="2781"/>
                  </a:lnTo>
                  <a:cubicBezTo>
                    <a:pt x="9903" y="2391"/>
                    <a:pt x="9634" y="2025"/>
                    <a:pt x="9317" y="1708"/>
                  </a:cubicBezTo>
                  <a:cubicBezTo>
                    <a:pt x="9220" y="1610"/>
                    <a:pt x="9122" y="1513"/>
                    <a:pt x="9000" y="1415"/>
                  </a:cubicBezTo>
                  <a:lnTo>
                    <a:pt x="8708" y="1171"/>
                  </a:lnTo>
                  <a:cubicBezTo>
                    <a:pt x="8537" y="1049"/>
                    <a:pt x="8366" y="927"/>
                    <a:pt x="8293" y="854"/>
                  </a:cubicBezTo>
                  <a:cubicBezTo>
                    <a:pt x="7878" y="586"/>
                    <a:pt x="7464" y="391"/>
                    <a:pt x="7025" y="220"/>
                  </a:cubicBezTo>
                  <a:lnTo>
                    <a:pt x="6634" y="98"/>
                  </a:lnTo>
                  <a:lnTo>
                    <a:pt x="6220" y="25"/>
                  </a:lnTo>
                  <a:cubicBezTo>
                    <a:pt x="6110" y="13"/>
                    <a:pt x="5994" y="7"/>
                    <a:pt x="5878" y="7"/>
                  </a:cubicBezTo>
                  <a:cubicBezTo>
                    <a:pt x="5763" y="7"/>
                    <a:pt x="5647" y="13"/>
                    <a:pt x="5537" y="25"/>
                  </a:cubicBezTo>
                  <a:cubicBezTo>
                    <a:pt x="5415" y="1"/>
                    <a:pt x="5293" y="1"/>
                    <a:pt x="5171" y="1"/>
                  </a:cubicBez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6" name="Google Shape;316;p10"/>
          <p:cNvSpPr/>
          <p:nvPr/>
        </p:nvSpPr>
        <p:spPr>
          <a:xfrm rot="7659018">
            <a:off x="377457" y="79444"/>
            <a:ext cx="689288" cy="471969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rgbClr val="E765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7" name="Google Shape;317;p10"/>
          <p:cNvSpPr/>
          <p:nvPr/>
        </p:nvSpPr>
        <p:spPr>
          <a:xfrm rot="7659018">
            <a:off x="1858523" y="201086"/>
            <a:ext cx="715892" cy="484007"/>
          </a:xfrm>
          <a:custGeom>
            <a:avLst/>
            <a:gdLst/>
            <a:ahLst/>
            <a:cxnLst/>
            <a:rect l="l" t="t" r="r" b="b"/>
            <a:pathLst>
              <a:path w="16415" h="11098" extrusionOk="0">
                <a:moveTo>
                  <a:pt x="14537" y="2268"/>
                </a:moveTo>
                <a:cubicBezTo>
                  <a:pt x="14546" y="2287"/>
                  <a:pt x="14555" y="2306"/>
                  <a:pt x="14564" y="2325"/>
                </a:cubicBezTo>
                <a:lnTo>
                  <a:pt x="14564" y="2325"/>
                </a:lnTo>
                <a:cubicBezTo>
                  <a:pt x="14559" y="2307"/>
                  <a:pt x="14549" y="2287"/>
                  <a:pt x="14537" y="2268"/>
                </a:cubicBezTo>
                <a:close/>
                <a:moveTo>
                  <a:pt x="11890" y="6000"/>
                </a:moveTo>
                <a:lnTo>
                  <a:pt x="11890" y="6000"/>
                </a:lnTo>
                <a:cubicBezTo>
                  <a:pt x="11886" y="6017"/>
                  <a:pt x="11882" y="6034"/>
                  <a:pt x="11878" y="6049"/>
                </a:cubicBezTo>
                <a:cubicBezTo>
                  <a:pt x="11887" y="6040"/>
                  <a:pt x="11891" y="6022"/>
                  <a:pt x="11890" y="6000"/>
                </a:cubicBezTo>
                <a:close/>
                <a:moveTo>
                  <a:pt x="6388" y="9388"/>
                </a:moveTo>
                <a:lnTo>
                  <a:pt x="6388" y="9388"/>
                </a:lnTo>
                <a:cubicBezTo>
                  <a:pt x="6383" y="9395"/>
                  <a:pt x="6380" y="9400"/>
                  <a:pt x="6381" y="9400"/>
                </a:cubicBezTo>
                <a:cubicBezTo>
                  <a:pt x="6381" y="9400"/>
                  <a:pt x="6384" y="9397"/>
                  <a:pt x="6391" y="9390"/>
                </a:cubicBezTo>
                <a:cubicBezTo>
                  <a:pt x="6391" y="9390"/>
                  <a:pt x="6390" y="9389"/>
                  <a:pt x="6388" y="9388"/>
                </a:cubicBezTo>
                <a:close/>
                <a:moveTo>
                  <a:pt x="13000" y="0"/>
                </a:moveTo>
                <a:lnTo>
                  <a:pt x="12171" y="49"/>
                </a:lnTo>
                <a:cubicBezTo>
                  <a:pt x="12074" y="49"/>
                  <a:pt x="12000" y="73"/>
                  <a:pt x="11903" y="73"/>
                </a:cubicBezTo>
                <a:lnTo>
                  <a:pt x="11659" y="146"/>
                </a:lnTo>
                <a:lnTo>
                  <a:pt x="11391" y="220"/>
                </a:lnTo>
                <a:lnTo>
                  <a:pt x="11000" y="293"/>
                </a:lnTo>
                <a:cubicBezTo>
                  <a:pt x="10952" y="439"/>
                  <a:pt x="10903" y="610"/>
                  <a:pt x="10878" y="756"/>
                </a:cubicBezTo>
                <a:cubicBezTo>
                  <a:pt x="10830" y="902"/>
                  <a:pt x="10781" y="1073"/>
                  <a:pt x="10757" y="1219"/>
                </a:cubicBezTo>
                <a:cubicBezTo>
                  <a:pt x="10708" y="1561"/>
                  <a:pt x="10635" y="1878"/>
                  <a:pt x="10586" y="2219"/>
                </a:cubicBezTo>
                <a:cubicBezTo>
                  <a:pt x="10561" y="2366"/>
                  <a:pt x="10513" y="2537"/>
                  <a:pt x="10488" y="2707"/>
                </a:cubicBezTo>
                <a:cubicBezTo>
                  <a:pt x="10464" y="2854"/>
                  <a:pt x="10439" y="3024"/>
                  <a:pt x="10439" y="3195"/>
                </a:cubicBezTo>
                <a:cubicBezTo>
                  <a:pt x="10415" y="3341"/>
                  <a:pt x="10391" y="3561"/>
                  <a:pt x="10366" y="3732"/>
                </a:cubicBezTo>
                <a:cubicBezTo>
                  <a:pt x="10318" y="4024"/>
                  <a:pt x="10293" y="4341"/>
                  <a:pt x="10269" y="4585"/>
                </a:cubicBezTo>
                <a:cubicBezTo>
                  <a:pt x="10269" y="4707"/>
                  <a:pt x="10220" y="4829"/>
                  <a:pt x="10220" y="4927"/>
                </a:cubicBezTo>
                <a:cubicBezTo>
                  <a:pt x="10220" y="4975"/>
                  <a:pt x="10220" y="5000"/>
                  <a:pt x="10196" y="5049"/>
                </a:cubicBezTo>
                <a:cubicBezTo>
                  <a:pt x="10196" y="5097"/>
                  <a:pt x="10171" y="5146"/>
                  <a:pt x="10171" y="5195"/>
                </a:cubicBezTo>
                <a:cubicBezTo>
                  <a:pt x="10171" y="5244"/>
                  <a:pt x="10147" y="5293"/>
                  <a:pt x="10147" y="5317"/>
                </a:cubicBezTo>
                <a:cubicBezTo>
                  <a:pt x="10122" y="5293"/>
                  <a:pt x="10074" y="5268"/>
                  <a:pt x="10049" y="5244"/>
                </a:cubicBezTo>
                <a:lnTo>
                  <a:pt x="9927" y="5146"/>
                </a:lnTo>
                <a:lnTo>
                  <a:pt x="9171" y="4366"/>
                </a:lnTo>
                <a:cubicBezTo>
                  <a:pt x="8927" y="4097"/>
                  <a:pt x="8683" y="3854"/>
                  <a:pt x="8440" y="3634"/>
                </a:cubicBezTo>
                <a:lnTo>
                  <a:pt x="8074" y="3268"/>
                </a:lnTo>
                <a:cubicBezTo>
                  <a:pt x="7879" y="3097"/>
                  <a:pt x="7683" y="2902"/>
                  <a:pt x="7513" y="2780"/>
                </a:cubicBezTo>
                <a:cubicBezTo>
                  <a:pt x="7269" y="2537"/>
                  <a:pt x="6952" y="2268"/>
                  <a:pt x="6635" y="2024"/>
                </a:cubicBezTo>
                <a:cubicBezTo>
                  <a:pt x="6562" y="2024"/>
                  <a:pt x="6513" y="2024"/>
                  <a:pt x="6464" y="2049"/>
                </a:cubicBezTo>
                <a:lnTo>
                  <a:pt x="6318" y="2049"/>
                </a:lnTo>
                <a:cubicBezTo>
                  <a:pt x="6488" y="2049"/>
                  <a:pt x="6440" y="2098"/>
                  <a:pt x="6318" y="2122"/>
                </a:cubicBezTo>
                <a:cubicBezTo>
                  <a:pt x="5708" y="2195"/>
                  <a:pt x="5927" y="2171"/>
                  <a:pt x="5805" y="2195"/>
                </a:cubicBezTo>
                <a:cubicBezTo>
                  <a:pt x="5805" y="2195"/>
                  <a:pt x="5757" y="2219"/>
                  <a:pt x="5708" y="2268"/>
                </a:cubicBezTo>
                <a:lnTo>
                  <a:pt x="5488" y="2390"/>
                </a:lnTo>
                <a:cubicBezTo>
                  <a:pt x="5366" y="2439"/>
                  <a:pt x="5269" y="2512"/>
                  <a:pt x="5074" y="2610"/>
                </a:cubicBezTo>
                <a:cubicBezTo>
                  <a:pt x="5025" y="2805"/>
                  <a:pt x="4952" y="2976"/>
                  <a:pt x="4903" y="3219"/>
                </a:cubicBezTo>
                <a:cubicBezTo>
                  <a:pt x="4879" y="3341"/>
                  <a:pt x="4830" y="3463"/>
                  <a:pt x="4805" y="3585"/>
                </a:cubicBezTo>
                <a:cubicBezTo>
                  <a:pt x="4757" y="3707"/>
                  <a:pt x="4732" y="3829"/>
                  <a:pt x="4708" y="3976"/>
                </a:cubicBezTo>
                <a:cubicBezTo>
                  <a:pt x="4683" y="4097"/>
                  <a:pt x="4659" y="4244"/>
                  <a:pt x="4635" y="4390"/>
                </a:cubicBezTo>
                <a:cubicBezTo>
                  <a:pt x="4635" y="4463"/>
                  <a:pt x="4610" y="4536"/>
                  <a:pt x="4610" y="4610"/>
                </a:cubicBezTo>
                <a:cubicBezTo>
                  <a:pt x="4610" y="4658"/>
                  <a:pt x="4610" y="4707"/>
                  <a:pt x="4586" y="4756"/>
                </a:cubicBezTo>
                <a:cubicBezTo>
                  <a:pt x="4562" y="4951"/>
                  <a:pt x="4562" y="5146"/>
                  <a:pt x="4537" y="5341"/>
                </a:cubicBezTo>
                <a:cubicBezTo>
                  <a:pt x="4513" y="5732"/>
                  <a:pt x="4513" y="6146"/>
                  <a:pt x="4537" y="6536"/>
                </a:cubicBezTo>
                <a:lnTo>
                  <a:pt x="4537" y="6683"/>
                </a:lnTo>
                <a:lnTo>
                  <a:pt x="4537" y="6805"/>
                </a:lnTo>
                <a:cubicBezTo>
                  <a:pt x="4537" y="6829"/>
                  <a:pt x="4537" y="6878"/>
                  <a:pt x="4537" y="6902"/>
                </a:cubicBezTo>
                <a:cubicBezTo>
                  <a:pt x="4562" y="6975"/>
                  <a:pt x="4562" y="7049"/>
                  <a:pt x="4586" y="7122"/>
                </a:cubicBezTo>
                <a:lnTo>
                  <a:pt x="4635" y="7195"/>
                </a:lnTo>
                <a:lnTo>
                  <a:pt x="4659" y="7219"/>
                </a:lnTo>
                <a:cubicBezTo>
                  <a:pt x="4647" y="7232"/>
                  <a:pt x="4635" y="7238"/>
                  <a:pt x="4623" y="7238"/>
                </a:cubicBezTo>
                <a:cubicBezTo>
                  <a:pt x="4610" y="7238"/>
                  <a:pt x="4598" y="7232"/>
                  <a:pt x="4586" y="7219"/>
                </a:cubicBezTo>
                <a:cubicBezTo>
                  <a:pt x="4537" y="7219"/>
                  <a:pt x="4488" y="7195"/>
                  <a:pt x="4440" y="7171"/>
                </a:cubicBezTo>
                <a:lnTo>
                  <a:pt x="4415" y="7171"/>
                </a:lnTo>
                <a:lnTo>
                  <a:pt x="4415" y="7146"/>
                </a:lnTo>
                <a:cubicBezTo>
                  <a:pt x="4366" y="7146"/>
                  <a:pt x="4318" y="7097"/>
                  <a:pt x="4269" y="7073"/>
                </a:cubicBezTo>
                <a:cubicBezTo>
                  <a:pt x="4244" y="7049"/>
                  <a:pt x="4196" y="7024"/>
                  <a:pt x="4171" y="7000"/>
                </a:cubicBezTo>
                <a:lnTo>
                  <a:pt x="4098" y="6951"/>
                </a:lnTo>
                <a:lnTo>
                  <a:pt x="4049" y="6902"/>
                </a:lnTo>
                <a:lnTo>
                  <a:pt x="3927" y="6805"/>
                </a:lnTo>
                <a:cubicBezTo>
                  <a:pt x="3757" y="6683"/>
                  <a:pt x="3610" y="6536"/>
                  <a:pt x="3440" y="6414"/>
                </a:cubicBezTo>
                <a:lnTo>
                  <a:pt x="2684" y="5805"/>
                </a:lnTo>
                <a:lnTo>
                  <a:pt x="2025" y="5244"/>
                </a:lnTo>
                <a:cubicBezTo>
                  <a:pt x="1830" y="5097"/>
                  <a:pt x="1684" y="5000"/>
                  <a:pt x="1586" y="4902"/>
                </a:cubicBezTo>
                <a:lnTo>
                  <a:pt x="1586" y="4902"/>
                </a:lnTo>
                <a:lnTo>
                  <a:pt x="1684" y="5000"/>
                </a:lnTo>
                <a:lnTo>
                  <a:pt x="1684" y="5000"/>
                </a:lnTo>
                <a:lnTo>
                  <a:pt x="1586" y="4927"/>
                </a:lnTo>
                <a:cubicBezTo>
                  <a:pt x="1366" y="5000"/>
                  <a:pt x="1147" y="5000"/>
                  <a:pt x="927" y="5000"/>
                </a:cubicBezTo>
                <a:cubicBezTo>
                  <a:pt x="976" y="5049"/>
                  <a:pt x="806" y="5097"/>
                  <a:pt x="659" y="5097"/>
                </a:cubicBezTo>
                <a:lnTo>
                  <a:pt x="635" y="5097"/>
                </a:lnTo>
                <a:lnTo>
                  <a:pt x="586" y="5122"/>
                </a:lnTo>
                <a:cubicBezTo>
                  <a:pt x="537" y="5195"/>
                  <a:pt x="464" y="5268"/>
                  <a:pt x="367" y="5390"/>
                </a:cubicBezTo>
                <a:lnTo>
                  <a:pt x="318" y="5463"/>
                </a:lnTo>
                <a:cubicBezTo>
                  <a:pt x="269" y="5512"/>
                  <a:pt x="245" y="5536"/>
                  <a:pt x="220" y="5585"/>
                </a:cubicBezTo>
                <a:lnTo>
                  <a:pt x="49" y="5780"/>
                </a:lnTo>
                <a:lnTo>
                  <a:pt x="49" y="6073"/>
                </a:lnTo>
                <a:lnTo>
                  <a:pt x="1" y="6024"/>
                </a:lnTo>
                <a:lnTo>
                  <a:pt x="1" y="6024"/>
                </a:lnTo>
                <a:cubicBezTo>
                  <a:pt x="25" y="6317"/>
                  <a:pt x="74" y="6707"/>
                  <a:pt x="74" y="7073"/>
                </a:cubicBezTo>
                <a:cubicBezTo>
                  <a:pt x="74" y="7244"/>
                  <a:pt x="98" y="7414"/>
                  <a:pt x="123" y="7610"/>
                </a:cubicBezTo>
                <a:cubicBezTo>
                  <a:pt x="147" y="7756"/>
                  <a:pt x="171" y="7902"/>
                  <a:pt x="196" y="8000"/>
                </a:cubicBezTo>
                <a:cubicBezTo>
                  <a:pt x="196" y="8122"/>
                  <a:pt x="220" y="8244"/>
                  <a:pt x="245" y="8390"/>
                </a:cubicBezTo>
                <a:cubicBezTo>
                  <a:pt x="245" y="8439"/>
                  <a:pt x="245" y="8488"/>
                  <a:pt x="269" y="8536"/>
                </a:cubicBezTo>
                <a:cubicBezTo>
                  <a:pt x="269" y="8585"/>
                  <a:pt x="269" y="8610"/>
                  <a:pt x="293" y="8658"/>
                </a:cubicBezTo>
                <a:cubicBezTo>
                  <a:pt x="318" y="8853"/>
                  <a:pt x="367" y="9049"/>
                  <a:pt x="391" y="9268"/>
                </a:cubicBezTo>
                <a:cubicBezTo>
                  <a:pt x="440" y="9463"/>
                  <a:pt x="513" y="9683"/>
                  <a:pt x="562" y="9878"/>
                </a:cubicBezTo>
                <a:cubicBezTo>
                  <a:pt x="635" y="10073"/>
                  <a:pt x="708" y="10268"/>
                  <a:pt x="806" y="10488"/>
                </a:cubicBezTo>
                <a:lnTo>
                  <a:pt x="806" y="10561"/>
                </a:lnTo>
                <a:cubicBezTo>
                  <a:pt x="806" y="10609"/>
                  <a:pt x="806" y="10683"/>
                  <a:pt x="830" y="10756"/>
                </a:cubicBezTo>
                <a:lnTo>
                  <a:pt x="903" y="11024"/>
                </a:lnTo>
                <a:lnTo>
                  <a:pt x="952" y="11097"/>
                </a:lnTo>
                <a:lnTo>
                  <a:pt x="1220" y="11097"/>
                </a:lnTo>
                <a:cubicBezTo>
                  <a:pt x="1391" y="11097"/>
                  <a:pt x="1586" y="11073"/>
                  <a:pt x="1781" y="11024"/>
                </a:cubicBezTo>
                <a:cubicBezTo>
                  <a:pt x="2171" y="10902"/>
                  <a:pt x="2537" y="10609"/>
                  <a:pt x="2488" y="10146"/>
                </a:cubicBezTo>
                <a:lnTo>
                  <a:pt x="2537" y="10146"/>
                </a:lnTo>
                <a:cubicBezTo>
                  <a:pt x="2537" y="10146"/>
                  <a:pt x="2464" y="10000"/>
                  <a:pt x="2464" y="10000"/>
                </a:cubicBezTo>
                <a:cubicBezTo>
                  <a:pt x="2415" y="9780"/>
                  <a:pt x="2318" y="9683"/>
                  <a:pt x="2366" y="9683"/>
                </a:cubicBezTo>
                <a:lnTo>
                  <a:pt x="2464" y="9975"/>
                </a:lnTo>
                <a:cubicBezTo>
                  <a:pt x="2445" y="9889"/>
                  <a:pt x="2441" y="9859"/>
                  <a:pt x="2447" y="9859"/>
                </a:cubicBezTo>
                <a:cubicBezTo>
                  <a:pt x="2457" y="9859"/>
                  <a:pt x="2493" y="9931"/>
                  <a:pt x="2537" y="9975"/>
                </a:cubicBezTo>
                <a:cubicBezTo>
                  <a:pt x="2488" y="9878"/>
                  <a:pt x="2488" y="9805"/>
                  <a:pt x="2464" y="9731"/>
                </a:cubicBezTo>
                <a:cubicBezTo>
                  <a:pt x="2458" y="9720"/>
                  <a:pt x="2455" y="9715"/>
                  <a:pt x="2454" y="9715"/>
                </a:cubicBezTo>
                <a:cubicBezTo>
                  <a:pt x="2450" y="9715"/>
                  <a:pt x="2464" y="9767"/>
                  <a:pt x="2464" y="9805"/>
                </a:cubicBezTo>
                <a:cubicBezTo>
                  <a:pt x="2391" y="9683"/>
                  <a:pt x="2318" y="9536"/>
                  <a:pt x="2269" y="9414"/>
                </a:cubicBezTo>
                <a:cubicBezTo>
                  <a:pt x="2220" y="9195"/>
                  <a:pt x="2342" y="9366"/>
                  <a:pt x="2269" y="9097"/>
                </a:cubicBezTo>
                <a:cubicBezTo>
                  <a:pt x="2220" y="8878"/>
                  <a:pt x="2171" y="8683"/>
                  <a:pt x="2123" y="8463"/>
                </a:cubicBezTo>
                <a:lnTo>
                  <a:pt x="2049" y="8122"/>
                </a:lnTo>
                <a:lnTo>
                  <a:pt x="2049" y="8049"/>
                </a:lnTo>
                <a:lnTo>
                  <a:pt x="2049" y="8024"/>
                </a:lnTo>
                <a:cubicBezTo>
                  <a:pt x="2049" y="7975"/>
                  <a:pt x="2049" y="7951"/>
                  <a:pt x="2074" y="7927"/>
                </a:cubicBezTo>
                <a:lnTo>
                  <a:pt x="2074" y="7878"/>
                </a:lnTo>
                <a:lnTo>
                  <a:pt x="2098" y="7878"/>
                </a:lnTo>
                <a:cubicBezTo>
                  <a:pt x="2123" y="7902"/>
                  <a:pt x="2098" y="7902"/>
                  <a:pt x="2123" y="7927"/>
                </a:cubicBezTo>
                <a:lnTo>
                  <a:pt x="2147" y="7927"/>
                </a:lnTo>
                <a:cubicBezTo>
                  <a:pt x="2147" y="7943"/>
                  <a:pt x="2147" y="7959"/>
                  <a:pt x="2147" y="7975"/>
                </a:cubicBezTo>
                <a:lnTo>
                  <a:pt x="2220" y="8049"/>
                </a:lnTo>
                <a:lnTo>
                  <a:pt x="2586" y="8317"/>
                </a:lnTo>
                <a:cubicBezTo>
                  <a:pt x="2635" y="8366"/>
                  <a:pt x="2708" y="8414"/>
                  <a:pt x="2781" y="8463"/>
                </a:cubicBezTo>
                <a:cubicBezTo>
                  <a:pt x="2830" y="8512"/>
                  <a:pt x="2879" y="8536"/>
                  <a:pt x="3001" y="8634"/>
                </a:cubicBezTo>
                <a:lnTo>
                  <a:pt x="3635" y="9073"/>
                </a:lnTo>
                <a:cubicBezTo>
                  <a:pt x="4025" y="9317"/>
                  <a:pt x="4293" y="9463"/>
                  <a:pt x="4293" y="9463"/>
                </a:cubicBezTo>
                <a:lnTo>
                  <a:pt x="4342" y="9390"/>
                </a:lnTo>
                <a:cubicBezTo>
                  <a:pt x="4513" y="9463"/>
                  <a:pt x="4659" y="9561"/>
                  <a:pt x="4805" y="9683"/>
                </a:cubicBezTo>
                <a:cubicBezTo>
                  <a:pt x="4830" y="9731"/>
                  <a:pt x="4879" y="9756"/>
                  <a:pt x="4903" y="9780"/>
                </a:cubicBezTo>
                <a:lnTo>
                  <a:pt x="5025" y="9853"/>
                </a:lnTo>
                <a:lnTo>
                  <a:pt x="5220" y="9927"/>
                </a:lnTo>
                <a:cubicBezTo>
                  <a:pt x="5391" y="9951"/>
                  <a:pt x="5562" y="10000"/>
                  <a:pt x="5732" y="10097"/>
                </a:cubicBezTo>
                <a:cubicBezTo>
                  <a:pt x="5805" y="10024"/>
                  <a:pt x="5879" y="9951"/>
                  <a:pt x="5952" y="9878"/>
                </a:cubicBezTo>
                <a:lnTo>
                  <a:pt x="6025" y="9805"/>
                </a:lnTo>
                <a:cubicBezTo>
                  <a:pt x="6025" y="9780"/>
                  <a:pt x="6049" y="9756"/>
                  <a:pt x="6049" y="9731"/>
                </a:cubicBezTo>
                <a:cubicBezTo>
                  <a:pt x="6049" y="9731"/>
                  <a:pt x="6146" y="9654"/>
                  <a:pt x="6167" y="9654"/>
                </a:cubicBezTo>
                <a:cubicBezTo>
                  <a:pt x="6170" y="9654"/>
                  <a:pt x="6171" y="9656"/>
                  <a:pt x="6171" y="9658"/>
                </a:cubicBezTo>
                <a:cubicBezTo>
                  <a:pt x="6171" y="9585"/>
                  <a:pt x="6269" y="9536"/>
                  <a:pt x="6342" y="9463"/>
                </a:cubicBezTo>
                <a:cubicBezTo>
                  <a:pt x="6357" y="9440"/>
                  <a:pt x="6361" y="9431"/>
                  <a:pt x="6357" y="9431"/>
                </a:cubicBezTo>
                <a:cubicBezTo>
                  <a:pt x="6349" y="9431"/>
                  <a:pt x="6310" y="9471"/>
                  <a:pt x="6293" y="9488"/>
                </a:cubicBezTo>
                <a:lnTo>
                  <a:pt x="6366" y="9390"/>
                </a:lnTo>
                <a:cubicBezTo>
                  <a:pt x="6366" y="9382"/>
                  <a:pt x="6369" y="9379"/>
                  <a:pt x="6373" y="9379"/>
                </a:cubicBezTo>
                <a:cubicBezTo>
                  <a:pt x="6378" y="9379"/>
                  <a:pt x="6385" y="9384"/>
                  <a:pt x="6388" y="9388"/>
                </a:cubicBezTo>
                <a:lnTo>
                  <a:pt x="6388" y="9388"/>
                </a:lnTo>
                <a:cubicBezTo>
                  <a:pt x="6395" y="9378"/>
                  <a:pt x="6405" y="9361"/>
                  <a:pt x="6415" y="9341"/>
                </a:cubicBezTo>
                <a:cubicBezTo>
                  <a:pt x="6464" y="9244"/>
                  <a:pt x="6586" y="9097"/>
                  <a:pt x="7074" y="8488"/>
                </a:cubicBezTo>
                <a:cubicBezTo>
                  <a:pt x="7025" y="8366"/>
                  <a:pt x="6976" y="8268"/>
                  <a:pt x="6927" y="8146"/>
                </a:cubicBezTo>
                <a:lnTo>
                  <a:pt x="6854" y="8000"/>
                </a:lnTo>
                <a:cubicBezTo>
                  <a:pt x="6830" y="7951"/>
                  <a:pt x="6805" y="7878"/>
                  <a:pt x="6805" y="7829"/>
                </a:cubicBezTo>
                <a:cubicBezTo>
                  <a:pt x="6757" y="7658"/>
                  <a:pt x="6708" y="7463"/>
                  <a:pt x="6683" y="7268"/>
                </a:cubicBezTo>
                <a:cubicBezTo>
                  <a:pt x="6659" y="7171"/>
                  <a:pt x="6635" y="7073"/>
                  <a:pt x="6610" y="6975"/>
                </a:cubicBezTo>
                <a:lnTo>
                  <a:pt x="6586" y="6683"/>
                </a:lnTo>
                <a:lnTo>
                  <a:pt x="6562" y="6561"/>
                </a:lnTo>
                <a:lnTo>
                  <a:pt x="6562" y="6488"/>
                </a:lnTo>
                <a:lnTo>
                  <a:pt x="6562" y="6366"/>
                </a:lnTo>
                <a:cubicBezTo>
                  <a:pt x="6562" y="6024"/>
                  <a:pt x="6562" y="5707"/>
                  <a:pt x="6586" y="5366"/>
                </a:cubicBezTo>
                <a:cubicBezTo>
                  <a:pt x="6586" y="5219"/>
                  <a:pt x="6610" y="5073"/>
                  <a:pt x="6610" y="4927"/>
                </a:cubicBezTo>
                <a:lnTo>
                  <a:pt x="6610" y="4878"/>
                </a:lnTo>
                <a:cubicBezTo>
                  <a:pt x="6598" y="4854"/>
                  <a:pt x="6598" y="4854"/>
                  <a:pt x="6592" y="4854"/>
                </a:cubicBezTo>
                <a:cubicBezTo>
                  <a:pt x="6586" y="4854"/>
                  <a:pt x="6574" y="4854"/>
                  <a:pt x="6537" y="4829"/>
                </a:cubicBezTo>
                <a:cubicBezTo>
                  <a:pt x="6464" y="4780"/>
                  <a:pt x="6561" y="4805"/>
                  <a:pt x="6537" y="4756"/>
                </a:cubicBezTo>
                <a:lnTo>
                  <a:pt x="6537" y="4756"/>
                </a:lnTo>
                <a:cubicBezTo>
                  <a:pt x="6562" y="4805"/>
                  <a:pt x="6586" y="4805"/>
                  <a:pt x="6586" y="4805"/>
                </a:cubicBezTo>
                <a:cubicBezTo>
                  <a:pt x="6586" y="4805"/>
                  <a:pt x="6586" y="4805"/>
                  <a:pt x="6635" y="4902"/>
                </a:cubicBezTo>
                <a:lnTo>
                  <a:pt x="6610" y="4805"/>
                </a:lnTo>
                <a:lnTo>
                  <a:pt x="6635" y="4854"/>
                </a:lnTo>
                <a:cubicBezTo>
                  <a:pt x="6635" y="4854"/>
                  <a:pt x="6635" y="4829"/>
                  <a:pt x="6635" y="4829"/>
                </a:cubicBezTo>
                <a:cubicBezTo>
                  <a:pt x="6635" y="4800"/>
                  <a:pt x="6635" y="4790"/>
                  <a:pt x="6636" y="4790"/>
                </a:cubicBezTo>
                <a:cubicBezTo>
                  <a:pt x="6638" y="4790"/>
                  <a:pt x="6644" y="4814"/>
                  <a:pt x="6659" y="4829"/>
                </a:cubicBezTo>
                <a:cubicBezTo>
                  <a:pt x="6659" y="4829"/>
                  <a:pt x="6659" y="4805"/>
                  <a:pt x="6683" y="4780"/>
                </a:cubicBezTo>
                <a:lnTo>
                  <a:pt x="6708" y="4780"/>
                </a:lnTo>
                <a:cubicBezTo>
                  <a:pt x="6708" y="4780"/>
                  <a:pt x="6708" y="4756"/>
                  <a:pt x="6757" y="4756"/>
                </a:cubicBezTo>
                <a:cubicBezTo>
                  <a:pt x="6781" y="4756"/>
                  <a:pt x="6757" y="4756"/>
                  <a:pt x="6757" y="4780"/>
                </a:cubicBezTo>
                <a:lnTo>
                  <a:pt x="6830" y="4854"/>
                </a:lnTo>
                <a:cubicBezTo>
                  <a:pt x="6903" y="4902"/>
                  <a:pt x="6976" y="4951"/>
                  <a:pt x="6976" y="5000"/>
                </a:cubicBezTo>
                <a:cubicBezTo>
                  <a:pt x="7053" y="5058"/>
                  <a:pt x="7238" y="5269"/>
                  <a:pt x="7299" y="5269"/>
                </a:cubicBezTo>
                <a:cubicBezTo>
                  <a:pt x="7315" y="5269"/>
                  <a:pt x="7323" y="5255"/>
                  <a:pt x="7318" y="5219"/>
                </a:cubicBezTo>
                <a:lnTo>
                  <a:pt x="7318" y="5219"/>
                </a:lnTo>
                <a:cubicBezTo>
                  <a:pt x="7337" y="5278"/>
                  <a:pt x="7483" y="5479"/>
                  <a:pt x="7450" y="5479"/>
                </a:cubicBezTo>
                <a:cubicBezTo>
                  <a:pt x="7443" y="5479"/>
                  <a:pt x="7424" y="5467"/>
                  <a:pt x="7391" y="5439"/>
                </a:cubicBezTo>
                <a:lnTo>
                  <a:pt x="7391" y="5439"/>
                </a:lnTo>
                <a:cubicBezTo>
                  <a:pt x="7464" y="5512"/>
                  <a:pt x="7537" y="5610"/>
                  <a:pt x="7635" y="5683"/>
                </a:cubicBezTo>
                <a:lnTo>
                  <a:pt x="7537" y="5536"/>
                </a:lnTo>
                <a:lnTo>
                  <a:pt x="7537" y="5536"/>
                </a:lnTo>
                <a:cubicBezTo>
                  <a:pt x="7732" y="5780"/>
                  <a:pt x="7952" y="6000"/>
                  <a:pt x="8196" y="6195"/>
                </a:cubicBezTo>
                <a:lnTo>
                  <a:pt x="8098" y="6073"/>
                </a:lnTo>
                <a:lnTo>
                  <a:pt x="8098" y="6073"/>
                </a:lnTo>
                <a:cubicBezTo>
                  <a:pt x="8269" y="6244"/>
                  <a:pt x="8440" y="6414"/>
                  <a:pt x="8440" y="6536"/>
                </a:cubicBezTo>
                <a:lnTo>
                  <a:pt x="8464" y="6561"/>
                </a:lnTo>
                <a:lnTo>
                  <a:pt x="8805" y="6902"/>
                </a:lnTo>
                <a:cubicBezTo>
                  <a:pt x="9000" y="7097"/>
                  <a:pt x="9220" y="7292"/>
                  <a:pt x="9439" y="7488"/>
                </a:cubicBezTo>
                <a:lnTo>
                  <a:pt x="9293" y="7317"/>
                </a:lnTo>
                <a:lnTo>
                  <a:pt x="9293" y="7317"/>
                </a:lnTo>
                <a:cubicBezTo>
                  <a:pt x="9415" y="7414"/>
                  <a:pt x="9659" y="7634"/>
                  <a:pt x="9952" y="7878"/>
                </a:cubicBezTo>
                <a:cubicBezTo>
                  <a:pt x="10122" y="7853"/>
                  <a:pt x="10269" y="7829"/>
                  <a:pt x="10391" y="7805"/>
                </a:cubicBezTo>
                <a:cubicBezTo>
                  <a:pt x="10513" y="7805"/>
                  <a:pt x="10683" y="7780"/>
                  <a:pt x="10830" y="7756"/>
                </a:cubicBezTo>
                <a:cubicBezTo>
                  <a:pt x="10952" y="7707"/>
                  <a:pt x="11074" y="7634"/>
                  <a:pt x="11196" y="7561"/>
                </a:cubicBezTo>
                <a:lnTo>
                  <a:pt x="11391" y="7463"/>
                </a:lnTo>
                <a:cubicBezTo>
                  <a:pt x="11439" y="7414"/>
                  <a:pt x="11488" y="7390"/>
                  <a:pt x="11586" y="7341"/>
                </a:cubicBezTo>
                <a:cubicBezTo>
                  <a:pt x="11683" y="6878"/>
                  <a:pt x="11781" y="6414"/>
                  <a:pt x="11854" y="5951"/>
                </a:cubicBezTo>
                <a:lnTo>
                  <a:pt x="11854" y="5951"/>
                </a:lnTo>
                <a:cubicBezTo>
                  <a:pt x="11854" y="5951"/>
                  <a:pt x="11830" y="6024"/>
                  <a:pt x="11805" y="6097"/>
                </a:cubicBezTo>
                <a:lnTo>
                  <a:pt x="11757" y="6219"/>
                </a:lnTo>
                <a:lnTo>
                  <a:pt x="11757" y="6146"/>
                </a:lnTo>
                <a:cubicBezTo>
                  <a:pt x="11757" y="6073"/>
                  <a:pt x="11757" y="6000"/>
                  <a:pt x="11781" y="5951"/>
                </a:cubicBezTo>
                <a:cubicBezTo>
                  <a:pt x="11781" y="5805"/>
                  <a:pt x="11805" y="5658"/>
                  <a:pt x="11805" y="5658"/>
                </a:cubicBezTo>
                <a:cubicBezTo>
                  <a:pt x="11805" y="5698"/>
                  <a:pt x="11886" y="5900"/>
                  <a:pt x="11890" y="6000"/>
                </a:cubicBezTo>
                <a:lnTo>
                  <a:pt x="11890" y="6000"/>
                </a:lnTo>
                <a:cubicBezTo>
                  <a:pt x="11911" y="5905"/>
                  <a:pt x="11935" y="5778"/>
                  <a:pt x="11976" y="5634"/>
                </a:cubicBezTo>
                <a:cubicBezTo>
                  <a:pt x="11976" y="5536"/>
                  <a:pt x="12000" y="5439"/>
                  <a:pt x="12025" y="5341"/>
                </a:cubicBezTo>
                <a:cubicBezTo>
                  <a:pt x="12025" y="5244"/>
                  <a:pt x="12049" y="5195"/>
                  <a:pt x="12049" y="5122"/>
                </a:cubicBezTo>
                <a:cubicBezTo>
                  <a:pt x="12098" y="4854"/>
                  <a:pt x="12147" y="4512"/>
                  <a:pt x="12196" y="4122"/>
                </a:cubicBezTo>
                <a:cubicBezTo>
                  <a:pt x="12220" y="3878"/>
                  <a:pt x="12244" y="3610"/>
                  <a:pt x="12293" y="3341"/>
                </a:cubicBezTo>
                <a:cubicBezTo>
                  <a:pt x="12293" y="3219"/>
                  <a:pt x="12317" y="3122"/>
                  <a:pt x="12342" y="3000"/>
                </a:cubicBezTo>
                <a:cubicBezTo>
                  <a:pt x="12342" y="2927"/>
                  <a:pt x="12366" y="2829"/>
                  <a:pt x="12391" y="2756"/>
                </a:cubicBezTo>
                <a:cubicBezTo>
                  <a:pt x="12391" y="2707"/>
                  <a:pt x="12415" y="2683"/>
                  <a:pt x="12439" y="2658"/>
                </a:cubicBezTo>
                <a:cubicBezTo>
                  <a:pt x="12439" y="2683"/>
                  <a:pt x="12464" y="2707"/>
                  <a:pt x="12464" y="2732"/>
                </a:cubicBezTo>
                <a:cubicBezTo>
                  <a:pt x="12488" y="2805"/>
                  <a:pt x="12513" y="2902"/>
                  <a:pt x="12513" y="2976"/>
                </a:cubicBezTo>
                <a:cubicBezTo>
                  <a:pt x="12531" y="2976"/>
                  <a:pt x="12521" y="2903"/>
                  <a:pt x="12538" y="2903"/>
                </a:cubicBezTo>
                <a:cubicBezTo>
                  <a:pt x="12543" y="2903"/>
                  <a:pt x="12550" y="2910"/>
                  <a:pt x="12561" y="2927"/>
                </a:cubicBezTo>
                <a:cubicBezTo>
                  <a:pt x="12561" y="2976"/>
                  <a:pt x="12561" y="3000"/>
                  <a:pt x="12561" y="3024"/>
                </a:cubicBezTo>
                <a:cubicBezTo>
                  <a:pt x="12561" y="3024"/>
                  <a:pt x="12575" y="3065"/>
                  <a:pt x="12582" y="3065"/>
                </a:cubicBezTo>
                <a:cubicBezTo>
                  <a:pt x="12584" y="3065"/>
                  <a:pt x="12586" y="3061"/>
                  <a:pt x="12586" y="3049"/>
                </a:cubicBezTo>
                <a:cubicBezTo>
                  <a:pt x="12561" y="2951"/>
                  <a:pt x="12561" y="2854"/>
                  <a:pt x="12537" y="2732"/>
                </a:cubicBezTo>
                <a:lnTo>
                  <a:pt x="12537" y="2732"/>
                </a:lnTo>
                <a:lnTo>
                  <a:pt x="12610" y="2854"/>
                </a:lnTo>
                <a:lnTo>
                  <a:pt x="12610" y="2927"/>
                </a:lnTo>
                <a:cubicBezTo>
                  <a:pt x="12610" y="2927"/>
                  <a:pt x="12628" y="2873"/>
                  <a:pt x="12664" y="2873"/>
                </a:cubicBezTo>
                <a:cubicBezTo>
                  <a:pt x="12670" y="2873"/>
                  <a:pt x="12676" y="2874"/>
                  <a:pt x="12683" y="2878"/>
                </a:cubicBezTo>
                <a:cubicBezTo>
                  <a:pt x="12708" y="2878"/>
                  <a:pt x="12708" y="2902"/>
                  <a:pt x="12732" y="2927"/>
                </a:cubicBezTo>
                <a:cubicBezTo>
                  <a:pt x="12781" y="3049"/>
                  <a:pt x="12854" y="3146"/>
                  <a:pt x="12927" y="3244"/>
                </a:cubicBezTo>
                <a:cubicBezTo>
                  <a:pt x="13074" y="3488"/>
                  <a:pt x="13220" y="3707"/>
                  <a:pt x="13366" y="3951"/>
                </a:cubicBezTo>
                <a:cubicBezTo>
                  <a:pt x="13342" y="3951"/>
                  <a:pt x="13269" y="3854"/>
                  <a:pt x="13171" y="3756"/>
                </a:cubicBezTo>
                <a:lnTo>
                  <a:pt x="13171" y="3756"/>
                </a:lnTo>
                <a:cubicBezTo>
                  <a:pt x="13220" y="3829"/>
                  <a:pt x="13269" y="3902"/>
                  <a:pt x="13317" y="4000"/>
                </a:cubicBezTo>
                <a:cubicBezTo>
                  <a:pt x="13309" y="3973"/>
                  <a:pt x="13309" y="3963"/>
                  <a:pt x="13314" y="3963"/>
                </a:cubicBezTo>
                <a:cubicBezTo>
                  <a:pt x="13335" y="3963"/>
                  <a:pt x="13438" y="4115"/>
                  <a:pt x="13446" y="4115"/>
                </a:cubicBezTo>
                <a:cubicBezTo>
                  <a:pt x="13448" y="4115"/>
                  <a:pt x="13446" y="4110"/>
                  <a:pt x="13439" y="4097"/>
                </a:cubicBezTo>
                <a:lnTo>
                  <a:pt x="13439" y="4097"/>
                </a:lnTo>
                <a:cubicBezTo>
                  <a:pt x="13781" y="4415"/>
                  <a:pt x="14025" y="4951"/>
                  <a:pt x="14317" y="5268"/>
                </a:cubicBezTo>
                <a:cubicBezTo>
                  <a:pt x="14415" y="5244"/>
                  <a:pt x="16171" y="5097"/>
                  <a:pt x="16244" y="5049"/>
                </a:cubicBezTo>
                <a:cubicBezTo>
                  <a:pt x="16317" y="5146"/>
                  <a:pt x="16391" y="5268"/>
                  <a:pt x="16415" y="5293"/>
                </a:cubicBezTo>
                <a:cubicBezTo>
                  <a:pt x="16366" y="5171"/>
                  <a:pt x="16293" y="5049"/>
                  <a:pt x="16195" y="4927"/>
                </a:cubicBezTo>
                <a:lnTo>
                  <a:pt x="16122" y="4951"/>
                </a:lnTo>
                <a:cubicBezTo>
                  <a:pt x="15952" y="4707"/>
                  <a:pt x="16122" y="4878"/>
                  <a:pt x="15952" y="4634"/>
                </a:cubicBezTo>
                <a:cubicBezTo>
                  <a:pt x="15956" y="4629"/>
                  <a:pt x="15962" y="4627"/>
                  <a:pt x="15968" y="4627"/>
                </a:cubicBezTo>
                <a:cubicBezTo>
                  <a:pt x="16028" y="4627"/>
                  <a:pt x="16161" y="4823"/>
                  <a:pt x="16293" y="5000"/>
                </a:cubicBezTo>
                <a:cubicBezTo>
                  <a:pt x="16171" y="4829"/>
                  <a:pt x="16073" y="4634"/>
                  <a:pt x="15976" y="4585"/>
                </a:cubicBezTo>
                <a:cubicBezTo>
                  <a:pt x="15878" y="4390"/>
                  <a:pt x="16049" y="4585"/>
                  <a:pt x="15927" y="4341"/>
                </a:cubicBezTo>
                <a:cubicBezTo>
                  <a:pt x="15781" y="4195"/>
                  <a:pt x="15659" y="4049"/>
                  <a:pt x="15561" y="3878"/>
                </a:cubicBezTo>
                <a:cubicBezTo>
                  <a:pt x="15342" y="3439"/>
                  <a:pt x="15098" y="3293"/>
                  <a:pt x="14903" y="2878"/>
                </a:cubicBezTo>
                <a:lnTo>
                  <a:pt x="14903" y="2878"/>
                </a:lnTo>
                <a:lnTo>
                  <a:pt x="14927" y="2927"/>
                </a:lnTo>
                <a:cubicBezTo>
                  <a:pt x="14882" y="2791"/>
                  <a:pt x="14689" y="2570"/>
                  <a:pt x="14564" y="2325"/>
                </a:cubicBezTo>
                <a:lnTo>
                  <a:pt x="14564" y="2325"/>
                </a:lnTo>
                <a:cubicBezTo>
                  <a:pt x="14571" y="2347"/>
                  <a:pt x="14571" y="2363"/>
                  <a:pt x="14562" y="2363"/>
                </a:cubicBezTo>
                <a:cubicBezTo>
                  <a:pt x="14552" y="2363"/>
                  <a:pt x="14528" y="2338"/>
                  <a:pt x="14488" y="2268"/>
                </a:cubicBezTo>
                <a:cubicBezTo>
                  <a:pt x="14147" y="1732"/>
                  <a:pt x="13903" y="1390"/>
                  <a:pt x="13659" y="951"/>
                </a:cubicBezTo>
                <a:lnTo>
                  <a:pt x="13391" y="659"/>
                </a:lnTo>
                <a:lnTo>
                  <a:pt x="13000" y="0"/>
                </a:lnTo>
                <a:close/>
              </a:path>
            </a:pathLst>
          </a:custGeom>
          <a:solidFill>
            <a:srgbClr val="9244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8" name="Google Shape;318;p10"/>
          <p:cNvSpPr/>
          <p:nvPr/>
        </p:nvSpPr>
        <p:spPr>
          <a:xfrm rot="7659018">
            <a:off x="1106425" y="-488652"/>
            <a:ext cx="695700" cy="579735"/>
          </a:xfrm>
          <a:custGeom>
            <a:avLst/>
            <a:gdLst/>
            <a:ahLst/>
            <a:cxnLst/>
            <a:rect l="l" t="t" r="r" b="b"/>
            <a:pathLst>
              <a:path w="15952" h="13293" extrusionOk="0">
                <a:moveTo>
                  <a:pt x="1965" y="4136"/>
                </a:moveTo>
                <a:cubicBezTo>
                  <a:pt x="1969" y="4136"/>
                  <a:pt x="1973" y="4139"/>
                  <a:pt x="1976" y="4147"/>
                </a:cubicBezTo>
                <a:lnTo>
                  <a:pt x="1853" y="4285"/>
                </a:lnTo>
                <a:lnTo>
                  <a:pt x="1853" y="4285"/>
                </a:lnTo>
                <a:cubicBezTo>
                  <a:pt x="1921" y="4199"/>
                  <a:pt x="1947" y="4136"/>
                  <a:pt x="1965" y="4136"/>
                </a:cubicBezTo>
                <a:close/>
                <a:moveTo>
                  <a:pt x="4077" y="7219"/>
                </a:moveTo>
                <a:lnTo>
                  <a:pt x="4077" y="7219"/>
                </a:lnTo>
                <a:cubicBezTo>
                  <a:pt x="4076" y="7219"/>
                  <a:pt x="4075" y="7219"/>
                  <a:pt x="4074" y="7220"/>
                </a:cubicBezTo>
                <a:cubicBezTo>
                  <a:pt x="4076" y="7220"/>
                  <a:pt x="4077" y="7219"/>
                  <a:pt x="4077" y="7219"/>
                </a:cubicBezTo>
                <a:close/>
                <a:moveTo>
                  <a:pt x="10333" y="9981"/>
                </a:moveTo>
                <a:lnTo>
                  <a:pt x="10293" y="10000"/>
                </a:lnTo>
                <a:cubicBezTo>
                  <a:pt x="10305" y="10000"/>
                  <a:pt x="10318" y="9993"/>
                  <a:pt x="10333" y="9981"/>
                </a:cubicBezTo>
                <a:close/>
                <a:moveTo>
                  <a:pt x="3928" y="0"/>
                </a:moveTo>
                <a:lnTo>
                  <a:pt x="3684" y="195"/>
                </a:lnTo>
                <a:lnTo>
                  <a:pt x="3708" y="122"/>
                </a:lnTo>
                <a:lnTo>
                  <a:pt x="3708" y="122"/>
                </a:lnTo>
                <a:cubicBezTo>
                  <a:pt x="3464" y="293"/>
                  <a:pt x="3171" y="537"/>
                  <a:pt x="2879" y="756"/>
                </a:cubicBezTo>
                <a:cubicBezTo>
                  <a:pt x="2732" y="854"/>
                  <a:pt x="2586" y="976"/>
                  <a:pt x="2464" y="1098"/>
                </a:cubicBezTo>
                <a:lnTo>
                  <a:pt x="2147" y="1366"/>
                </a:lnTo>
                <a:cubicBezTo>
                  <a:pt x="2074" y="1464"/>
                  <a:pt x="1976" y="1537"/>
                  <a:pt x="1879" y="1610"/>
                </a:cubicBezTo>
                <a:cubicBezTo>
                  <a:pt x="1757" y="1708"/>
                  <a:pt x="1806" y="1683"/>
                  <a:pt x="1757" y="1732"/>
                </a:cubicBezTo>
                <a:lnTo>
                  <a:pt x="1659" y="1830"/>
                </a:lnTo>
                <a:cubicBezTo>
                  <a:pt x="1513" y="1951"/>
                  <a:pt x="1367" y="2098"/>
                  <a:pt x="1220" y="2244"/>
                </a:cubicBezTo>
                <a:cubicBezTo>
                  <a:pt x="1074" y="2390"/>
                  <a:pt x="952" y="2561"/>
                  <a:pt x="806" y="2732"/>
                </a:cubicBezTo>
                <a:cubicBezTo>
                  <a:pt x="684" y="2903"/>
                  <a:pt x="562" y="3073"/>
                  <a:pt x="440" y="3269"/>
                </a:cubicBezTo>
                <a:lnTo>
                  <a:pt x="391" y="3317"/>
                </a:lnTo>
                <a:cubicBezTo>
                  <a:pt x="342" y="3366"/>
                  <a:pt x="293" y="3415"/>
                  <a:pt x="245" y="3464"/>
                </a:cubicBezTo>
                <a:lnTo>
                  <a:pt x="50" y="3659"/>
                </a:lnTo>
                <a:lnTo>
                  <a:pt x="1" y="3732"/>
                </a:lnTo>
                <a:cubicBezTo>
                  <a:pt x="50" y="3829"/>
                  <a:pt x="98" y="3903"/>
                  <a:pt x="147" y="3976"/>
                </a:cubicBezTo>
                <a:cubicBezTo>
                  <a:pt x="269" y="4122"/>
                  <a:pt x="391" y="4268"/>
                  <a:pt x="537" y="4390"/>
                </a:cubicBezTo>
                <a:cubicBezTo>
                  <a:pt x="731" y="4539"/>
                  <a:pt x="970" y="4661"/>
                  <a:pt x="1210" y="4661"/>
                </a:cubicBezTo>
                <a:cubicBezTo>
                  <a:pt x="1363" y="4661"/>
                  <a:pt x="1517" y="4611"/>
                  <a:pt x="1659" y="4488"/>
                </a:cubicBezTo>
                <a:lnTo>
                  <a:pt x="1684" y="4537"/>
                </a:lnTo>
                <a:cubicBezTo>
                  <a:pt x="1684" y="4537"/>
                  <a:pt x="1781" y="4366"/>
                  <a:pt x="1781" y="4366"/>
                </a:cubicBezTo>
                <a:cubicBezTo>
                  <a:pt x="1794" y="4351"/>
                  <a:pt x="1806" y="4338"/>
                  <a:pt x="1816" y="4327"/>
                </a:cubicBezTo>
                <a:lnTo>
                  <a:pt x="1816" y="4327"/>
                </a:lnTo>
                <a:lnTo>
                  <a:pt x="1781" y="4366"/>
                </a:lnTo>
                <a:cubicBezTo>
                  <a:pt x="1801" y="4346"/>
                  <a:pt x="1819" y="4327"/>
                  <a:pt x="1835" y="4308"/>
                </a:cubicBezTo>
                <a:lnTo>
                  <a:pt x="1835" y="4308"/>
                </a:lnTo>
                <a:cubicBezTo>
                  <a:pt x="1850" y="4293"/>
                  <a:pt x="1860" y="4287"/>
                  <a:pt x="1865" y="4287"/>
                </a:cubicBezTo>
                <a:cubicBezTo>
                  <a:pt x="1883" y="4287"/>
                  <a:pt x="1846" y="4367"/>
                  <a:pt x="1830" y="4415"/>
                </a:cubicBezTo>
                <a:cubicBezTo>
                  <a:pt x="1879" y="4366"/>
                  <a:pt x="1928" y="4293"/>
                  <a:pt x="2001" y="4244"/>
                </a:cubicBezTo>
                <a:cubicBezTo>
                  <a:pt x="2001" y="4229"/>
                  <a:pt x="1996" y="4223"/>
                  <a:pt x="1989" y="4223"/>
                </a:cubicBezTo>
                <a:cubicBezTo>
                  <a:pt x="1973" y="4223"/>
                  <a:pt x="1944" y="4252"/>
                  <a:pt x="1928" y="4268"/>
                </a:cubicBezTo>
                <a:cubicBezTo>
                  <a:pt x="2001" y="4147"/>
                  <a:pt x="2074" y="4025"/>
                  <a:pt x="2147" y="3903"/>
                </a:cubicBezTo>
                <a:cubicBezTo>
                  <a:pt x="2205" y="3836"/>
                  <a:pt x="2228" y="3825"/>
                  <a:pt x="2246" y="3825"/>
                </a:cubicBezTo>
                <a:cubicBezTo>
                  <a:pt x="2254" y="3825"/>
                  <a:pt x="2261" y="3827"/>
                  <a:pt x="2270" y="3827"/>
                </a:cubicBezTo>
                <a:cubicBezTo>
                  <a:pt x="2290" y="3827"/>
                  <a:pt x="2318" y="3815"/>
                  <a:pt x="2391" y="3732"/>
                </a:cubicBezTo>
                <a:cubicBezTo>
                  <a:pt x="2562" y="3537"/>
                  <a:pt x="2684" y="3390"/>
                  <a:pt x="2830" y="3244"/>
                </a:cubicBezTo>
                <a:lnTo>
                  <a:pt x="3074" y="3000"/>
                </a:lnTo>
                <a:lnTo>
                  <a:pt x="3123" y="2951"/>
                </a:lnTo>
                <a:lnTo>
                  <a:pt x="3147" y="2951"/>
                </a:lnTo>
                <a:cubicBezTo>
                  <a:pt x="3171" y="2927"/>
                  <a:pt x="3196" y="2903"/>
                  <a:pt x="3245" y="2903"/>
                </a:cubicBezTo>
                <a:lnTo>
                  <a:pt x="3293" y="2903"/>
                </a:lnTo>
                <a:cubicBezTo>
                  <a:pt x="3293" y="2903"/>
                  <a:pt x="3293" y="2927"/>
                  <a:pt x="3293" y="2927"/>
                </a:cubicBezTo>
                <a:cubicBezTo>
                  <a:pt x="3269" y="2951"/>
                  <a:pt x="3269" y="2951"/>
                  <a:pt x="3269" y="2976"/>
                </a:cubicBezTo>
                <a:cubicBezTo>
                  <a:pt x="3245" y="3000"/>
                  <a:pt x="3220" y="3025"/>
                  <a:pt x="3196" y="3025"/>
                </a:cubicBezTo>
                <a:lnTo>
                  <a:pt x="3220" y="3025"/>
                </a:lnTo>
                <a:lnTo>
                  <a:pt x="3220" y="3122"/>
                </a:lnTo>
                <a:cubicBezTo>
                  <a:pt x="3220" y="3269"/>
                  <a:pt x="3196" y="3439"/>
                  <a:pt x="3196" y="3586"/>
                </a:cubicBezTo>
                <a:lnTo>
                  <a:pt x="3196" y="3829"/>
                </a:lnTo>
                <a:lnTo>
                  <a:pt x="3196" y="4122"/>
                </a:lnTo>
                <a:lnTo>
                  <a:pt x="3196" y="4903"/>
                </a:lnTo>
                <a:cubicBezTo>
                  <a:pt x="3171" y="5268"/>
                  <a:pt x="3220" y="5561"/>
                  <a:pt x="3196" y="5586"/>
                </a:cubicBezTo>
                <a:lnTo>
                  <a:pt x="3293" y="5586"/>
                </a:lnTo>
                <a:cubicBezTo>
                  <a:pt x="3318" y="5756"/>
                  <a:pt x="3318" y="5951"/>
                  <a:pt x="3293" y="6122"/>
                </a:cubicBezTo>
                <a:cubicBezTo>
                  <a:pt x="3269" y="6171"/>
                  <a:pt x="3269" y="6220"/>
                  <a:pt x="3293" y="6268"/>
                </a:cubicBezTo>
                <a:lnTo>
                  <a:pt x="3293" y="6415"/>
                </a:lnTo>
                <a:cubicBezTo>
                  <a:pt x="3293" y="6464"/>
                  <a:pt x="3318" y="6537"/>
                  <a:pt x="3318" y="6610"/>
                </a:cubicBezTo>
                <a:cubicBezTo>
                  <a:pt x="3415" y="6756"/>
                  <a:pt x="3464" y="6927"/>
                  <a:pt x="3489" y="7122"/>
                </a:cubicBezTo>
                <a:lnTo>
                  <a:pt x="3781" y="7171"/>
                </a:lnTo>
                <a:lnTo>
                  <a:pt x="3952" y="7171"/>
                </a:lnTo>
                <a:cubicBezTo>
                  <a:pt x="3952" y="7171"/>
                  <a:pt x="4076" y="7212"/>
                  <a:pt x="4077" y="7219"/>
                </a:cubicBezTo>
                <a:lnTo>
                  <a:pt x="4077" y="7219"/>
                </a:lnTo>
                <a:cubicBezTo>
                  <a:pt x="4097" y="7212"/>
                  <a:pt x="4120" y="7210"/>
                  <a:pt x="4144" y="7210"/>
                </a:cubicBezTo>
                <a:cubicBezTo>
                  <a:pt x="4204" y="7210"/>
                  <a:pt x="4273" y="7227"/>
                  <a:pt x="4342" y="7244"/>
                </a:cubicBezTo>
                <a:cubicBezTo>
                  <a:pt x="4391" y="7244"/>
                  <a:pt x="4318" y="7244"/>
                  <a:pt x="4293" y="7220"/>
                </a:cubicBezTo>
                <a:lnTo>
                  <a:pt x="4293" y="7220"/>
                </a:lnTo>
                <a:lnTo>
                  <a:pt x="4415" y="7244"/>
                </a:lnTo>
                <a:lnTo>
                  <a:pt x="4464" y="7244"/>
                </a:lnTo>
                <a:cubicBezTo>
                  <a:pt x="4489" y="7244"/>
                  <a:pt x="4489" y="7268"/>
                  <a:pt x="4464" y="7268"/>
                </a:cubicBezTo>
                <a:lnTo>
                  <a:pt x="4513" y="7268"/>
                </a:lnTo>
                <a:cubicBezTo>
                  <a:pt x="4635" y="7268"/>
                  <a:pt x="4830" y="7268"/>
                  <a:pt x="5610" y="7342"/>
                </a:cubicBezTo>
                <a:lnTo>
                  <a:pt x="5806" y="7025"/>
                </a:lnTo>
                <a:lnTo>
                  <a:pt x="5903" y="6878"/>
                </a:lnTo>
                <a:cubicBezTo>
                  <a:pt x="5928" y="6829"/>
                  <a:pt x="5952" y="6781"/>
                  <a:pt x="6001" y="6732"/>
                </a:cubicBezTo>
                <a:lnTo>
                  <a:pt x="6391" y="6317"/>
                </a:lnTo>
                <a:cubicBezTo>
                  <a:pt x="6464" y="6244"/>
                  <a:pt x="6537" y="6171"/>
                  <a:pt x="6586" y="6098"/>
                </a:cubicBezTo>
                <a:lnTo>
                  <a:pt x="6806" y="5927"/>
                </a:lnTo>
                <a:lnTo>
                  <a:pt x="6927" y="5829"/>
                </a:lnTo>
                <a:lnTo>
                  <a:pt x="6976" y="5805"/>
                </a:lnTo>
                <a:lnTo>
                  <a:pt x="7074" y="5732"/>
                </a:lnTo>
                <a:cubicBezTo>
                  <a:pt x="7342" y="5537"/>
                  <a:pt x="7610" y="5342"/>
                  <a:pt x="7903" y="5195"/>
                </a:cubicBezTo>
                <a:cubicBezTo>
                  <a:pt x="8025" y="5098"/>
                  <a:pt x="8171" y="5025"/>
                  <a:pt x="8293" y="4951"/>
                </a:cubicBezTo>
                <a:lnTo>
                  <a:pt x="8342" y="4951"/>
                </a:lnTo>
                <a:lnTo>
                  <a:pt x="8342" y="4854"/>
                </a:lnTo>
                <a:cubicBezTo>
                  <a:pt x="8342" y="4825"/>
                  <a:pt x="8346" y="4819"/>
                  <a:pt x="8352" y="4819"/>
                </a:cubicBezTo>
                <a:cubicBezTo>
                  <a:pt x="8356" y="4819"/>
                  <a:pt x="8363" y="4823"/>
                  <a:pt x="8370" y="4823"/>
                </a:cubicBezTo>
                <a:cubicBezTo>
                  <a:pt x="8376" y="4823"/>
                  <a:pt x="8384" y="4820"/>
                  <a:pt x="8391" y="4805"/>
                </a:cubicBezTo>
                <a:lnTo>
                  <a:pt x="8391" y="4878"/>
                </a:lnTo>
                <a:cubicBezTo>
                  <a:pt x="8391" y="4878"/>
                  <a:pt x="8391" y="4878"/>
                  <a:pt x="8366" y="4927"/>
                </a:cubicBezTo>
                <a:lnTo>
                  <a:pt x="8366" y="4927"/>
                </a:lnTo>
                <a:lnTo>
                  <a:pt x="8391" y="4903"/>
                </a:lnTo>
                <a:cubicBezTo>
                  <a:pt x="8405" y="4895"/>
                  <a:pt x="8413" y="4893"/>
                  <a:pt x="8417" y="4893"/>
                </a:cubicBezTo>
                <a:cubicBezTo>
                  <a:pt x="8425" y="4893"/>
                  <a:pt x="8408" y="4910"/>
                  <a:pt x="8391" y="4927"/>
                </a:cubicBezTo>
                <a:lnTo>
                  <a:pt x="8440" y="4927"/>
                </a:lnTo>
                <a:cubicBezTo>
                  <a:pt x="8464" y="4927"/>
                  <a:pt x="8464" y="4951"/>
                  <a:pt x="8440" y="4976"/>
                </a:cubicBezTo>
                <a:lnTo>
                  <a:pt x="8464" y="4976"/>
                </a:lnTo>
                <a:cubicBezTo>
                  <a:pt x="8464" y="5000"/>
                  <a:pt x="8464" y="5049"/>
                  <a:pt x="8464" y="5098"/>
                </a:cubicBezTo>
                <a:cubicBezTo>
                  <a:pt x="8464" y="5171"/>
                  <a:pt x="8464" y="5244"/>
                  <a:pt x="8415" y="5293"/>
                </a:cubicBezTo>
                <a:cubicBezTo>
                  <a:pt x="8415" y="5399"/>
                  <a:pt x="8342" y="5706"/>
                  <a:pt x="8386" y="5706"/>
                </a:cubicBezTo>
                <a:cubicBezTo>
                  <a:pt x="8393" y="5706"/>
                  <a:pt x="8402" y="5699"/>
                  <a:pt x="8415" y="5683"/>
                </a:cubicBezTo>
                <a:lnTo>
                  <a:pt x="8415" y="5683"/>
                </a:lnTo>
                <a:cubicBezTo>
                  <a:pt x="8378" y="5739"/>
                  <a:pt x="8327" y="5951"/>
                  <a:pt x="8304" y="5951"/>
                </a:cubicBezTo>
                <a:cubicBezTo>
                  <a:pt x="8297" y="5951"/>
                  <a:pt x="8293" y="5930"/>
                  <a:pt x="8293" y="5878"/>
                </a:cubicBezTo>
                <a:cubicBezTo>
                  <a:pt x="8269" y="5976"/>
                  <a:pt x="8245" y="6098"/>
                  <a:pt x="8245" y="6195"/>
                </a:cubicBezTo>
                <a:lnTo>
                  <a:pt x="8293" y="6049"/>
                </a:lnTo>
                <a:lnTo>
                  <a:pt x="8293" y="6049"/>
                </a:lnTo>
                <a:cubicBezTo>
                  <a:pt x="8196" y="6342"/>
                  <a:pt x="8147" y="6659"/>
                  <a:pt x="8098" y="6951"/>
                </a:cubicBezTo>
                <a:lnTo>
                  <a:pt x="8171" y="6805"/>
                </a:lnTo>
                <a:lnTo>
                  <a:pt x="8171" y="6805"/>
                </a:lnTo>
                <a:cubicBezTo>
                  <a:pt x="8147" y="7000"/>
                  <a:pt x="8074" y="7195"/>
                  <a:pt x="7976" y="7366"/>
                </a:cubicBezTo>
                <a:lnTo>
                  <a:pt x="8025" y="7098"/>
                </a:lnTo>
                <a:lnTo>
                  <a:pt x="8025" y="7098"/>
                </a:lnTo>
                <a:cubicBezTo>
                  <a:pt x="8001" y="7195"/>
                  <a:pt x="7976" y="7293"/>
                  <a:pt x="7952" y="7390"/>
                </a:cubicBezTo>
                <a:cubicBezTo>
                  <a:pt x="7927" y="7561"/>
                  <a:pt x="7903" y="7707"/>
                  <a:pt x="7879" y="7854"/>
                </a:cubicBezTo>
                <a:cubicBezTo>
                  <a:pt x="7806" y="8146"/>
                  <a:pt x="7781" y="8439"/>
                  <a:pt x="7757" y="8732"/>
                </a:cubicBezTo>
                <a:lnTo>
                  <a:pt x="7781" y="8512"/>
                </a:lnTo>
                <a:lnTo>
                  <a:pt x="7781" y="8512"/>
                </a:lnTo>
                <a:cubicBezTo>
                  <a:pt x="7781" y="8683"/>
                  <a:pt x="7732" y="8976"/>
                  <a:pt x="7684" y="9366"/>
                </a:cubicBezTo>
                <a:cubicBezTo>
                  <a:pt x="7830" y="9512"/>
                  <a:pt x="7903" y="9585"/>
                  <a:pt x="8001" y="9707"/>
                </a:cubicBezTo>
                <a:cubicBezTo>
                  <a:pt x="8098" y="9805"/>
                  <a:pt x="8196" y="9927"/>
                  <a:pt x="8269" y="10049"/>
                </a:cubicBezTo>
                <a:cubicBezTo>
                  <a:pt x="8391" y="10122"/>
                  <a:pt x="8537" y="10171"/>
                  <a:pt x="8659" y="10244"/>
                </a:cubicBezTo>
                <a:lnTo>
                  <a:pt x="8854" y="10342"/>
                </a:lnTo>
                <a:lnTo>
                  <a:pt x="9049" y="10415"/>
                </a:lnTo>
                <a:cubicBezTo>
                  <a:pt x="9488" y="10268"/>
                  <a:pt x="9927" y="10098"/>
                  <a:pt x="10366" y="9902"/>
                </a:cubicBezTo>
                <a:lnTo>
                  <a:pt x="10366" y="9902"/>
                </a:lnTo>
                <a:lnTo>
                  <a:pt x="10220" y="9927"/>
                </a:lnTo>
                <a:lnTo>
                  <a:pt x="10074" y="9951"/>
                </a:lnTo>
                <a:lnTo>
                  <a:pt x="10074" y="9951"/>
                </a:lnTo>
                <a:lnTo>
                  <a:pt x="10147" y="9902"/>
                </a:lnTo>
                <a:cubicBezTo>
                  <a:pt x="10220" y="9878"/>
                  <a:pt x="10269" y="9854"/>
                  <a:pt x="10342" y="9829"/>
                </a:cubicBezTo>
                <a:lnTo>
                  <a:pt x="10582" y="9685"/>
                </a:lnTo>
                <a:lnTo>
                  <a:pt x="10582" y="9685"/>
                </a:lnTo>
                <a:cubicBezTo>
                  <a:pt x="10537" y="9716"/>
                  <a:pt x="10414" y="9918"/>
                  <a:pt x="10333" y="9981"/>
                </a:cubicBezTo>
                <a:lnTo>
                  <a:pt x="10333" y="9981"/>
                </a:lnTo>
                <a:lnTo>
                  <a:pt x="10708" y="9805"/>
                </a:lnTo>
                <a:lnTo>
                  <a:pt x="10976" y="9707"/>
                </a:lnTo>
                <a:lnTo>
                  <a:pt x="11147" y="9610"/>
                </a:lnTo>
                <a:cubicBezTo>
                  <a:pt x="11415" y="9488"/>
                  <a:pt x="11732" y="9317"/>
                  <a:pt x="12074" y="9171"/>
                </a:cubicBezTo>
                <a:lnTo>
                  <a:pt x="12781" y="8805"/>
                </a:lnTo>
                <a:cubicBezTo>
                  <a:pt x="12879" y="8756"/>
                  <a:pt x="13001" y="8707"/>
                  <a:pt x="13074" y="8659"/>
                </a:cubicBezTo>
                <a:cubicBezTo>
                  <a:pt x="13171" y="8610"/>
                  <a:pt x="13244" y="8585"/>
                  <a:pt x="13342" y="8561"/>
                </a:cubicBezTo>
                <a:lnTo>
                  <a:pt x="13415" y="8537"/>
                </a:lnTo>
                <a:lnTo>
                  <a:pt x="13415" y="8537"/>
                </a:lnTo>
                <a:cubicBezTo>
                  <a:pt x="13415" y="8561"/>
                  <a:pt x="13391" y="8585"/>
                  <a:pt x="13391" y="8610"/>
                </a:cubicBezTo>
                <a:cubicBezTo>
                  <a:pt x="13342" y="8683"/>
                  <a:pt x="13269" y="8732"/>
                  <a:pt x="13220" y="8781"/>
                </a:cubicBezTo>
                <a:cubicBezTo>
                  <a:pt x="13220" y="8791"/>
                  <a:pt x="13223" y="8795"/>
                  <a:pt x="13228" y="8795"/>
                </a:cubicBezTo>
                <a:cubicBezTo>
                  <a:pt x="13242" y="8795"/>
                  <a:pt x="13267" y="8766"/>
                  <a:pt x="13273" y="8766"/>
                </a:cubicBezTo>
                <a:cubicBezTo>
                  <a:pt x="13275" y="8766"/>
                  <a:pt x="13274" y="8770"/>
                  <a:pt x="13269" y="8781"/>
                </a:cubicBezTo>
                <a:cubicBezTo>
                  <a:pt x="13244" y="8805"/>
                  <a:pt x="13220" y="8829"/>
                  <a:pt x="13196" y="8829"/>
                </a:cubicBezTo>
                <a:cubicBezTo>
                  <a:pt x="13196" y="8829"/>
                  <a:pt x="13160" y="8883"/>
                  <a:pt x="13180" y="8883"/>
                </a:cubicBezTo>
                <a:cubicBezTo>
                  <a:pt x="13184" y="8883"/>
                  <a:pt x="13189" y="8882"/>
                  <a:pt x="13196" y="8878"/>
                </a:cubicBezTo>
                <a:cubicBezTo>
                  <a:pt x="13220" y="8854"/>
                  <a:pt x="13342" y="8756"/>
                  <a:pt x="13415" y="8683"/>
                </a:cubicBezTo>
                <a:lnTo>
                  <a:pt x="13415" y="8683"/>
                </a:lnTo>
                <a:lnTo>
                  <a:pt x="13366" y="8781"/>
                </a:lnTo>
                <a:lnTo>
                  <a:pt x="13293" y="8829"/>
                </a:lnTo>
                <a:cubicBezTo>
                  <a:pt x="13293" y="8829"/>
                  <a:pt x="13311" y="8823"/>
                  <a:pt x="13333" y="8823"/>
                </a:cubicBezTo>
                <a:cubicBezTo>
                  <a:pt x="13354" y="8823"/>
                  <a:pt x="13379" y="8829"/>
                  <a:pt x="13391" y="8854"/>
                </a:cubicBezTo>
                <a:cubicBezTo>
                  <a:pt x="13391" y="8878"/>
                  <a:pt x="13366" y="8903"/>
                  <a:pt x="13342" y="8927"/>
                </a:cubicBezTo>
                <a:cubicBezTo>
                  <a:pt x="13293" y="9049"/>
                  <a:pt x="13244" y="9146"/>
                  <a:pt x="13220" y="9244"/>
                </a:cubicBezTo>
                <a:lnTo>
                  <a:pt x="12879" y="10024"/>
                </a:lnTo>
                <a:cubicBezTo>
                  <a:pt x="12879" y="9927"/>
                  <a:pt x="12903" y="9829"/>
                  <a:pt x="12927" y="9756"/>
                </a:cubicBezTo>
                <a:lnTo>
                  <a:pt x="12927" y="9756"/>
                </a:lnTo>
                <a:cubicBezTo>
                  <a:pt x="12903" y="9829"/>
                  <a:pt x="12854" y="9927"/>
                  <a:pt x="12805" y="10000"/>
                </a:cubicBezTo>
                <a:cubicBezTo>
                  <a:pt x="12819" y="9983"/>
                  <a:pt x="12827" y="9976"/>
                  <a:pt x="12832" y="9976"/>
                </a:cubicBezTo>
                <a:cubicBezTo>
                  <a:pt x="12857" y="9976"/>
                  <a:pt x="12771" y="10187"/>
                  <a:pt x="12789" y="10187"/>
                </a:cubicBezTo>
                <a:cubicBezTo>
                  <a:pt x="12792" y="10187"/>
                  <a:pt x="12797" y="10182"/>
                  <a:pt x="12805" y="10171"/>
                </a:cubicBezTo>
                <a:lnTo>
                  <a:pt x="12805" y="10171"/>
                </a:lnTo>
                <a:cubicBezTo>
                  <a:pt x="12732" y="10634"/>
                  <a:pt x="12415" y="11122"/>
                  <a:pt x="12318" y="11537"/>
                </a:cubicBezTo>
                <a:cubicBezTo>
                  <a:pt x="12391" y="11610"/>
                  <a:pt x="13488" y="12976"/>
                  <a:pt x="13586" y="13024"/>
                </a:cubicBezTo>
                <a:cubicBezTo>
                  <a:pt x="13570" y="13088"/>
                  <a:pt x="13543" y="13152"/>
                  <a:pt x="13513" y="13209"/>
                </a:cubicBezTo>
                <a:lnTo>
                  <a:pt x="13513" y="13209"/>
                </a:lnTo>
                <a:cubicBezTo>
                  <a:pt x="13568" y="13115"/>
                  <a:pt x="13616" y="13021"/>
                  <a:pt x="13635" y="12927"/>
                </a:cubicBezTo>
                <a:lnTo>
                  <a:pt x="13586" y="12878"/>
                </a:lnTo>
                <a:cubicBezTo>
                  <a:pt x="13683" y="12585"/>
                  <a:pt x="13659" y="12829"/>
                  <a:pt x="13757" y="12561"/>
                </a:cubicBezTo>
                <a:cubicBezTo>
                  <a:pt x="13805" y="12561"/>
                  <a:pt x="13732" y="12805"/>
                  <a:pt x="13635" y="13024"/>
                </a:cubicBezTo>
                <a:cubicBezTo>
                  <a:pt x="13732" y="12878"/>
                  <a:pt x="13781" y="12732"/>
                  <a:pt x="13830" y="12561"/>
                </a:cubicBezTo>
                <a:cubicBezTo>
                  <a:pt x="13869" y="12483"/>
                  <a:pt x="13884" y="12471"/>
                  <a:pt x="13895" y="12471"/>
                </a:cubicBezTo>
                <a:cubicBezTo>
                  <a:pt x="13900" y="12471"/>
                  <a:pt x="13904" y="12473"/>
                  <a:pt x="13908" y="12473"/>
                </a:cubicBezTo>
                <a:cubicBezTo>
                  <a:pt x="13919" y="12473"/>
                  <a:pt x="13934" y="12460"/>
                  <a:pt x="13976" y="12366"/>
                </a:cubicBezTo>
                <a:cubicBezTo>
                  <a:pt x="14025" y="12171"/>
                  <a:pt x="14098" y="12000"/>
                  <a:pt x="14196" y="11805"/>
                </a:cubicBezTo>
                <a:cubicBezTo>
                  <a:pt x="14415" y="11366"/>
                  <a:pt x="14415" y="11098"/>
                  <a:pt x="14635" y="10707"/>
                </a:cubicBezTo>
                <a:lnTo>
                  <a:pt x="14635" y="10756"/>
                </a:lnTo>
                <a:cubicBezTo>
                  <a:pt x="14708" y="10610"/>
                  <a:pt x="14805" y="10317"/>
                  <a:pt x="14927" y="10073"/>
                </a:cubicBezTo>
                <a:lnTo>
                  <a:pt x="14927" y="10073"/>
                </a:lnTo>
                <a:cubicBezTo>
                  <a:pt x="14903" y="10110"/>
                  <a:pt x="14879" y="10140"/>
                  <a:pt x="14866" y="10140"/>
                </a:cubicBezTo>
                <a:cubicBezTo>
                  <a:pt x="14854" y="10140"/>
                  <a:pt x="14854" y="10110"/>
                  <a:pt x="14879" y="10024"/>
                </a:cubicBezTo>
                <a:cubicBezTo>
                  <a:pt x="15171" y="9439"/>
                  <a:pt x="15293" y="9049"/>
                  <a:pt x="15537" y="8610"/>
                </a:cubicBezTo>
                <a:lnTo>
                  <a:pt x="15635" y="8220"/>
                </a:lnTo>
                <a:lnTo>
                  <a:pt x="15952" y="7488"/>
                </a:lnTo>
                <a:lnTo>
                  <a:pt x="15439" y="6829"/>
                </a:lnTo>
                <a:cubicBezTo>
                  <a:pt x="15391" y="6756"/>
                  <a:pt x="15342" y="6683"/>
                  <a:pt x="15269" y="6634"/>
                </a:cubicBezTo>
                <a:lnTo>
                  <a:pt x="15074" y="6439"/>
                </a:lnTo>
                <a:lnTo>
                  <a:pt x="14879" y="6268"/>
                </a:lnTo>
                <a:lnTo>
                  <a:pt x="14561" y="6000"/>
                </a:lnTo>
                <a:lnTo>
                  <a:pt x="14122" y="6146"/>
                </a:lnTo>
                <a:cubicBezTo>
                  <a:pt x="13976" y="6195"/>
                  <a:pt x="13830" y="6244"/>
                  <a:pt x="13683" y="6317"/>
                </a:cubicBezTo>
                <a:lnTo>
                  <a:pt x="12757" y="6707"/>
                </a:lnTo>
                <a:cubicBezTo>
                  <a:pt x="12610" y="6781"/>
                  <a:pt x="12464" y="6854"/>
                  <a:pt x="12318" y="6927"/>
                </a:cubicBezTo>
                <a:lnTo>
                  <a:pt x="11854" y="7146"/>
                </a:lnTo>
                <a:lnTo>
                  <a:pt x="11366" y="7390"/>
                </a:lnTo>
                <a:lnTo>
                  <a:pt x="10610" y="7781"/>
                </a:lnTo>
                <a:cubicBezTo>
                  <a:pt x="10488" y="7829"/>
                  <a:pt x="10391" y="7878"/>
                  <a:pt x="10293" y="7927"/>
                </a:cubicBezTo>
                <a:lnTo>
                  <a:pt x="10196" y="7976"/>
                </a:lnTo>
                <a:cubicBezTo>
                  <a:pt x="10147" y="8000"/>
                  <a:pt x="10098" y="8024"/>
                  <a:pt x="10049" y="8049"/>
                </a:cubicBezTo>
                <a:cubicBezTo>
                  <a:pt x="10025" y="8049"/>
                  <a:pt x="9976" y="8073"/>
                  <a:pt x="9952" y="8073"/>
                </a:cubicBezTo>
                <a:lnTo>
                  <a:pt x="9952" y="7951"/>
                </a:lnTo>
                <a:cubicBezTo>
                  <a:pt x="9952" y="7927"/>
                  <a:pt x="9952" y="7854"/>
                  <a:pt x="9976" y="7805"/>
                </a:cubicBezTo>
                <a:cubicBezTo>
                  <a:pt x="10049" y="7439"/>
                  <a:pt x="10123" y="7098"/>
                  <a:pt x="10196" y="6732"/>
                </a:cubicBezTo>
                <a:cubicBezTo>
                  <a:pt x="10269" y="6390"/>
                  <a:pt x="10342" y="6049"/>
                  <a:pt x="10391" y="5732"/>
                </a:cubicBezTo>
                <a:cubicBezTo>
                  <a:pt x="10415" y="5537"/>
                  <a:pt x="10440" y="5366"/>
                  <a:pt x="10488" y="5195"/>
                </a:cubicBezTo>
                <a:cubicBezTo>
                  <a:pt x="10513" y="4951"/>
                  <a:pt x="10562" y="4708"/>
                  <a:pt x="10562" y="4488"/>
                </a:cubicBezTo>
                <a:cubicBezTo>
                  <a:pt x="10635" y="4147"/>
                  <a:pt x="10684" y="3732"/>
                  <a:pt x="10708" y="3317"/>
                </a:cubicBezTo>
                <a:lnTo>
                  <a:pt x="10610" y="3195"/>
                </a:lnTo>
                <a:lnTo>
                  <a:pt x="10513" y="3098"/>
                </a:lnTo>
                <a:lnTo>
                  <a:pt x="10513" y="3098"/>
                </a:lnTo>
                <a:cubicBezTo>
                  <a:pt x="10564" y="3162"/>
                  <a:pt x="10568" y="3193"/>
                  <a:pt x="10546" y="3193"/>
                </a:cubicBezTo>
                <a:cubicBezTo>
                  <a:pt x="10526" y="3193"/>
                  <a:pt x="10486" y="3168"/>
                  <a:pt x="10440" y="3122"/>
                </a:cubicBezTo>
                <a:cubicBezTo>
                  <a:pt x="10049" y="2659"/>
                  <a:pt x="10171" y="2830"/>
                  <a:pt x="10098" y="2756"/>
                </a:cubicBezTo>
                <a:cubicBezTo>
                  <a:pt x="10098" y="2756"/>
                  <a:pt x="10049" y="2732"/>
                  <a:pt x="10001" y="2683"/>
                </a:cubicBezTo>
                <a:cubicBezTo>
                  <a:pt x="9952" y="2659"/>
                  <a:pt x="9879" y="2634"/>
                  <a:pt x="9757" y="2586"/>
                </a:cubicBezTo>
                <a:cubicBezTo>
                  <a:pt x="9635" y="2512"/>
                  <a:pt x="9537" y="2464"/>
                  <a:pt x="9366" y="2366"/>
                </a:cubicBezTo>
                <a:cubicBezTo>
                  <a:pt x="9171" y="2439"/>
                  <a:pt x="8976" y="2488"/>
                  <a:pt x="8757" y="2561"/>
                </a:cubicBezTo>
                <a:lnTo>
                  <a:pt x="8391" y="2683"/>
                </a:lnTo>
                <a:cubicBezTo>
                  <a:pt x="8269" y="2732"/>
                  <a:pt x="8147" y="2781"/>
                  <a:pt x="8025" y="2830"/>
                </a:cubicBezTo>
                <a:lnTo>
                  <a:pt x="7635" y="3025"/>
                </a:lnTo>
                <a:cubicBezTo>
                  <a:pt x="7562" y="3049"/>
                  <a:pt x="7513" y="3073"/>
                  <a:pt x="7440" y="3098"/>
                </a:cubicBezTo>
                <a:lnTo>
                  <a:pt x="7318" y="3195"/>
                </a:lnTo>
                <a:cubicBezTo>
                  <a:pt x="7147" y="3269"/>
                  <a:pt x="6976" y="3366"/>
                  <a:pt x="6806" y="3464"/>
                </a:cubicBezTo>
                <a:cubicBezTo>
                  <a:pt x="6440" y="3683"/>
                  <a:pt x="6123" y="3903"/>
                  <a:pt x="5806" y="4147"/>
                </a:cubicBezTo>
                <a:lnTo>
                  <a:pt x="5684" y="4220"/>
                </a:lnTo>
                <a:lnTo>
                  <a:pt x="5635" y="4244"/>
                </a:lnTo>
                <a:lnTo>
                  <a:pt x="5586" y="4293"/>
                </a:lnTo>
                <a:cubicBezTo>
                  <a:pt x="5562" y="4317"/>
                  <a:pt x="5537" y="4342"/>
                  <a:pt x="5513" y="4366"/>
                </a:cubicBezTo>
                <a:cubicBezTo>
                  <a:pt x="5440" y="4415"/>
                  <a:pt x="5391" y="4464"/>
                  <a:pt x="5342" y="4512"/>
                </a:cubicBezTo>
                <a:lnTo>
                  <a:pt x="5318" y="4610"/>
                </a:lnTo>
                <a:lnTo>
                  <a:pt x="5318" y="4634"/>
                </a:lnTo>
                <a:cubicBezTo>
                  <a:pt x="5293" y="4610"/>
                  <a:pt x="5293" y="4586"/>
                  <a:pt x="5293" y="4561"/>
                </a:cubicBezTo>
                <a:cubicBezTo>
                  <a:pt x="5269" y="4512"/>
                  <a:pt x="5269" y="4464"/>
                  <a:pt x="5245" y="4415"/>
                </a:cubicBezTo>
                <a:lnTo>
                  <a:pt x="5269" y="4415"/>
                </a:lnTo>
                <a:cubicBezTo>
                  <a:pt x="5245" y="4366"/>
                  <a:pt x="5245" y="4317"/>
                  <a:pt x="5245" y="4244"/>
                </a:cubicBezTo>
                <a:lnTo>
                  <a:pt x="5245" y="4122"/>
                </a:lnTo>
                <a:cubicBezTo>
                  <a:pt x="5245" y="4098"/>
                  <a:pt x="5245" y="4049"/>
                  <a:pt x="5245" y="4049"/>
                </a:cubicBezTo>
                <a:lnTo>
                  <a:pt x="5245" y="4025"/>
                </a:lnTo>
                <a:lnTo>
                  <a:pt x="5245" y="3951"/>
                </a:lnTo>
                <a:lnTo>
                  <a:pt x="5245" y="3805"/>
                </a:lnTo>
                <a:cubicBezTo>
                  <a:pt x="5245" y="3586"/>
                  <a:pt x="5293" y="3390"/>
                  <a:pt x="5293" y="3195"/>
                </a:cubicBezTo>
                <a:cubicBezTo>
                  <a:pt x="5342" y="2830"/>
                  <a:pt x="5367" y="2488"/>
                  <a:pt x="5391" y="2171"/>
                </a:cubicBezTo>
                <a:cubicBezTo>
                  <a:pt x="5440" y="1854"/>
                  <a:pt x="5464" y="1561"/>
                  <a:pt x="5488" y="1317"/>
                </a:cubicBezTo>
                <a:cubicBezTo>
                  <a:pt x="5513" y="1073"/>
                  <a:pt x="5513" y="903"/>
                  <a:pt x="5513" y="756"/>
                </a:cubicBezTo>
                <a:lnTo>
                  <a:pt x="5513" y="756"/>
                </a:lnTo>
                <a:lnTo>
                  <a:pt x="5488" y="903"/>
                </a:lnTo>
                <a:lnTo>
                  <a:pt x="5488" y="781"/>
                </a:lnTo>
                <a:cubicBezTo>
                  <a:pt x="5196" y="537"/>
                  <a:pt x="5220" y="464"/>
                  <a:pt x="5074" y="269"/>
                </a:cubicBezTo>
                <a:cubicBezTo>
                  <a:pt x="5069" y="278"/>
                  <a:pt x="5062" y="282"/>
                  <a:pt x="5051" y="282"/>
                </a:cubicBezTo>
                <a:cubicBezTo>
                  <a:pt x="5006" y="282"/>
                  <a:pt x="4914" y="202"/>
                  <a:pt x="4854" y="122"/>
                </a:cubicBezTo>
                <a:lnTo>
                  <a:pt x="4830" y="73"/>
                </a:lnTo>
                <a:lnTo>
                  <a:pt x="4781" y="73"/>
                </a:lnTo>
                <a:cubicBezTo>
                  <a:pt x="4659" y="49"/>
                  <a:pt x="4562" y="49"/>
                  <a:pt x="4440" y="49"/>
                </a:cubicBezTo>
                <a:lnTo>
                  <a:pt x="4196" y="49"/>
                </a:lnTo>
                <a:lnTo>
                  <a:pt x="3928" y="0"/>
                </a:lnTo>
                <a:close/>
                <a:moveTo>
                  <a:pt x="13513" y="13209"/>
                </a:moveTo>
                <a:cubicBezTo>
                  <a:pt x="13497" y="13237"/>
                  <a:pt x="13481" y="13265"/>
                  <a:pt x="13464" y="13293"/>
                </a:cubicBezTo>
                <a:cubicBezTo>
                  <a:pt x="13481" y="13267"/>
                  <a:pt x="13498" y="13239"/>
                  <a:pt x="13513" y="13209"/>
                </a:cubicBezTo>
                <a:close/>
              </a:path>
            </a:pathLst>
          </a:custGeom>
          <a:solidFill>
            <a:srgbClr val="F8AC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9" name="Google Shape;319;p10"/>
          <p:cNvGrpSpPr/>
          <p:nvPr/>
        </p:nvGrpSpPr>
        <p:grpSpPr>
          <a:xfrm>
            <a:off x="10271163" y="5827812"/>
            <a:ext cx="1289932" cy="1622405"/>
            <a:chOff x="632000" y="3011150"/>
            <a:chExt cx="212225" cy="266925"/>
          </a:xfrm>
        </p:grpSpPr>
        <p:sp>
          <p:nvSpPr>
            <p:cNvPr id="320" name="Google Shape;320;p10"/>
            <p:cNvSpPr/>
            <p:nvPr/>
          </p:nvSpPr>
          <p:spPr>
            <a:xfrm>
              <a:off x="767375" y="3031875"/>
              <a:ext cx="25" cy="3675"/>
            </a:xfrm>
            <a:custGeom>
              <a:avLst/>
              <a:gdLst/>
              <a:ahLst/>
              <a:cxnLst/>
              <a:rect l="l" t="t" r="r" b="b"/>
              <a:pathLst>
                <a:path w="1" h="147" extrusionOk="0">
                  <a:moveTo>
                    <a:pt x="0" y="147"/>
                  </a:moveTo>
                  <a:lnTo>
                    <a:pt x="0" y="0"/>
                  </a:lnTo>
                  <a:cubicBezTo>
                    <a:pt x="0" y="49"/>
                    <a:pt x="0" y="98"/>
                    <a:pt x="0" y="147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1" name="Google Shape;321;p10"/>
            <p:cNvSpPr/>
            <p:nvPr/>
          </p:nvSpPr>
          <p:spPr>
            <a:xfrm>
              <a:off x="701525" y="303370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23"/>
                  </a:moveTo>
                  <a:lnTo>
                    <a:pt x="0" y="1"/>
                  </a:lnTo>
                  <a:cubicBezTo>
                    <a:pt x="0" y="49"/>
                    <a:pt x="0" y="74"/>
                    <a:pt x="0" y="12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2" name="Google Shape;322;p10"/>
            <p:cNvSpPr/>
            <p:nvPr/>
          </p:nvSpPr>
          <p:spPr>
            <a:xfrm>
              <a:off x="632000" y="30300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3"/>
                  </a:moveTo>
                  <a:lnTo>
                    <a:pt x="1" y="0"/>
                  </a:lnTo>
                  <a:cubicBezTo>
                    <a:pt x="1" y="25"/>
                    <a:pt x="1" y="49"/>
                    <a:pt x="1" y="7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3" name="Google Shape;323;p10"/>
            <p:cNvSpPr/>
            <p:nvPr/>
          </p:nvSpPr>
          <p:spPr>
            <a:xfrm>
              <a:off x="649075" y="3150175"/>
              <a:ext cx="650" cy="1850"/>
            </a:xfrm>
            <a:custGeom>
              <a:avLst/>
              <a:gdLst/>
              <a:ahLst/>
              <a:cxnLst/>
              <a:rect l="l" t="t" r="r" b="b"/>
              <a:pathLst>
                <a:path w="26" h="74" extrusionOk="0">
                  <a:moveTo>
                    <a:pt x="25" y="0"/>
                  </a:moveTo>
                  <a:cubicBezTo>
                    <a:pt x="1" y="0"/>
                    <a:pt x="1" y="49"/>
                    <a:pt x="1" y="73"/>
                  </a:cubicBezTo>
                  <a:cubicBezTo>
                    <a:pt x="1" y="49"/>
                    <a:pt x="25" y="24"/>
                    <a:pt x="2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0"/>
            <p:cNvSpPr/>
            <p:nvPr/>
          </p:nvSpPr>
          <p:spPr>
            <a:xfrm>
              <a:off x="649075" y="31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5" name="Google Shape;325;p10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6" name="Google Shape;326;p10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7" name="Google Shape;327;p10"/>
            <p:cNvSpPr/>
            <p:nvPr/>
          </p:nvSpPr>
          <p:spPr>
            <a:xfrm>
              <a:off x="802125" y="30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8" name="Google Shape;328;p10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0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0" name="Google Shape;330;p10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1" name="Google Shape;331;p10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0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33" name="Google Shape;333;p10"/>
          <p:cNvSpPr txBox="1">
            <a:spLocks noGrp="1"/>
          </p:cNvSpPr>
          <p:nvPr>
            <p:ph type="title"/>
          </p:nvPr>
        </p:nvSpPr>
        <p:spPr>
          <a:xfrm>
            <a:off x="3481867" y="4242433"/>
            <a:ext cx="5228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accent1"/>
                </a:solidFill>
                <a:latin typeface="Lemonada Regular"/>
                <a:ea typeface="Lemonada Regular"/>
                <a:cs typeface="Lemonada Regular"/>
                <a:sym typeface="Lemonada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120831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ist">
  <p:cSld name="Title and list"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p18"/>
          <p:cNvSpPr txBox="1">
            <a:spLocks noGrp="1"/>
          </p:cNvSpPr>
          <p:nvPr>
            <p:ph type="body" idx="1"/>
          </p:nvPr>
        </p:nvSpPr>
        <p:spPr>
          <a:xfrm>
            <a:off x="1339967" y="1820433"/>
            <a:ext cx="9427600" cy="39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600"/>
              <a:buFont typeface="Raleway Thin"/>
              <a:buChar char="●"/>
              <a:defRPr sz="1867"/>
            </a:lvl1pPr>
            <a:lvl2pPr marL="1219170" lvl="1" indent="-440256" rtl="0">
              <a:spcBef>
                <a:spcPts val="2133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spcBef>
                <a:spcPts val="2133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spcBef>
                <a:spcPts val="2133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spcBef>
                <a:spcPts val="2133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spcBef>
                <a:spcPts val="2133"/>
              </a:spcBef>
              <a:spcAft>
                <a:spcPts val="2133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600" name="Google Shape;600;p18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accent1"/>
                </a:solidFill>
                <a:latin typeface="Lemonada Regular"/>
                <a:ea typeface="Lemonada Regular"/>
                <a:cs typeface="Lemonada Regular"/>
                <a:sym typeface="Lemonada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p18"/>
          <p:cNvSpPr/>
          <p:nvPr/>
        </p:nvSpPr>
        <p:spPr>
          <a:xfrm>
            <a:off x="-387593" y="905804"/>
            <a:ext cx="1214879" cy="781355"/>
          </a:xfrm>
          <a:custGeom>
            <a:avLst/>
            <a:gdLst/>
            <a:ahLst/>
            <a:cxnLst/>
            <a:rect l="l" t="t" r="r" b="b"/>
            <a:pathLst>
              <a:path w="16559" h="10650" extrusionOk="0">
                <a:moveTo>
                  <a:pt x="12940" y="0"/>
                </a:moveTo>
                <a:cubicBezTo>
                  <a:pt x="8651" y="0"/>
                  <a:pt x="1" y="2276"/>
                  <a:pt x="3657" y="8447"/>
                </a:cubicBezTo>
                <a:cubicBezTo>
                  <a:pt x="3657" y="8447"/>
                  <a:pt x="7028" y="10650"/>
                  <a:pt x="10057" y="10650"/>
                </a:cubicBezTo>
                <a:cubicBezTo>
                  <a:pt x="11292" y="10650"/>
                  <a:pt x="12470" y="10283"/>
                  <a:pt x="13339" y="9252"/>
                </a:cubicBezTo>
                <a:cubicBezTo>
                  <a:pt x="16339" y="5691"/>
                  <a:pt x="16559" y="1594"/>
                  <a:pt x="15047" y="374"/>
                </a:cubicBezTo>
                <a:cubicBezTo>
                  <a:pt x="14753" y="133"/>
                  <a:pt x="13973" y="0"/>
                  <a:pt x="129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2" name="Google Shape;602;p18"/>
          <p:cNvSpPr/>
          <p:nvPr/>
        </p:nvSpPr>
        <p:spPr>
          <a:xfrm rot="-8386458">
            <a:off x="11240935" y="5661211"/>
            <a:ext cx="498607" cy="341407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rgbClr val="E765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3" name="Google Shape;603;p18"/>
          <p:cNvSpPr/>
          <p:nvPr/>
        </p:nvSpPr>
        <p:spPr>
          <a:xfrm rot="-8386458">
            <a:off x="11891795" y="6071660"/>
            <a:ext cx="448604" cy="317809"/>
          </a:xfrm>
          <a:custGeom>
            <a:avLst/>
            <a:gdLst/>
            <a:ahLst/>
            <a:cxnLst/>
            <a:rect l="l" t="t" r="r" b="b"/>
            <a:pathLst>
              <a:path w="14220" h="10074" extrusionOk="0">
                <a:moveTo>
                  <a:pt x="7706" y="4422"/>
                </a:moveTo>
                <a:lnTo>
                  <a:pt x="7683" y="4512"/>
                </a:lnTo>
                <a:lnTo>
                  <a:pt x="7708" y="4439"/>
                </a:lnTo>
                <a:cubicBezTo>
                  <a:pt x="7708" y="4431"/>
                  <a:pt x="7707" y="4426"/>
                  <a:pt x="7706" y="4422"/>
                </a:cubicBezTo>
                <a:close/>
                <a:moveTo>
                  <a:pt x="1891" y="4477"/>
                </a:moveTo>
                <a:cubicBezTo>
                  <a:pt x="1895" y="4477"/>
                  <a:pt x="1899" y="4480"/>
                  <a:pt x="1903" y="4488"/>
                </a:cubicBezTo>
                <a:lnTo>
                  <a:pt x="1746" y="4711"/>
                </a:lnTo>
                <a:lnTo>
                  <a:pt x="1746" y="4711"/>
                </a:lnTo>
                <a:cubicBezTo>
                  <a:pt x="1839" y="4577"/>
                  <a:pt x="1870" y="4477"/>
                  <a:pt x="1891" y="4477"/>
                </a:cubicBezTo>
                <a:close/>
                <a:moveTo>
                  <a:pt x="14195" y="6854"/>
                </a:moveTo>
                <a:cubicBezTo>
                  <a:pt x="14194" y="6863"/>
                  <a:pt x="14194" y="6872"/>
                  <a:pt x="14193" y="6882"/>
                </a:cubicBezTo>
                <a:lnTo>
                  <a:pt x="14193" y="6882"/>
                </a:lnTo>
                <a:cubicBezTo>
                  <a:pt x="14194" y="6873"/>
                  <a:pt x="14195" y="6863"/>
                  <a:pt x="14195" y="6854"/>
                </a:cubicBezTo>
                <a:close/>
                <a:moveTo>
                  <a:pt x="10125" y="7143"/>
                </a:moveTo>
                <a:cubicBezTo>
                  <a:pt x="10124" y="7144"/>
                  <a:pt x="10123" y="7145"/>
                  <a:pt x="10122" y="7146"/>
                </a:cubicBezTo>
                <a:cubicBezTo>
                  <a:pt x="10123" y="7145"/>
                  <a:pt x="10124" y="7144"/>
                  <a:pt x="10125" y="7143"/>
                </a:cubicBezTo>
                <a:close/>
                <a:moveTo>
                  <a:pt x="4317" y="0"/>
                </a:moveTo>
                <a:cubicBezTo>
                  <a:pt x="4220" y="25"/>
                  <a:pt x="4122" y="49"/>
                  <a:pt x="4000" y="49"/>
                </a:cubicBezTo>
                <a:lnTo>
                  <a:pt x="3903" y="73"/>
                </a:lnTo>
                <a:lnTo>
                  <a:pt x="3708" y="98"/>
                </a:lnTo>
                <a:cubicBezTo>
                  <a:pt x="3561" y="98"/>
                  <a:pt x="3439" y="146"/>
                  <a:pt x="3269" y="146"/>
                </a:cubicBezTo>
                <a:lnTo>
                  <a:pt x="3171" y="268"/>
                </a:lnTo>
                <a:lnTo>
                  <a:pt x="3195" y="195"/>
                </a:lnTo>
                <a:lnTo>
                  <a:pt x="3195" y="195"/>
                </a:lnTo>
                <a:cubicBezTo>
                  <a:pt x="3025" y="415"/>
                  <a:pt x="2781" y="659"/>
                  <a:pt x="2537" y="903"/>
                </a:cubicBezTo>
                <a:lnTo>
                  <a:pt x="1976" y="1585"/>
                </a:lnTo>
                <a:lnTo>
                  <a:pt x="1732" y="1854"/>
                </a:lnTo>
                <a:lnTo>
                  <a:pt x="1488" y="2146"/>
                </a:lnTo>
                <a:lnTo>
                  <a:pt x="1049" y="2683"/>
                </a:lnTo>
                <a:cubicBezTo>
                  <a:pt x="805" y="2976"/>
                  <a:pt x="586" y="3293"/>
                  <a:pt x="391" y="3634"/>
                </a:cubicBezTo>
                <a:lnTo>
                  <a:pt x="195" y="3805"/>
                </a:lnTo>
                <a:lnTo>
                  <a:pt x="25" y="3976"/>
                </a:lnTo>
                <a:lnTo>
                  <a:pt x="0" y="4049"/>
                </a:lnTo>
                <a:cubicBezTo>
                  <a:pt x="122" y="4268"/>
                  <a:pt x="293" y="4488"/>
                  <a:pt x="488" y="4683"/>
                </a:cubicBezTo>
                <a:cubicBezTo>
                  <a:pt x="693" y="4857"/>
                  <a:pt x="939" y="4999"/>
                  <a:pt x="1193" y="4999"/>
                </a:cubicBezTo>
                <a:cubicBezTo>
                  <a:pt x="1332" y="4999"/>
                  <a:pt x="1472" y="4957"/>
                  <a:pt x="1610" y="4854"/>
                </a:cubicBezTo>
                <a:lnTo>
                  <a:pt x="1634" y="4878"/>
                </a:lnTo>
                <a:lnTo>
                  <a:pt x="1683" y="4805"/>
                </a:lnTo>
                <a:lnTo>
                  <a:pt x="1732" y="4732"/>
                </a:lnTo>
                <a:cubicBezTo>
                  <a:pt x="1785" y="4670"/>
                  <a:pt x="1809" y="4646"/>
                  <a:pt x="1817" y="4646"/>
                </a:cubicBezTo>
                <a:cubicBezTo>
                  <a:pt x="1832" y="4646"/>
                  <a:pt x="1796" y="4718"/>
                  <a:pt x="1781" y="4780"/>
                </a:cubicBezTo>
                <a:cubicBezTo>
                  <a:pt x="1830" y="4707"/>
                  <a:pt x="1878" y="4634"/>
                  <a:pt x="1927" y="4585"/>
                </a:cubicBezTo>
                <a:cubicBezTo>
                  <a:pt x="1927" y="4570"/>
                  <a:pt x="1925" y="4564"/>
                  <a:pt x="1921" y="4564"/>
                </a:cubicBezTo>
                <a:cubicBezTo>
                  <a:pt x="1912" y="4564"/>
                  <a:pt x="1895" y="4593"/>
                  <a:pt x="1878" y="4610"/>
                </a:cubicBezTo>
                <a:cubicBezTo>
                  <a:pt x="1927" y="4488"/>
                  <a:pt x="2000" y="4366"/>
                  <a:pt x="2073" y="4244"/>
                </a:cubicBezTo>
                <a:cubicBezTo>
                  <a:pt x="2138" y="4169"/>
                  <a:pt x="2160" y="4165"/>
                  <a:pt x="2178" y="4165"/>
                </a:cubicBezTo>
                <a:cubicBezTo>
                  <a:pt x="2181" y="4165"/>
                  <a:pt x="2184" y="4165"/>
                  <a:pt x="2186" y="4165"/>
                </a:cubicBezTo>
                <a:cubicBezTo>
                  <a:pt x="2208" y="4165"/>
                  <a:pt x="2232" y="4159"/>
                  <a:pt x="2317" y="4049"/>
                </a:cubicBezTo>
                <a:lnTo>
                  <a:pt x="2488" y="3805"/>
                </a:lnTo>
                <a:lnTo>
                  <a:pt x="2586" y="3683"/>
                </a:lnTo>
                <a:lnTo>
                  <a:pt x="2634" y="3610"/>
                </a:lnTo>
                <a:lnTo>
                  <a:pt x="2683" y="3585"/>
                </a:lnTo>
                <a:lnTo>
                  <a:pt x="2756" y="3561"/>
                </a:lnTo>
                <a:cubicBezTo>
                  <a:pt x="2781" y="3537"/>
                  <a:pt x="2781" y="3537"/>
                  <a:pt x="2805" y="3537"/>
                </a:cubicBezTo>
                <a:lnTo>
                  <a:pt x="2805" y="3561"/>
                </a:lnTo>
                <a:lnTo>
                  <a:pt x="2781" y="3585"/>
                </a:lnTo>
                <a:cubicBezTo>
                  <a:pt x="2789" y="3577"/>
                  <a:pt x="2792" y="3575"/>
                  <a:pt x="2793" y="3575"/>
                </a:cubicBezTo>
                <a:cubicBezTo>
                  <a:pt x="2794" y="3575"/>
                  <a:pt x="2789" y="3585"/>
                  <a:pt x="2805" y="3585"/>
                </a:cubicBezTo>
                <a:cubicBezTo>
                  <a:pt x="2805" y="3634"/>
                  <a:pt x="2756" y="3683"/>
                  <a:pt x="2756" y="3707"/>
                </a:cubicBezTo>
                <a:lnTo>
                  <a:pt x="2756" y="3707"/>
                </a:lnTo>
                <a:cubicBezTo>
                  <a:pt x="2756" y="3707"/>
                  <a:pt x="2756" y="3683"/>
                  <a:pt x="2781" y="3683"/>
                </a:cubicBezTo>
                <a:lnTo>
                  <a:pt x="2781" y="3707"/>
                </a:lnTo>
                <a:cubicBezTo>
                  <a:pt x="2756" y="3927"/>
                  <a:pt x="2756" y="4098"/>
                  <a:pt x="2756" y="4098"/>
                </a:cubicBezTo>
                <a:lnTo>
                  <a:pt x="2830" y="4146"/>
                </a:lnTo>
                <a:cubicBezTo>
                  <a:pt x="2781" y="5024"/>
                  <a:pt x="2732" y="4439"/>
                  <a:pt x="2708" y="5244"/>
                </a:cubicBezTo>
                <a:cubicBezTo>
                  <a:pt x="2732" y="5341"/>
                  <a:pt x="2732" y="5439"/>
                  <a:pt x="2732" y="5537"/>
                </a:cubicBezTo>
                <a:cubicBezTo>
                  <a:pt x="2732" y="5659"/>
                  <a:pt x="2732" y="5805"/>
                  <a:pt x="2708" y="5951"/>
                </a:cubicBezTo>
                <a:cubicBezTo>
                  <a:pt x="2805" y="6049"/>
                  <a:pt x="2927" y="6146"/>
                  <a:pt x="3000" y="6171"/>
                </a:cubicBezTo>
                <a:cubicBezTo>
                  <a:pt x="3000" y="6171"/>
                  <a:pt x="3098" y="6293"/>
                  <a:pt x="3073" y="6293"/>
                </a:cubicBezTo>
                <a:cubicBezTo>
                  <a:pt x="3147" y="6293"/>
                  <a:pt x="3220" y="6390"/>
                  <a:pt x="3317" y="6463"/>
                </a:cubicBezTo>
                <a:cubicBezTo>
                  <a:pt x="3342" y="6463"/>
                  <a:pt x="3317" y="6415"/>
                  <a:pt x="3293" y="6390"/>
                </a:cubicBezTo>
                <a:lnTo>
                  <a:pt x="3293" y="6390"/>
                </a:lnTo>
                <a:lnTo>
                  <a:pt x="3366" y="6463"/>
                </a:lnTo>
                <a:lnTo>
                  <a:pt x="3464" y="6537"/>
                </a:lnTo>
                <a:cubicBezTo>
                  <a:pt x="3511" y="6584"/>
                  <a:pt x="3528" y="6611"/>
                  <a:pt x="3514" y="6611"/>
                </a:cubicBezTo>
                <a:cubicBezTo>
                  <a:pt x="3506" y="6611"/>
                  <a:pt x="3490" y="6603"/>
                  <a:pt x="3464" y="6585"/>
                </a:cubicBezTo>
                <a:lnTo>
                  <a:pt x="3464" y="6585"/>
                </a:lnTo>
                <a:cubicBezTo>
                  <a:pt x="3537" y="6634"/>
                  <a:pt x="3634" y="6683"/>
                  <a:pt x="3756" y="6756"/>
                </a:cubicBezTo>
                <a:lnTo>
                  <a:pt x="4269" y="7122"/>
                </a:lnTo>
                <a:cubicBezTo>
                  <a:pt x="4488" y="7024"/>
                  <a:pt x="4732" y="6878"/>
                  <a:pt x="5000" y="6732"/>
                </a:cubicBezTo>
                <a:cubicBezTo>
                  <a:pt x="5293" y="6537"/>
                  <a:pt x="5586" y="6317"/>
                  <a:pt x="5854" y="6098"/>
                </a:cubicBezTo>
                <a:cubicBezTo>
                  <a:pt x="6000" y="5976"/>
                  <a:pt x="6171" y="5854"/>
                  <a:pt x="6293" y="5732"/>
                </a:cubicBezTo>
                <a:lnTo>
                  <a:pt x="6708" y="5341"/>
                </a:lnTo>
                <a:lnTo>
                  <a:pt x="7147" y="4951"/>
                </a:lnTo>
                <a:cubicBezTo>
                  <a:pt x="7268" y="4829"/>
                  <a:pt x="7390" y="4732"/>
                  <a:pt x="7512" y="4634"/>
                </a:cubicBezTo>
                <a:lnTo>
                  <a:pt x="7683" y="4488"/>
                </a:lnTo>
                <a:cubicBezTo>
                  <a:pt x="7683" y="4439"/>
                  <a:pt x="7683" y="4463"/>
                  <a:pt x="7659" y="4390"/>
                </a:cubicBezTo>
                <a:cubicBezTo>
                  <a:pt x="7647" y="4366"/>
                  <a:pt x="7653" y="4366"/>
                  <a:pt x="7662" y="4366"/>
                </a:cubicBezTo>
                <a:cubicBezTo>
                  <a:pt x="7671" y="4366"/>
                  <a:pt x="7683" y="4366"/>
                  <a:pt x="7683" y="4341"/>
                </a:cubicBezTo>
                <a:cubicBezTo>
                  <a:pt x="7683" y="4423"/>
                  <a:pt x="7700" y="4402"/>
                  <a:pt x="7706" y="4422"/>
                </a:cubicBezTo>
                <a:lnTo>
                  <a:pt x="7706" y="4422"/>
                </a:lnTo>
                <a:lnTo>
                  <a:pt x="7708" y="4415"/>
                </a:lnTo>
                <a:lnTo>
                  <a:pt x="7708" y="4463"/>
                </a:lnTo>
                <a:cubicBezTo>
                  <a:pt x="7732" y="4463"/>
                  <a:pt x="7732" y="4439"/>
                  <a:pt x="7756" y="4415"/>
                </a:cubicBezTo>
                <a:cubicBezTo>
                  <a:pt x="7781" y="4415"/>
                  <a:pt x="7756" y="4415"/>
                  <a:pt x="7756" y="4463"/>
                </a:cubicBezTo>
                <a:lnTo>
                  <a:pt x="7805" y="4463"/>
                </a:lnTo>
                <a:cubicBezTo>
                  <a:pt x="7800" y="4469"/>
                  <a:pt x="7799" y="4470"/>
                  <a:pt x="7801" y="4470"/>
                </a:cubicBezTo>
                <a:cubicBezTo>
                  <a:pt x="7807" y="4470"/>
                  <a:pt x="7835" y="4456"/>
                  <a:pt x="7858" y="4456"/>
                </a:cubicBezTo>
                <a:cubicBezTo>
                  <a:pt x="7866" y="4456"/>
                  <a:pt x="7873" y="4458"/>
                  <a:pt x="7878" y="4463"/>
                </a:cubicBezTo>
                <a:cubicBezTo>
                  <a:pt x="7878" y="4476"/>
                  <a:pt x="7872" y="4476"/>
                  <a:pt x="7869" y="4476"/>
                </a:cubicBezTo>
                <a:cubicBezTo>
                  <a:pt x="7866" y="4476"/>
                  <a:pt x="7866" y="4476"/>
                  <a:pt x="7878" y="4488"/>
                </a:cubicBezTo>
                <a:cubicBezTo>
                  <a:pt x="7878" y="4512"/>
                  <a:pt x="7878" y="4537"/>
                  <a:pt x="7878" y="4537"/>
                </a:cubicBezTo>
                <a:cubicBezTo>
                  <a:pt x="7878" y="4537"/>
                  <a:pt x="7878" y="4561"/>
                  <a:pt x="7878" y="4561"/>
                </a:cubicBezTo>
                <a:lnTo>
                  <a:pt x="7878" y="4707"/>
                </a:lnTo>
                <a:cubicBezTo>
                  <a:pt x="7878" y="4747"/>
                  <a:pt x="7878" y="4818"/>
                  <a:pt x="7904" y="4818"/>
                </a:cubicBezTo>
                <a:cubicBezTo>
                  <a:pt x="7910" y="4818"/>
                  <a:pt x="7918" y="4814"/>
                  <a:pt x="7927" y="4805"/>
                </a:cubicBezTo>
                <a:lnTo>
                  <a:pt x="7927" y="4805"/>
                </a:lnTo>
                <a:cubicBezTo>
                  <a:pt x="7890" y="4842"/>
                  <a:pt x="7838" y="5038"/>
                  <a:pt x="7816" y="5038"/>
                </a:cubicBezTo>
                <a:cubicBezTo>
                  <a:pt x="7809" y="5038"/>
                  <a:pt x="7805" y="5021"/>
                  <a:pt x="7805" y="4976"/>
                </a:cubicBezTo>
                <a:cubicBezTo>
                  <a:pt x="7781" y="5073"/>
                  <a:pt x="7781" y="5171"/>
                  <a:pt x="7756" y="5293"/>
                </a:cubicBezTo>
                <a:lnTo>
                  <a:pt x="7805" y="5146"/>
                </a:lnTo>
                <a:lnTo>
                  <a:pt x="7805" y="5146"/>
                </a:lnTo>
                <a:cubicBezTo>
                  <a:pt x="7732" y="5415"/>
                  <a:pt x="7708" y="5683"/>
                  <a:pt x="7683" y="5976"/>
                </a:cubicBezTo>
                <a:lnTo>
                  <a:pt x="7732" y="5829"/>
                </a:lnTo>
                <a:lnTo>
                  <a:pt x="7732" y="5829"/>
                </a:lnTo>
                <a:cubicBezTo>
                  <a:pt x="7732" y="6024"/>
                  <a:pt x="7683" y="6195"/>
                  <a:pt x="7586" y="6341"/>
                </a:cubicBezTo>
                <a:lnTo>
                  <a:pt x="7610" y="6098"/>
                </a:lnTo>
                <a:lnTo>
                  <a:pt x="7610" y="6098"/>
                </a:lnTo>
                <a:cubicBezTo>
                  <a:pt x="7537" y="6415"/>
                  <a:pt x="7488" y="6732"/>
                  <a:pt x="7464" y="7049"/>
                </a:cubicBezTo>
                <a:lnTo>
                  <a:pt x="7488" y="6951"/>
                </a:lnTo>
                <a:lnTo>
                  <a:pt x="7488" y="6951"/>
                </a:lnTo>
                <a:cubicBezTo>
                  <a:pt x="7488" y="7040"/>
                  <a:pt x="7470" y="7237"/>
                  <a:pt x="7445" y="7493"/>
                </a:cubicBezTo>
                <a:lnTo>
                  <a:pt x="7445" y="7493"/>
                </a:lnTo>
                <a:cubicBezTo>
                  <a:pt x="7435" y="7507"/>
                  <a:pt x="7425" y="7522"/>
                  <a:pt x="7415" y="7537"/>
                </a:cubicBezTo>
                <a:lnTo>
                  <a:pt x="7440" y="7546"/>
                </a:lnTo>
                <a:lnTo>
                  <a:pt x="7440" y="7546"/>
                </a:lnTo>
                <a:cubicBezTo>
                  <a:pt x="7425" y="7698"/>
                  <a:pt x="7408" y="7869"/>
                  <a:pt x="7390" y="8049"/>
                </a:cubicBezTo>
                <a:lnTo>
                  <a:pt x="9073" y="8683"/>
                </a:lnTo>
                <a:cubicBezTo>
                  <a:pt x="9488" y="8024"/>
                  <a:pt x="9976" y="7268"/>
                  <a:pt x="10098" y="7073"/>
                </a:cubicBezTo>
                <a:lnTo>
                  <a:pt x="10098" y="7073"/>
                </a:lnTo>
                <a:lnTo>
                  <a:pt x="9951" y="7171"/>
                </a:lnTo>
                <a:lnTo>
                  <a:pt x="9951" y="7171"/>
                </a:lnTo>
                <a:lnTo>
                  <a:pt x="10119" y="6907"/>
                </a:lnTo>
                <a:lnTo>
                  <a:pt x="10119" y="6907"/>
                </a:lnTo>
                <a:cubicBezTo>
                  <a:pt x="10103" y="6944"/>
                  <a:pt x="10142" y="7109"/>
                  <a:pt x="10125" y="7143"/>
                </a:cubicBezTo>
                <a:lnTo>
                  <a:pt x="10125" y="7143"/>
                </a:lnTo>
                <a:cubicBezTo>
                  <a:pt x="10417" y="6730"/>
                  <a:pt x="10757" y="6365"/>
                  <a:pt x="11098" y="6000"/>
                </a:cubicBezTo>
                <a:cubicBezTo>
                  <a:pt x="11220" y="5878"/>
                  <a:pt x="11342" y="5756"/>
                  <a:pt x="11464" y="5659"/>
                </a:cubicBezTo>
                <a:lnTo>
                  <a:pt x="11659" y="5488"/>
                </a:lnTo>
                <a:cubicBezTo>
                  <a:pt x="11707" y="5463"/>
                  <a:pt x="11732" y="5439"/>
                  <a:pt x="11781" y="5415"/>
                </a:cubicBezTo>
                <a:lnTo>
                  <a:pt x="11829" y="5366"/>
                </a:lnTo>
                <a:cubicBezTo>
                  <a:pt x="11903" y="5293"/>
                  <a:pt x="12000" y="5244"/>
                  <a:pt x="12098" y="5195"/>
                </a:cubicBezTo>
                <a:cubicBezTo>
                  <a:pt x="12122" y="5195"/>
                  <a:pt x="12171" y="5171"/>
                  <a:pt x="12195" y="5171"/>
                </a:cubicBezTo>
                <a:lnTo>
                  <a:pt x="12268" y="5171"/>
                </a:lnTo>
                <a:lnTo>
                  <a:pt x="12268" y="5293"/>
                </a:lnTo>
                <a:cubicBezTo>
                  <a:pt x="12244" y="5415"/>
                  <a:pt x="12195" y="5415"/>
                  <a:pt x="12195" y="5415"/>
                </a:cubicBezTo>
                <a:cubicBezTo>
                  <a:pt x="12195" y="5427"/>
                  <a:pt x="12201" y="5433"/>
                  <a:pt x="12207" y="5433"/>
                </a:cubicBezTo>
                <a:cubicBezTo>
                  <a:pt x="12214" y="5433"/>
                  <a:pt x="12220" y="5427"/>
                  <a:pt x="12220" y="5415"/>
                </a:cubicBezTo>
                <a:cubicBezTo>
                  <a:pt x="12244" y="5415"/>
                  <a:pt x="12244" y="5415"/>
                  <a:pt x="12244" y="5439"/>
                </a:cubicBezTo>
                <a:cubicBezTo>
                  <a:pt x="12244" y="5488"/>
                  <a:pt x="12195" y="5488"/>
                  <a:pt x="12195" y="5488"/>
                </a:cubicBezTo>
                <a:cubicBezTo>
                  <a:pt x="12195" y="5488"/>
                  <a:pt x="12195" y="5519"/>
                  <a:pt x="12208" y="5519"/>
                </a:cubicBezTo>
                <a:cubicBezTo>
                  <a:pt x="12211" y="5519"/>
                  <a:pt x="12215" y="5517"/>
                  <a:pt x="12220" y="5512"/>
                </a:cubicBezTo>
                <a:cubicBezTo>
                  <a:pt x="12244" y="5512"/>
                  <a:pt x="12293" y="5439"/>
                  <a:pt x="12342" y="5390"/>
                </a:cubicBezTo>
                <a:lnTo>
                  <a:pt x="12342" y="5512"/>
                </a:lnTo>
                <a:lnTo>
                  <a:pt x="12293" y="5512"/>
                </a:lnTo>
                <a:cubicBezTo>
                  <a:pt x="12293" y="5512"/>
                  <a:pt x="12317" y="5512"/>
                  <a:pt x="12366" y="5537"/>
                </a:cubicBezTo>
                <a:cubicBezTo>
                  <a:pt x="12366" y="5561"/>
                  <a:pt x="12390" y="5561"/>
                  <a:pt x="12390" y="5585"/>
                </a:cubicBezTo>
                <a:cubicBezTo>
                  <a:pt x="12390" y="5610"/>
                  <a:pt x="12390" y="5610"/>
                  <a:pt x="12390" y="5634"/>
                </a:cubicBezTo>
                <a:lnTo>
                  <a:pt x="12390" y="5707"/>
                </a:lnTo>
                <a:cubicBezTo>
                  <a:pt x="12390" y="5976"/>
                  <a:pt x="12390" y="6268"/>
                  <a:pt x="12366" y="6561"/>
                </a:cubicBezTo>
                <a:cubicBezTo>
                  <a:pt x="12366" y="6707"/>
                  <a:pt x="12342" y="6854"/>
                  <a:pt x="12342" y="7000"/>
                </a:cubicBezTo>
                <a:lnTo>
                  <a:pt x="12293" y="7439"/>
                </a:lnTo>
                <a:cubicBezTo>
                  <a:pt x="12268" y="7439"/>
                  <a:pt x="12244" y="7293"/>
                  <a:pt x="12244" y="7171"/>
                </a:cubicBezTo>
                <a:cubicBezTo>
                  <a:pt x="12244" y="7268"/>
                  <a:pt x="12244" y="7341"/>
                  <a:pt x="12220" y="7439"/>
                </a:cubicBezTo>
                <a:cubicBezTo>
                  <a:pt x="12227" y="7415"/>
                  <a:pt x="12233" y="7406"/>
                  <a:pt x="12236" y="7406"/>
                </a:cubicBezTo>
                <a:cubicBezTo>
                  <a:pt x="12252" y="7406"/>
                  <a:pt x="12231" y="7601"/>
                  <a:pt x="12238" y="7601"/>
                </a:cubicBezTo>
                <a:cubicBezTo>
                  <a:pt x="12239" y="7601"/>
                  <a:pt x="12241" y="7596"/>
                  <a:pt x="12244" y="7585"/>
                </a:cubicBezTo>
                <a:lnTo>
                  <a:pt x="12244" y="7585"/>
                </a:lnTo>
                <a:cubicBezTo>
                  <a:pt x="12317" y="8000"/>
                  <a:pt x="12171" y="8561"/>
                  <a:pt x="12220" y="8951"/>
                </a:cubicBezTo>
                <a:lnTo>
                  <a:pt x="13073" y="9415"/>
                </a:lnTo>
                <a:cubicBezTo>
                  <a:pt x="13342" y="9585"/>
                  <a:pt x="13634" y="9707"/>
                  <a:pt x="13927" y="9829"/>
                </a:cubicBezTo>
                <a:cubicBezTo>
                  <a:pt x="13927" y="9902"/>
                  <a:pt x="13927" y="10000"/>
                  <a:pt x="13902" y="10073"/>
                </a:cubicBezTo>
                <a:cubicBezTo>
                  <a:pt x="13951" y="9951"/>
                  <a:pt x="13951" y="9829"/>
                  <a:pt x="13951" y="9732"/>
                </a:cubicBezTo>
                <a:lnTo>
                  <a:pt x="13878" y="9707"/>
                </a:lnTo>
                <a:cubicBezTo>
                  <a:pt x="13878" y="9439"/>
                  <a:pt x="13927" y="9634"/>
                  <a:pt x="13927" y="9390"/>
                </a:cubicBezTo>
                <a:cubicBezTo>
                  <a:pt x="13976" y="9390"/>
                  <a:pt x="13976" y="9610"/>
                  <a:pt x="13976" y="9829"/>
                </a:cubicBezTo>
                <a:cubicBezTo>
                  <a:pt x="14000" y="9683"/>
                  <a:pt x="14000" y="9512"/>
                  <a:pt x="13976" y="9366"/>
                </a:cubicBezTo>
                <a:cubicBezTo>
                  <a:pt x="13985" y="9299"/>
                  <a:pt x="13995" y="9288"/>
                  <a:pt x="14006" y="9288"/>
                </a:cubicBezTo>
                <a:cubicBezTo>
                  <a:pt x="14011" y="9288"/>
                  <a:pt x="14016" y="9290"/>
                  <a:pt x="14022" y="9290"/>
                </a:cubicBezTo>
                <a:cubicBezTo>
                  <a:pt x="14036" y="9290"/>
                  <a:pt x="14052" y="9278"/>
                  <a:pt x="14073" y="9195"/>
                </a:cubicBezTo>
                <a:cubicBezTo>
                  <a:pt x="14049" y="9000"/>
                  <a:pt x="14049" y="8829"/>
                  <a:pt x="14073" y="8634"/>
                </a:cubicBezTo>
                <a:cubicBezTo>
                  <a:pt x="14146" y="8195"/>
                  <a:pt x="14049" y="7951"/>
                  <a:pt x="14122" y="7537"/>
                </a:cubicBezTo>
                <a:lnTo>
                  <a:pt x="14122" y="7537"/>
                </a:lnTo>
                <a:lnTo>
                  <a:pt x="14122" y="7585"/>
                </a:lnTo>
                <a:cubicBezTo>
                  <a:pt x="14169" y="7444"/>
                  <a:pt x="14171" y="7165"/>
                  <a:pt x="14193" y="6882"/>
                </a:cubicBezTo>
                <a:lnTo>
                  <a:pt x="14193" y="6882"/>
                </a:lnTo>
                <a:cubicBezTo>
                  <a:pt x="14188" y="6910"/>
                  <a:pt x="14177" y="6934"/>
                  <a:pt x="14167" y="6934"/>
                </a:cubicBezTo>
                <a:cubicBezTo>
                  <a:pt x="14156" y="6934"/>
                  <a:pt x="14146" y="6906"/>
                  <a:pt x="14146" y="6829"/>
                </a:cubicBezTo>
                <a:cubicBezTo>
                  <a:pt x="14195" y="6537"/>
                  <a:pt x="14171" y="6293"/>
                  <a:pt x="14220" y="6073"/>
                </a:cubicBezTo>
                <a:lnTo>
                  <a:pt x="14171" y="5829"/>
                </a:lnTo>
                <a:lnTo>
                  <a:pt x="14171" y="5561"/>
                </a:lnTo>
                <a:cubicBezTo>
                  <a:pt x="14171" y="5366"/>
                  <a:pt x="14171" y="5195"/>
                  <a:pt x="14146" y="5024"/>
                </a:cubicBezTo>
                <a:cubicBezTo>
                  <a:pt x="14098" y="4634"/>
                  <a:pt x="14049" y="4171"/>
                  <a:pt x="13976" y="3659"/>
                </a:cubicBezTo>
                <a:lnTo>
                  <a:pt x="13317" y="3244"/>
                </a:lnTo>
                <a:cubicBezTo>
                  <a:pt x="13220" y="3171"/>
                  <a:pt x="13098" y="3122"/>
                  <a:pt x="12976" y="3049"/>
                </a:cubicBezTo>
                <a:lnTo>
                  <a:pt x="12537" y="2829"/>
                </a:lnTo>
                <a:cubicBezTo>
                  <a:pt x="12244" y="2927"/>
                  <a:pt x="11976" y="3073"/>
                  <a:pt x="11683" y="3195"/>
                </a:cubicBezTo>
                <a:cubicBezTo>
                  <a:pt x="11537" y="3268"/>
                  <a:pt x="11390" y="3341"/>
                  <a:pt x="11268" y="3439"/>
                </a:cubicBezTo>
                <a:lnTo>
                  <a:pt x="11049" y="3561"/>
                </a:lnTo>
                <a:cubicBezTo>
                  <a:pt x="10976" y="3585"/>
                  <a:pt x="10903" y="3659"/>
                  <a:pt x="10829" y="3683"/>
                </a:cubicBezTo>
                <a:lnTo>
                  <a:pt x="10610" y="3829"/>
                </a:lnTo>
                <a:lnTo>
                  <a:pt x="10488" y="3951"/>
                </a:lnTo>
                <a:lnTo>
                  <a:pt x="10244" y="4122"/>
                </a:lnTo>
                <a:cubicBezTo>
                  <a:pt x="10098" y="4268"/>
                  <a:pt x="9951" y="4390"/>
                  <a:pt x="9829" y="4512"/>
                </a:cubicBezTo>
                <a:cubicBezTo>
                  <a:pt x="9812" y="4530"/>
                  <a:pt x="9794" y="4548"/>
                  <a:pt x="9776" y="4565"/>
                </a:cubicBezTo>
                <a:lnTo>
                  <a:pt x="9776" y="4565"/>
                </a:lnTo>
                <a:cubicBezTo>
                  <a:pt x="9804" y="4117"/>
                  <a:pt x="9797" y="3672"/>
                  <a:pt x="9756" y="3244"/>
                </a:cubicBezTo>
                <a:cubicBezTo>
                  <a:pt x="9781" y="3122"/>
                  <a:pt x="9781" y="3000"/>
                  <a:pt x="9756" y="2878"/>
                </a:cubicBezTo>
                <a:cubicBezTo>
                  <a:pt x="9756" y="2756"/>
                  <a:pt x="9732" y="2634"/>
                  <a:pt x="9707" y="2512"/>
                </a:cubicBezTo>
                <a:lnTo>
                  <a:pt x="9317" y="2171"/>
                </a:lnTo>
                <a:lnTo>
                  <a:pt x="9317" y="2171"/>
                </a:lnTo>
                <a:cubicBezTo>
                  <a:pt x="9366" y="2244"/>
                  <a:pt x="9390" y="2268"/>
                  <a:pt x="9366" y="2268"/>
                </a:cubicBezTo>
                <a:cubicBezTo>
                  <a:pt x="9342" y="2268"/>
                  <a:pt x="9317" y="2244"/>
                  <a:pt x="9268" y="2220"/>
                </a:cubicBezTo>
                <a:lnTo>
                  <a:pt x="9098" y="2049"/>
                </a:lnTo>
                <a:cubicBezTo>
                  <a:pt x="8927" y="1976"/>
                  <a:pt x="8927" y="2000"/>
                  <a:pt x="8903" y="1976"/>
                </a:cubicBezTo>
                <a:cubicBezTo>
                  <a:pt x="8878" y="1976"/>
                  <a:pt x="8854" y="1976"/>
                  <a:pt x="8805" y="1951"/>
                </a:cubicBezTo>
                <a:lnTo>
                  <a:pt x="8683" y="1927"/>
                </a:lnTo>
                <a:lnTo>
                  <a:pt x="8464" y="1829"/>
                </a:lnTo>
                <a:lnTo>
                  <a:pt x="8366" y="1805"/>
                </a:lnTo>
                <a:cubicBezTo>
                  <a:pt x="8220" y="1854"/>
                  <a:pt x="8049" y="1927"/>
                  <a:pt x="7829" y="2000"/>
                </a:cubicBezTo>
                <a:lnTo>
                  <a:pt x="7683" y="2073"/>
                </a:lnTo>
                <a:lnTo>
                  <a:pt x="7488" y="2171"/>
                </a:lnTo>
                <a:lnTo>
                  <a:pt x="7122" y="2366"/>
                </a:lnTo>
                <a:cubicBezTo>
                  <a:pt x="6878" y="2537"/>
                  <a:pt x="6586" y="2707"/>
                  <a:pt x="6342" y="2927"/>
                </a:cubicBezTo>
                <a:cubicBezTo>
                  <a:pt x="6171" y="3073"/>
                  <a:pt x="6000" y="3220"/>
                  <a:pt x="5829" y="3366"/>
                </a:cubicBezTo>
                <a:lnTo>
                  <a:pt x="5342" y="3805"/>
                </a:lnTo>
                <a:cubicBezTo>
                  <a:pt x="5220" y="3902"/>
                  <a:pt x="5244" y="3902"/>
                  <a:pt x="5195" y="3927"/>
                </a:cubicBezTo>
                <a:lnTo>
                  <a:pt x="5147" y="3976"/>
                </a:lnTo>
                <a:cubicBezTo>
                  <a:pt x="5073" y="4049"/>
                  <a:pt x="5000" y="4098"/>
                  <a:pt x="4927" y="4122"/>
                </a:cubicBezTo>
                <a:cubicBezTo>
                  <a:pt x="4903" y="4146"/>
                  <a:pt x="4854" y="4171"/>
                  <a:pt x="4805" y="4171"/>
                </a:cubicBezTo>
                <a:lnTo>
                  <a:pt x="4781" y="4195"/>
                </a:lnTo>
                <a:cubicBezTo>
                  <a:pt x="4781" y="4171"/>
                  <a:pt x="4781" y="4146"/>
                  <a:pt x="4781" y="4122"/>
                </a:cubicBezTo>
                <a:cubicBezTo>
                  <a:pt x="4781" y="4098"/>
                  <a:pt x="4781" y="4049"/>
                  <a:pt x="4781" y="4000"/>
                </a:cubicBezTo>
                <a:lnTo>
                  <a:pt x="4781" y="3976"/>
                </a:lnTo>
                <a:cubicBezTo>
                  <a:pt x="4781" y="3951"/>
                  <a:pt x="4781" y="3927"/>
                  <a:pt x="4781" y="3902"/>
                </a:cubicBezTo>
                <a:lnTo>
                  <a:pt x="4781" y="3756"/>
                </a:lnTo>
                <a:cubicBezTo>
                  <a:pt x="4781" y="3512"/>
                  <a:pt x="4830" y="3293"/>
                  <a:pt x="4830" y="3049"/>
                </a:cubicBezTo>
                <a:cubicBezTo>
                  <a:pt x="4854" y="2805"/>
                  <a:pt x="4878" y="2537"/>
                  <a:pt x="4903" y="2293"/>
                </a:cubicBezTo>
                <a:cubicBezTo>
                  <a:pt x="4951" y="1781"/>
                  <a:pt x="4976" y="1293"/>
                  <a:pt x="5025" y="829"/>
                </a:cubicBezTo>
                <a:lnTo>
                  <a:pt x="4781" y="610"/>
                </a:lnTo>
                <a:lnTo>
                  <a:pt x="4756" y="585"/>
                </a:lnTo>
                <a:lnTo>
                  <a:pt x="4756" y="561"/>
                </a:lnTo>
                <a:lnTo>
                  <a:pt x="4732" y="537"/>
                </a:lnTo>
                <a:lnTo>
                  <a:pt x="4683" y="464"/>
                </a:lnTo>
                <a:lnTo>
                  <a:pt x="4561" y="342"/>
                </a:lnTo>
                <a:lnTo>
                  <a:pt x="4561" y="342"/>
                </a:lnTo>
                <a:cubicBezTo>
                  <a:pt x="4391" y="195"/>
                  <a:pt x="4439" y="146"/>
                  <a:pt x="4342" y="49"/>
                </a:cubicBezTo>
                <a:lnTo>
                  <a:pt x="43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4" name="Google Shape;604;p18"/>
          <p:cNvSpPr/>
          <p:nvPr/>
        </p:nvSpPr>
        <p:spPr>
          <a:xfrm rot="-8386458">
            <a:off x="11294689" y="6146186"/>
            <a:ext cx="517851" cy="350113"/>
          </a:xfrm>
          <a:custGeom>
            <a:avLst/>
            <a:gdLst/>
            <a:ahLst/>
            <a:cxnLst/>
            <a:rect l="l" t="t" r="r" b="b"/>
            <a:pathLst>
              <a:path w="16415" h="11098" extrusionOk="0">
                <a:moveTo>
                  <a:pt x="14537" y="2268"/>
                </a:moveTo>
                <a:cubicBezTo>
                  <a:pt x="14546" y="2287"/>
                  <a:pt x="14555" y="2306"/>
                  <a:pt x="14564" y="2325"/>
                </a:cubicBezTo>
                <a:lnTo>
                  <a:pt x="14564" y="2325"/>
                </a:lnTo>
                <a:cubicBezTo>
                  <a:pt x="14559" y="2307"/>
                  <a:pt x="14549" y="2287"/>
                  <a:pt x="14537" y="2268"/>
                </a:cubicBezTo>
                <a:close/>
                <a:moveTo>
                  <a:pt x="11890" y="6000"/>
                </a:moveTo>
                <a:lnTo>
                  <a:pt x="11890" y="6000"/>
                </a:lnTo>
                <a:cubicBezTo>
                  <a:pt x="11886" y="6017"/>
                  <a:pt x="11882" y="6034"/>
                  <a:pt x="11878" y="6049"/>
                </a:cubicBezTo>
                <a:cubicBezTo>
                  <a:pt x="11887" y="6040"/>
                  <a:pt x="11891" y="6022"/>
                  <a:pt x="11890" y="6000"/>
                </a:cubicBezTo>
                <a:close/>
                <a:moveTo>
                  <a:pt x="6388" y="9388"/>
                </a:moveTo>
                <a:lnTo>
                  <a:pt x="6388" y="9388"/>
                </a:lnTo>
                <a:cubicBezTo>
                  <a:pt x="6383" y="9395"/>
                  <a:pt x="6380" y="9400"/>
                  <a:pt x="6381" y="9400"/>
                </a:cubicBezTo>
                <a:cubicBezTo>
                  <a:pt x="6381" y="9400"/>
                  <a:pt x="6384" y="9397"/>
                  <a:pt x="6391" y="9390"/>
                </a:cubicBezTo>
                <a:cubicBezTo>
                  <a:pt x="6391" y="9390"/>
                  <a:pt x="6390" y="9389"/>
                  <a:pt x="6388" y="9388"/>
                </a:cubicBezTo>
                <a:close/>
                <a:moveTo>
                  <a:pt x="13000" y="0"/>
                </a:moveTo>
                <a:lnTo>
                  <a:pt x="12171" y="49"/>
                </a:lnTo>
                <a:cubicBezTo>
                  <a:pt x="12074" y="49"/>
                  <a:pt x="12000" y="73"/>
                  <a:pt x="11903" y="73"/>
                </a:cubicBezTo>
                <a:lnTo>
                  <a:pt x="11659" y="146"/>
                </a:lnTo>
                <a:lnTo>
                  <a:pt x="11391" y="220"/>
                </a:lnTo>
                <a:lnTo>
                  <a:pt x="11000" y="293"/>
                </a:lnTo>
                <a:cubicBezTo>
                  <a:pt x="10952" y="439"/>
                  <a:pt x="10903" y="610"/>
                  <a:pt x="10878" y="756"/>
                </a:cubicBezTo>
                <a:cubicBezTo>
                  <a:pt x="10830" y="902"/>
                  <a:pt x="10781" y="1073"/>
                  <a:pt x="10757" y="1219"/>
                </a:cubicBezTo>
                <a:cubicBezTo>
                  <a:pt x="10708" y="1561"/>
                  <a:pt x="10635" y="1878"/>
                  <a:pt x="10586" y="2219"/>
                </a:cubicBezTo>
                <a:cubicBezTo>
                  <a:pt x="10561" y="2366"/>
                  <a:pt x="10513" y="2537"/>
                  <a:pt x="10488" y="2707"/>
                </a:cubicBezTo>
                <a:cubicBezTo>
                  <a:pt x="10464" y="2854"/>
                  <a:pt x="10439" y="3024"/>
                  <a:pt x="10439" y="3195"/>
                </a:cubicBezTo>
                <a:cubicBezTo>
                  <a:pt x="10415" y="3341"/>
                  <a:pt x="10391" y="3561"/>
                  <a:pt x="10366" y="3732"/>
                </a:cubicBezTo>
                <a:cubicBezTo>
                  <a:pt x="10318" y="4024"/>
                  <a:pt x="10293" y="4341"/>
                  <a:pt x="10269" y="4585"/>
                </a:cubicBezTo>
                <a:cubicBezTo>
                  <a:pt x="10269" y="4707"/>
                  <a:pt x="10220" y="4829"/>
                  <a:pt x="10220" y="4927"/>
                </a:cubicBezTo>
                <a:cubicBezTo>
                  <a:pt x="10220" y="4975"/>
                  <a:pt x="10220" y="5000"/>
                  <a:pt x="10196" y="5049"/>
                </a:cubicBezTo>
                <a:cubicBezTo>
                  <a:pt x="10196" y="5097"/>
                  <a:pt x="10171" y="5146"/>
                  <a:pt x="10171" y="5195"/>
                </a:cubicBezTo>
                <a:cubicBezTo>
                  <a:pt x="10171" y="5244"/>
                  <a:pt x="10147" y="5293"/>
                  <a:pt x="10147" y="5317"/>
                </a:cubicBezTo>
                <a:cubicBezTo>
                  <a:pt x="10122" y="5293"/>
                  <a:pt x="10074" y="5268"/>
                  <a:pt x="10049" y="5244"/>
                </a:cubicBezTo>
                <a:lnTo>
                  <a:pt x="9927" y="5146"/>
                </a:lnTo>
                <a:lnTo>
                  <a:pt x="9171" y="4366"/>
                </a:lnTo>
                <a:cubicBezTo>
                  <a:pt x="8927" y="4097"/>
                  <a:pt x="8683" y="3854"/>
                  <a:pt x="8440" y="3634"/>
                </a:cubicBezTo>
                <a:lnTo>
                  <a:pt x="8074" y="3268"/>
                </a:lnTo>
                <a:cubicBezTo>
                  <a:pt x="7879" y="3097"/>
                  <a:pt x="7683" y="2902"/>
                  <a:pt x="7513" y="2780"/>
                </a:cubicBezTo>
                <a:cubicBezTo>
                  <a:pt x="7269" y="2537"/>
                  <a:pt x="6952" y="2268"/>
                  <a:pt x="6635" y="2024"/>
                </a:cubicBezTo>
                <a:cubicBezTo>
                  <a:pt x="6562" y="2024"/>
                  <a:pt x="6513" y="2024"/>
                  <a:pt x="6464" y="2049"/>
                </a:cubicBezTo>
                <a:lnTo>
                  <a:pt x="6318" y="2049"/>
                </a:lnTo>
                <a:cubicBezTo>
                  <a:pt x="6488" y="2049"/>
                  <a:pt x="6440" y="2098"/>
                  <a:pt x="6318" y="2122"/>
                </a:cubicBezTo>
                <a:cubicBezTo>
                  <a:pt x="5708" y="2195"/>
                  <a:pt x="5927" y="2171"/>
                  <a:pt x="5805" y="2195"/>
                </a:cubicBezTo>
                <a:cubicBezTo>
                  <a:pt x="5805" y="2195"/>
                  <a:pt x="5757" y="2219"/>
                  <a:pt x="5708" y="2268"/>
                </a:cubicBezTo>
                <a:lnTo>
                  <a:pt x="5488" y="2390"/>
                </a:lnTo>
                <a:cubicBezTo>
                  <a:pt x="5366" y="2439"/>
                  <a:pt x="5269" y="2512"/>
                  <a:pt x="5074" y="2610"/>
                </a:cubicBezTo>
                <a:cubicBezTo>
                  <a:pt x="5025" y="2805"/>
                  <a:pt x="4952" y="2976"/>
                  <a:pt x="4903" y="3219"/>
                </a:cubicBezTo>
                <a:cubicBezTo>
                  <a:pt x="4879" y="3341"/>
                  <a:pt x="4830" y="3463"/>
                  <a:pt x="4805" y="3585"/>
                </a:cubicBezTo>
                <a:cubicBezTo>
                  <a:pt x="4757" y="3707"/>
                  <a:pt x="4732" y="3829"/>
                  <a:pt x="4708" y="3976"/>
                </a:cubicBezTo>
                <a:cubicBezTo>
                  <a:pt x="4683" y="4097"/>
                  <a:pt x="4659" y="4244"/>
                  <a:pt x="4635" y="4390"/>
                </a:cubicBezTo>
                <a:cubicBezTo>
                  <a:pt x="4635" y="4463"/>
                  <a:pt x="4610" y="4536"/>
                  <a:pt x="4610" y="4610"/>
                </a:cubicBezTo>
                <a:cubicBezTo>
                  <a:pt x="4610" y="4658"/>
                  <a:pt x="4610" y="4707"/>
                  <a:pt x="4586" y="4756"/>
                </a:cubicBezTo>
                <a:cubicBezTo>
                  <a:pt x="4562" y="4951"/>
                  <a:pt x="4562" y="5146"/>
                  <a:pt x="4537" y="5341"/>
                </a:cubicBezTo>
                <a:cubicBezTo>
                  <a:pt x="4513" y="5732"/>
                  <a:pt x="4513" y="6146"/>
                  <a:pt x="4537" y="6536"/>
                </a:cubicBezTo>
                <a:lnTo>
                  <a:pt x="4537" y="6683"/>
                </a:lnTo>
                <a:lnTo>
                  <a:pt x="4537" y="6805"/>
                </a:lnTo>
                <a:cubicBezTo>
                  <a:pt x="4537" y="6829"/>
                  <a:pt x="4537" y="6878"/>
                  <a:pt x="4537" y="6902"/>
                </a:cubicBezTo>
                <a:cubicBezTo>
                  <a:pt x="4562" y="6975"/>
                  <a:pt x="4562" y="7049"/>
                  <a:pt x="4586" y="7122"/>
                </a:cubicBezTo>
                <a:lnTo>
                  <a:pt x="4635" y="7195"/>
                </a:lnTo>
                <a:lnTo>
                  <a:pt x="4659" y="7219"/>
                </a:lnTo>
                <a:cubicBezTo>
                  <a:pt x="4647" y="7232"/>
                  <a:pt x="4635" y="7238"/>
                  <a:pt x="4623" y="7238"/>
                </a:cubicBezTo>
                <a:cubicBezTo>
                  <a:pt x="4610" y="7238"/>
                  <a:pt x="4598" y="7232"/>
                  <a:pt x="4586" y="7219"/>
                </a:cubicBezTo>
                <a:cubicBezTo>
                  <a:pt x="4537" y="7219"/>
                  <a:pt x="4488" y="7195"/>
                  <a:pt x="4440" y="7171"/>
                </a:cubicBezTo>
                <a:lnTo>
                  <a:pt x="4415" y="7171"/>
                </a:lnTo>
                <a:lnTo>
                  <a:pt x="4415" y="7146"/>
                </a:lnTo>
                <a:cubicBezTo>
                  <a:pt x="4366" y="7146"/>
                  <a:pt x="4318" y="7097"/>
                  <a:pt x="4269" y="7073"/>
                </a:cubicBezTo>
                <a:cubicBezTo>
                  <a:pt x="4244" y="7049"/>
                  <a:pt x="4196" y="7024"/>
                  <a:pt x="4171" y="7000"/>
                </a:cubicBezTo>
                <a:lnTo>
                  <a:pt x="4098" y="6951"/>
                </a:lnTo>
                <a:lnTo>
                  <a:pt x="4049" y="6902"/>
                </a:lnTo>
                <a:lnTo>
                  <a:pt x="3927" y="6805"/>
                </a:lnTo>
                <a:cubicBezTo>
                  <a:pt x="3757" y="6683"/>
                  <a:pt x="3610" y="6536"/>
                  <a:pt x="3440" y="6414"/>
                </a:cubicBezTo>
                <a:lnTo>
                  <a:pt x="2684" y="5805"/>
                </a:lnTo>
                <a:lnTo>
                  <a:pt x="2025" y="5244"/>
                </a:lnTo>
                <a:cubicBezTo>
                  <a:pt x="1830" y="5097"/>
                  <a:pt x="1684" y="5000"/>
                  <a:pt x="1586" y="4902"/>
                </a:cubicBezTo>
                <a:lnTo>
                  <a:pt x="1586" y="4902"/>
                </a:lnTo>
                <a:lnTo>
                  <a:pt x="1684" y="5000"/>
                </a:lnTo>
                <a:lnTo>
                  <a:pt x="1684" y="5000"/>
                </a:lnTo>
                <a:lnTo>
                  <a:pt x="1586" y="4927"/>
                </a:lnTo>
                <a:cubicBezTo>
                  <a:pt x="1366" y="5000"/>
                  <a:pt x="1147" y="5000"/>
                  <a:pt x="927" y="5000"/>
                </a:cubicBezTo>
                <a:cubicBezTo>
                  <a:pt x="976" y="5049"/>
                  <a:pt x="806" y="5097"/>
                  <a:pt x="659" y="5097"/>
                </a:cubicBezTo>
                <a:lnTo>
                  <a:pt x="635" y="5097"/>
                </a:lnTo>
                <a:lnTo>
                  <a:pt x="586" y="5122"/>
                </a:lnTo>
                <a:cubicBezTo>
                  <a:pt x="537" y="5195"/>
                  <a:pt x="464" y="5268"/>
                  <a:pt x="367" y="5390"/>
                </a:cubicBezTo>
                <a:lnTo>
                  <a:pt x="318" y="5463"/>
                </a:lnTo>
                <a:cubicBezTo>
                  <a:pt x="269" y="5512"/>
                  <a:pt x="245" y="5536"/>
                  <a:pt x="220" y="5585"/>
                </a:cubicBezTo>
                <a:lnTo>
                  <a:pt x="49" y="5780"/>
                </a:lnTo>
                <a:lnTo>
                  <a:pt x="49" y="6073"/>
                </a:lnTo>
                <a:lnTo>
                  <a:pt x="1" y="6024"/>
                </a:lnTo>
                <a:lnTo>
                  <a:pt x="1" y="6024"/>
                </a:lnTo>
                <a:cubicBezTo>
                  <a:pt x="25" y="6317"/>
                  <a:pt x="74" y="6707"/>
                  <a:pt x="74" y="7073"/>
                </a:cubicBezTo>
                <a:cubicBezTo>
                  <a:pt x="74" y="7244"/>
                  <a:pt x="98" y="7414"/>
                  <a:pt x="123" y="7610"/>
                </a:cubicBezTo>
                <a:cubicBezTo>
                  <a:pt x="147" y="7756"/>
                  <a:pt x="171" y="7902"/>
                  <a:pt x="196" y="8000"/>
                </a:cubicBezTo>
                <a:cubicBezTo>
                  <a:pt x="196" y="8122"/>
                  <a:pt x="220" y="8244"/>
                  <a:pt x="245" y="8390"/>
                </a:cubicBezTo>
                <a:cubicBezTo>
                  <a:pt x="245" y="8439"/>
                  <a:pt x="245" y="8488"/>
                  <a:pt x="269" y="8536"/>
                </a:cubicBezTo>
                <a:cubicBezTo>
                  <a:pt x="269" y="8585"/>
                  <a:pt x="269" y="8610"/>
                  <a:pt x="293" y="8658"/>
                </a:cubicBezTo>
                <a:cubicBezTo>
                  <a:pt x="318" y="8853"/>
                  <a:pt x="367" y="9049"/>
                  <a:pt x="391" y="9268"/>
                </a:cubicBezTo>
                <a:cubicBezTo>
                  <a:pt x="440" y="9463"/>
                  <a:pt x="513" y="9683"/>
                  <a:pt x="562" y="9878"/>
                </a:cubicBezTo>
                <a:cubicBezTo>
                  <a:pt x="635" y="10073"/>
                  <a:pt x="708" y="10268"/>
                  <a:pt x="806" y="10488"/>
                </a:cubicBezTo>
                <a:lnTo>
                  <a:pt x="806" y="10561"/>
                </a:lnTo>
                <a:cubicBezTo>
                  <a:pt x="806" y="10609"/>
                  <a:pt x="806" y="10683"/>
                  <a:pt x="830" y="10756"/>
                </a:cubicBezTo>
                <a:lnTo>
                  <a:pt x="903" y="11024"/>
                </a:lnTo>
                <a:lnTo>
                  <a:pt x="952" y="11097"/>
                </a:lnTo>
                <a:lnTo>
                  <a:pt x="1220" y="11097"/>
                </a:lnTo>
                <a:cubicBezTo>
                  <a:pt x="1391" y="11097"/>
                  <a:pt x="1586" y="11073"/>
                  <a:pt x="1781" y="11024"/>
                </a:cubicBezTo>
                <a:cubicBezTo>
                  <a:pt x="2171" y="10902"/>
                  <a:pt x="2537" y="10609"/>
                  <a:pt x="2488" y="10146"/>
                </a:cubicBezTo>
                <a:lnTo>
                  <a:pt x="2537" y="10146"/>
                </a:lnTo>
                <a:cubicBezTo>
                  <a:pt x="2537" y="10146"/>
                  <a:pt x="2464" y="10000"/>
                  <a:pt x="2464" y="10000"/>
                </a:cubicBezTo>
                <a:cubicBezTo>
                  <a:pt x="2415" y="9780"/>
                  <a:pt x="2318" y="9683"/>
                  <a:pt x="2366" y="9683"/>
                </a:cubicBezTo>
                <a:lnTo>
                  <a:pt x="2464" y="9975"/>
                </a:lnTo>
                <a:cubicBezTo>
                  <a:pt x="2445" y="9889"/>
                  <a:pt x="2441" y="9859"/>
                  <a:pt x="2447" y="9859"/>
                </a:cubicBezTo>
                <a:cubicBezTo>
                  <a:pt x="2457" y="9859"/>
                  <a:pt x="2493" y="9931"/>
                  <a:pt x="2537" y="9975"/>
                </a:cubicBezTo>
                <a:cubicBezTo>
                  <a:pt x="2488" y="9878"/>
                  <a:pt x="2488" y="9805"/>
                  <a:pt x="2464" y="9731"/>
                </a:cubicBezTo>
                <a:cubicBezTo>
                  <a:pt x="2458" y="9720"/>
                  <a:pt x="2455" y="9715"/>
                  <a:pt x="2454" y="9715"/>
                </a:cubicBezTo>
                <a:cubicBezTo>
                  <a:pt x="2450" y="9715"/>
                  <a:pt x="2464" y="9767"/>
                  <a:pt x="2464" y="9805"/>
                </a:cubicBezTo>
                <a:cubicBezTo>
                  <a:pt x="2391" y="9683"/>
                  <a:pt x="2318" y="9536"/>
                  <a:pt x="2269" y="9414"/>
                </a:cubicBezTo>
                <a:cubicBezTo>
                  <a:pt x="2220" y="9195"/>
                  <a:pt x="2342" y="9366"/>
                  <a:pt x="2269" y="9097"/>
                </a:cubicBezTo>
                <a:cubicBezTo>
                  <a:pt x="2220" y="8878"/>
                  <a:pt x="2171" y="8683"/>
                  <a:pt x="2123" y="8463"/>
                </a:cubicBezTo>
                <a:lnTo>
                  <a:pt x="2049" y="8122"/>
                </a:lnTo>
                <a:lnTo>
                  <a:pt x="2049" y="8049"/>
                </a:lnTo>
                <a:lnTo>
                  <a:pt x="2049" y="8024"/>
                </a:lnTo>
                <a:cubicBezTo>
                  <a:pt x="2049" y="7975"/>
                  <a:pt x="2049" y="7951"/>
                  <a:pt x="2074" y="7927"/>
                </a:cubicBezTo>
                <a:lnTo>
                  <a:pt x="2074" y="7878"/>
                </a:lnTo>
                <a:lnTo>
                  <a:pt x="2098" y="7878"/>
                </a:lnTo>
                <a:cubicBezTo>
                  <a:pt x="2123" y="7902"/>
                  <a:pt x="2098" y="7902"/>
                  <a:pt x="2123" y="7927"/>
                </a:cubicBezTo>
                <a:lnTo>
                  <a:pt x="2147" y="7927"/>
                </a:lnTo>
                <a:cubicBezTo>
                  <a:pt x="2147" y="7943"/>
                  <a:pt x="2147" y="7959"/>
                  <a:pt x="2147" y="7975"/>
                </a:cubicBezTo>
                <a:lnTo>
                  <a:pt x="2220" y="8049"/>
                </a:lnTo>
                <a:lnTo>
                  <a:pt x="2586" y="8317"/>
                </a:lnTo>
                <a:cubicBezTo>
                  <a:pt x="2635" y="8366"/>
                  <a:pt x="2708" y="8414"/>
                  <a:pt x="2781" y="8463"/>
                </a:cubicBezTo>
                <a:cubicBezTo>
                  <a:pt x="2830" y="8512"/>
                  <a:pt x="2879" y="8536"/>
                  <a:pt x="3001" y="8634"/>
                </a:cubicBezTo>
                <a:lnTo>
                  <a:pt x="3635" y="9073"/>
                </a:lnTo>
                <a:cubicBezTo>
                  <a:pt x="4025" y="9317"/>
                  <a:pt x="4293" y="9463"/>
                  <a:pt x="4293" y="9463"/>
                </a:cubicBezTo>
                <a:lnTo>
                  <a:pt x="4342" y="9390"/>
                </a:lnTo>
                <a:cubicBezTo>
                  <a:pt x="4513" y="9463"/>
                  <a:pt x="4659" y="9561"/>
                  <a:pt x="4805" y="9683"/>
                </a:cubicBezTo>
                <a:cubicBezTo>
                  <a:pt x="4830" y="9731"/>
                  <a:pt x="4879" y="9756"/>
                  <a:pt x="4903" y="9780"/>
                </a:cubicBezTo>
                <a:lnTo>
                  <a:pt x="5025" y="9853"/>
                </a:lnTo>
                <a:lnTo>
                  <a:pt x="5220" y="9927"/>
                </a:lnTo>
                <a:cubicBezTo>
                  <a:pt x="5391" y="9951"/>
                  <a:pt x="5562" y="10000"/>
                  <a:pt x="5732" y="10097"/>
                </a:cubicBezTo>
                <a:cubicBezTo>
                  <a:pt x="5805" y="10024"/>
                  <a:pt x="5879" y="9951"/>
                  <a:pt x="5952" y="9878"/>
                </a:cubicBezTo>
                <a:lnTo>
                  <a:pt x="6025" y="9805"/>
                </a:lnTo>
                <a:cubicBezTo>
                  <a:pt x="6025" y="9780"/>
                  <a:pt x="6049" y="9756"/>
                  <a:pt x="6049" y="9731"/>
                </a:cubicBezTo>
                <a:cubicBezTo>
                  <a:pt x="6049" y="9731"/>
                  <a:pt x="6146" y="9654"/>
                  <a:pt x="6167" y="9654"/>
                </a:cubicBezTo>
                <a:cubicBezTo>
                  <a:pt x="6170" y="9654"/>
                  <a:pt x="6171" y="9656"/>
                  <a:pt x="6171" y="9658"/>
                </a:cubicBezTo>
                <a:cubicBezTo>
                  <a:pt x="6171" y="9585"/>
                  <a:pt x="6269" y="9536"/>
                  <a:pt x="6342" y="9463"/>
                </a:cubicBezTo>
                <a:cubicBezTo>
                  <a:pt x="6357" y="9440"/>
                  <a:pt x="6361" y="9431"/>
                  <a:pt x="6357" y="9431"/>
                </a:cubicBezTo>
                <a:cubicBezTo>
                  <a:pt x="6349" y="9431"/>
                  <a:pt x="6310" y="9471"/>
                  <a:pt x="6293" y="9488"/>
                </a:cubicBezTo>
                <a:lnTo>
                  <a:pt x="6366" y="9390"/>
                </a:lnTo>
                <a:cubicBezTo>
                  <a:pt x="6366" y="9382"/>
                  <a:pt x="6369" y="9379"/>
                  <a:pt x="6373" y="9379"/>
                </a:cubicBezTo>
                <a:cubicBezTo>
                  <a:pt x="6378" y="9379"/>
                  <a:pt x="6385" y="9384"/>
                  <a:pt x="6388" y="9388"/>
                </a:cubicBezTo>
                <a:lnTo>
                  <a:pt x="6388" y="9388"/>
                </a:lnTo>
                <a:cubicBezTo>
                  <a:pt x="6395" y="9378"/>
                  <a:pt x="6405" y="9361"/>
                  <a:pt x="6415" y="9341"/>
                </a:cubicBezTo>
                <a:cubicBezTo>
                  <a:pt x="6464" y="9244"/>
                  <a:pt x="6586" y="9097"/>
                  <a:pt x="7074" y="8488"/>
                </a:cubicBezTo>
                <a:cubicBezTo>
                  <a:pt x="7025" y="8366"/>
                  <a:pt x="6976" y="8268"/>
                  <a:pt x="6927" y="8146"/>
                </a:cubicBezTo>
                <a:lnTo>
                  <a:pt x="6854" y="8000"/>
                </a:lnTo>
                <a:cubicBezTo>
                  <a:pt x="6830" y="7951"/>
                  <a:pt x="6805" y="7878"/>
                  <a:pt x="6805" y="7829"/>
                </a:cubicBezTo>
                <a:cubicBezTo>
                  <a:pt x="6757" y="7658"/>
                  <a:pt x="6708" y="7463"/>
                  <a:pt x="6683" y="7268"/>
                </a:cubicBezTo>
                <a:cubicBezTo>
                  <a:pt x="6659" y="7171"/>
                  <a:pt x="6635" y="7073"/>
                  <a:pt x="6610" y="6975"/>
                </a:cubicBezTo>
                <a:lnTo>
                  <a:pt x="6586" y="6683"/>
                </a:lnTo>
                <a:lnTo>
                  <a:pt x="6562" y="6561"/>
                </a:lnTo>
                <a:lnTo>
                  <a:pt x="6562" y="6488"/>
                </a:lnTo>
                <a:lnTo>
                  <a:pt x="6562" y="6366"/>
                </a:lnTo>
                <a:cubicBezTo>
                  <a:pt x="6562" y="6024"/>
                  <a:pt x="6562" y="5707"/>
                  <a:pt x="6586" y="5366"/>
                </a:cubicBezTo>
                <a:cubicBezTo>
                  <a:pt x="6586" y="5219"/>
                  <a:pt x="6610" y="5073"/>
                  <a:pt x="6610" y="4927"/>
                </a:cubicBezTo>
                <a:lnTo>
                  <a:pt x="6610" y="4878"/>
                </a:lnTo>
                <a:cubicBezTo>
                  <a:pt x="6598" y="4854"/>
                  <a:pt x="6598" y="4854"/>
                  <a:pt x="6592" y="4854"/>
                </a:cubicBezTo>
                <a:cubicBezTo>
                  <a:pt x="6586" y="4854"/>
                  <a:pt x="6574" y="4854"/>
                  <a:pt x="6537" y="4829"/>
                </a:cubicBezTo>
                <a:cubicBezTo>
                  <a:pt x="6464" y="4780"/>
                  <a:pt x="6561" y="4805"/>
                  <a:pt x="6537" y="4756"/>
                </a:cubicBezTo>
                <a:lnTo>
                  <a:pt x="6537" y="4756"/>
                </a:lnTo>
                <a:cubicBezTo>
                  <a:pt x="6562" y="4805"/>
                  <a:pt x="6586" y="4805"/>
                  <a:pt x="6586" y="4805"/>
                </a:cubicBezTo>
                <a:cubicBezTo>
                  <a:pt x="6586" y="4805"/>
                  <a:pt x="6586" y="4805"/>
                  <a:pt x="6635" y="4902"/>
                </a:cubicBezTo>
                <a:lnTo>
                  <a:pt x="6610" y="4805"/>
                </a:lnTo>
                <a:lnTo>
                  <a:pt x="6635" y="4854"/>
                </a:lnTo>
                <a:cubicBezTo>
                  <a:pt x="6635" y="4854"/>
                  <a:pt x="6635" y="4829"/>
                  <a:pt x="6635" y="4829"/>
                </a:cubicBezTo>
                <a:cubicBezTo>
                  <a:pt x="6635" y="4800"/>
                  <a:pt x="6635" y="4790"/>
                  <a:pt x="6636" y="4790"/>
                </a:cubicBezTo>
                <a:cubicBezTo>
                  <a:pt x="6638" y="4790"/>
                  <a:pt x="6644" y="4814"/>
                  <a:pt x="6659" y="4829"/>
                </a:cubicBezTo>
                <a:cubicBezTo>
                  <a:pt x="6659" y="4829"/>
                  <a:pt x="6659" y="4805"/>
                  <a:pt x="6683" y="4780"/>
                </a:cubicBezTo>
                <a:lnTo>
                  <a:pt x="6708" y="4780"/>
                </a:lnTo>
                <a:cubicBezTo>
                  <a:pt x="6708" y="4780"/>
                  <a:pt x="6708" y="4756"/>
                  <a:pt x="6757" y="4756"/>
                </a:cubicBezTo>
                <a:cubicBezTo>
                  <a:pt x="6781" y="4756"/>
                  <a:pt x="6757" y="4756"/>
                  <a:pt x="6757" y="4780"/>
                </a:cubicBezTo>
                <a:lnTo>
                  <a:pt x="6830" y="4854"/>
                </a:lnTo>
                <a:cubicBezTo>
                  <a:pt x="6903" y="4902"/>
                  <a:pt x="6976" y="4951"/>
                  <a:pt x="6976" y="5000"/>
                </a:cubicBezTo>
                <a:cubicBezTo>
                  <a:pt x="7053" y="5058"/>
                  <a:pt x="7238" y="5269"/>
                  <a:pt x="7299" y="5269"/>
                </a:cubicBezTo>
                <a:cubicBezTo>
                  <a:pt x="7315" y="5269"/>
                  <a:pt x="7323" y="5255"/>
                  <a:pt x="7318" y="5219"/>
                </a:cubicBezTo>
                <a:lnTo>
                  <a:pt x="7318" y="5219"/>
                </a:lnTo>
                <a:cubicBezTo>
                  <a:pt x="7337" y="5278"/>
                  <a:pt x="7483" y="5479"/>
                  <a:pt x="7450" y="5479"/>
                </a:cubicBezTo>
                <a:cubicBezTo>
                  <a:pt x="7443" y="5479"/>
                  <a:pt x="7424" y="5467"/>
                  <a:pt x="7391" y="5439"/>
                </a:cubicBezTo>
                <a:lnTo>
                  <a:pt x="7391" y="5439"/>
                </a:lnTo>
                <a:cubicBezTo>
                  <a:pt x="7464" y="5512"/>
                  <a:pt x="7537" y="5610"/>
                  <a:pt x="7635" y="5683"/>
                </a:cubicBezTo>
                <a:lnTo>
                  <a:pt x="7537" y="5536"/>
                </a:lnTo>
                <a:lnTo>
                  <a:pt x="7537" y="5536"/>
                </a:lnTo>
                <a:cubicBezTo>
                  <a:pt x="7732" y="5780"/>
                  <a:pt x="7952" y="6000"/>
                  <a:pt x="8196" y="6195"/>
                </a:cubicBezTo>
                <a:lnTo>
                  <a:pt x="8098" y="6073"/>
                </a:lnTo>
                <a:lnTo>
                  <a:pt x="8098" y="6073"/>
                </a:lnTo>
                <a:cubicBezTo>
                  <a:pt x="8269" y="6244"/>
                  <a:pt x="8440" y="6414"/>
                  <a:pt x="8440" y="6536"/>
                </a:cubicBezTo>
                <a:lnTo>
                  <a:pt x="8464" y="6561"/>
                </a:lnTo>
                <a:lnTo>
                  <a:pt x="8805" y="6902"/>
                </a:lnTo>
                <a:cubicBezTo>
                  <a:pt x="9000" y="7097"/>
                  <a:pt x="9220" y="7292"/>
                  <a:pt x="9439" y="7488"/>
                </a:cubicBezTo>
                <a:lnTo>
                  <a:pt x="9293" y="7317"/>
                </a:lnTo>
                <a:lnTo>
                  <a:pt x="9293" y="7317"/>
                </a:lnTo>
                <a:cubicBezTo>
                  <a:pt x="9415" y="7414"/>
                  <a:pt x="9659" y="7634"/>
                  <a:pt x="9952" y="7878"/>
                </a:cubicBezTo>
                <a:cubicBezTo>
                  <a:pt x="10122" y="7853"/>
                  <a:pt x="10269" y="7829"/>
                  <a:pt x="10391" y="7805"/>
                </a:cubicBezTo>
                <a:cubicBezTo>
                  <a:pt x="10513" y="7805"/>
                  <a:pt x="10683" y="7780"/>
                  <a:pt x="10830" y="7756"/>
                </a:cubicBezTo>
                <a:cubicBezTo>
                  <a:pt x="10952" y="7707"/>
                  <a:pt x="11074" y="7634"/>
                  <a:pt x="11196" y="7561"/>
                </a:cubicBezTo>
                <a:lnTo>
                  <a:pt x="11391" y="7463"/>
                </a:lnTo>
                <a:cubicBezTo>
                  <a:pt x="11439" y="7414"/>
                  <a:pt x="11488" y="7390"/>
                  <a:pt x="11586" y="7341"/>
                </a:cubicBezTo>
                <a:cubicBezTo>
                  <a:pt x="11683" y="6878"/>
                  <a:pt x="11781" y="6414"/>
                  <a:pt x="11854" y="5951"/>
                </a:cubicBezTo>
                <a:lnTo>
                  <a:pt x="11854" y="5951"/>
                </a:lnTo>
                <a:cubicBezTo>
                  <a:pt x="11854" y="5951"/>
                  <a:pt x="11830" y="6024"/>
                  <a:pt x="11805" y="6097"/>
                </a:cubicBezTo>
                <a:lnTo>
                  <a:pt x="11757" y="6219"/>
                </a:lnTo>
                <a:lnTo>
                  <a:pt x="11757" y="6146"/>
                </a:lnTo>
                <a:cubicBezTo>
                  <a:pt x="11757" y="6073"/>
                  <a:pt x="11757" y="6000"/>
                  <a:pt x="11781" y="5951"/>
                </a:cubicBezTo>
                <a:cubicBezTo>
                  <a:pt x="11781" y="5805"/>
                  <a:pt x="11805" y="5658"/>
                  <a:pt x="11805" y="5658"/>
                </a:cubicBezTo>
                <a:cubicBezTo>
                  <a:pt x="11805" y="5698"/>
                  <a:pt x="11886" y="5900"/>
                  <a:pt x="11890" y="6000"/>
                </a:cubicBezTo>
                <a:lnTo>
                  <a:pt x="11890" y="6000"/>
                </a:lnTo>
                <a:cubicBezTo>
                  <a:pt x="11911" y="5905"/>
                  <a:pt x="11935" y="5778"/>
                  <a:pt x="11976" y="5634"/>
                </a:cubicBezTo>
                <a:cubicBezTo>
                  <a:pt x="11976" y="5536"/>
                  <a:pt x="12000" y="5439"/>
                  <a:pt x="12025" y="5341"/>
                </a:cubicBezTo>
                <a:cubicBezTo>
                  <a:pt x="12025" y="5244"/>
                  <a:pt x="12049" y="5195"/>
                  <a:pt x="12049" y="5122"/>
                </a:cubicBezTo>
                <a:cubicBezTo>
                  <a:pt x="12098" y="4854"/>
                  <a:pt x="12147" y="4512"/>
                  <a:pt x="12196" y="4122"/>
                </a:cubicBezTo>
                <a:cubicBezTo>
                  <a:pt x="12220" y="3878"/>
                  <a:pt x="12244" y="3610"/>
                  <a:pt x="12293" y="3341"/>
                </a:cubicBezTo>
                <a:cubicBezTo>
                  <a:pt x="12293" y="3219"/>
                  <a:pt x="12317" y="3122"/>
                  <a:pt x="12342" y="3000"/>
                </a:cubicBezTo>
                <a:cubicBezTo>
                  <a:pt x="12342" y="2927"/>
                  <a:pt x="12366" y="2829"/>
                  <a:pt x="12391" y="2756"/>
                </a:cubicBezTo>
                <a:cubicBezTo>
                  <a:pt x="12391" y="2707"/>
                  <a:pt x="12415" y="2683"/>
                  <a:pt x="12439" y="2658"/>
                </a:cubicBezTo>
                <a:cubicBezTo>
                  <a:pt x="12439" y="2683"/>
                  <a:pt x="12464" y="2707"/>
                  <a:pt x="12464" y="2732"/>
                </a:cubicBezTo>
                <a:cubicBezTo>
                  <a:pt x="12488" y="2805"/>
                  <a:pt x="12513" y="2902"/>
                  <a:pt x="12513" y="2976"/>
                </a:cubicBezTo>
                <a:cubicBezTo>
                  <a:pt x="12531" y="2976"/>
                  <a:pt x="12521" y="2903"/>
                  <a:pt x="12538" y="2903"/>
                </a:cubicBezTo>
                <a:cubicBezTo>
                  <a:pt x="12543" y="2903"/>
                  <a:pt x="12550" y="2910"/>
                  <a:pt x="12561" y="2927"/>
                </a:cubicBezTo>
                <a:cubicBezTo>
                  <a:pt x="12561" y="2976"/>
                  <a:pt x="12561" y="3000"/>
                  <a:pt x="12561" y="3024"/>
                </a:cubicBezTo>
                <a:cubicBezTo>
                  <a:pt x="12561" y="3024"/>
                  <a:pt x="12575" y="3065"/>
                  <a:pt x="12582" y="3065"/>
                </a:cubicBezTo>
                <a:cubicBezTo>
                  <a:pt x="12584" y="3065"/>
                  <a:pt x="12586" y="3061"/>
                  <a:pt x="12586" y="3049"/>
                </a:cubicBezTo>
                <a:cubicBezTo>
                  <a:pt x="12561" y="2951"/>
                  <a:pt x="12561" y="2854"/>
                  <a:pt x="12537" y="2732"/>
                </a:cubicBezTo>
                <a:lnTo>
                  <a:pt x="12537" y="2732"/>
                </a:lnTo>
                <a:lnTo>
                  <a:pt x="12610" y="2854"/>
                </a:lnTo>
                <a:lnTo>
                  <a:pt x="12610" y="2927"/>
                </a:lnTo>
                <a:cubicBezTo>
                  <a:pt x="12610" y="2927"/>
                  <a:pt x="12628" y="2873"/>
                  <a:pt x="12664" y="2873"/>
                </a:cubicBezTo>
                <a:cubicBezTo>
                  <a:pt x="12670" y="2873"/>
                  <a:pt x="12676" y="2874"/>
                  <a:pt x="12683" y="2878"/>
                </a:cubicBezTo>
                <a:cubicBezTo>
                  <a:pt x="12708" y="2878"/>
                  <a:pt x="12708" y="2902"/>
                  <a:pt x="12732" y="2927"/>
                </a:cubicBezTo>
                <a:cubicBezTo>
                  <a:pt x="12781" y="3049"/>
                  <a:pt x="12854" y="3146"/>
                  <a:pt x="12927" y="3244"/>
                </a:cubicBezTo>
                <a:cubicBezTo>
                  <a:pt x="13074" y="3488"/>
                  <a:pt x="13220" y="3707"/>
                  <a:pt x="13366" y="3951"/>
                </a:cubicBezTo>
                <a:cubicBezTo>
                  <a:pt x="13342" y="3951"/>
                  <a:pt x="13269" y="3854"/>
                  <a:pt x="13171" y="3756"/>
                </a:cubicBezTo>
                <a:lnTo>
                  <a:pt x="13171" y="3756"/>
                </a:lnTo>
                <a:cubicBezTo>
                  <a:pt x="13220" y="3829"/>
                  <a:pt x="13269" y="3902"/>
                  <a:pt x="13317" y="4000"/>
                </a:cubicBezTo>
                <a:cubicBezTo>
                  <a:pt x="13309" y="3973"/>
                  <a:pt x="13309" y="3963"/>
                  <a:pt x="13314" y="3963"/>
                </a:cubicBezTo>
                <a:cubicBezTo>
                  <a:pt x="13335" y="3963"/>
                  <a:pt x="13438" y="4115"/>
                  <a:pt x="13446" y="4115"/>
                </a:cubicBezTo>
                <a:cubicBezTo>
                  <a:pt x="13448" y="4115"/>
                  <a:pt x="13446" y="4110"/>
                  <a:pt x="13439" y="4097"/>
                </a:cubicBezTo>
                <a:lnTo>
                  <a:pt x="13439" y="4097"/>
                </a:lnTo>
                <a:cubicBezTo>
                  <a:pt x="13781" y="4415"/>
                  <a:pt x="14025" y="4951"/>
                  <a:pt x="14317" y="5268"/>
                </a:cubicBezTo>
                <a:cubicBezTo>
                  <a:pt x="14415" y="5244"/>
                  <a:pt x="16171" y="5097"/>
                  <a:pt x="16244" y="5049"/>
                </a:cubicBezTo>
                <a:cubicBezTo>
                  <a:pt x="16317" y="5146"/>
                  <a:pt x="16391" y="5268"/>
                  <a:pt x="16415" y="5293"/>
                </a:cubicBezTo>
                <a:cubicBezTo>
                  <a:pt x="16366" y="5171"/>
                  <a:pt x="16293" y="5049"/>
                  <a:pt x="16195" y="4927"/>
                </a:cubicBezTo>
                <a:lnTo>
                  <a:pt x="16122" y="4951"/>
                </a:lnTo>
                <a:cubicBezTo>
                  <a:pt x="15952" y="4707"/>
                  <a:pt x="16122" y="4878"/>
                  <a:pt x="15952" y="4634"/>
                </a:cubicBezTo>
                <a:cubicBezTo>
                  <a:pt x="15956" y="4629"/>
                  <a:pt x="15962" y="4627"/>
                  <a:pt x="15968" y="4627"/>
                </a:cubicBezTo>
                <a:cubicBezTo>
                  <a:pt x="16028" y="4627"/>
                  <a:pt x="16161" y="4823"/>
                  <a:pt x="16293" y="5000"/>
                </a:cubicBezTo>
                <a:cubicBezTo>
                  <a:pt x="16171" y="4829"/>
                  <a:pt x="16073" y="4634"/>
                  <a:pt x="15976" y="4585"/>
                </a:cubicBezTo>
                <a:cubicBezTo>
                  <a:pt x="15878" y="4390"/>
                  <a:pt x="16049" y="4585"/>
                  <a:pt x="15927" y="4341"/>
                </a:cubicBezTo>
                <a:cubicBezTo>
                  <a:pt x="15781" y="4195"/>
                  <a:pt x="15659" y="4049"/>
                  <a:pt x="15561" y="3878"/>
                </a:cubicBezTo>
                <a:cubicBezTo>
                  <a:pt x="15342" y="3439"/>
                  <a:pt x="15098" y="3293"/>
                  <a:pt x="14903" y="2878"/>
                </a:cubicBezTo>
                <a:lnTo>
                  <a:pt x="14903" y="2878"/>
                </a:lnTo>
                <a:lnTo>
                  <a:pt x="14927" y="2927"/>
                </a:lnTo>
                <a:cubicBezTo>
                  <a:pt x="14882" y="2791"/>
                  <a:pt x="14689" y="2570"/>
                  <a:pt x="14564" y="2325"/>
                </a:cubicBezTo>
                <a:lnTo>
                  <a:pt x="14564" y="2325"/>
                </a:lnTo>
                <a:cubicBezTo>
                  <a:pt x="14571" y="2347"/>
                  <a:pt x="14571" y="2363"/>
                  <a:pt x="14562" y="2363"/>
                </a:cubicBezTo>
                <a:cubicBezTo>
                  <a:pt x="14552" y="2363"/>
                  <a:pt x="14528" y="2338"/>
                  <a:pt x="14488" y="2268"/>
                </a:cubicBezTo>
                <a:cubicBezTo>
                  <a:pt x="14147" y="1732"/>
                  <a:pt x="13903" y="1390"/>
                  <a:pt x="13659" y="951"/>
                </a:cubicBezTo>
                <a:lnTo>
                  <a:pt x="13391" y="659"/>
                </a:lnTo>
                <a:lnTo>
                  <a:pt x="13000" y="0"/>
                </a:lnTo>
                <a:close/>
              </a:path>
            </a:pathLst>
          </a:custGeom>
          <a:solidFill>
            <a:srgbClr val="9244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5" name="Google Shape;605;p18"/>
          <p:cNvSpPr/>
          <p:nvPr/>
        </p:nvSpPr>
        <p:spPr>
          <a:xfrm rot="-8386458">
            <a:off x="11664215" y="5339523"/>
            <a:ext cx="503244" cy="419360"/>
          </a:xfrm>
          <a:custGeom>
            <a:avLst/>
            <a:gdLst/>
            <a:ahLst/>
            <a:cxnLst/>
            <a:rect l="l" t="t" r="r" b="b"/>
            <a:pathLst>
              <a:path w="15952" h="13293" extrusionOk="0">
                <a:moveTo>
                  <a:pt x="1965" y="4136"/>
                </a:moveTo>
                <a:cubicBezTo>
                  <a:pt x="1969" y="4136"/>
                  <a:pt x="1973" y="4139"/>
                  <a:pt x="1976" y="4147"/>
                </a:cubicBezTo>
                <a:lnTo>
                  <a:pt x="1853" y="4285"/>
                </a:lnTo>
                <a:lnTo>
                  <a:pt x="1853" y="4285"/>
                </a:lnTo>
                <a:cubicBezTo>
                  <a:pt x="1921" y="4199"/>
                  <a:pt x="1947" y="4136"/>
                  <a:pt x="1965" y="4136"/>
                </a:cubicBezTo>
                <a:close/>
                <a:moveTo>
                  <a:pt x="4077" y="7219"/>
                </a:moveTo>
                <a:lnTo>
                  <a:pt x="4077" y="7219"/>
                </a:lnTo>
                <a:cubicBezTo>
                  <a:pt x="4076" y="7219"/>
                  <a:pt x="4075" y="7219"/>
                  <a:pt x="4074" y="7220"/>
                </a:cubicBezTo>
                <a:cubicBezTo>
                  <a:pt x="4076" y="7220"/>
                  <a:pt x="4077" y="7219"/>
                  <a:pt x="4077" y="7219"/>
                </a:cubicBezTo>
                <a:close/>
                <a:moveTo>
                  <a:pt x="10333" y="9981"/>
                </a:moveTo>
                <a:lnTo>
                  <a:pt x="10293" y="10000"/>
                </a:lnTo>
                <a:cubicBezTo>
                  <a:pt x="10305" y="10000"/>
                  <a:pt x="10318" y="9993"/>
                  <a:pt x="10333" y="9981"/>
                </a:cubicBezTo>
                <a:close/>
                <a:moveTo>
                  <a:pt x="3928" y="0"/>
                </a:moveTo>
                <a:lnTo>
                  <a:pt x="3684" y="195"/>
                </a:lnTo>
                <a:lnTo>
                  <a:pt x="3708" y="122"/>
                </a:lnTo>
                <a:lnTo>
                  <a:pt x="3708" y="122"/>
                </a:lnTo>
                <a:cubicBezTo>
                  <a:pt x="3464" y="293"/>
                  <a:pt x="3171" y="537"/>
                  <a:pt x="2879" y="756"/>
                </a:cubicBezTo>
                <a:cubicBezTo>
                  <a:pt x="2732" y="854"/>
                  <a:pt x="2586" y="976"/>
                  <a:pt x="2464" y="1098"/>
                </a:cubicBezTo>
                <a:lnTo>
                  <a:pt x="2147" y="1366"/>
                </a:lnTo>
                <a:cubicBezTo>
                  <a:pt x="2074" y="1464"/>
                  <a:pt x="1976" y="1537"/>
                  <a:pt x="1879" y="1610"/>
                </a:cubicBezTo>
                <a:cubicBezTo>
                  <a:pt x="1757" y="1708"/>
                  <a:pt x="1806" y="1683"/>
                  <a:pt x="1757" y="1732"/>
                </a:cubicBezTo>
                <a:lnTo>
                  <a:pt x="1659" y="1830"/>
                </a:lnTo>
                <a:cubicBezTo>
                  <a:pt x="1513" y="1951"/>
                  <a:pt x="1367" y="2098"/>
                  <a:pt x="1220" y="2244"/>
                </a:cubicBezTo>
                <a:cubicBezTo>
                  <a:pt x="1074" y="2390"/>
                  <a:pt x="952" y="2561"/>
                  <a:pt x="806" y="2732"/>
                </a:cubicBezTo>
                <a:cubicBezTo>
                  <a:pt x="684" y="2903"/>
                  <a:pt x="562" y="3073"/>
                  <a:pt x="440" y="3269"/>
                </a:cubicBezTo>
                <a:lnTo>
                  <a:pt x="391" y="3317"/>
                </a:lnTo>
                <a:cubicBezTo>
                  <a:pt x="342" y="3366"/>
                  <a:pt x="293" y="3415"/>
                  <a:pt x="245" y="3464"/>
                </a:cubicBezTo>
                <a:lnTo>
                  <a:pt x="50" y="3659"/>
                </a:lnTo>
                <a:lnTo>
                  <a:pt x="1" y="3732"/>
                </a:lnTo>
                <a:cubicBezTo>
                  <a:pt x="50" y="3829"/>
                  <a:pt x="98" y="3903"/>
                  <a:pt x="147" y="3976"/>
                </a:cubicBezTo>
                <a:cubicBezTo>
                  <a:pt x="269" y="4122"/>
                  <a:pt x="391" y="4268"/>
                  <a:pt x="537" y="4390"/>
                </a:cubicBezTo>
                <a:cubicBezTo>
                  <a:pt x="731" y="4539"/>
                  <a:pt x="970" y="4661"/>
                  <a:pt x="1210" y="4661"/>
                </a:cubicBezTo>
                <a:cubicBezTo>
                  <a:pt x="1363" y="4661"/>
                  <a:pt x="1517" y="4611"/>
                  <a:pt x="1659" y="4488"/>
                </a:cubicBezTo>
                <a:lnTo>
                  <a:pt x="1684" y="4537"/>
                </a:lnTo>
                <a:cubicBezTo>
                  <a:pt x="1684" y="4537"/>
                  <a:pt x="1781" y="4366"/>
                  <a:pt x="1781" y="4366"/>
                </a:cubicBezTo>
                <a:cubicBezTo>
                  <a:pt x="1794" y="4351"/>
                  <a:pt x="1806" y="4338"/>
                  <a:pt x="1816" y="4327"/>
                </a:cubicBezTo>
                <a:lnTo>
                  <a:pt x="1816" y="4327"/>
                </a:lnTo>
                <a:lnTo>
                  <a:pt x="1781" y="4366"/>
                </a:lnTo>
                <a:cubicBezTo>
                  <a:pt x="1801" y="4346"/>
                  <a:pt x="1819" y="4327"/>
                  <a:pt x="1835" y="4308"/>
                </a:cubicBezTo>
                <a:lnTo>
                  <a:pt x="1835" y="4308"/>
                </a:lnTo>
                <a:cubicBezTo>
                  <a:pt x="1850" y="4293"/>
                  <a:pt x="1860" y="4287"/>
                  <a:pt x="1865" y="4287"/>
                </a:cubicBezTo>
                <a:cubicBezTo>
                  <a:pt x="1883" y="4287"/>
                  <a:pt x="1846" y="4367"/>
                  <a:pt x="1830" y="4415"/>
                </a:cubicBezTo>
                <a:cubicBezTo>
                  <a:pt x="1879" y="4366"/>
                  <a:pt x="1928" y="4293"/>
                  <a:pt x="2001" y="4244"/>
                </a:cubicBezTo>
                <a:cubicBezTo>
                  <a:pt x="2001" y="4229"/>
                  <a:pt x="1996" y="4223"/>
                  <a:pt x="1989" y="4223"/>
                </a:cubicBezTo>
                <a:cubicBezTo>
                  <a:pt x="1973" y="4223"/>
                  <a:pt x="1944" y="4252"/>
                  <a:pt x="1928" y="4268"/>
                </a:cubicBezTo>
                <a:cubicBezTo>
                  <a:pt x="2001" y="4147"/>
                  <a:pt x="2074" y="4025"/>
                  <a:pt x="2147" y="3903"/>
                </a:cubicBezTo>
                <a:cubicBezTo>
                  <a:pt x="2205" y="3836"/>
                  <a:pt x="2228" y="3825"/>
                  <a:pt x="2246" y="3825"/>
                </a:cubicBezTo>
                <a:cubicBezTo>
                  <a:pt x="2254" y="3825"/>
                  <a:pt x="2261" y="3827"/>
                  <a:pt x="2270" y="3827"/>
                </a:cubicBezTo>
                <a:cubicBezTo>
                  <a:pt x="2290" y="3827"/>
                  <a:pt x="2318" y="3815"/>
                  <a:pt x="2391" y="3732"/>
                </a:cubicBezTo>
                <a:cubicBezTo>
                  <a:pt x="2562" y="3537"/>
                  <a:pt x="2684" y="3390"/>
                  <a:pt x="2830" y="3244"/>
                </a:cubicBezTo>
                <a:lnTo>
                  <a:pt x="3074" y="3000"/>
                </a:lnTo>
                <a:lnTo>
                  <a:pt x="3123" y="2951"/>
                </a:lnTo>
                <a:lnTo>
                  <a:pt x="3147" y="2951"/>
                </a:lnTo>
                <a:cubicBezTo>
                  <a:pt x="3171" y="2927"/>
                  <a:pt x="3196" y="2903"/>
                  <a:pt x="3245" y="2903"/>
                </a:cubicBezTo>
                <a:lnTo>
                  <a:pt x="3293" y="2903"/>
                </a:lnTo>
                <a:cubicBezTo>
                  <a:pt x="3293" y="2903"/>
                  <a:pt x="3293" y="2927"/>
                  <a:pt x="3293" y="2927"/>
                </a:cubicBezTo>
                <a:cubicBezTo>
                  <a:pt x="3269" y="2951"/>
                  <a:pt x="3269" y="2951"/>
                  <a:pt x="3269" y="2976"/>
                </a:cubicBezTo>
                <a:cubicBezTo>
                  <a:pt x="3245" y="3000"/>
                  <a:pt x="3220" y="3025"/>
                  <a:pt x="3196" y="3025"/>
                </a:cubicBezTo>
                <a:lnTo>
                  <a:pt x="3220" y="3025"/>
                </a:lnTo>
                <a:lnTo>
                  <a:pt x="3220" y="3122"/>
                </a:lnTo>
                <a:cubicBezTo>
                  <a:pt x="3220" y="3269"/>
                  <a:pt x="3196" y="3439"/>
                  <a:pt x="3196" y="3586"/>
                </a:cubicBezTo>
                <a:lnTo>
                  <a:pt x="3196" y="3829"/>
                </a:lnTo>
                <a:lnTo>
                  <a:pt x="3196" y="4122"/>
                </a:lnTo>
                <a:lnTo>
                  <a:pt x="3196" y="4903"/>
                </a:lnTo>
                <a:cubicBezTo>
                  <a:pt x="3171" y="5268"/>
                  <a:pt x="3220" y="5561"/>
                  <a:pt x="3196" y="5586"/>
                </a:cubicBezTo>
                <a:lnTo>
                  <a:pt x="3293" y="5586"/>
                </a:lnTo>
                <a:cubicBezTo>
                  <a:pt x="3318" y="5756"/>
                  <a:pt x="3318" y="5951"/>
                  <a:pt x="3293" y="6122"/>
                </a:cubicBezTo>
                <a:cubicBezTo>
                  <a:pt x="3269" y="6171"/>
                  <a:pt x="3269" y="6220"/>
                  <a:pt x="3293" y="6268"/>
                </a:cubicBezTo>
                <a:lnTo>
                  <a:pt x="3293" y="6415"/>
                </a:lnTo>
                <a:cubicBezTo>
                  <a:pt x="3293" y="6464"/>
                  <a:pt x="3318" y="6537"/>
                  <a:pt x="3318" y="6610"/>
                </a:cubicBezTo>
                <a:cubicBezTo>
                  <a:pt x="3415" y="6756"/>
                  <a:pt x="3464" y="6927"/>
                  <a:pt x="3489" y="7122"/>
                </a:cubicBezTo>
                <a:lnTo>
                  <a:pt x="3781" y="7171"/>
                </a:lnTo>
                <a:lnTo>
                  <a:pt x="3952" y="7171"/>
                </a:lnTo>
                <a:cubicBezTo>
                  <a:pt x="3952" y="7171"/>
                  <a:pt x="4076" y="7212"/>
                  <a:pt x="4077" y="7219"/>
                </a:cubicBezTo>
                <a:lnTo>
                  <a:pt x="4077" y="7219"/>
                </a:lnTo>
                <a:cubicBezTo>
                  <a:pt x="4097" y="7212"/>
                  <a:pt x="4120" y="7210"/>
                  <a:pt x="4144" y="7210"/>
                </a:cubicBezTo>
                <a:cubicBezTo>
                  <a:pt x="4204" y="7210"/>
                  <a:pt x="4273" y="7227"/>
                  <a:pt x="4342" y="7244"/>
                </a:cubicBezTo>
                <a:cubicBezTo>
                  <a:pt x="4391" y="7244"/>
                  <a:pt x="4318" y="7244"/>
                  <a:pt x="4293" y="7220"/>
                </a:cubicBezTo>
                <a:lnTo>
                  <a:pt x="4293" y="7220"/>
                </a:lnTo>
                <a:lnTo>
                  <a:pt x="4415" y="7244"/>
                </a:lnTo>
                <a:lnTo>
                  <a:pt x="4464" y="7244"/>
                </a:lnTo>
                <a:cubicBezTo>
                  <a:pt x="4489" y="7244"/>
                  <a:pt x="4489" y="7268"/>
                  <a:pt x="4464" y="7268"/>
                </a:cubicBezTo>
                <a:lnTo>
                  <a:pt x="4513" y="7268"/>
                </a:lnTo>
                <a:cubicBezTo>
                  <a:pt x="4635" y="7268"/>
                  <a:pt x="4830" y="7268"/>
                  <a:pt x="5610" y="7342"/>
                </a:cubicBezTo>
                <a:lnTo>
                  <a:pt x="5806" y="7025"/>
                </a:lnTo>
                <a:lnTo>
                  <a:pt x="5903" y="6878"/>
                </a:lnTo>
                <a:cubicBezTo>
                  <a:pt x="5928" y="6829"/>
                  <a:pt x="5952" y="6781"/>
                  <a:pt x="6001" y="6732"/>
                </a:cubicBezTo>
                <a:lnTo>
                  <a:pt x="6391" y="6317"/>
                </a:lnTo>
                <a:cubicBezTo>
                  <a:pt x="6464" y="6244"/>
                  <a:pt x="6537" y="6171"/>
                  <a:pt x="6586" y="6098"/>
                </a:cubicBezTo>
                <a:lnTo>
                  <a:pt x="6806" y="5927"/>
                </a:lnTo>
                <a:lnTo>
                  <a:pt x="6927" y="5829"/>
                </a:lnTo>
                <a:lnTo>
                  <a:pt x="6976" y="5805"/>
                </a:lnTo>
                <a:lnTo>
                  <a:pt x="7074" y="5732"/>
                </a:lnTo>
                <a:cubicBezTo>
                  <a:pt x="7342" y="5537"/>
                  <a:pt x="7610" y="5342"/>
                  <a:pt x="7903" y="5195"/>
                </a:cubicBezTo>
                <a:cubicBezTo>
                  <a:pt x="8025" y="5098"/>
                  <a:pt x="8171" y="5025"/>
                  <a:pt x="8293" y="4951"/>
                </a:cubicBezTo>
                <a:lnTo>
                  <a:pt x="8342" y="4951"/>
                </a:lnTo>
                <a:lnTo>
                  <a:pt x="8342" y="4854"/>
                </a:lnTo>
                <a:cubicBezTo>
                  <a:pt x="8342" y="4825"/>
                  <a:pt x="8346" y="4819"/>
                  <a:pt x="8352" y="4819"/>
                </a:cubicBezTo>
                <a:cubicBezTo>
                  <a:pt x="8356" y="4819"/>
                  <a:pt x="8363" y="4823"/>
                  <a:pt x="8370" y="4823"/>
                </a:cubicBezTo>
                <a:cubicBezTo>
                  <a:pt x="8376" y="4823"/>
                  <a:pt x="8384" y="4820"/>
                  <a:pt x="8391" y="4805"/>
                </a:cubicBezTo>
                <a:lnTo>
                  <a:pt x="8391" y="4878"/>
                </a:lnTo>
                <a:cubicBezTo>
                  <a:pt x="8391" y="4878"/>
                  <a:pt x="8391" y="4878"/>
                  <a:pt x="8366" y="4927"/>
                </a:cubicBezTo>
                <a:lnTo>
                  <a:pt x="8366" y="4927"/>
                </a:lnTo>
                <a:lnTo>
                  <a:pt x="8391" y="4903"/>
                </a:lnTo>
                <a:cubicBezTo>
                  <a:pt x="8405" y="4895"/>
                  <a:pt x="8413" y="4893"/>
                  <a:pt x="8417" y="4893"/>
                </a:cubicBezTo>
                <a:cubicBezTo>
                  <a:pt x="8425" y="4893"/>
                  <a:pt x="8408" y="4910"/>
                  <a:pt x="8391" y="4927"/>
                </a:cubicBezTo>
                <a:lnTo>
                  <a:pt x="8440" y="4927"/>
                </a:lnTo>
                <a:cubicBezTo>
                  <a:pt x="8464" y="4927"/>
                  <a:pt x="8464" y="4951"/>
                  <a:pt x="8440" y="4976"/>
                </a:cubicBezTo>
                <a:lnTo>
                  <a:pt x="8464" y="4976"/>
                </a:lnTo>
                <a:cubicBezTo>
                  <a:pt x="8464" y="5000"/>
                  <a:pt x="8464" y="5049"/>
                  <a:pt x="8464" y="5098"/>
                </a:cubicBezTo>
                <a:cubicBezTo>
                  <a:pt x="8464" y="5171"/>
                  <a:pt x="8464" y="5244"/>
                  <a:pt x="8415" y="5293"/>
                </a:cubicBezTo>
                <a:cubicBezTo>
                  <a:pt x="8415" y="5399"/>
                  <a:pt x="8342" y="5706"/>
                  <a:pt x="8386" y="5706"/>
                </a:cubicBezTo>
                <a:cubicBezTo>
                  <a:pt x="8393" y="5706"/>
                  <a:pt x="8402" y="5699"/>
                  <a:pt x="8415" y="5683"/>
                </a:cubicBezTo>
                <a:lnTo>
                  <a:pt x="8415" y="5683"/>
                </a:lnTo>
                <a:cubicBezTo>
                  <a:pt x="8378" y="5739"/>
                  <a:pt x="8327" y="5951"/>
                  <a:pt x="8304" y="5951"/>
                </a:cubicBezTo>
                <a:cubicBezTo>
                  <a:pt x="8297" y="5951"/>
                  <a:pt x="8293" y="5930"/>
                  <a:pt x="8293" y="5878"/>
                </a:cubicBezTo>
                <a:cubicBezTo>
                  <a:pt x="8269" y="5976"/>
                  <a:pt x="8245" y="6098"/>
                  <a:pt x="8245" y="6195"/>
                </a:cubicBezTo>
                <a:lnTo>
                  <a:pt x="8293" y="6049"/>
                </a:lnTo>
                <a:lnTo>
                  <a:pt x="8293" y="6049"/>
                </a:lnTo>
                <a:cubicBezTo>
                  <a:pt x="8196" y="6342"/>
                  <a:pt x="8147" y="6659"/>
                  <a:pt x="8098" y="6951"/>
                </a:cubicBezTo>
                <a:lnTo>
                  <a:pt x="8171" y="6805"/>
                </a:lnTo>
                <a:lnTo>
                  <a:pt x="8171" y="6805"/>
                </a:lnTo>
                <a:cubicBezTo>
                  <a:pt x="8147" y="7000"/>
                  <a:pt x="8074" y="7195"/>
                  <a:pt x="7976" y="7366"/>
                </a:cubicBezTo>
                <a:lnTo>
                  <a:pt x="8025" y="7098"/>
                </a:lnTo>
                <a:lnTo>
                  <a:pt x="8025" y="7098"/>
                </a:lnTo>
                <a:cubicBezTo>
                  <a:pt x="8001" y="7195"/>
                  <a:pt x="7976" y="7293"/>
                  <a:pt x="7952" y="7390"/>
                </a:cubicBezTo>
                <a:cubicBezTo>
                  <a:pt x="7927" y="7561"/>
                  <a:pt x="7903" y="7707"/>
                  <a:pt x="7879" y="7854"/>
                </a:cubicBezTo>
                <a:cubicBezTo>
                  <a:pt x="7806" y="8146"/>
                  <a:pt x="7781" y="8439"/>
                  <a:pt x="7757" y="8732"/>
                </a:cubicBezTo>
                <a:lnTo>
                  <a:pt x="7781" y="8512"/>
                </a:lnTo>
                <a:lnTo>
                  <a:pt x="7781" y="8512"/>
                </a:lnTo>
                <a:cubicBezTo>
                  <a:pt x="7781" y="8683"/>
                  <a:pt x="7732" y="8976"/>
                  <a:pt x="7684" y="9366"/>
                </a:cubicBezTo>
                <a:cubicBezTo>
                  <a:pt x="7830" y="9512"/>
                  <a:pt x="7903" y="9585"/>
                  <a:pt x="8001" y="9707"/>
                </a:cubicBezTo>
                <a:cubicBezTo>
                  <a:pt x="8098" y="9805"/>
                  <a:pt x="8196" y="9927"/>
                  <a:pt x="8269" y="10049"/>
                </a:cubicBezTo>
                <a:cubicBezTo>
                  <a:pt x="8391" y="10122"/>
                  <a:pt x="8537" y="10171"/>
                  <a:pt x="8659" y="10244"/>
                </a:cubicBezTo>
                <a:lnTo>
                  <a:pt x="8854" y="10342"/>
                </a:lnTo>
                <a:lnTo>
                  <a:pt x="9049" y="10415"/>
                </a:lnTo>
                <a:cubicBezTo>
                  <a:pt x="9488" y="10268"/>
                  <a:pt x="9927" y="10098"/>
                  <a:pt x="10366" y="9902"/>
                </a:cubicBezTo>
                <a:lnTo>
                  <a:pt x="10366" y="9902"/>
                </a:lnTo>
                <a:lnTo>
                  <a:pt x="10220" y="9927"/>
                </a:lnTo>
                <a:lnTo>
                  <a:pt x="10074" y="9951"/>
                </a:lnTo>
                <a:lnTo>
                  <a:pt x="10074" y="9951"/>
                </a:lnTo>
                <a:lnTo>
                  <a:pt x="10147" y="9902"/>
                </a:lnTo>
                <a:cubicBezTo>
                  <a:pt x="10220" y="9878"/>
                  <a:pt x="10269" y="9854"/>
                  <a:pt x="10342" y="9829"/>
                </a:cubicBezTo>
                <a:lnTo>
                  <a:pt x="10582" y="9685"/>
                </a:lnTo>
                <a:lnTo>
                  <a:pt x="10582" y="9685"/>
                </a:lnTo>
                <a:cubicBezTo>
                  <a:pt x="10537" y="9716"/>
                  <a:pt x="10414" y="9918"/>
                  <a:pt x="10333" y="9981"/>
                </a:cubicBezTo>
                <a:lnTo>
                  <a:pt x="10333" y="9981"/>
                </a:lnTo>
                <a:lnTo>
                  <a:pt x="10708" y="9805"/>
                </a:lnTo>
                <a:lnTo>
                  <a:pt x="10976" y="9707"/>
                </a:lnTo>
                <a:lnTo>
                  <a:pt x="11147" y="9610"/>
                </a:lnTo>
                <a:cubicBezTo>
                  <a:pt x="11415" y="9488"/>
                  <a:pt x="11732" y="9317"/>
                  <a:pt x="12074" y="9171"/>
                </a:cubicBezTo>
                <a:lnTo>
                  <a:pt x="12781" y="8805"/>
                </a:lnTo>
                <a:cubicBezTo>
                  <a:pt x="12879" y="8756"/>
                  <a:pt x="13001" y="8707"/>
                  <a:pt x="13074" y="8659"/>
                </a:cubicBezTo>
                <a:cubicBezTo>
                  <a:pt x="13171" y="8610"/>
                  <a:pt x="13244" y="8585"/>
                  <a:pt x="13342" y="8561"/>
                </a:cubicBezTo>
                <a:lnTo>
                  <a:pt x="13415" y="8537"/>
                </a:lnTo>
                <a:lnTo>
                  <a:pt x="13415" y="8537"/>
                </a:lnTo>
                <a:cubicBezTo>
                  <a:pt x="13415" y="8561"/>
                  <a:pt x="13391" y="8585"/>
                  <a:pt x="13391" y="8610"/>
                </a:cubicBezTo>
                <a:cubicBezTo>
                  <a:pt x="13342" y="8683"/>
                  <a:pt x="13269" y="8732"/>
                  <a:pt x="13220" y="8781"/>
                </a:cubicBezTo>
                <a:cubicBezTo>
                  <a:pt x="13220" y="8791"/>
                  <a:pt x="13223" y="8795"/>
                  <a:pt x="13228" y="8795"/>
                </a:cubicBezTo>
                <a:cubicBezTo>
                  <a:pt x="13242" y="8795"/>
                  <a:pt x="13267" y="8766"/>
                  <a:pt x="13273" y="8766"/>
                </a:cubicBezTo>
                <a:cubicBezTo>
                  <a:pt x="13275" y="8766"/>
                  <a:pt x="13274" y="8770"/>
                  <a:pt x="13269" y="8781"/>
                </a:cubicBezTo>
                <a:cubicBezTo>
                  <a:pt x="13244" y="8805"/>
                  <a:pt x="13220" y="8829"/>
                  <a:pt x="13196" y="8829"/>
                </a:cubicBezTo>
                <a:cubicBezTo>
                  <a:pt x="13196" y="8829"/>
                  <a:pt x="13160" y="8883"/>
                  <a:pt x="13180" y="8883"/>
                </a:cubicBezTo>
                <a:cubicBezTo>
                  <a:pt x="13184" y="8883"/>
                  <a:pt x="13189" y="8882"/>
                  <a:pt x="13196" y="8878"/>
                </a:cubicBezTo>
                <a:cubicBezTo>
                  <a:pt x="13220" y="8854"/>
                  <a:pt x="13342" y="8756"/>
                  <a:pt x="13415" y="8683"/>
                </a:cubicBezTo>
                <a:lnTo>
                  <a:pt x="13415" y="8683"/>
                </a:lnTo>
                <a:lnTo>
                  <a:pt x="13366" y="8781"/>
                </a:lnTo>
                <a:lnTo>
                  <a:pt x="13293" y="8829"/>
                </a:lnTo>
                <a:cubicBezTo>
                  <a:pt x="13293" y="8829"/>
                  <a:pt x="13311" y="8823"/>
                  <a:pt x="13333" y="8823"/>
                </a:cubicBezTo>
                <a:cubicBezTo>
                  <a:pt x="13354" y="8823"/>
                  <a:pt x="13379" y="8829"/>
                  <a:pt x="13391" y="8854"/>
                </a:cubicBezTo>
                <a:cubicBezTo>
                  <a:pt x="13391" y="8878"/>
                  <a:pt x="13366" y="8903"/>
                  <a:pt x="13342" y="8927"/>
                </a:cubicBezTo>
                <a:cubicBezTo>
                  <a:pt x="13293" y="9049"/>
                  <a:pt x="13244" y="9146"/>
                  <a:pt x="13220" y="9244"/>
                </a:cubicBezTo>
                <a:lnTo>
                  <a:pt x="12879" y="10024"/>
                </a:lnTo>
                <a:cubicBezTo>
                  <a:pt x="12879" y="9927"/>
                  <a:pt x="12903" y="9829"/>
                  <a:pt x="12927" y="9756"/>
                </a:cubicBezTo>
                <a:lnTo>
                  <a:pt x="12927" y="9756"/>
                </a:lnTo>
                <a:cubicBezTo>
                  <a:pt x="12903" y="9829"/>
                  <a:pt x="12854" y="9927"/>
                  <a:pt x="12805" y="10000"/>
                </a:cubicBezTo>
                <a:cubicBezTo>
                  <a:pt x="12819" y="9983"/>
                  <a:pt x="12827" y="9976"/>
                  <a:pt x="12832" y="9976"/>
                </a:cubicBezTo>
                <a:cubicBezTo>
                  <a:pt x="12857" y="9976"/>
                  <a:pt x="12771" y="10187"/>
                  <a:pt x="12789" y="10187"/>
                </a:cubicBezTo>
                <a:cubicBezTo>
                  <a:pt x="12792" y="10187"/>
                  <a:pt x="12797" y="10182"/>
                  <a:pt x="12805" y="10171"/>
                </a:cubicBezTo>
                <a:lnTo>
                  <a:pt x="12805" y="10171"/>
                </a:lnTo>
                <a:cubicBezTo>
                  <a:pt x="12732" y="10634"/>
                  <a:pt x="12415" y="11122"/>
                  <a:pt x="12318" y="11537"/>
                </a:cubicBezTo>
                <a:cubicBezTo>
                  <a:pt x="12391" y="11610"/>
                  <a:pt x="13488" y="12976"/>
                  <a:pt x="13586" y="13024"/>
                </a:cubicBezTo>
                <a:cubicBezTo>
                  <a:pt x="13570" y="13088"/>
                  <a:pt x="13543" y="13152"/>
                  <a:pt x="13513" y="13209"/>
                </a:cubicBezTo>
                <a:lnTo>
                  <a:pt x="13513" y="13209"/>
                </a:lnTo>
                <a:cubicBezTo>
                  <a:pt x="13568" y="13115"/>
                  <a:pt x="13616" y="13021"/>
                  <a:pt x="13635" y="12927"/>
                </a:cubicBezTo>
                <a:lnTo>
                  <a:pt x="13586" y="12878"/>
                </a:lnTo>
                <a:cubicBezTo>
                  <a:pt x="13683" y="12585"/>
                  <a:pt x="13659" y="12829"/>
                  <a:pt x="13757" y="12561"/>
                </a:cubicBezTo>
                <a:cubicBezTo>
                  <a:pt x="13805" y="12561"/>
                  <a:pt x="13732" y="12805"/>
                  <a:pt x="13635" y="13024"/>
                </a:cubicBezTo>
                <a:cubicBezTo>
                  <a:pt x="13732" y="12878"/>
                  <a:pt x="13781" y="12732"/>
                  <a:pt x="13830" y="12561"/>
                </a:cubicBezTo>
                <a:cubicBezTo>
                  <a:pt x="13869" y="12483"/>
                  <a:pt x="13884" y="12471"/>
                  <a:pt x="13895" y="12471"/>
                </a:cubicBezTo>
                <a:cubicBezTo>
                  <a:pt x="13900" y="12471"/>
                  <a:pt x="13904" y="12473"/>
                  <a:pt x="13908" y="12473"/>
                </a:cubicBezTo>
                <a:cubicBezTo>
                  <a:pt x="13919" y="12473"/>
                  <a:pt x="13934" y="12460"/>
                  <a:pt x="13976" y="12366"/>
                </a:cubicBezTo>
                <a:cubicBezTo>
                  <a:pt x="14025" y="12171"/>
                  <a:pt x="14098" y="12000"/>
                  <a:pt x="14196" y="11805"/>
                </a:cubicBezTo>
                <a:cubicBezTo>
                  <a:pt x="14415" y="11366"/>
                  <a:pt x="14415" y="11098"/>
                  <a:pt x="14635" y="10707"/>
                </a:cubicBezTo>
                <a:lnTo>
                  <a:pt x="14635" y="10756"/>
                </a:lnTo>
                <a:cubicBezTo>
                  <a:pt x="14708" y="10610"/>
                  <a:pt x="14805" y="10317"/>
                  <a:pt x="14927" y="10073"/>
                </a:cubicBezTo>
                <a:lnTo>
                  <a:pt x="14927" y="10073"/>
                </a:lnTo>
                <a:cubicBezTo>
                  <a:pt x="14903" y="10110"/>
                  <a:pt x="14879" y="10140"/>
                  <a:pt x="14866" y="10140"/>
                </a:cubicBezTo>
                <a:cubicBezTo>
                  <a:pt x="14854" y="10140"/>
                  <a:pt x="14854" y="10110"/>
                  <a:pt x="14879" y="10024"/>
                </a:cubicBezTo>
                <a:cubicBezTo>
                  <a:pt x="15171" y="9439"/>
                  <a:pt x="15293" y="9049"/>
                  <a:pt x="15537" y="8610"/>
                </a:cubicBezTo>
                <a:lnTo>
                  <a:pt x="15635" y="8220"/>
                </a:lnTo>
                <a:lnTo>
                  <a:pt x="15952" y="7488"/>
                </a:lnTo>
                <a:lnTo>
                  <a:pt x="15439" y="6829"/>
                </a:lnTo>
                <a:cubicBezTo>
                  <a:pt x="15391" y="6756"/>
                  <a:pt x="15342" y="6683"/>
                  <a:pt x="15269" y="6634"/>
                </a:cubicBezTo>
                <a:lnTo>
                  <a:pt x="15074" y="6439"/>
                </a:lnTo>
                <a:lnTo>
                  <a:pt x="14879" y="6268"/>
                </a:lnTo>
                <a:lnTo>
                  <a:pt x="14561" y="6000"/>
                </a:lnTo>
                <a:lnTo>
                  <a:pt x="14122" y="6146"/>
                </a:lnTo>
                <a:cubicBezTo>
                  <a:pt x="13976" y="6195"/>
                  <a:pt x="13830" y="6244"/>
                  <a:pt x="13683" y="6317"/>
                </a:cubicBezTo>
                <a:lnTo>
                  <a:pt x="12757" y="6707"/>
                </a:lnTo>
                <a:cubicBezTo>
                  <a:pt x="12610" y="6781"/>
                  <a:pt x="12464" y="6854"/>
                  <a:pt x="12318" y="6927"/>
                </a:cubicBezTo>
                <a:lnTo>
                  <a:pt x="11854" y="7146"/>
                </a:lnTo>
                <a:lnTo>
                  <a:pt x="11366" y="7390"/>
                </a:lnTo>
                <a:lnTo>
                  <a:pt x="10610" y="7781"/>
                </a:lnTo>
                <a:cubicBezTo>
                  <a:pt x="10488" y="7829"/>
                  <a:pt x="10391" y="7878"/>
                  <a:pt x="10293" y="7927"/>
                </a:cubicBezTo>
                <a:lnTo>
                  <a:pt x="10196" y="7976"/>
                </a:lnTo>
                <a:cubicBezTo>
                  <a:pt x="10147" y="8000"/>
                  <a:pt x="10098" y="8024"/>
                  <a:pt x="10049" y="8049"/>
                </a:cubicBezTo>
                <a:cubicBezTo>
                  <a:pt x="10025" y="8049"/>
                  <a:pt x="9976" y="8073"/>
                  <a:pt x="9952" y="8073"/>
                </a:cubicBezTo>
                <a:lnTo>
                  <a:pt x="9952" y="7951"/>
                </a:lnTo>
                <a:cubicBezTo>
                  <a:pt x="9952" y="7927"/>
                  <a:pt x="9952" y="7854"/>
                  <a:pt x="9976" y="7805"/>
                </a:cubicBezTo>
                <a:cubicBezTo>
                  <a:pt x="10049" y="7439"/>
                  <a:pt x="10123" y="7098"/>
                  <a:pt x="10196" y="6732"/>
                </a:cubicBezTo>
                <a:cubicBezTo>
                  <a:pt x="10269" y="6390"/>
                  <a:pt x="10342" y="6049"/>
                  <a:pt x="10391" y="5732"/>
                </a:cubicBezTo>
                <a:cubicBezTo>
                  <a:pt x="10415" y="5537"/>
                  <a:pt x="10440" y="5366"/>
                  <a:pt x="10488" y="5195"/>
                </a:cubicBezTo>
                <a:cubicBezTo>
                  <a:pt x="10513" y="4951"/>
                  <a:pt x="10562" y="4708"/>
                  <a:pt x="10562" y="4488"/>
                </a:cubicBezTo>
                <a:cubicBezTo>
                  <a:pt x="10635" y="4147"/>
                  <a:pt x="10684" y="3732"/>
                  <a:pt x="10708" y="3317"/>
                </a:cubicBezTo>
                <a:lnTo>
                  <a:pt x="10610" y="3195"/>
                </a:lnTo>
                <a:lnTo>
                  <a:pt x="10513" y="3098"/>
                </a:lnTo>
                <a:lnTo>
                  <a:pt x="10513" y="3098"/>
                </a:lnTo>
                <a:cubicBezTo>
                  <a:pt x="10564" y="3162"/>
                  <a:pt x="10568" y="3193"/>
                  <a:pt x="10546" y="3193"/>
                </a:cubicBezTo>
                <a:cubicBezTo>
                  <a:pt x="10526" y="3193"/>
                  <a:pt x="10486" y="3168"/>
                  <a:pt x="10440" y="3122"/>
                </a:cubicBezTo>
                <a:cubicBezTo>
                  <a:pt x="10049" y="2659"/>
                  <a:pt x="10171" y="2830"/>
                  <a:pt x="10098" y="2756"/>
                </a:cubicBezTo>
                <a:cubicBezTo>
                  <a:pt x="10098" y="2756"/>
                  <a:pt x="10049" y="2732"/>
                  <a:pt x="10001" y="2683"/>
                </a:cubicBezTo>
                <a:cubicBezTo>
                  <a:pt x="9952" y="2659"/>
                  <a:pt x="9879" y="2634"/>
                  <a:pt x="9757" y="2586"/>
                </a:cubicBezTo>
                <a:cubicBezTo>
                  <a:pt x="9635" y="2512"/>
                  <a:pt x="9537" y="2464"/>
                  <a:pt x="9366" y="2366"/>
                </a:cubicBezTo>
                <a:cubicBezTo>
                  <a:pt x="9171" y="2439"/>
                  <a:pt x="8976" y="2488"/>
                  <a:pt x="8757" y="2561"/>
                </a:cubicBezTo>
                <a:lnTo>
                  <a:pt x="8391" y="2683"/>
                </a:lnTo>
                <a:cubicBezTo>
                  <a:pt x="8269" y="2732"/>
                  <a:pt x="8147" y="2781"/>
                  <a:pt x="8025" y="2830"/>
                </a:cubicBezTo>
                <a:lnTo>
                  <a:pt x="7635" y="3025"/>
                </a:lnTo>
                <a:cubicBezTo>
                  <a:pt x="7562" y="3049"/>
                  <a:pt x="7513" y="3073"/>
                  <a:pt x="7440" y="3098"/>
                </a:cubicBezTo>
                <a:lnTo>
                  <a:pt x="7318" y="3195"/>
                </a:lnTo>
                <a:cubicBezTo>
                  <a:pt x="7147" y="3269"/>
                  <a:pt x="6976" y="3366"/>
                  <a:pt x="6806" y="3464"/>
                </a:cubicBezTo>
                <a:cubicBezTo>
                  <a:pt x="6440" y="3683"/>
                  <a:pt x="6123" y="3903"/>
                  <a:pt x="5806" y="4147"/>
                </a:cubicBezTo>
                <a:lnTo>
                  <a:pt x="5684" y="4220"/>
                </a:lnTo>
                <a:lnTo>
                  <a:pt x="5635" y="4244"/>
                </a:lnTo>
                <a:lnTo>
                  <a:pt x="5586" y="4293"/>
                </a:lnTo>
                <a:cubicBezTo>
                  <a:pt x="5562" y="4317"/>
                  <a:pt x="5537" y="4342"/>
                  <a:pt x="5513" y="4366"/>
                </a:cubicBezTo>
                <a:cubicBezTo>
                  <a:pt x="5440" y="4415"/>
                  <a:pt x="5391" y="4464"/>
                  <a:pt x="5342" y="4512"/>
                </a:cubicBezTo>
                <a:lnTo>
                  <a:pt x="5318" y="4610"/>
                </a:lnTo>
                <a:lnTo>
                  <a:pt x="5318" y="4634"/>
                </a:lnTo>
                <a:cubicBezTo>
                  <a:pt x="5293" y="4610"/>
                  <a:pt x="5293" y="4586"/>
                  <a:pt x="5293" y="4561"/>
                </a:cubicBezTo>
                <a:cubicBezTo>
                  <a:pt x="5269" y="4512"/>
                  <a:pt x="5269" y="4464"/>
                  <a:pt x="5245" y="4415"/>
                </a:cubicBezTo>
                <a:lnTo>
                  <a:pt x="5269" y="4415"/>
                </a:lnTo>
                <a:cubicBezTo>
                  <a:pt x="5245" y="4366"/>
                  <a:pt x="5245" y="4317"/>
                  <a:pt x="5245" y="4244"/>
                </a:cubicBezTo>
                <a:lnTo>
                  <a:pt x="5245" y="4122"/>
                </a:lnTo>
                <a:cubicBezTo>
                  <a:pt x="5245" y="4098"/>
                  <a:pt x="5245" y="4049"/>
                  <a:pt x="5245" y="4049"/>
                </a:cubicBezTo>
                <a:lnTo>
                  <a:pt x="5245" y="4025"/>
                </a:lnTo>
                <a:lnTo>
                  <a:pt x="5245" y="3951"/>
                </a:lnTo>
                <a:lnTo>
                  <a:pt x="5245" y="3805"/>
                </a:lnTo>
                <a:cubicBezTo>
                  <a:pt x="5245" y="3586"/>
                  <a:pt x="5293" y="3390"/>
                  <a:pt x="5293" y="3195"/>
                </a:cubicBezTo>
                <a:cubicBezTo>
                  <a:pt x="5342" y="2830"/>
                  <a:pt x="5367" y="2488"/>
                  <a:pt x="5391" y="2171"/>
                </a:cubicBezTo>
                <a:cubicBezTo>
                  <a:pt x="5440" y="1854"/>
                  <a:pt x="5464" y="1561"/>
                  <a:pt x="5488" y="1317"/>
                </a:cubicBezTo>
                <a:cubicBezTo>
                  <a:pt x="5513" y="1073"/>
                  <a:pt x="5513" y="903"/>
                  <a:pt x="5513" y="756"/>
                </a:cubicBezTo>
                <a:lnTo>
                  <a:pt x="5513" y="756"/>
                </a:lnTo>
                <a:lnTo>
                  <a:pt x="5488" y="903"/>
                </a:lnTo>
                <a:lnTo>
                  <a:pt x="5488" y="781"/>
                </a:lnTo>
                <a:cubicBezTo>
                  <a:pt x="5196" y="537"/>
                  <a:pt x="5220" y="464"/>
                  <a:pt x="5074" y="269"/>
                </a:cubicBezTo>
                <a:cubicBezTo>
                  <a:pt x="5069" y="278"/>
                  <a:pt x="5062" y="282"/>
                  <a:pt x="5051" y="282"/>
                </a:cubicBezTo>
                <a:cubicBezTo>
                  <a:pt x="5006" y="282"/>
                  <a:pt x="4914" y="202"/>
                  <a:pt x="4854" y="122"/>
                </a:cubicBezTo>
                <a:lnTo>
                  <a:pt x="4830" y="73"/>
                </a:lnTo>
                <a:lnTo>
                  <a:pt x="4781" y="73"/>
                </a:lnTo>
                <a:cubicBezTo>
                  <a:pt x="4659" y="49"/>
                  <a:pt x="4562" y="49"/>
                  <a:pt x="4440" y="49"/>
                </a:cubicBezTo>
                <a:lnTo>
                  <a:pt x="4196" y="49"/>
                </a:lnTo>
                <a:lnTo>
                  <a:pt x="3928" y="0"/>
                </a:lnTo>
                <a:close/>
                <a:moveTo>
                  <a:pt x="13513" y="13209"/>
                </a:moveTo>
                <a:cubicBezTo>
                  <a:pt x="13497" y="13237"/>
                  <a:pt x="13481" y="13265"/>
                  <a:pt x="13464" y="13293"/>
                </a:cubicBezTo>
                <a:cubicBezTo>
                  <a:pt x="13481" y="13267"/>
                  <a:pt x="13498" y="13239"/>
                  <a:pt x="13513" y="13209"/>
                </a:cubicBezTo>
                <a:close/>
              </a:path>
            </a:pathLst>
          </a:custGeom>
          <a:solidFill>
            <a:srgbClr val="F8AC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06" name="Google Shape;606;p18"/>
          <p:cNvGrpSpPr/>
          <p:nvPr/>
        </p:nvGrpSpPr>
        <p:grpSpPr>
          <a:xfrm>
            <a:off x="-296477" y="1356394"/>
            <a:ext cx="763897" cy="960788"/>
            <a:chOff x="632000" y="3011150"/>
            <a:chExt cx="212225" cy="266925"/>
          </a:xfrm>
        </p:grpSpPr>
        <p:sp>
          <p:nvSpPr>
            <p:cNvPr id="607" name="Google Shape;607;p18"/>
            <p:cNvSpPr/>
            <p:nvPr/>
          </p:nvSpPr>
          <p:spPr>
            <a:xfrm>
              <a:off x="767375" y="3031875"/>
              <a:ext cx="25" cy="3675"/>
            </a:xfrm>
            <a:custGeom>
              <a:avLst/>
              <a:gdLst/>
              <a:ahLst/>
              <a:cxnLst/>
              <a:rect l="l" t="t" r="r" b="b"/>
              <a:pathLst>
                <a:path w="1" h="147" extrusionOk="0">
                  <a:moveTo>
                    <a:pt x="0" y="147"/>
                  </a:moveTo>
                  <a:lnTo>
                    <a:pt x="0" y="0"/>
                  </a:lnTo>
                  <a:cubicBezTo>
                    <a:pt x="0" y="49"/>
                    <a:pt x="0" y="98"/>
                    <a:pt x="0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18"/>
            <p:cNvSpPr/>
            <p:nvPr/>
          </p:nvSpPr>
          <p:spPr>
            <a:xfrm>
              <a:off x="701525" y="303370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23"/>
                  </a:moveTo>
                  <a:lnTo>
                    <a:pt x="0" y="1"/>
                  </a:lnTo>
                  <a:cubicBezTo>
                    <a:pt x="0" y="49"/>
                    <a:pt x="0" y="74"/>
                    <a:pt x="0" y="1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18"/>
            <p:cNvSpPr/>
            <p:nvPr/>
          </p:nvSpPr>
          <p:spPr>
            <a:xfrm>
              <a:off x="632000" y="30300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3"/>
                  </a:moveTo>
                  <a:lnTo>
                    <a:pt x="1" y="0"/>
                  </a:lnTo>
                  <a:cubicBezTo>
                    <a:pt x="1" y="25"/>
                    <a:pt x="1" y="49"/>
                    <a:pt x="1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18"/>
            <p:cNvSpPr/>
            <p:nvPr/>
          </p:nvSpPr>
          <p:spPr>
            <a:xfrm>
              <a:off x="649075" y="3150175"/>
              <a:ext cx="650" cy="1850"/>
            </a:xfrm>
            <a:custGeom>
              <a:avLst/>
              <a:gdLst/>
              <a:ahLst/>
              <a:cxnLst/>
              <a:rect l="l" t="t" r="r" b="b"/>
              <a:pathLst>
                <a:path w="26" h="74" extrusionOk="0">
                  <a:moveTo>
                    <a:pt x="25" y="0"/>
                  </a:moveTo>
                  <a:cubicBezTo>
                    <a:pt x="1" y="0"/>
                    <a:pt x="1" y="49"/>
                    <a:pt x="1" y="73"/>
                  </a:cubicBezTo>
                  <a:cubicBezTo>
                    <a:pt x="1" y="49"/>
                    <a:pt x="25" y="24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18"/>
            <p:cNvSpPr/>
            <p:nvPr/>
          </p:nvSpPr>
          <p:spPr>
            <a:xfrm>
              <a:off x="649075" y="31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18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18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18"/>
            <p:cNvSpPr/>
            <p:nvPr/>
          </p:nvSpPr>
          <p:spPr>
            <a:xfrm>
              <a:off x="802125" y="30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18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18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18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18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18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18"/>
          <p:cNvGrpSpPr/>
          <p:nvPr/>
        </p:nvGrpSpPr>
        <p:grpSpPr>
          <a:xfrm>
            <a:off x="-255452" y="443417"/>
            <a:ext cx="1472608" cy="781361"/>
            <a:chOff x="238125" y="2760550"/>
            <a:chExt cx="528650" cy="280500"/>
          </a:xfrm>
        </p:grpSpPr>
        <p:sp>
          <p:nvSpPr>
            <p:cNvPr id="621" name="Google Shape;621;p18"/>
            <p:cNvSpPr/>
            <p:nvPr/>
          </p:nvSpPr>
          <p:spPr>
            <a:xfrm>
              <a:off x="274700" y="3020300"/>
              <a:ext cx="1850" cy="9150"/>
            </a:xfrm>
            <a:custGeom>
              <a:avLst/>
              <a:gdLst/>
              <a:ahLst/>
              <a:cxnLst/>
              <a:rect l="l" t="t" r="r" b="b"/>
              <a:pathLst>
                <a:path w="74" h="366" extrusionOk="0">
                  <a:moveTo>
                    <a:pt x="74" y="0"/>
                  </a:moveTo>
                  <a:cubicBezTo>
                    <a:pt x="25" y="122"/>
                    <a:pt x="0" y="244"/>
                    <a:pt x="0" y="366"/>
                  </a:cubicBezTo>
                  <a:cubicBezTo>
                    <a:pt x="49" y="244"/>
                    <a:pt x="74" y="122"/>
                    <a:pt x="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18"/>
            <p:cNvSpPr/>
            <p:nvPr/>
          </p:nvSpPr>
          <p:spPr>
            <a:xfrm>
              <a:off x="277125" y="3020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23" name="Google Shape;623;p18"/>
            <p:cNvGrpSpPr/>
            <p:nvPr/>
          </p:nvGrpSpPr>
          <p:grpSpPr>
            <a:xfrm>
              <a:off x="238125" y="2760550"/>
              <a:ext cx="528650" cy="279275"/>
              <a:chOff x="238125" y="2760550"/>
              <a:chExt cx="528650" cy="279275"/>
            </a:xfrm>
          </p:grpSpPr>
          <p:sp>
            <p:nvSpPr>
              <p:cNvPr id="624" name="Google Shape;624;p18"/>
              <p:cNvSpPr/>
              <p:nvPr/>
            </p:nvSpPr>
            <p:spPr>
              <a:xfrm>
                <a:off x="238125" y="2760550"/>
                <a:ext cx="528650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11122" extrusionOk="0">
                    <a:moveTo>
                      <a:pt x="11622" y="1778"/>
                    </a:moveTo>
                    <a:lnTo>
                      <a:pt x="11622" y="1778"/>
                    </a:lnTo>
                    <a:cubicBezTo>
                      <a:pt x="11627" y="1780"/>
                      <a:pt x="11631" y="1781"/>
                      <a:pt x="11634" y="1781"/>
                    </a:cubicBezTo>
                    <a:cubicBezTo>
                      <a:pt x="11630" y="1780"/>
                      <a:pt x="11626" y="1779"/>
                      <a:pt x="11622" y="1778"/>
                    </a:cubicBezTo>
                    <a:close/>
                    <a:moveTo>
                      <a:pt x="15975" y="3512"/>
                    </a:moveTo>
                    <a:cubicBezTo>
                      <a:pt x="15975" y="3515"/>
                      <a:pt x="15978" y="3517"/>
                      <a:pt x="15983" y="3518"/>
                    </a:cubicBezTo>
                    <a:lnTo>
                      <a:pt x="15983" y="3518"/>
                    </a:lnTo>
                    <a:cubicBezTo>
                      <a:pt x="15980" y="3516"/>
                      <a:pt x="15978" y="3514"/>
                      <a:pt x="15975" y="3512"/>
                    </a:cubicBezTo>
                    <a:close/>
                    <a:moveTo>
                      <a:pt x="1524" y="10118"/>
                    </a:moveTo>
                    <a:cubicBezTo>
                      <a:pt x="1528" y="10118"/>
                      <a:pt x="1532" y="10119"/>
                      <a:pt x="1537" y="10122"/>
                    </a:cubicBezTo>
                    <a:lnTo>
                      <a:pt x="1508" y="10266"/>
                    </a:lnTo>
                    <a:lnTo>
                      <a:pt x="1508" y="10266"/>
                    </a:lnTo>
                    <a:cubicBezTo>
                      <a:pt x="1519" y="10173"/>
                      <a:pt x="1503" y="10118"/>
                      <a:pt x="1524" y="10118"/>
                    </a:cubicBezTo>
                    <a:close/>
                    <a:moveTo>
                      <a:pt x="10756" y="0"/>
                    </a:moveTo>
                    <a:lnTo>
                      <a:pt x="10756" y="0"/>
                    </a:lnTo>
                    <a:cubicBezTo>
                      <a:pt x="10902" y="24"/>
                      <a:pt x="10853" y="49"/>
                      <a:pt x="10731" y="49"/>
                    </a:cubicBezTo>
                    <a:cubicBezTo>
                      <a:pt x="10549" y="24"/>
                      <a:pt x="10451" y="18"/>
                      <a:pt x="10399" y="18"/>
                    </a:cubicBezTo>
                    <a:cubicBezTo>
                      <a:pt x="10347" y="18"/>
                      <a:pt x="10341" y="24"/>
                      <a:pt x="10341" y="24"/>
                    </a:cubicBezTo>
                    <a:lnTo>
                      <a:pt x="9927" y="24"/>
                    </a:lnTo>
                    <a:cubicBezTo>
                      <a:pt x="9024" y="24"/>
                      <a:pt x="8146" y="171"/>
                      <a:pt x="7317" y="463"/>
                    </a:cubicBezTo>
                    <a:cubicBezTo>
                      <a:pt x="6512" y="756"/>
                      <a:pt x="5756" y="1146"/>
                      <a:pt x="5073" y="1634"/>
                    </a:cubicBezTo>
                    <a:cubicBezTo>
                      <a:pt x="4757" y="1926"/>
                      <a:pt x="4319" y="2243"/>
                      <a:pt x="4050" y="2535"/>
                    </a:cubicBezTo>
                    <a:lnTo>
                      <a:pt x="4050" y="2535"/>
                    </a:lnTo>
                    <a:cubicBezTo>
                      <a:pt x="3877" y="2706"/>
                      <a:pt x="3369" y="3198"/>
                      <a:pt x="2927" y="3756"/>
                    </a:cubicBezTo>
                    <a:cubicBezTo>
                      <a:pt x="2537" y="4195"/>
                      <a:pt x="2195" y="4658"/>
                      <a:pt x="1902" y="5171"/>
                    </a:cubicBezTo>
                    <a:lnTo>
                      <a:pt x="1951" y="5097"/>
                    </a:lnTo>
                    <a:lnTo>
                      <a:pt x="1951" y="5097"/>
                    </a:lnTo>
                    <a:cubicBezTo>
                      <a:pt x="1829" y="5317"/>
                      <a:pt x="1683" y="5536"/>
                      <a:pt x="1512" y="5707"/>
                    </a:cubicBezTo>
                    <a:cubicBezTo>
                      <a:pt x="1610" y="5707"/>
                      <a:pt x="1463" y="6049"/>
                      <a:pt x="1390" y="6171"/>
                    </a:cubicBezTo>
                    <a:cubicBezTo>
                      <a:pt x="1341" y="6268"/>
                      <a:pt x="1268" y="6439"/>
                      <a:pt x="1219" y="6634"/>
                    </a:cubicBezTo>
                    <a:cubicBezTo>
                      <a:pt x="1146" y="6805"/>
                      <a:pt x="1073" y="7024"/>
                      <a:pt x="1000" y="7171"/>
                    </a:cubicBezTo>
                    <a:lnTo>
                      <a:pt x="976" y="7146"/>
                    </a:lnTo>
                    <a:cubicBezTo>
                      <a:pt x="902" y="7439"/>
                      <a:pt x="683" y="7975"/>
                      <a:pt x="634" y="8171"/>
                    </a:cubicBezTo>
                    <a:cubicBezTo>
                      <a:pt x="390" y="8780"/>
                      <a:pt x="220" y="9390"/>
                      <a:pt x="146" y="10049"/>
                    </a:cubicBezTo>
                    <a:cubicBezTo>
                      <a:pt x="146" y="10049"/>
                      <a:pt x="98" y="10146"/>
                      <a:pt x="73" y="10244"/>
                    </a:cubicBezTo>
                    <a:lnTo>
                      <a:pt x="24" y="10390"/>
                    </a:lnTo>
                    <a:lnTo>
                      <a:pt x="0" y="10463"/>
                    </a:lnTo>
                    <a:lnTo>
                      <a:pt x="0" y="10536"/>
                    </a:lnTo>
                    <a:cubicBezTo>
                      <a:pt x="195" y="10658"/>
                      <a:pt x="390" y="10756"/>
                      <a:pt x="610" y="10805"/>
                    </a:cubicBezTo>
                    <a:cubicBezTo>
                      <a:pt x="691" y="10836"/>
                      <a:pt x="776" y="10851"/>
                      <a:pt x="859" y="10851"/>
                    </a:cubicBezTo>
                    <a:cubicBezTo>
                      <a:pt x="1102" y="10851"/>
                      <a:pt x="1336" y="10723"/>
                      <a:pt x="1463" y="10488"/>
                    </a:cubicBezTo>
                    <a:lnTo>
                      <a:pt x="1488" y="10512"/>
                    </a:lnTo>
                    <a:cubicBezTo>
                      <a:pt x="1488" y="10488"/>
                      <a:pt x="1488" y="10463"/>
                      <a:pt x="1488" y="10439"/>
                    </a:cubicBezTo>
                    <a:lnTo>
                      <a:pt x="1488" y="10366"/>
                    </a:lnTo>
                    <a:cubicBezTo>
                      <a:pt x="1491" y="10356"/>
                      <a:pt x="1493" y="10346"/>
                      <a:pt x="1495" y="10337"/>
                    </a:cubicBezTo>
                    <a:lnTo>
                      <a:pt x="1495" y="10337"/>
                    </a:lnTo>
                    <a:cubicBezTo>
                      <a:pt x="1509" y="10287"/>
                      <a:pt x="1518" y="10268"/>
                      <a:pt x="1524" y="10268"/>
                    </a:cubicBezTo>
                    <a:cubicBezTo>
                      <a:pt x="1537" y="10268"/>
                      <a:pt x="1537" y="10344"/>
                      <a:pt x="1537" y="10390"/>
                    </a:cubicBezTo>
                    <a:cubicBezTo>
                      <a:pt x="1561" y="10317"/>
                      <a:pt x="1561" y="10244"/>
                      <a:pt x="1585" y="10171"/>
                    </a:cubicBezTo>
                    <a:cubicBezTo>
                      <a:pt x="1585" y="10166"/>
                      <a:pt x="1584" y="10164"/>
                      <a:pt x="1583" y="10164"/>
                    </a:cubicBezTo>
                    <a:cubicBezTo>
                      <a:pt x="1577" y="10164"/>
                      <a:pt x="1561" y="10200"/>
                      <a:pt x="1561" y="10219"/>
                    </a:cubicBezTo>
                    <a:cubicBezTo>
                      <a:pt x="1537" y="10097"/>
                      <a:pt x="1561" y="10000"/>
                      <a:pt x="1585" y="9878"/>
                    </a:cubicBezTo>
                    <a:cubicBezTo>
                      <a:pt x="1634" y="9683"/>
                      <a:pt x="1634" y="9878"/>
                      <a:pt x="1683" y="9658"/>
                    </a:cubicBezTo>
                    <a:cubicBezTo>
                      <a:pt x="1976" y="8536"/>
                      <a:pt x="2415" y="7463"/>
                      <a:pt x="3000" y="6488"/>
                    </a:cubicBezTo>
                    <a:cubicBezTo>
                      <a:pt x="3024" y="6488"/>
                      <a:pt x="3000" y="6488"/>
                      <a:pt x="3000" y="6512"/>
                    </a:cubicBezTo>
                    <a:cubicBezTo>
                      <a:pt x="3073" y="6366"/>
                      <a:pt x="3146" y="6219"/>
                      <a:pt x="3244" y="6073"/>
                    </a:cubicBezTo>
                    <a:cubicBezTo>
                      <a:pt x="3317" y="5927"/>
                      <a:pt x="3415" y="5805"/>
                      <a:pt x="3488" y="5658"/>
                    </a:cubicBezTo>
                    <a:cubicBezTo>
                      <a:pt x="3512" y="5610"/>
                      <a:pt x="3561" y="5585"/>
                      <a:pt x="3610" y="5561"/>
                    </a:cubicBezTo>
                    <a:cubicBezTo>
                      <a:pt x="3585" y="5561"/>
                      <a:pt x="3658" y="5488"/>
                      <a:pt x="3732" y="5341"/>
                    </a:cubicBezTo>
                    <a:cubicBezTo>
                      <a:pt x="3829" y="5219"/>
                      <a:pt x="3951" y="5024"/>
                      <a:pt x="4097" y="4854"/>
                    </a:cubicBezTo>
                    <a:cubicBezTo>
                      <a:pt x="4244" y="4683"/>
                      <a:pt x="4390" y="4512"/>
                      <a:pt x="4512" y="4366"/>
                    </a:cubicBezTo>
                    <a:cubicBezTo>
                      <a:pt x="4610" y="4244"/>
                      <a:pt x="4707" y="4171"/>
                      <a:pt x="4707" y="4146"/>
                    </a:cubicBezTo>
                    <a:lnTo>
                      <a:pt x="4683" y="4098"/>
                    </a:lnTo>
                    <a:cubicBezTo>
                      <a:pt x="4927" y="3854"/>
                      <a:pt x="4805" y="4073"/>
                      <a:pt x="5000" y="3829"/>
                    </a:cubicBezTo>
                    <a:cubicBezTo>
                      <a:pt x="5049" y="3732"/>
                      <a:pt x="5122" y="3658"/>
                      <a:pt x="5219" y="3585"/>
                    </a:cubicBezTo>
                    <a:cubicBezTo>
                      <a:pt x="5317" y="3537"/>
                      <a:pt x="5390" y="3463"/>
                      <a:pt x="5463" y="3366"/>
                    </a:cubicBezTo>
                    <a:cubicBezTo>
                      <a:pt x="5463" y="3366"/>
                      <a:pt x="5553" y="3312"/>
                      <a:pt x="5578" y="3312"/>
                    </a:cubicBezTo>
                    <a:cubicBezTo>
                      <a:pt x="5583" y="3312"/>
                      <a:pt x="5585" y="3314"/>
                      <a:pt x="5585" y="3317"/>
                    </a:cubicBezTo>
                    <a:cubicBezTo>
                      <a:pt x="5585" y="3244"/>
                      <a:pt x="5707" y="3195"/>
                      <a:pt x="5780" y="3122"/>
                    </a:cubicBezTo>
                    <a:cubicBezTo>
                      <a:pt x="5780" y="3114"/>
                      <a:pt x="5775" y="3111"/>
                      <a:pt x="5767" y="3111"/>
                    </a:cubicBezTo>
                    <a:cubicBezTo>
                      <a:pt x="5751" y="3111"/>
                      <a:pt x="5723" y="3122"/>
                      <a:pt x="5707" y="3122"/>
                    </a:cubicBezTo>
                    <a:lnTo>
                      <a:pt x="5780" y="3049"/>
                    </a:lnTo>
                    <a:lnTo>
                      <a:pt x="5878" y="2976"/>
                    </a:lnTo>
                    <a:cubicBezTo>
                      <a:pt x="5905" y="2967"/>
                      <a:pt x="5925" y="2961"/>
                      <a:pt x="5937" y="2961"/>
                    </a:cubicBezTo>
                    <a:cubicBezTo>
                      <a:pt x="5959" y="2961"/>
                      <a:pt x="5958" y="2978"/>
                      <a:pt x="5927" y="3024"/>
                    </a:cubicBezTo>
                    <a:lnTo>
                      <a:pt x="6171" y="2829"/>
                    </a:lnTo>
                    <a:lnTo>
                      <a:pt x="6561" y="2585"/>
                    </a:lnTo>
                    <a:cubicBezTo>
                      <a:pt x="6902" y="2390"/>
                      <a:pt x="7268" y="2220"/>
                      <a:pt x="7634" y="2073"/>
                    </a:cubicBezTo>
                    <a:cubicBezTo>
                      <a:pt x="7975" y="1927"/>
                      <a:pt x="8341" y="1829"/>
                      <a:pt x="8732" y="1756"/>
                    </a:cubicBezTo>
                    <a:cubicBezTo>
                      <a:pt x="8878" y="1707"/>
                      <a:pt x="9024" y="1707"/>
                      <a:pt x="9171" y="1683"/>
                    </a:cubicBezTo>
                    <a:lnTo>
                      <a:pt x="9463" y="1659"/>
                    </a:lnTo>
                    <a:cubicBezTo>
                      <a:pt x="9390" y="1634"/>
                      <a:pt x="9219" y="1659"/>
                      <a:pt x="9146" y="1610"/>
                    </a:cubicBezTo>
                    <a:cubicBezTo>
                      <a:pt x="9219" y="1585"/>
                      <a:pt x="9274" y="1585"/>
                      <a:pt x="9320" y="1585"/>
                    </a:cubicBezTo>
                    <a:cubicBezTo>
                      <a:pt x="9366" y="1585"/>
                      <a:pt x="9402" y="1585"/>
                      <a:pt x="9439" y="1561"/>
                    </a:cubicBezTo>
                    <a:cubicBezTo>
                      <a:pt x="9488" y="1610"/>
                      <a:pt x="9561" y="1610"/>
                      <a:pt x="9658" y="1610"/>
                    </a:cubicBezTo>
                    <a:cubicBezTo>
                      <a:pt x="9732" y="1610"/>
                      <a:pt x="9829" y="1634"/>
                      <a:pt x="9902" y="1659"/>
                    </a:cubicBezTo>
                    <a:lnTo>
                      <a:pt x="9951" y="1610"/>
                    </a:lnTo>
                    <a:lnTo>
                      <a:pt x="10024" y="1659"/>
                    </a:lnTo>
                    <a:lnTo>
                      <a:pt x="10488" y="1659"/>
                    </a:lnTo>
                    <a:lnTo>
                      <a:pt x="10853" y="1707"/>
                    </a:lnTo>
                    <a:cubicBezTo>
                      <a:pt x="11117" y="1707"/>
                      <a:pt x="11381" y="1731"/>
                      <a:pt x="11622" y="1778"/>
                    </a:cubicBezTo>
                    <a:lnTo>
                      <a:pt x="11622" y="1778"/>
                    </a:lnTo>
                    <a:cubicBezTo>
                      <a:pt x="11593" y="1769"/>
                      <a:pt x="11549" y="1732"/>
                      <a:pt x="11634" y="1732"/>
                    </a:cubicBezTo>
                    <a:cubicBezTo>
                      <a:pt x="11634" y="1781"/>
                      <a:pt x="11902" y="1732"/>
                      <a:pt x="11951" y="1805"/>
                    </a:cubicBezTo>
                    <a:cubicBezTo>
                      <a:pt x="12016" y="1805"/>
                      <a:pt x="12168" y="1848"/>
                      <a:pt x="12233" y="1848"/>
                    </a:cubicBezTo>
                    <a:cubicBezTo>
                      <a:pt x="12265" y="1848"/>
                      <a:pt x="12276" y="1837"/>
                      <a:pt x="12244" y="1805"/>
                    </a:cubicBezTo>
                    <a:lnTo>
                      <a:pt x="12244" y="1805"/>
                    </a:lnTo>
                    <a:cubicBezTo>
                      <a:pt x="12292" y="1829"/>
                      <a:pt x="12366" y="1854"/>
                      <a:pt x="12414" y="1878"/>
                    </a:cubicBezTo>
                    <a:cubicBezTo>
                      <a:pt x="12463" y="1902"/>
                      <a:pt x="12488" y="1902"/>
                      <a:pt x="12414" y="1902"/>
                    </a:cubicBezTo>
                    <a:cubicBezTo>
                      <a:pt x="12488" y="1927"/>
                      <a:pt x="12561" y="1951"/>
                      <a:pt x="12658" y="1976"/>
                    </a:cubicBezTo>
                    <a:lnTo>
                      <a:pt x="12536" y="1927"/>
                    </a:lnTo>
                    <a:lnTo>
                      <a:pt x="12536" y="1927"/>
                    </a:lnTo>
                    <a:cubicBezTo>
                      <a:pt x="12683" y="1951"/>
                      <a:pt x="12805" y="2000"/>
                      <a:pt x="12902" y="2024"/>
                    </a:cubicBezTo>
                    <a:cubicBezTo>
                      <a:pt x="13024" y="2073"/>
                      <a:pt x="13122" y="2098"/>
                      <a:pt x="13219" y="2098"/>
                    </a:cubicBezTo>
                    <a:lnTo>
                      <a:pt x="13122" y="2049"/>
                    </a:lnTo>
                    <a:lnTo>
                      <a:pt x="13122" y="2049"/>
                    </a:lnTo>
                    <a:cubicBezTo>
                      <a:pt x="13292" y="2098"/>
                      <a:pt x="13439" y="2146"/>
                      <a:pt x="13488" y="2220"/>
                    </a:cubicBezTo>
                    <a:lnTo>
                      <a:pt x="13414" y="2195"/>
                    </a:lnTo>
                    <a:lnTo>
                      <a:pt x="13317" y="2195"/>
                    </a:lnTo>
                    <a:cubicBezTo>
                      <a:pt x="13463" y="2220"/>
                      <a:pt x="13561" y="2268"/>
                      <a:pt x="13683" y="2317"/>
                    </a:cubicBezTo>
                    <a:cubicBezTo>
                      <a:pt x="13805" y="2366"/>
                      <a:pt x="13902" y="2390"/>
                      <a:pt x="14024" y="2439"/>
                    </a:cubicBezTo>
                    <a:lnTo>
                      <a:pt x="13902" y="2415"/>
                    </a:lnTo>
                    <a:lnTo>
                      <a:pt x="13902" y="2415"/>
                    </a:lnTo>
                    <a:cubicBezTo>
                      <a:pt x="13975" y="2439"/>
                      <a:pt x="14146" y="2488"/>
                      <a:pt x="14341" y="2585"/>
                    </a:cubicBezTo>
                    <a:cubicBezTo>
                      <a:pt x="14439" y="2610"/>
                      <a:pt x="14561" y="2683"/>
                      <a:pt x="14658" y="2732"/>
                    </a:cubicBezTo>
                    <a:cubicBezTo>
                      <a:pt x="14780" y="2780"/>
                      <a:pt x="14878" y="2829"/>
                      <a:pt x="15000" y="2902"/>
                    </a:cubicBezTo>
                    <a:cubicBezTo>
                      <a:pt x="15219" y="3024"/>
                      <a:pt x="15439" y="3146"/>
                      <a:pt x="15634" y="3268"/>
                    </a:cubicBezTo>
                    <a:cubicBezTo>
                      <a:pt x="15805" y="3366"/>
                      <a:pt x="15926" y="3463"/>
                      <a:pt x="16024" y="3512"/>
                    </a:cubicBezTo>
                    <a:lnTo>
                      <a:pt x="15926" y="3390"/>
                    </a:lnTo>
                    <a:lnTo>
                      <a:pt x="16048" y="3439"/>
                    </a:lnTo>
                    <a:cubicBezTo>
                      <a:pt x="16094" y="3462"/>
                      <a:pt x="16118" y="3485"/>
                      <a:pt x="16161" y="3507"/>
                    </a:cubicBezTo>
                    <a:lnTo>
                      <a:pt x="16161" y="3507"/>
                    </a:lnTo>
                    <a:cubicBezTo>
                      <a:pt x="16155" y="3506"/>
                      <a:pt x="16147" y="3505"/>
                      <a:pt x="16138" y="3505"/>
                    </a:cubicBezTo>
                    <a:cubicBezTo>
                      <a:pt x="16097" y="3505"/>
                      <a:pt x="16029" y="3519"/>
                      <a:pt x="15995" y="3519"/>
                    </a:cubicBezTo>
                    <a:cubicBezTo>
                      <a:pt x="15990" y="3519"/>
                      <a:pt x="15986" y="3519"/>
                      <a:pt x="15983" y="3518"/>
                    </a:cubicBezTo>
                    <a:lnTo>
                      <a:pt x="15983" y="3518"/>
                    </a:lnTo>
                    <a:cubicBezTo>
                      <a:pt x="16516" y="3956"/>
                      <a:pt x="16977" y="4441"/>
                      <a:pt x="17390" y="4976"/>
                    </a:cubicBezTo>
                    <a:cubicBezTo>
                      <a:pt x="17804" y="5488"/>
                      <a:pt x="18170" y="6073"/>
                      <a:pt x="18439" y="6683"/>
                    </a:cubicBezTo>
                    <a:cubicBezTo>
                      <a:pt x="18471" y="6770"/>
                      <a:pt x="18470" y="6794"/>
                      <a:pt x="18456" y="6794"/>
                    </a:cubicBezTo>
                    <a:cubicBezTo>
                      <a:pt x="18440" y="6794"/>
                      <a:pt x="18403" y="6756"/>
                      <a:pt x="18390" y="6756"/>
                    </a:cubicBezTo>
                    <a:cubicBezTo>
                      <a:pt x="18512" y="6975"/>
                      <a:pt x="18487" y="6829"/>
                      <a:pt x="18561" y="7024"/>
                    </a:cubicBezTo>
                    <a:cubicBezTo>
                      <a:pt x="18568" y="7047"/>
                      <a:pt x="18569" y="7056"/>
                      <a:pt x="18565" y="7056"/>
                    </a:cubicBezTo>
                    <a:cubicBezTo>
                      <a:pt x="18556" y="7056"/>
                      <a:pt x="18528" y="7017"/>
                      <a:pt x="18512" y="7000"/>
                    </a:cubicBezTo>
                    <a:lnTo>
                      <a:pt x="18512" y="7000"/>
                    </a:lnTo>
                    <a:cubicBezTo>
                      <a:pt x="18561" y="7097"/>
                      <a:pt x="18585" y="7171"/>
                      <a:pt x="18609" y="7171"/>
                    </a:cubicBezTo>
                    <a:cubicBezTo>
                      <a:pt x="18561" y="7049"/>
                      <a:pt x="18634" y="7097"/>
                      <a:pt x="18658" y="7024"/>
                    </a:cubicBezTo>
                    <a:lnTo>
                      <a:pt x="18707" y="7171"/>
                    </a:lnTo>
                    <a:cubicBezTo>
                      <a:pt x="18731" y="7219"/>
                      <a:pt x="18756" y="7293"/>
                      <a:pt x="18756" y="7293"/>
                    </a:cubicBezTo>
                    <a:lnTo>
                      <a:pt x="18731" y="7293"/>
                    </a:lnTo>
                    <a:cubicBezTo>
                      <a:pt x="18829" y="7414"/>
                      <a:pt x="18902" y="7536"/>
                      <a:pt x="18951" y="7683"/>
                    </a:cubicBezTo>
                    <a:cubicBezTo>
                      <a:pt x="19122" y="8146"/>
                      <a:pt x="19243" y="8634"/>
                      <a:pt x="19365" y="9122"/>
                    </a:cubicBezTo>
                    <a:cubicBezTo>
                      <a:pt x="19341" y="9122"/>
                      <a:pt x="19317" y="9024"/>
                      <a:pt x="19268" y="8927"/>
                    </a:cubicBezTo>
                    <a:lnTo>
                      <a:pt x="19268" y="8927"/>
                    </a:lnTo>
                    <a:cubicBezTo>
                      <a:pt x="19292" y="9000"/>
                      <a:pt x="19317" y="9073"/>
                      <a:pt x="19317" y="9146"/>
                    </a:cubicBezTo>
                    <a:cubicBezTo>
                      <a:pt x="19317" y="9126"/>
                      <a:pt x="19319" y="9118"/>
                      <a:pt x="19322" y="9118"/>
                    </a:cubicBezTo>
                    <a:cubicBezTo>
                      <a:pt x="19336" y="9118"/>
                      <a:pt x="19374" y="9263"/>
                      <a:pt x="19386" y="9263"/>
                    </a:cubicBezTo>
                    <a:cubicBezTo>
                      <a:pt x="19388" y="9263"/>
                      <a:pt x="19390" y="9257"/>
                      <a:pt x="19390" y="9244"/>
                    </a:cubicBezTo>
                    <a:cubicBezTo>
                      <a:pt x="19536" y="9585"/>
                      <a:pt x="19536" y="10049"/>
                      <a:pt x="19658" y="10341"/>
                    </a:cubicBezTo>
                    <a:cubicBezTo>
                      <a:pt x="19683" y="10341"/>
                      <a:pt x="20024" y="10488"/>
                      <a:pt x="20390" y="10610"/>
                    </a:cubicBezTo>
                    <a:cubicBezTo>
                      <a:pt x="20715" y="10749"/>
                      <a:pt x="21039" y="10866"/>
                      <a:pt x="21112" y="10877"/>
                    </a:cubicBezTo>
                    <a:lnTo>
                      <a:pt x="21112" y="10877"/>
                    </a:lnTo>
                    <a:cubicBezTo>
                      <a:pt x="21109" y="10846"/>
                      <a:pt x="21104" y="10814"/>
                      <a:pt x="21097" y="10780"/>
                    </a:cubicBezTo>
                    <a:lnTo>
                      <a:pt x="21048" y="10780"/>
                    </a:lnTo>
                    <a:cubicBezTo>
                      <a:pt x="21000" y="10536"/>
                      <a:pt x="21073" y="10707"/>
                      <a:pt x="21048" y="10463"/>
                    </a:cubicBezTo>
                    <a:cubicBezTo>
                      <a:pt x="21097" y="10463"/>
                      <a:pt x="21122" y="10683"/>
                      <a:pt x="21146" y="10878"/>
                    </a:cubicBezTo>
                    <a:cubicBezTo>
                      <a:pt x="21146" y="10731"/>
                      <a:pt x="21146" y="10585"/>
                      <a:pt x="21097" y="10439"/>
                    </a:cubicBezTo>
                    <a:cubicBezTo>
                      <a:pt x="21097" y="10268"/>
                      <a:pt x="21146" y="10439"/>
                      <a:pt x="21122" y="10244"/>
                    </a:cubicBezTo>
                    <a:cubicBezTo>
                      <a:pt x="21073" y="10073"/>
                      <a:pt x="21048" y="9902"/>
                      <a:pt x="21048" y="9732"/>
                    </a:cubicBezTo>
                    <a:cubicBezTo>
                      <a:pt x="21000" y="9317"/>
                      <a:pt x="20853" y="9122"/>
                      <a:pt x="20804" y="8732"/>
                    </a:cubicBezTo>
                    <a:lnTo>
                      <a:pt x="20804" y="8732"/>
                    </a:lnTo>
                    <a:lnTo>
                      <a:pt x="20829" y="8780"/>
                    </a:lnTo>
                    <a:cubicBezTo>
                      <a:pt x="20829" y="8634"/>
                      <a:pt x="20731" y="8390"/>
                      <a:pt x="20682" y="8146"/>
                    </a:cubicBezTo>
                    <a:cubicBezTo>
                      <a:pt x="20682" y="8188"/>
                      <a:pt x="20682" y="8231"/>
                      <a:pt x="20673" y="8231"/>
                    </a:cubicBezTo>
                    <a:cubicBezTo>
                      <a:pt x="20666" y="8231"/>
                      <a:pt x="20654" y="8208"/>
                      <a:pt x="20634" y="8146"/>
                    </a:cubicBezTo>
                    <a:cubicBezTo>
                      <a:pt x="20585" y="7878"/>
                      <a:pt x="20512" y="7707"/>
                      <a:pt x="20463" y="7488"/>
                    </a:cubicBezTo>
                    <a:lnTo>
                      <a:pt x="20414" y="7414"/>
                    </a:lnTo>
                    <a:cubicBezTo>
                      <a:pt x="20390" y="7366"/>
                      <a:pt x="20365" y="7317"/>
                      <a:pt x="20365" y="7317"/>
                    </a:cubicBezTo>
                    <a:cubicBezTo>
                      <a:pt x="20048" y="6390"/>
                      <a:pt x="19609" y="5512"/>
                      <a:pt x="19073" y="4707"/>
                    </a:cubicBezTo>
                    <a:cubicBezTo>
                      <a:pt x="18756" y="4219"/>
                      <a:pt x="18390" y="3756"/>
                      <a:pt x="18000" y="3341"/>
                    </a:cubicBezTo>
                    <a:cubicBezTo>
                      <a:pt x="17707" y="3024"/>
                      <a:pt x="17414" y="2756"/>
                      <a:pt x="17122" y="2512"/>
                    </a:cubicBezTo>
                    <a:lnTo>
                      <a:pt x="17146" y="2512"/>
                    </a:lnTo>
                    <a:cubicBezTo>
                      <a:pt x="16780" y="2220"/>
                      <a:pt x="16414" y="1951"/>
                      <a:pt x="16024" y="1707"/>
                    </a:cubicBezTo>
                    <a:cubicBezTo>
                      <a:pt x="15536" y="1390"/>
                      <a:pt x="15048" y="1146"/>
                      <a:pt x="14512" y="927"/>
                    </a:cubicBezTo>
                    <a:cubicBezTo>
                      <a:pt x="13561" y="512"/>
                      <a:pt x="12561" y="268"/>
                      <a:pt x="11561" y="146"/>
                    </a:cubicBezTo>
                    <a:cubicBezTo>
                      <a:pt x="11292" y="73"/>
                      <a:pt x="11024" y="24"/>
                      <a:pt x="10756" y="0"/>
                    </a:cubicBezTo>
                    <a:close/>
                    <a:moveTo>
                      <a:pt x="21112" y="10877"/>
                    </a:moveTo>
                    <a:cubicBezTo>
                      <a:pt x="21122" y="10958"/>
                      <a:pt x="21122" y="11034"/>
                      <a:pt x="21122" y="11122"/>
                    </a:cubicBezTo>
                    <a:cubicBezTo>
                      <a:pt x="21122" y="11049"/>
                      <a:pt x="21122" y="10951"/>
                      <a:pt x="21122" y="10878"/>
                    </a:cubicBezTo>
                    <a:cubicBezTo>
                      <a:pt x="21119" y="10878"/>
                      <a:pt x="21116" y="10878"/>
                      <a:pt x="21112" y="1087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18"/>
              <p:cNvSpPr/>
              <p:nvPr/>
            </p:nvSpPr>
            <p:spPr>
              <a:xfrm>
                <a:off x="338100" y="3028825"/>
                <a:ext cx="247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99" h="269" extrusionOk="0">
                    <a:moveTo>
                      <a:pt x="98" y="0"/>
                    </a:moveTo>
                    <a:cubicBezTo>
                      <a:pt x="50" y="74"/>
                      <a:pt x="1" y="171"/>
                      <a:pt x="1" y="269"/>
                    </a:cubicBezTo>
                    <a:cubicBezTo>
                      <a:pt x="50" y="196"/>
                      <a:pt x="74" y="98"/>
                      <a:pt x="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18"/>
              <p:cNvSpPr/>
              <p:nvPr/>
            </p:nvSpPr>
            <p:spPr>
              <a:xfrm>
                <a:off x="340550" y="3028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7" name="Google Shape;627;p18"/>
              <p:cNvSpPr/>
              <p:nvPr/>
            </p:nvSpPr>
            <p:spPr>
              <a:xfrm>
                <a:off x="302750" y="2832500"/>
                <a:ext cx="39880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8293" extrusionOk="0">
                    <a:moveTo>
                      <a:pt x="8594" y="1702"/>
                    </a:moveTo>
                    <a:cubicBezTo>
                      <a:pt x="8599" y="1705"/>
                      <a:pt x="8605" y="1707"/>
                      <a:pt x="8610" y="1707"/>
                    </a:cubicBezTo>
                    <a:cubicBezTo>
                      <a:pt x="8604" y="1705"/>
                      <a:pt x="8599" y="1704"/>
                      <a:pt x="8594" y="1702"/>
                    </a:cubicBezTo>
                    <a:close/>
                    <a:moveTo>
                      <a:pt x="4624" y="2600"/>
                    </a:moveTo>
                    <a:cubicBezTo>
                      <a:pt x="4619" y="2604"/>
                      <a:pt x="4614" y="2607"/>
                      <a:pt x="4610" y="2610"/>
                    </a:cubicBezTo>
                    <a:cubicBezTo>
                      <a:pt x="4616" y="2607"/>
                      <a:pt x="4621" y="2603"/>
                      <a:pt x="4624" y="2600"/>
                    </a:cubicBezTo>
                    <a:close/>
                    <a:moveTo>
                      <a:pt x="11683" y="2951"/>
                    </a:moveTo>
                    <a:cubicBezTo>
                      <a:pt x="11683" y="2954"/>
                      <a:pt x="11685" y="2956"/>
                      <a:pt x="11690" y="2956"/>
                    </a:cubicBezTo>
                    <a:lnTo>
                      <a:pt x="11690" y="2956"/>
                    </a:lnTo>
                    <a:cubicBezTo>
                      <a:pt x="11687" y="2954"/>
                      <a:pt x="11685" y="2953"/>
                      <a:pt x="11683" y="2951"/>
                    </a:cubicBezTo>
                    <a:close/>
                    <a:moveTo>
                      <a:pt x="1415" y="3829"/>
                    </a:moveTo>
                    <a:lnTo>
                      <a:pt x="1391" y="3878"/>
                    </a:lnTo>
                    <a:lnTo>
                      <a:pt x="1391" y="3878"/>
                    </a:lnTo>
                    <a:cubicBezTo>
                      <a:pt x="1398" y="3862"/>
                      <a:pt x="1406" y="3847"/>
                      <a:pt x="1414" y="3831"/>
                    </a:cubicBezTo>
                    <a:lnTo>
                      <a:pt x="1414" y="3831"/>
                    </a:lnTo>
                    <a:cubicBezTo>
                      <a:pt x="1414" y="3830"/>
                      <a:pt x="1415" y="3830"/>
                      <a:pt x="1415" y="3829"/>
                    </a:cubicBezTo>
                    <a:close/>
                    <a:moveTo>
                      <a:pt x="2596" y="5025"/>
                    </a:moveTo>
                    <a:cubicBezTo>
                      <a:pt x="2595" y="5026"/>
                      <a:pt x="2595" y="5027"/>
                      <a:pt x="2594" y="5028"/>
                    </a:cubicBezTo>
                    <a:lnTo>
                      <a:pt x="2594" y="5028"/>
                    </a:lnTo>
                    <a:cubicBezTo>
                      <a:pt x="2596" y="5026"/>
                      <a:pt x="2597" y="5025"/>
                      <a:pt x="2596" y="5025"/>
                    </a:cubicBezTo>
                    <a:close/>
                    <a:moveTo>
                      <a:pt x="2594" y="5028"/>
                    </a:moveTo>
                    <a:cubicBezTo>
                      <a:pt x="2591" y="5031"/>
                      <a:pt x="2586" y="5037"/>
                      <a:pt x="2586" y="5049"/>
                    </a:cubicBezTo>
                    <a:cubicBezTo>
                      <a:pt x="2588" y="5042"/>
                      <a:pt x="2591" y="5035"/>
                      <a:pt x="2594" y="5028"/>
                    </a:cubicBezTo>
                    <a:close/>
                    <a:moveTo>
                      <a:pt x="1505" y="7629"/>
                    </a:moveTo>
                    <a:cubicBezTo>
                      <a:pt x="1507" y="7629"/>
                      <a:pt x="1509" y="7631"/>
                      <a:pt x="1512" y="7634"/>
                    </a:cubicBezTo>
                    <a:lnTo>
                      <a:pt x="1499" y="7728"/>
                    </a:lnTo>
                    <a:lnTo>
                      <a:pt x="1499" y="7728"/>
                    </a:lnTo>
                    <a:cubicBezTo>
                      <a:pt x="1502" y="7664"/>
                      <a:pt x="1497" y="7629"/>
                      <a:pt x="1505" y="7629"/>
                    </a:cubicBezTo>
                    <a:close/>
                    <a:moveTo>
                      <a:pt x="8000" y="0"/>
                    </a:moveTo>
                    <a:cubicBezTo>
                      <a:pt x="8098" y="0"/>
                      <a:pt x="8049" y="24"/>
                      <a:pt x="7976" y="24"/>
                    </a:cubicBezTo>
                    <a:cubicBezTo>
                      <a:pt x="7878" y="16"/>
                      <a:pt x="7813" y="14"/>
                      <a:pt x="7770" y="14"/>
                    </a:cubicBezTo>
                    <a:cubicBezTo>
                      <a:pt x="7683" y="14"/>
                      <a:pt x="7683" y="24"/>
                      <a:pt x="7683" y="24"/>
                    </a:cubicBezTo>
                    <a:cubicBezTo>
                      <a:pt x="7683" y="24"/>
                      <a:pt x="7659" y="49"/>
                      <a:pt x="7366" y="73"/>
                    </a:cubicBezTo>
                    <a:cubicBezTo>
                      <a:pt x="7195" y="73"/>
                      <a:pt x="6927" y="98"/>
                      <a:pt x="6586" y="146"/>
                    </a:cubicBezTo>
                    <a:cubicBezTo>
                      <a:pt x="6415" y="171"/>
                      <a:pt x="6220" y="220"/>
                      <a:pt x="6025" y="244"/>
                    </a:cubicBezTo>
                    <a:lnTo>
                      <a:pt x="5439" y="415"/>
                    </a:lnTo>
                    <a:lnTo>
                      <a:pt x="4903" y="634"/>
                    </a:lnTo>
                    <a:cubicBezTo>
                      <a:pt x="4708" y="707"/>
                      <a:pt x="4561" y="780"/>
                      <a:pt x="4415" y="854"/>
                    </a:cubicBezTo>
                    <a:cubicBezTo>
                      <a:pt x="4269" y="927"/>
                      <a:pt x="4147" y="1000"/>
                      <a:pt x="4025" y="1073"/>
                    </a:cubicBezTo>
                    <a:lnTo>
                      <a:pt x="3756" y="1244"/>
                    </a:lnTo>
                    <a:cubicBezTo>
                      <a:pt x="3515" y="1485"/>
                      <a:pt x="3178" y="1679"/>
                      <a:pt x="2982" y="1920"/>
                    </a:cubicBezTo>
                    <a:lnTo>
                      <a:pt x="2982" y="1920"/>
                    </a:lnTo>
                    <a:cubicBezTo>
                      <a:pt x="2672" y="2207"/>
                      <a:pt x="2385" y="2494"/>
                      <a:pt x="2122" y="2805"/>
                    </a:cubicBezTo>
                    <a:cubicBezTo>
                      <a:pt x="2049" y="2927"/>
                      <a:pt x="1951" y="3024"/>
                      <a:pt x="1878" y="3122"/>
                    </a:cubicBezTo>
                    <a:cubicBezTo>
                      <a:pt x="1781" y="3244"/>
                      <a:pt x="1708" y="3341"/>
                      <a:pt x="1659" y="3439"/>
                    </a:cubicBezTo>
                    <a:cubicBezTo>
                      <a:pt x="1550" y="3570"/>
                      <a:pt x="1480" y="3700"/>
                      <a:pt x="1414" y="3831"/>
                    </a:cubicBezTo>
                    <a:lnTo>
                      <a:pt x="1414" y="3831"/>
                    </a:lnTo>
                    <a:cubicBezTo>
                      <a:pt x="1268" y="4146"/>
                      <a:pt x="1244" y="4073"/>
                      <a:pt x="1098" y="4293"/>
                    </a:cubicBezTo>
                    <a:cubicBezTo>
                      <a:pt x="1171" y="4293"/>
                      <a:pt x="1073" y="4561"/>
                      <a:pt x="1049" y="4658"/>
                    </a:cubicBezTo>
                    <a:cubicBezTo>
                      <a:pt x="976" y="4805"/>
                      <a:pt x="878" y="5146"/>
                      <a:pt x="781" y="5390"/>
                    </a:cubicBezTo>
                    <a:lnTo>
                      <a:pt x="756" y="5390"/>
                    </a:lnTo>
                    <a:cubicBezTo>
                      <a:pt x="708" y="5585"/>
                      <a:pt x="561" y="6000"/>
                      <a:pt x="512" y="6122"/>
                    </a:cubicBezTo>
                    <a:cubicBezTo>
                      <a:pt x="464" y="6268"/>
                      <a:pt x="366" y="6512"/>
                      <a:pt x="293" y="6732"/>
                    </a:cubicBezTo>
                    <a:cubicBezTo>
                      <a:pt x="220" y="6975"/>
                      <a:pt x="171" y="7219"/>
                      <a:pt x="147" y="7463"/>
                    </a:cubicBezTo>
                    <a:lnTo>
                      <a:pt x="0" y="7780"/>
                    </a:lnTo>
                    <a:lnTo>
                      <a:pt x="0" y="7829"/>
                    </a:lnTo>
                    <a:cubicBezTo>
                      <a:pt x="171" y="7951"/>
                      <a:pt x="366" y="8024"/>
                      <a:pt x="586" y="8073"/>
                    </a:cubicBezTo>
                    <a:cubicBezTo>
                      <a:pt x="706" y="8113"/>
                      <a:pt x="843" y="8141"/>
                      <a:pt x="975" y="8141"/>
                    </a:cubicBezTo>
                    <a:cubicBezTo>
                      <a:pt x="1163" y="8141"/>
                      <a:pt x="1339" y="8084"/>
                      <a:pt x="1439" y="7927"/>
                    </a:cubicBezTo>
                    <a:lnTo>
                      <a:pt x="1464" y="7927"/>
                    </a:lnTo>
                    <a:lnTo>
                      <a:pt x="1488" y="7829"/>
                    </a:lnTo>
                    <a:cubicBezTo>
                      <a:pt x="1492" y="7808"/>
                      <a:pt x="1494" y="7788"/>
                      <a:pt x="1496" y="7770"/>
                    </a:cubicBezTo>
                    <a:lnTo>
                      <a:pt x="1496" y="7770"/>
                    </a:lnTo>
                    <a:cubicBezTo>
                      <a:pt x="1500" y="7753"/>
                      <a:pt x="1504" y="7746"/>
                      <a:pt x="1507" y="7746"/>
                    </a:cubicBezTo>
                    <a:cubicBezTo>
                      <a:pt x="1516" y="7746"/>
                      <a:pt x="1521" y="7798"/>
                      <a:pt x="1537" y="7829"/>
                    </a:cubicBezTo>
                    <a:cubicBezTo>
                      <a:pt x="1537" y="7780"/>
                      <a:pt x="1561" y="7732"/>
                      <a:pt x="1586" y="7683"/>
                    </a:cubicBezTo>
                    <a:cubicBezTo>
                      <a:pt x="1586" y="7678"/>
                      <a:pt x="1585" y="7676"/>
                      <a:pt x="1583" y="7676"/>
                    </a:cubicBezTo>
                    <a:cubicBezTo>
                      <a:pt x="1576" y="7676"/>
                      <a:pt x="1557" y="7712"/>
                      <a:pt x="1537" y="7732"/>
                    </a:cubicBezTo>
                    <a:cubicBezTo>
                      <a:pt x="1537" y="7634"/>
                      <a:pt x="1537" y="7536"/>
                      <a:pt x="1561" y="7463"/>
                    </a:cubicBezTo>
                    <a:cubicBezTo>
                      <a:pt x="1610" y="7341"/>
                      <a:pt x="1634" y="7463"/>
                      <a:pt x="1659" y="7317"/>
                    </a:cubicBezTo>
                    <a:cubicBezTo>
                      <a:pt x="1878" y="6512"/>
                      <a:pt x="2195" y="5756"/>
                      <a:pt x="2586" y="5024"/>
                    </a:cubicBezTo>
                    <a:cubicBezTo>
                      <a:pt x="2591" y="5024"/>
                      <a:pt x="2594" y="5024"/>
                      <a:pt x="2596" y="5025"/>
                    </a:cubicBezTo>
                    <a:lnTo>
                      <a:pt x="2596" y="5025"/>
                    </a:lnTo>
                    <a:cubicBezTo>
                      <a:pt x="2644" y="4914"/>
                      <a:pt x="2711" y="4824"/>
                      <a:pt x="2756" y="4756"/>
                    </a:cubicBezTo>
                    <a:cubicBezTo>
                      <a:pt x="2805" y="4658"/>
                      <a:pt x="2854" y="4536"/>
                      <a:pt x="2927" y="4439"/>
                    </a:cubicBezTo>
                    <a:cubicBezTo>
                      <a:pt x="2951" y="4415"/>
                      <a:pt x="2976" y="4390"/>
                      <a:pt x="3025" y="4390"/>
                    </a:cubicBezTo>
                    <a:cubicBezTo>
                      <a:pt x="3025" y="4341"/>
                      <a:pt x="3073" y="4268"/>
                      <a:pt x="3098" y="4219"/>
                    </a:cubicBezTo>
                    <a:lnTo>
                      <a:pt x="3220" y="4073"/>
                    </a:lnTo>
                    <a:cubicBezTo>
                      <a:pt x="3244" y="4000"/>
                      <a:pt x="3293" y="3951"/>
                      <a:pt x="3342" y="3878"/>
                    </a:cubicBezTo>
                    <a:cubicBezTo>
                      <a:pt x="3439" y="3756"/>
                      <a:pt x="3537" y="3658"/>
                      <a:pt x="3634" y="3537"/>
                    </a:cubicBezTo>
                    <a:cubicBezTo>
                      <a:pt x="3683" y="3463"/>
                      <a:pt x="3756" y="3415"/>
                      <a:pt x="3756" y="3390"/>
                    </a:cubicBezTo>
                    <a:lnTo>
                      <a:pt x="3732" y="3341"/>
                    </a:lnTo>
                    <a:cubicBezTo>
                      <a:pt x="3805" y="3256"/>
                      <a:pt x="3823" y="3256"/>
                      <a:pt x="3845" y="3256"/>
                    </a:cubicBezTo>
                    <a:cubicBezTo>
                      <a:pt x="3866" y="3256"/>
                      <a:pt x="3890" y="3256"/>
                      <a:pt x="3976" y="3171"/>
                    </a:cubicBezTo>
                    <a:cubicBezTo>
                      <a:pt x="3976" y="3049"/>
                      <a:pt x="4244" y="2927"/>
                      <a:pt x="4269" y="2854"/>
                    </a:cubicBezTo>
                    <a:cubicBezTo>
                      <a:pt x="4269" y="2854"/>
                      <a:pt x="4331" y="2822"/>
                      <a:pt x="4356" y="2822"/>
                    </a:cubicBezTo>
                    <a:cubicBezTo>
                      <a:pt x="4362" y="2822"/>
                      <a:pt x="4366" y="2824"/>
                      <a:pt x="4366" y="2829"/>
                    </a:cubicBezTo>
                    <a:cubicBezTo>
                      <a:pt x="4366" y="2756"/>
                      <a:pt x="4464" y="2732"/>
                      <a:pt x="4488" y="2683"/>
                    </a:cubicBezTo>
                    <a:cubicBezTo>
                      <a:pt x="4504" y="2667"/>
                      <a:pt x="4507" y="2661"/>
                      <a:pt x="4503" y="2661"/>
                    </a:cubicBezTo>
                    <a:cubicBezTo>
                      <a:pt x="4496" y="2661"/>
                      <a:pt x="4464" y="2683"/>
                      <a:pt x="4464" y="2683"/>
                    </a:cubicBezTo>
                    <a:lnTo>
                      <a:pt x="4561" y="2585"/>
                    </a:lnTo>
                    <a:cubicBezTo>
                      <a:pt x="4575" y="2578"/>
                      <a:pt x="4590" y="2575"/>
                      <a:pt x="4602" y="2575"/>
                    </a:cubicBezTo>
                    <a:cubicBezTo>
                      <a:pt x="4625" y="2575"/>
                      <a:pt x="4639" y="2587"/>
                      <a:pt x="4624" y="2600"/>
                    </a:cubicBezTo>
                    <a:lnTo>
                      <a:pt x="4624" y="2600"/>
                    </a:lnTo>
                    <a:cubicBezTo>
                      <a:pt x="4704" y="2549"/>
                      <a:pt x="4866" y="2456"/>
                      <a:pt x="5049" y="2341"/>
                    </a:cubicBezTo>
                    <a:cubicBezTo>
                      <a:pt x="5293" y="2219"/>
                      <a:pt x="5537" y="2098"/>
                      <a:pt x="5805" y="2000"/>
                    </a:cubicBezTo>
                    <a:cubicBezTo>
                      <a:pt x="5878" y="1976"/>
                      <a:pt x="5927" y="1951"/>
                      <a:pt x="6000" y="1927"/>
                    </a:cubicBezTo>
                    <a:lnTo>
                      <a:pt x="6195" y="1878"/>
                    </a:lnTo>
                    <a:cubicBezTo>
                      <a:pt x="6317" y="1829"/>
                      <a:pt x="6464" y="1805"/>
                      <a:pt x="6586" y="1780"/>
                    </a:cubicBezTo>
                    <a:lnTo>
                      <a:pt x="6756" y="1756"/>
                    </a:lnTo>
                    <a:lnTo>
                      <a:pt x="6903" y="1732"/>
                    </a:lnTo>
                    <a:cubicBezTo>
                      <a:pt x="7000" y="1732"/>
                      <a:pt x="7073" y="1707"/>
                      <a:pt x="7122" y="1707"/>
                    </a:cubicBezTo>
                    <a:cubicBezTo>
                      <a:pt x="7098" y="1683"/>
                      <a:pt x="7049" y="1683"/>
                      <a:pt x="7000" y="1683"/>
                    </a:cubicBezTo>
                    <a:cubicBezTo>
                      <a:pt x="6951" y="1683"/>
                      <a:pt x="6903" y="1683"/>
                      <a:pt x="6878" y="1659"/>
                    </a:cubicBezTo>
                    <a:cubicBezTo>
                      <a:pt x="6939" y="1634"/>
                      <a:pt x="6982" y="1634"/>
                      <a:pt x="7015" y="1634"/>
                    </a:cubicBezTo>
                    <a:cubicBezTo>
                      <a:pt x="7049" y="1634"/>
                      <a:pt x="7073" y="1634"/>
                      <a:pt x="7098" y="1610"/>
                    </a:cubicBezTo>
                    <a:cubicBezTo>
                      <a:pt x="7122" y="1646"/>
                      <a:pt x="7183" y="1646"/>
                      <a:pt x="7250" y="1646"/>
                    </a:cubicBezTo>
                    <a:cubicBezTo>
                      <a:pt x="7317" y="1646"/>
                      <a:pt x="7390" y="1646"/>
                      <a:pt x="7439" y="1683"/>
                    </a:cubicBezTo>
                    <a:lnTo>
                      <a:pt x="7464" y="1659"/>
                    </a:lnTo>
                    <a:lnTo>
                      <a:pt x="7537" y="1683"/>
                    </a:lnTo>
                    <a:cubicBezTo>
                      <a:pt x="7634" y="1659"/>
                      <a:pt x="7732" y="1659"/>
                      <a:pt x="7829" y="1659"/>
                    </a:cubicBezTo>
                    <a:cubicBezTo>
                      <a:pt x="7903" y="1659"/>
                      <a:pt x="8000" y="1683"/>
                      <a:pt x="8098" y="1683"/>
                    </a:cubicBezTo>
                    <a:lnTo>
                      <a:pt x="8390" y="1683"/>
                    </a:lnTo>
                    <a:cubicBezTo>
                      <a:pt x="8458" y="1683"/>
                      <a:pt x="8526" y="1683"/>
                      <a:pt x="8594" y="1702"/>
                    </a:cubicBezTo>
                    <a:lnTo>
                      <a:pt x="8594" y="1702"/>
                    </a:lnTo>
                    <a:cubicBezTo>
                      <a:pt x="8571" y="1690"/>
                      <a:pt x="8551" y="1659"/>
                      <a:pt x="8610" y="1659"/>
                    </a:cubicBezTo>
                    <a:cubicBezTo>
                      <a:pt x="8610" y="1683"/>
                      <a:pt x="8659" y="1683"/>
                      <a:pt x="8707" y="1683"/>
                    </a:cubicBezTo>
                    <a:cubicBezTo>
                      <a:pt x="8756" y="1683"/>
                      <a:pt x="8805" y="1683"/>
                      <a:pt x="8829" y="1707"/>
                    </a:cubicBezTo>
                    <a:cubicBezTo>
                      <a:pt x="8878" y="1707"/>
                      <a:pt x="8981" y="1740"/>
                      <a:pt x="9030" y="1740"/>
                    </a:cubicBezTo>
                    <a:cubicBezTo>
                      <a:pt x="9053" y="1740"/>
                      <a:pt x="9064" y="1733"/>
                      <a:pt x="9052" y="1712"/>
                    </a:cubicBezTo>
                    <a:lnTo>
                      <a:pt x="9052" y="1712"/>
                    </a:lnTo>
                    <a:cubicBezTo>
                      <a:pt x="9086" y="1759"/>
                      <a:pt x="9264" y="1805"/>
                      <a:pt x="9146" y="1805"/>
                    </a:cubicBezTo>
                    <a:cubicBezTo>
                      <a:pt x="9195" y="1829"/>
                      <a:pt x="9244" y="1854"/>
                      <a:pt x="9317" y="1854"/>
                    </a:cubicBezTo>
                    <a:lnTo>
                      <a:pt x="9244" y="1805"/>
                    </a:lnTo>
                    <a:lnTo>
                      <a:pt x="9244" y="1805"/>
                    </a:lnTo>
                    <a:cubicBezTo>
                      <a:pt x="9439" y="1854"/>
                      <a:pt x="9537" y="1951"/>
                      <a:pt x="9707" y="1951"/>
                    </a:cubicBezTo>
                    <a:lnTo>
                      <a:pt x="9634" y="1902"/>
                    </a:lnTo>
                    <a:lnTo>
                      <a:pt x="9634" y="1902"/>
                    </a:lnTo>
                    <a:cubicBezTo>
                      <a:pt x="9756" y="1927"/>
                      <a:pt x="9854" y="1976"/>
                      <a:pt x="9903" y="2049"/>
                    </a:cubicBezTo>
                    <a:lnTo>
                      <a:pt x="9756" y="2024"/>
                    </a:lnTo>
                    <a:lnTo>
                      <a:pt x="9756" y="2024"/>
                    </a:lnTo>
                    <a:lnTo>
                      <a:pt x="10024" y="2122"/>
                    </a:lnTo>
                    <a:cubicBezTo>
                      <a:pt x="10098" y="2146"/>
                      <a:pt x="10171" y="2171"/>
                      <a:pt x="10268" y="2195"/>
                    </a:cubicBezTo>
                    <a:lnTo>
                      <a:pt x="10195" y="2171"/>
                    </a:lnTo>
                    <a:lnTo>
                      <a:pt x="10195" y="2171"/>
                    </a:lnTo>
                    <a:cubicBezTo>
                      <a:pt x="10488" y="2244"/>
                      <a:pt x="10732" y="2366"/>
                      <a:pt x="11000" y="2488"/>
                    </a:cubicBezTo>
                    <a:cubicBezTo>
                      <a:pt x="11317" y="2683"/>
                      <a:pt x="11634" y="2878"/>
                      <a:pt x="11732" y="2927"/>
                    </a:cubicBezTo>
                    <a:lnTo>
                      <a:pt x="11683" y="2829"/>
                    </a:lnTo>
                    <a:lnTo>
                      <a:pt x="11854" y="2902"/>
                    </a:lnTo>
                    <a:cubicBezTo>
                      <a:pt x="11833" y="2902"/>
                      <a:pt x="11722" y="2956"/>
                      <a:pt x="11691" y="2956"/>
                    </a:cubicBezTo>
                    <a:cubicBezTo>
                      <a:pt x="11691" y="2956"/>
                      <a:pt x="11690" y="2956"/>
                      <a:pt x="11690" y="2956"/>
                    </a:cubicBezTo>
                    <a:lnTo>
                      <a:pt x="11690" y="2956"/>
                    </a:lnTo>
                    <a:cubicBezTo>
                      <a:pt x="12077" y="3248"/>
                      <a:pt x="12416" y="3587"/>
                      <a:pt x="12732" y="3951"/>
                    </a:cubicBezTo>
                    <a:cubicBezTo>
                      <a:pt x="13049" y="4341"/>
                      <a:pt x="13317" y="4756"/>
                      <a:pt x="13537" y="5171"/>
                    </a:cubicBezTo>
                    <a:cubicBezTo>
                      <a:pt x="13561" y="5244"/>
                      <a:pt x="13549" y="5262"/>
                      <a:pt x="13531" y="5262"/>
                    </a:cubicBezTo>
                    <a:cubicBezTo>
                      <a:pt x="13512" y="5262"/>
                      <a:pt x="13488" y="5244"/>
                      <a:pt x="13488" y="5244"/>
                    </a:cubicBezTo>
                    <a:lnTo>
                      <a:pt x="13488" y="5244"/>
                    </a:lnTo>
                    <a:cubicBezTo>
                      <a:pt x="13561" y="5390"/>
                      <a:pt x="13561" y="5293"/>
                      <a:pt x="13610" y="5439"/>
                    </a:cubicBezTo>
                    <a:cubicBezTo>
                      <a:pt x="13610" y="5447"/>
                      <a:pt x="13607" y="5450"/>
                      <a:pt x="13603" y="5450"/>
                    </a:cubicBezTo>
                    <a:cubicBezTo>
                      <a:pt x="13594" y="5450"/>
                      <a:pt x="13577" y="5439"/>
                      <a:pt x="13561" y="5439"/>
                    </a:cubicBezTo>
                    <a:cubicBezTo>
                      <a:pt x="13610" y="5488"/>
                      <a:pt x="13610" y="5561"/>
                      <a:pt x="13634" y="5561"/>
                    </a:cubicBezTo>
                    <a:cubicBezTo>
                      <a:pt x="13610" y="5463"/>
                      <a:pt x="13683" y="5488"/>
                      <a:pt x="13707" y="5439"/>
                    </a:cubicBezTo>
                    <a:lnTo>
                      <a:pt x="13732" y="5512"/>
                    </a:lnTo>
                    <a:cubicBezTo>
                      <a:pt x="13756" y="5561"/>
                      <a:pt x="13781" y="5610"/>
                      <a:pt x="13781" y="5610"/>
                    </a:cubicBezTo>
                    <a:lnTo>
                      <a:pt x="13732" y="5610"/>
                    </a:lnTo>
                    <a:cubicBezTo>
                      <a:pt x="13756" y="5658"/>
                      <a:pt x="13878" y="5683"/>
                      <a:pt x="13927" y="5878"/>
                    </a:cubicBezTo>
                    <a:cubicBezTo>
                      <a:pt x="14049" y="6195"/>
                      <a:pt x="14146" y="6536"/>
                      <a:pt x="14244" y="6878"/>
                    </a:cubicBezTo>
                    <a:cubicBezTo>
                      <a:pt x="14220" y="6878"/>
                      <a:pt x="14195" y="6805"/>
                      <a:pt x="14171" y="6756"/>
                    </a:cubicBezTo>
                    <a:lnTo>
                      <a:pt x="14171" y="6756"/>
                    </a:lnTo>
                    <a:cubicBezTo>
                      <a:pt x="14171" y="6805"/>
                      <a:pt x="14195" y="6854"/>
                      <a:pt x="14195" y="6902"/>
                    </a:cubicBezTo>
                    <a:cubicBezTo>
                      <a:pt x="14195" y="6886"/>
                      <a:pt x="14197" y="6879"/>
                      <a:pt x="14199" y="6879"/>
                    </a:cubicBezTo>
                    <a:cubicBezTo>
                      <a:pt x="14209" y="6879"/>
                      <a:pt x="14234" y="6989"/>
                      <a:pt x="14242" y="6989"/>
                    </a:cubicBezTo>
                    <a:cubicBezTo>
                      <a:pt x="14243" y="6989"/>
                      <a:pt x="14244" y="6985"/>
                      <a:pt x="14244" y="6975"/>
                    </a:cubicBezTo>
                    <a:cubicBezTo>
                      <a:pt x="14341" y="7219"/>
                      <a:pt x="14415" y="7488"/>
                      <a:pt x="14463" y="7756"/>
                    </a:cubicBezTo>
                    <a:cubicBezTo>
                      <a:pt x="14488" y="7756"/>
                      <a:pt x="14854" y="7829"/>
                      <a:pt x="15171" y="7902"/>
                    </a:cubicBezTo>
                    <a:cubicBezTo>
                      <a:pt x="15512" y="8000"/>
                      <a:pt x="15854" y="8097"/>
                      <a:pt x="15902" y="8097"/>
                    </a:cubicBezTo>
                    <a:cubicBezTo>
                      <a:pt x="15902" y="8171"/>
                      <a:pt x="15902" y="8219"/>
                      <a:pt x="15902" y="8292"/>
                    </a:cubicBezTo>
                    <a:cubicBezTo>
                      <a:pt x="15927" y="8195"/>
                      <a:pt x="15927" y="8122"/>
                      <a:pt x="15902" y="8024"/>
                    </a:cubicBezTo>
                    <a:lnTo>
                      <a:pt x="15854" y="8024"/>
                    </a:lnTo>
                    <a:cubicBezTo>
                      <a:pt x="15805" y="7829"/>
                      <a:pt x="15878" y="7975"/>
                      <a:pt x="15854" y="7780"/>
                    </a:cubicBezTo>
                    <a:cubicBezTo>
                      <a:pt x="15878" y="7780"/>
                      <a:pt x="15902" y="7951"/>
                      <a:pt x="15927" y="8097"/>
                    </a:cubicBezTo>
                    <a:cubicBezTo>
                      <a:pt x="15927" y="7951"/>
                      <a:pt x="15927" y="7805"/>
                      <a:pt x="15902" y="7756"/>
                    </a:cubicBezTo>
                    <a:cubicBezTo>
                      <a:pt x="15902" y="7634"/>
                      <a:pt x="15951" y="7756"/>
                      <a:pt x="15927" y="7610"/>
                    </a:cubicBezTo>
                    <a:cubicBezTo>
                      <a:pt x="15878" y="7488"/>
                      <a:pt x="15854" y="7366"/>
                      <a:pt x="15854" y="7219"/>
                    </a:cubicBezTo>
                    <a:cubicBezTo>
                      <a:pt x="15829" y="6927"/>
                      <a:pt x="15707" y="6780"/>
                      <a:pt x="15659" y="6488"/>
                    </a:cubicBezTo>
                    <a:lnTo>
                      <a:pt x="15659" y="6488"/>
                    </a:lnTo>
                    <a:lnTo>
                      <a:pt x="15683" y="6512"/>
                    </a:lnTo>
                    <a:cubicBezTo>
                      <a:pt x="15683" y="6414"/>
                      <a:pt x="15610" y="6195"/>
                      <a:pt x="15561" y="6049"/>
                    </a:cubicBezTo>
                    <a:cubicBezTo>
                      <a:pt x="15561" y="6077"/>
                      <a:pt x="15561" y="6105"/>
                      <a:pt x="15556" y="6105"/>
                    </a:cubicBezTo>
                    <a:cubicBezTo>
                      <a:pt x="15553" y="6105"/>
                      <a:pt x="15547" y="6090"/>
                      <a:pt x="15537" y="6049"/>
                    </a:cubicBezTo>
                    <a:cubicBezTo>
                      <a:pt x="15512" y="5951"/>
                      <a:pt x="15488" y="5854"/>
                      <a:pt x="15463" y="5780"/>
                    </a:cubicBezTo>
                    <a:cubicBezTo>
                      <a:pt x="15439" y="5707"/>
                      <a:pt x="15415" y="5634"/>
                      <a:pt x="15390" y="5536"/>
                    </a:cubicBezTo>
                    <a:lnTo>
                      <a:pt x="15317" y="5415"/>
                    </a:lnTo>
                    <a:cubicBezTo>
                      <a:pt x="15024" y="4732"/>
                      <a:pt x="14683" y="4097"/>
                      <a:pt x="14244" y="3512"/>
                    </a:cubicBezTo>
                    <a:cubicBezTo>
                      <a:pt x="13805" y="2927"/>
                      <a:pt x="13317" y="2390"/>
                      <a:pt x="12756" y="1927"/>
                    </a:cubicBezTo>
                    <a:lnTo>
                      <a:pt x="12781" y="1927"/>
                    </a:lnTo>
                    <a:cubicBezTo>
                      <a:pt x="12195" y="1415"/>
                      <a:pt x="11537" y="1024"/>
                      <a:pt x="10829" y="707"/>
                    </a:cubicBezTo>
                    <a:cubicBezTo>
                      <a:pt x="10122" y="366"/>
                      <a:pt x="9366" y="171"/>
                      <a:pt x="8610" y="98"/>
                    </a:cubicBezTo>
                    <a:cubicBezTo>
                      <a:pt x="8415" y="24"/>
                      <a:pt x="8195" y="0"/>
                      <a:pt x="80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28" name="Google Shape;628;p18"/>
            <p:cNvSpPr/>
            <p:nvPr/>
          </p:nvSpPr>
          <p:spPr>
            <a:xfrm>
              <a:off x="400925" y="3037350"/>
              <a:ext cx="2450" cy="3700"/>
            </a:xfrm>
            <a:custGeom>
              <a:avLst/>
              <a:gdLst/>
              <a:ahLst/>
              <a:cxnLst/>
              <a:rect l="l" t="t" r="r" b="b"/>
              <a:pathLst>
                <a:path w="98" h="148" extrusionOk="0">
                  <a:moveTo>
                    <a:pt x="98" y="1"/>
                  </a:moveTo>
                  <a:lnTo>
                    <a:pt x="98" y="1"/>
                  </a:lnTo>
                  <a:cubicBezTo>
                    <a:pt x="49" y="25"/>
                    <a:pt x="0" y="74"/>
                    <a:pt x="0" y="147"/>
                  </a:cubicBezTo>
                  <a:cubicBezTo>
                    <a:pt x="49" y="98"/>
                    <a:pt x="73" y="50"/>
                    <a:pt x="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9" name="Google Shape;629;p18"/>
            <p:cNvSpPr/>
            <p:nvPr/>
          </p:nvSpPr>
          <p:spPr>
            <a:xfrm>
              <a:off x="403350" y="3037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233613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chnology design">
  <p:cSld name="Technology design">
    <p:spTree>
      <p:nvGrpSpPr>
        <p:cNvPr id="1" name="Shape 6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4" name="Google Shape;664;p20"/>
          <p:cNvSpPr txBox="1">
            <a:spLocks noGrp="1"/>
          </p:cNvSpPr>
          <p:nvPr>
            <p:ph type="subTitle" idx="1"/>
          </p:nvPr>
        </p:nvSpPr>
        <p:spPr>
          <a:xfrm flipH="1">
            <a:off x="9000971" y="1665933"/>
            <a:ext cx="2014000" cy="116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665" name="Google Shape;665;p20"/>
          <p:cNvSpPr txBox="1">
            <a:spLocks noGrp="1"/>
          </p:cNvSpPr>
          <p:nvPr>
            <p:ph type="title"/>
          </p:nvPr>
        </p:nvSpPr>
        <p:spPr>
          <a:xfrm>
            <a:off x="1407000" y="377208"/>
            <a:ext cx="9378000" cy="84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Lemonada Regular"/>
                <a:ea typeface="Lemonada Regular"/>
                <a:cs typeface="Lemonada Regular"/>
                <a:sym typeface="Lemonada Regular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Lemonada Regular"/>
                <a:ea typeface="Lemonada Regular"/>
                <a:cs typeface="Lemonada Regular"/>
                <a:sym typeface="Lemonada Regular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Lemonada Regular"/>
                <a:ea typeface="Lemonada Regular"/>
                <a:cs typeface="Lemonada Regular"/>
                <a:sym typeface="Lemonada Regular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Lemonada Regular"/>
                <a:ea typeface="Lemonada Regular"/>
                <a:cs typeface="Lemonada Regular"/>
                <a:sym typeface="Lemonada Regular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Lemonada Regular"/>
                <a:ea typeface="Lemonada Regular"/>
                <a:cs typeface="Lemonada Regular"/>
                <a:sym typeface="Lemonada Regular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Lemonada Regular"/>
                <a:ea typeface="Lemonada Regular"/>
                <a:cs typeface="Lemonada Regular"/>
                <a:sym typeface="Lemonada Regular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Lemonada Regular"/>
                <a:ea typeface="Lemonada Regular"/>
                <a:cs typeface="Lemonada Regular"/>
                <a:sym typeface="Lemonada Regular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Lemonada Regular"/>
                <a:ea typeface="Lemonada Regular"/>
                <a:cs typeface="Lemonada Regular"/>
                <a:sym typeface="Lemonada Regular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4000">
                <a:solidFill>
                  <a:schemeClr val="accent1"/>
                </a:solidFill>
                <a:latin typeface="Lemonada Regular"/>
                <a:ea typeface="Lemonada Regular"/>
                <a:cs typeface="Lemonada Regular"/>
                <a:sym typeface="Lemonada Regular"/>
              </a:defRPr>
            </a:lvl9pPr>
          </a:lstStyle>
          <a:p>
            <a:endParaRPr/>
          </a:p>
        </p:txBody>
      </p:sp>
      <p:sp>
        <p:nvSpPr>
          <p:cNvPr id="666" name="Google Shape;666;p20"/>
          <p:cNvSpPr/>
          <p:nvPr/>
        </p:nvSpPr>
        <p:spPr>
          <a:xfrm rot="7659018">
            <a:off x="782924" y="5977910"/>
            <a:ext cx="689288" cy="471969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rgbClr val="E765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7" name="Google Shape;667;p20"/>
          <p:cNvSpPr/>
          <p:nvPr/>
        </p:nvSpPr>
        <p:spPr>
          <a:xfrm rot="7659018">
            <a:off x="1441390" y="5853986"/>
            <a:ext cx="715892" cy="484007"/>
          </a:xfrm>
          <a:custGeom>
            <a:avLst/>
            <a:gdLst/>
            <a:ahLst/>
            <a:cxnLst/>
            <a:rect l="l" t="t" r="r" b="b"/>
            <a:pathLst>
              <a:path w="16415" h="11098" extrusionOk="0">
                <a:moveTo>
                  <a:pt x="14537" y="2268"/>
                </a:moveTo>
                <a:cubicBezTo>
                  <a:pt x="14546" y="2287"/>
                  <a:pt x="14555" y="2306"/>
                  <a:pt x="14564" y="2325"/>
                </a:cubicBezTo>
                <a:lnTo>
                  <a:pt x="14564" y="2325"/>
                </a:lnTo>
                <a:cubicBezTo>
                  <a:pt x="14559" y="2307"/>
                  <a:pt x="14549" y="2287"/>
                  <a:pt x="14537" y="2268"/>
                </a:cubicBezTo>
                <a:close/>
                <a:moveTo>
                  <a:pt x="11890" y="6000"/>
                </a:moveTo>
                <a:lnTo>
                  <a:pt x="11890" y="6000"/>
                </a:lnTo>
                <a:cubicBezTo>
                  <a:pt x="11886" y="6017"/>
                  <a:pt x="11882" y="6034"/>
                  <a:pt x="11878" y="6049"/>
                </a:cubicBezTo>
                <a:cubicBezTo>
                  <a:pt x="11887" y="6040"/>
                  <a:pt x="11891" y="6022"/>
                  <a:pt x="11890" y="6000"/>
                </a:cubicBezTo>
                <a:close/>
                <a:moveTo>
                  <a:pt x="6388" y="9388"/>
                </a:moveTo>
                <a:lnTo>
                  <a:pt x="6388" y="9388"/>
                </a:lnTo>
                <a:cubicBezTo>
                  <a:pt x="6383" y="9395"/>
                  <a:pt x="6380" y="9400"/>
                  <a:pt x="6381" y="9400"/>
                </a:cubicBezTo>
                <a:cubicBezTo>
                  <a:pt x="6381" y="9400"/>
                  <a:pt x="6384" y="9397"/>
                  <a:pt x="6391" y="9390"/>
                </a:cubicBezTo>
                <a:cubicBezTo>
                  <a:pt x="6391" y="9390"/>
                  <a:pt x="6390" y="9389"/>
                  <a:pt x="6388" y="9388"/>
                </a:cubicBezTo>
                <a:close/>
                <a:moveTo>
                  <a:pt x="13000" y="0"/>
                </a:moveTo>
                <a:lnTo>
                  <a:pt x="12171" y="49"/>
                </a:lnTo>
                <a:cubicBezTo>
                  <a:pt x="12074" y="49"/>
                  <a:pt x="12000" y="73"/>
                  <a:pt x="11903" y="73"/>
                </a:cubicBezTo>
                <a:lnTo>
                  <a:pt x="11659" y="146"/>
                </a:lnTo>
                <a:lnTo>
                  <a:pt x="11391" y="220"/>
                </a:lnTo>
                <a:lnTo>
                  <a:pt x="11000" y="293"/>
                </a:lnTo>
                <a:cubicBezTo>
                  <a:pt x="10952" y="439"/>
                  <a:pt x="10903" y="610"/>
                  <a:pt x="10878" y="756"/>
                </a:cubicBezTo>
                <a:cubicBezTo>
                  <a:pt x="10830" y="902"/>
                  <a:pt x="10781" y="1073"/>
                  <a:pt x="10757" y="1219"/>
                </a:cubicBezTo>
                <a:cubicBezTo>
                  <a:pt x="10708" y="1561"/>
                  <a:pt x="10635" y="1878"/>
                  <a:pt x="10586" y="2219"/>
                </a:cubicBezTo>
                <a:cubicBezTo>
                  <a:pt x="10561" y="2366"/>
                  <a:pt x="10513" y="2537"/>
                  <a:pt x="10488" y="2707"/>
                </a:cubicBezTo>
                <a:cubicBezTo>
                  <a:pt x="10464" y="2854"/>
                  <a:pt x="10439" y="3024"/>
                  <a:pt x="10439" y="3195"/>
                </a:cubicBezTo>
                <a:cubicBezTo>
                  <a:pt x="10415" y="3341"/>
                  <a:pt x="10391" y="3561"/>
                  <a:pt x="10366" y="3732"/>
                </a:cubicBezTo>
                <a:cubicBezTo>
                  <a:pt x="10318" y="4024"/>
                  <a:pt x="10293" y="4341"/>
                  <a:pt x="10269" y="4585"/>
                </a:cubicBezTo>
                <a:cubicBezTo>
                  <a:pt x="10269" y="4707"/>
                  <a:pt x="10220" y="4829"/>
                  <a:pt x="10220" y="4927"/>
                </a:cubicBezTo>
                <a:cubicBezTo>
                  <a:pt x="10220" y="4975"/>
                  <a:pt x="10220" y="5000"/>
                  <a:pt x="10196" y="5049"/>
                </a:cubicBezTo>
                <a:cubicBezTo>
                  <a:pt x="10196" y="5097"/>
                  <a:pt x="10171" y="5146"/>
                  <a:pt x="10171" y="5195"/>
                </a:cubicBezTo>
                <a:cubicBezTo>
                  <a:pt x="10171" y="5244"/>
                  <a:pt x="10147" y="5293"/>
                  <a:pt x="10147" y="5317"/>
                </a:cubicBezTo>
                <a:cubicBezTo>
                  <a:pt x="10122" y="5293"/>
                  <a:pt x="10074" y="5268"/>
                  <a:pt x="10049" y="5244"/>
                </a:cubicBezTo>
                <a:lnTo>
                  <a:pt x="9927" y="5146"/>
                </a:lnTo>
                <a:lnTo>
                  <a:pt x="9171" y="4366"/>
                </a:lnTo>
                <a:cubicBezTo>
                  <a:pt x="8927" y="4097"/>
                  <a:pt x="8683" y="3854"/>
                  <a:pt x="8440" y="3634"/>
                </a:cubicBezTo>
                <a:lnTo>
                  <a:pt x="8074" y="3268"/>
                </a:lnTo>
                <a:cubicBezTo>
                  <a:pt x="7879" y="3097"/>
                  <a:pt x="7683" y="2902"/>
                  <a:pt x="7513" y="2780"/>
                </a:cubicBezTo>
                <a:cubicBezTo>
                  <a:pt x="7269" y="2537"/>
                  <a:pt x="6952" y="2268"/>
                  <a:pt x="6635" y="2024"/>
                </a:cubicBezTo>
                <a:cubicBezTo>
                  <a:pt x="6562" y="2024"/>
                  <a:pt x="6513" y="2024"/>
                  <a:pt x="6464" y="2049"/>
                </a:cubicBezTo>
                <a:lnTo>
                  <a:pt x="6318" y="2049"/>
                </a:lnTo>
                <a:cubicBezTo>
                  <a:pt x="6488" y="2049"/>
                  <a:pt x="6440" y="2098"/>
                  <a:pt x="6318" y="2122"/>
                </a:cubicBezTo>
                <a:cubicBezTo>
                  <a:pt x="5708" y="2195"/>
                  <a:pt x="5927" y="2171"/>
                  <a:pt x="5805" y="2195"/>
                </a:cubicBezTo>
                <a:cubicBezTo>
                  <a:pt x="5805" y="2195"/>
                  <a:pt x="5757" y="2219"/>
                  <a:pt x="5708" y="2268"/>
                </a:cubicBezTo>
                <a:lnTo>
                  <a:pt x="5488" y="2390"/>
                </a:lnTo>
                <a:cubicBezTo>
                  <a:pt x="5366" y="2439"/>
                  <a:pt x="5269" y="2512"/>
                  <a:pt x="5074" y="2610"/>
                </a:cubicBezTo>
                <a:cubicBezTo>
                  <a:pt x="5025" y="2805"/>
                  <a:pt x="4952" y="2976"/>
                  <a:pt x="4903" y="3219"/>
                </a:cubicBezTo>
                <a:cubicBezTo>
                  <a:pt x="4879" y="3341"/>
                  <a:pt x="4830" y="3463"/>
                  <a:pt x="4805" y="3585"/>
                </a:cubicBezTo>
                <a:cubicBezTo>
                  <a:pt x="4757" y="3707"/>
                  <a:pt x="4732" y="3829"/>
                  <a:pt x="4708" y="3976"/>
                </a:cubicBezTo>
                <a:cubicBezTo>
                  <a:pt x="4683" y="4097"/>
                  <a:pt x="4659" y="4244"/>
                  <a:pt x="4635" y="4390"/>
                </a:cubicBezTo>
                <a:cubicBezTo>
                  <a:pt x="4635" y="4463"/>
                  <a:pt x="4610" y="4536"/>
                  <a:pt x="4610" y="4610"/>
                </a:cubicBezTo>
                <a:cubicBezTo>
                  <a:pt x="4610" y="4658"/>
                  <a:pt x="4610" y="4707"/>
                  <a:pt x="4586" y="4756"/>
                </a:cubicBezTo>
                <a:cubicBezTo>
                  <a:pt x="4562" y="4951"/>
                  <a:pt x="4562" y="5146"/>
                  <a:pt x="4537" y="5341"/>
                </a:cubicBezTo>
                <a:cubicBezTo>
                  <a:pt x="4513" y="5732"/>
                  <a:pt x="4513" y="6146"/>
                  <a:pt x="4537" y="6536"/>
                </a:cubicBezTo>
                <a:lnTo>
                  <a:pt x="4537" y="6683"/>
                </a:lnTo>
                <a:lnTo>
                  <a:pt x="4537" y="6805"/>
                </a:lnTo>
                <a:cubicBezTo>
                  <a:pt x="4537" y="6829"/>
                  <a:pt x="4537" y="6878"/>
                  <a:pt x="4537" y="6902"/>
                </a:cubicBezTo>
                <a:cubicBezTo>
                  <a:pt x="4562" y="6975"/>
                  <a:pt x="4562" y="7049"/>
                  <a:pt x="4586" y="7122"/>
                </a:cubicBezTo>
                <a:lnTo>
                  <a:pt x="4635" y="7195"/>
                </a:lnTo>
                <a:lnTo>
                  <a:pt x="4659" y="7219"/>
                </a:lnTo>
                <a:cubicBezTo>
                  <a:pt x="4647" y="7232"/>
                  <a:pt x="4635" y="7238"/>
                  <a:pt x="4623" y="7238"/>
                </a:cubicBezTo>
                <a:cubicBezTo>
                  <a:pt x="4610" y="7238"/>
                  <a:pt x="4598" y="7232"/>
                  <a:pt x="4586" y="7219"/>
                </a:cubicBezTo>
                <a:cubicBezTo>
                  <a:pt x="4537" y="7219"/>
                  <a:pt x="4488" y="7195"/>
                  <a:pt x="4440" y="7171"/>
                </a:cubicBezTo>
                <a:lnTo>
                  <a:pt x="4415" y="7171"/>
                </a:lnTo>
                <a:lnTo>
                  <a:pt x="4415" y="7146"/>
                </a:lnTo>
                <a:cubicBezTo>
                  <a:pt x="4366" y="7146"/>
                  <a:pt x="4318" y="7097"/>
                  <a:pt x="4269" y="7073"/>
                </a:cubicBezTo>
                <a:cubicBezTo>
                  <a:pt x="4244" y="7049"/>
                  <a:pt x="4196" y="7024"/>
                  <a:pt x="4171" y="7000"/>
                </a:cubicBezTo>
                <a:lnTo>
                  <a:pt x="4098" y="6951"/>
                </a:lnTo>
                <a:lnTo>
                  <a:pt x="4049" y="6902"/>
                </a:lnTo>
                <a:lnTo>
                  <a:pt x="3927" y="6805"/>
                </a:lnTo>
                <a:cubicBezTo>
                  <a:pt x="3757" y="6683"/>
                  <a:pt x="3610" y="6536"/>
                  <a:pt x="3440" y="6414"/>
                </a:cubicBezTo>
                <a:lnTo>
                  <a:pt x="2684" y="5805"/>
                </a:lnTo>
                <a:lnTo>
                  <a:pt x="2025" y="5244"/>
                </a:lnTo>
                <a:cubicBezTo>
                  <a:pt x="1830" y="5097"/>
                  <a:pt x="1684" y="5000"/>
                  <a:pt x="1586" y="4902"/>
                </a:cubicBezTo>
                <a:lnTo>
                  <a:pt x="1586" y="4902"/>
                </a:lnTo>
                <a:lnTo>
                  <a:pt x="1684" y="5000"/>
                </a:lnTo>
                <a:lnTo>
                  <a:pt x="1684" y="5000"/>
                </a:lnTo>
                <a:lnTo>
                  <a:pt x="1586" y="4927"/>
                </a:lnTo>
                <a:cubicBezTo>
                  <a:pt x="1366" y="5000"/>
                  <a:pt x="1147" y="5000"/>
                  <a:pt x="927" y="5000"/>
                </a:cubicBezTo>
                <a:cubicBezTo>
                  <a:pt x="976" y="5049"/>
                  <a:pt x="806" y="5097"/>
                  <a:pt x="659" y="5097"/>
                </a:cubicBezTo>
                <a:lnTo>
                  <a:pt x="635" y="5097"/>
                </a:lnTo>
                <a:lnTo>
                  <a:pt x="586" y="5122"/>
                </a:lnTo>
                <a:cubicBezTo>
                  <a:pt x="537" y="5195"/>
                  <a:pt x="464" y="5268"/>
                  <a:pt x="367" y="5390"/>
                </a:cubicBezTo>
                <a:lnTo>
                  <a:pt x="318" y="5463"/>
                </a:lnTo>
                <a:cubicBezTo>
                  <a:pt x="269" y="5512"/>
                  <a:pt x="245" y="5536"/>
                  <a:pt x="220" y="5585"/>
                </a:cubicBezTo>
                <a:lnTo>
                  <a:pt x="49" y="5780"/>
                </a:lnTo>
                <a:lnTo>
                  <a:pt x="49" y="6073"/>
                </a:lnTo>
                <a:lnTo>
                  <a:pt x="1" y="6024"/>
                </a:lnTo>
                <a:lnTo>
                  <a:pt x="1" y="6024"/>
                </a:lnTo>
                <a:cubicBezTo>
                  <a:pt x="25" y="6317"/>
                  <a:pt x="74" y="6707"/>
                  <a:pt x="74" y="7073"/>
                </a:cubicBezTo>
                <a:cubicBezTo>
                  <a:pt x="74" y="7244"/>
                  <a:pt x="98" y="7414"/>
                  <a:pt x="123" y="7610"/>
                </a:cubicBezTo>
                <a:cubicBezTo>
                  <a:pt x="147" y="7756"/>
                  <a:pt x="171" y="7902"/>
                  <a:pt x="196" y="8000"/>
                </a:cubicBezTo>
                <a:cubicBezTo>
                  <a:pt x="196" y="8122"/>
                  <a:pt x="220" y="8244"/>
                  <a:pt x="245" y="8390"/>
                </a:cubicBezTo>
                <a:cubicBezTo>
                  <a:pt x="245" y="8439"/>
                  <a:pt x="245" y="8488"/>
                  <a:pt x="269" y="8536"/>
                </a:cubicBezTo>
                <a:cubicBezTo>
                  <a:pt x="269" y="8585"/>
                  <a:pt x="269" y="8610"/>
                  <a:pt x="293" y="8658"/>
                </a:cubicBezTo>
                <a:cubicBezTo>
                  <a:pt x="318" y="8853"/>
                  <a:pt x="367" y="9049"/>
                  <a:pt x="391" y="9268"/>
                </a:cubicBezTo>
                <a:cubicBezTo>
                  <a:pt x="440" y="9463"/>
                  <a:pt x="513" y="9683"/>
                  <a:pt x="562" y="9878"/>
                </a:cubicBezTo>
                <a:cubicBezTo>
                  <a:pt x="635" y="10073"/>
                  <a:pt x="708" y="10268"/>
                  <a:pt x="806" y="10488"/>
                </a:cubicBezTo>
                <a:lnTo>
                  <a:pt x="806" y="10561"/>
                </a:lnTo>
                <a:cubicBezTo>
                  <a:pt x="806" y="10609"/>
                  <a:pt x="806" y="10683"/>
                  <a:pt x="830" y="10756"/>
                </a:cubicBezTo>
                <a:lnTo>
                  <a:pt x="903" y="11024"/>
                </a:lnTo>
                <a:lnTo>
                  <a:pt x="952" y="11097"/>
                </a:lnTo>
                <a:lnTo>
                  <a:pt x="1220" y="11097"/>
                </a:lnTo>
                <a:cubicBezTo>
                  <a:pt x="1391" y="11097"/>
                  <a:pt x="1586" y="11073"/>
                  <a:pt x="1781" y="11024"/>
                </a:cubicBezTo>
                <a:cubicBezTo>
                  <a:pt x="2171" y="10902"/>
                  <a:pt x="2537" y="10609"/>
                  <a:pt x="2488" y="10146"/>
                </a:cubicBezTo>
                <a:lnTo>
                  <a:pt x="2537" y="10146"/>
                </a:lnTo>
                <a:cubicBezTo>
                  <a:pt x="2537" y="10146"/>
                  <a:pt x="2464" y="10000"/>
                  <a:pt x="2464" y="10000"/>
                </a:cubicBezTo>
                <a:cubicBezTo>
                  <a:pt x="2415" y="9780"/>
                  <a:pt x="2318" y="9683"/>
                  <a:pt x="2366" y="9683"/>
                </a:cubicBezTo>
                <a:lnTo>
                  <a:pt x="2464" y="9975"/>
                </a:lnTo>
                <a:cubicBezTo>
                  <a:pt x="2445" y="9889"/>
                  <a:pt x="2441" y="9859"/>
                  <a:pt x="2447" y="9859"/>
                </a:cubicBezTo>
                <a:cubicBezTo>
                  <a:pt x="2457" y="9859"/>
                  <a:pt x="2493" y="9931"/>
                  <a:pt x="2537" y="9975"/>
                </a:cubicBezTo>
                <a:cubicBezTo>
                  <a:pt x="2488" y="9878"/>
                  <a:pt x="2488" y="9805"/>
                  <a:pt x="2464" y="9731"/>
                </a:cubicBezTo>
                <a:cubicBezTo>
                  <a:pt x="2458" y="9720"/>
                  <a:pt x="2455" y="9715"/>
                  <a:pt x="2454" y="9715"/>
                </a:cubicBezTo>
                <a:cubicBezTo>
                  <a:pt x="2450" y="9715"/>
                  <a:pt x="2464" y="9767"/>
                  <a:pt x="2464" y="9805"/>
                </a:cubicBezTo>
                <a:cubicBezTo>
                  <a:pt x="2391" y="9683"/>
                  <a:pt x="2318" y="9536"/>
                  <a:pt x="2269" y="9414"/>
                </a:cubicBezTo>
                <a:cubicBezTo>
                  <a:pt x="2220" y="9195"/>
                  <a:pt x="2342" y="9366"/>
                  <a:pt x="2269" y="9097"/>
                </a:cubicBezTo>
                <a:cubicBezTo>
                  <a:pt x="2220" y="8878"/>
                  <a:pt x="2171" y="8683"/>
                  <a:pt x="2123" y="8463"/>
                </a:cubicBezTo>
                <a:lnTo>
                  <a:pt x="2049" y="8122"/>
                </a:lnTo>
                <a:lnTo>
                  <a:pt x="2049" y="8049"/>
                </a:lnTo>
                <a:lnTo>
                  <a:pt x="2049" y="8024"/>
                </a:lnTo>
                <a:cubicBezTo>
                  <a:pt x="2049" y="7975"/>
                  <a:pt x="2049" y="7951"/>
                  <a:pt x="2074" y="7927"/>
                </a:cubicBezTo>
                <a:lnTo>
                  <a:pt x="2074" y="7878"/>
                </a:lnTo>
                <a:lnTo>
                  <a:pt x="2098" y="7878"/>
                </a:lnTo>
                <a:cubicBezTo>
                  <a:pt x="2123" y="7902"/>
                  <a:pt x="2098" y="7902"/>
                  <a:pt x="2123" y="7927"/>
                </a:cubicBezTo>
                <a:lnTo>
                  <a:pt x="2147" y="7927"/>
                </a:lnTo>
                <a:cubicBezTo>
                  <a:pt x="2147" y="7943"/>
                  <a:pt x="2147" y="7959"/>
                  <a:pt x="2147" y="7975"/>
                </a:cubicBezTo>
                <a:lnTo>
                  <a:pt x="2220" y="8049"/>
                </a:lnTo>
                <a:lnTo>
                  <a:pt x="2586" y="8317"/>
                </a:lnTo>
                <a:cubicBezTo>
                  <a:pt x="2635" y="8366"/>
                  <a:pt x="2708" y="8414"/>
                  <a:pt x="2781" y="8463"/>
                </a:cubicBezTo>
                <a:cubicBezTo>
                  <a:pt x="2830" y="8512"/>
                  <a:pt x="2879" y="8536"/>
                  <a:pt x="3001" y="8634"/>
                </a:cubicBezTo>
                <a:lnTo>
                  <a:pt x="3635" y="9073"/>
                </a:lnTo>
                <a:cubicBezTo>
                  <a:pt x="4025" y="9317"/>
                  <a:pt x="4293" y="9463"/>
                  <a:pt x="4293" y="9463"/>
                </a:cubicBezTo>
                <a:lnTo>
                  <a:pt x="4342" y="9390"/>
                </a:lnTo>
                <a:cubicBezTo>
                  <a:pt x="4513" y="9463"/>
                  <a:pt x="4659" y="9561"/>
                  <a:pt x="4805" y="9683"/>
                </a:cubicBezTo>
                <a:cubicBezTo>
                  <a:pt x="4830" y="9731"/>
                  <a:pt x="4879" y="9756"/>
                  <a:pt x="4903" y="9780"/>
                </a:cubicBezTo>
                <a:lnTo>
                  <a:pt x="5025" y="9853"/>
                </a:lnTo>
                <a:lnTo>
                  <a:pt x="5220" y="9927"/>
                </a:lnTo>
                <a:cubicBezTo>
                  <a:pt x="5391" y="9951"/>
                  <a:pt x="5562" y="10000"/>
                  <a:pt x="5732" y="10097"/>
                </a:cubicBezTo>
                <a:cubicBezTo>
                  <a:pt x="5805" y="10024"/>
                  <a:pt x="5879" y="9951"/>
                  <a:pt x="5952" y="9878"/>
                </a:cubicBezTo>
                <a:lnTo>
                  <a:pt x="6025" y="9805"/>
                </a:lnTo>
                <a:cubicBezTo>
                  <a:pt x="6025" y="9780"/>
                  <a:pt x="6049" y="9756"/>
                  <a:pt x="6049" y="9731"/>
                </a:cubicBezTo>
                <a:cubicBezTo>
                  <a:pt x="6049" y="9731"/>
                  <a:pt x="6146" y="9654"/>
                  <a:pt x="6167" y="9654"/>
                </a:cubicBezTo>
                <a:cubicBezTo>
                  <a:pt x="6170" y="9654"/>
                  <a:pt x="6171" y="9656"/>
                  <a:pt x="6171" y="9658"/>
                </a:cubicBezTo>
                <a:cubicBezTo>
                  <a:pt x="6171" y="9585"/>
                  <a:pt x="6269" y="9536"/>
                  <a:pt x="6342" y="9463"/>
                </a:cubicBezTo>
                <a:cubicBezTo>
                  <a:pt x="6357" y="9440"/>
                  <a:pt x="6361" y="9431"/>
                  <a:pt x="6357" y="9431"/>
                </a:cubicBezTo>
                <a:cubicBezTo>
                  <a:pt x="6349" y="9431"/>
                  <a:pt x="6310" y="9471"/>
                  <a:pt x="6293" y="9488"/>
                </a:cubicBezTo>
                <a:lnTo>
                  <a:pt x="6366" y="9390"/>
                </a:lnTo>
                <a:cubicBezTo>
                  <a:pt x="6366" y="9382"/>
                  <a:pt x="6369" y="9379"/>
                  <a:pt x="6373" y="9379"/>
                </a:cubicBezTo>
                <a:cubicBezTo>
                  <a:pt x="6378" y="9379"/>
                  <a:pt x="6385" y="9384"/>
                  <a:pt x="6388" y="9388"/>
                </a:cubicBezTo>
                <a:lnTo>
                  <a:pt x="6388" y="9388"/>
                </a:lnTo>
                <a:cubicBezTo>
                  <a:pt x="6395" y="9378"/>
                  <a:pt x="6405" y="9361"/>
                  <a:pt x="6415" y="9341"/>
                </a:cubicBezTo>
                <a:cubicBezTo>
                  <a:pt x="6464" y="9244"/>
                  <a:pt x="6586" y="9097"/>
                  <a:pt x="7074" y="8488"/>
                </a:cubicBezTo>
                <a:cubicBezTo>
                  <a:pt x="7025" y="8366"/>
                  <a:pt x="6976" y="8268"/>
                  <a:pt x="6927" y="8146"/>
                </a:cubicBezTo>
                <a:lnTo>
                  <a:pt x="6854" y="8000"/>
                </a:lnTo>
                <a:cubicBezTo>
                  <a:pt x="6830" y="7951"/>
                  <a:pt x="6805" y="7878"/>
                  <a:pt x="6805" y="7829"/>
                </a:cubicBezTo>
                <a:cubicBezTo>
                  <a:pt x="6757" y="7658"/>
                  <a:pt x="6708" y="7463"/>
                  <a:pt x="6683" y="7268"/>
                </a:cubicBezTo>
                <a:cubicBezTo>
                  <a:pt x="6659" y="7171"/>
                  <a:pt x="6635" y="7073"/>
                  <a:pt x="6610" y="6975"/>
                </a:cubicBezTo>
                <a:lnTo>
                  <a:pt x="6586" y="6683"/>
                </a:lnTo>
                <a:lnTo>
                  <a:pt x="6562" y="6561"/>
                </a:lnTo>
                <a:lnTo>
                  <a:pt x="6562" y="6488"/>
                </a:lnTo>
                <a:lnTo>
                  <a:pt x="6562" y="6366"/>
                </a:lnTo>
                <a:cubicBezTo>
                  <a:pt x="6562" y="6024"/>
                  <a:pt x="6562" y="5707"/>
                  <a:pt x="6586" y="5366"/>
                </a:cubicBezTo>
                <a:cubicBezTo>
                  <a:pt x="6586" y="5219"/>
                  <a:pt x="6610" y="5073"/>
                  <a:pt x="6610" y="4927"/>
                </a:cubicBezTo>
                <a:lnTo>
                  <a:pt x="6610" y="4878"/>
                </a:lnTo>
                <a:cubicBezTo>
                  <a:pt x="6598" y="4854"/>
                  <a:pt x="6598" y="4854"/>
                  <a:pt x="6592" y="4854"/>
                </a:cubicBezTo>
                <a:cubicBezTo>
                  <a:pt x="6586" y="4854"/>
                  <a:pt x="6574" y="4854"/>
                  <a:pt x="6537" y="4829"/>
                </a:cubicBezTo>
                <a:cubicBezTo>
                  <a:pt x="6464" y="4780"/>
                  <a:pt x="6561" y="4805"/>
                  <a:pt x="6537" y="4756"/>
                </a:cubicBezTo>
                <a:lnTo>
                  <a:pt x="6537" y="4756"/>
                </a:lnTo>
                <a:cubicBezTo>
                  <a:pt x="6562" y="4805"/>
                  <a:pt x="6586" y="4805"/>
                  <a:pt x="6586" y="4805"/>
                </a:cubicBezTo>
                <a:cubicBezTo>
                  <a:pt x="6586" y="4805"/>
                  <a:pt x="6586" y="4805"/>
                  <a:pt x="6635" y="4902"/>
                </a:cubicBezTo>
                <a:lnTo>
                  <a:pt x="6610" y="4805"/>
                </a:lnTo>
                <a:lnTo>
                  <a:pt x="6635" y="4854"/>
                </a:lnTo>
                <a:cubicBezTo>
                  <a:pt x="6635" y="4854"/>
                  <a:pt x="6635" y="4829"/>
                  <a:pt x="6635" y="4829"/>
                </a:cubicBezTo>
                <a:cubicBezTo>
                  <a:pt x="6635" y="4800"/>
                  <a:pt x="6635" y="4790"/>
                  <a:pt x="6636" y="4790"/>
                </a:cubicBezTo>
                <a:cubicBezTo>
                  <a:pt x="6638" y="4790"/>
                  <a:pt x="6644" y="4814"/>
                  <a:pt x="6659" y="4829"/>
                </a:cubicBezTo>
                <a:cubicBezTo>
                  <a:pt x="6659" y="4829"/>
                  <a:pt x="6659" y="4805"/>
                  <a:pt x="6683" y="4780"/>
                </a:cubicBezTo>
                <a:lnTo>
                  <a:pt x="6708" y="4780"/>
                </a:lnTo>
                <a:cubicBezTo>
                  <a:pt x="6708" y="4780"/>
                  <a:pt x="6708" y="4756"/>
                  <a:pt x="6757" y="4756"/>
                </a:cubicBezTo>
                <a:cubicBezTo>
                  <a:pt x="6781" y="4756"/>
                  <a:pt x="6757" y="4756"/>
                  <a:pt x="6757" y="4780"/>
                </a:cubicBezTo>
                <a:lnTo>
                  <a:pt x="6830" y="4854"/>
                </a:lnTo>
                <a:cubicBezTo>
                  <a:pt x="6903" y="4902"/>
                  <a:pt x="6976" y="4951"/>
                  <a:pt x="6976" y="5000"/>
                </a:cubicBezTo>
                <a:cubicBezTo>
                  <a:pt x="7053" y="5058"/>
                  <a:pt x="7238" y="5269"/>
                  <a:pt x="7299" y="5269"/>
                </a:cubicBezTo>
                <a:cubicBezTo>
                  <a:pt x="7315" y="5269"/>
                  <a:pt x="7323" y="5255"/>
                  <a:pt x="7318" y="5219"/>
                </a:cubicBezTo>
                <a:lnTo>
                  <a:pt x="7318" y="5219"/>
                </a:lnTo>
                <a:cubicBezTo>
                  <a:pt x="7337" y="5278"/>
                  <a:pt x="7483" y="5479"/>
                  <a:pt x="7450" y="5479"/>
                </a:cubicBezTo>
                <a:cubicBezTo>
                  <a:pt x="7443" y="5479"/>
                  <a:pt x="7424" y="5467"/>
                  <a:pt x="7391" y="5439"/>
                </a:cubicBezTo>
                <a:lnTo>
                  <a:pt x="7391" y="5439"/>
                </a:lnTo>
                <a:cubicBezTo>
                  <a:pt x="7464" y="5512"/>
                  <a:pt x="7537" y="5610"/>
                  <a:pt x="7635" y="5683"/>
                </a:cubicBezTo>
                <a:lnTo>
                  <a:pt x="7537" y="5536"/>
                </a:lnTo>
                <a:lnTo>
                  <a:pt x="7537" y="5536"/>
                </a:lnTo>
                <a:cubicBezTo>
                  <a:pt x="7732" y="5780"/>
                  <a:pt x="7952" y="6000"/>
                  <a:pt x="8196" y="6195"/>
                </a:cubicBezTo>
                <a:lnTo>
                  <a:pt x="8098" y="6073"/>
                </a:lnTo>
                <a:lnTo>
                  <a:pt x="8098" y="6073"/>
                </a:lnTo>
                <a:cubicBezTo>
                  <a:pt x="8269" y="6244"/>
                  <a:pt x="8440" y="6414"/>
                  <a:pt x="8440" y="6536"/>
                </a:cubicBezTo>
                <a:lnTo>
                  <a:pt x="8464" y="6561"/>
                </a:lnTo>
                <a:lnTo>
                  <a:pt x="8805" y="6902"/>
                </a:lnTo>
                <a:cubicBezTo>
                  <a:pt x="9000" y="7097"/>
                  <a:pt x="9220" y="7292"/>
                  <a:pt x="9439" y="7488"/>
                </a:cubicBezTo>
                <a:lnTo>
                  <a:pt x="9293" y="7317"/>
                </a:lnTo>
                <a:lnTo>
                  <a:pt x="9293" y="7317"/>
                </a:lnTo>
                <a:cubicBezTo>
                  <a:pt x="9415" y="7414"/>
                  <a:pt x="9659" y="7634"/>
                  <a:pt x="9952" y="7878"/>
                </a:cubicBezTo>
                <a:cubicBezTo>
                  <a:pt x="10122" y="7853"/>
                  <a:pt x="10269" y="7829"/>
                  <a:pt x="10391" y="7805"/>
                </a:cubicBezTo>
                <a:cubicBezTo>
                  <a:pt x="10513" y="7805"/>
                  <a:pt x="10683" y="7780"/>
                  <a:pt x="10830" y="7756"/>
                </a:cubicBezTo>
                <a:cubicBezTo>
                  <a:pt x="10952" y="7707"/>
                  <a:pt x="11074" y="7634"/>
                  <a:pt x="11196" y="7561"/>
                </a:cubicBezTo>
                <a:lnTo>
                  <a:pt x="11391" y="7463"/>
                </a:lnTo>
                <a:cubicBezTo>
                  <a:pt x="11439" y="7414"/>
                  <a:pt x="11488" y="7390"/>
                  <a:pt x="11586" y="7341"/>
                </a:cubicBezTo>
                <a:cubicBezTo>
                  <a:pt x="11683" y="6878"/>
                  <a:pt x="11781" y="6414"/>
                  <a:pt x="11854" y="5951"/>
                </a:cubicBezTo>
                <a:lnTo>
                  <a:pt x="11854" y="5951"/>
                </a:lnTo>
                <a:cubicBezTo>
                  <a:pt x="11854" y="5951"/>
                  <a:pt x="11830" y="6024"/>
                  <a:pt x="11805" y="6097"/>
                </a:cubicBezTo>
                <a:lnTo>
                  <a:pt x="11757" y="6219"/>
                </a:lnTo>
                <a:lnTo>
                  <a:pt x="11757" y="6146"/>
                </a:lnTo>
                <a:cubicBezTo>
                  <a:pt x="11757" y="6073"/>
                  <a:pt x="11757" y="6000"/>
                  <a:pt x="11781" y="5951"/>
                </a:cubicBezTo>
                <a:cubicBezTo>
                  <a:pt x="11781" y="5805"/>
                  <a:pt x="11805" y="5658"/>
                  <a:pt x="11805" y="5658"/>
                </a:cubicBezTo>
                <a:cubicBezTo>
                  <a:pt x="11805" y="5698"/>
                  <a:pt x="11886" y="5900"/>
                  <a:pt x="11890" y="6000"/>
                </a:cubicBezTo>
                <a:lnTo>
                  <a:pt x="11890" y="6000"/>
                </a:lnTo>
                <a:cubicBezTo>
                  <a:pt x="11911" y="5905"/>
                  <a:pt x="11935" y="5778"/>
                  <a:pt x="11976" y="5634"/>
                </a:cubicBezTo>
                <a:cubicBezTo>
                  <a:pt x="11976" y="5536"/>
                  <a:pt x="12000" y="5439"/>
                  <a:pt x="12025" y="5341"/>
                </a:cubicBezTo>
                <a:cubicBezTo>
                  <a:pt x="12025" y="5244"/>
                  <a:pt x="12049" y="5195"/>
                  <a:pt x="12049" y="5122"/>
                </a:cubicBezTo>
                <a:cubicBezTo>
                  <a:pt x="12098" y="4854"/>
                  <a:pt x="12147" y="4512"/>
                  <a:pt x="12196" y="4122"/>
                </a:cubicBezTo>
                <a:cubicBezTo>
                  <a:pt x="12220" y="3878"/>
                  <a:pt x="12244" y="3610"/>
                  <a:pt x="12293" y="3341"/>
                </a:cubicBezTo>
                <a:cubicBezTo>
                  <a:pt x="12293" y="3219"/>
                  <a:pt x="12317" y="3122"/>
                  <a:pt x="12342" y="3000"/>
                </a:cubicBezTo>
                <a:cubicBezTo>
                  <a:pt x="12342" y="2927"/>
                  <a:pt x="12366" y="2829"/>
                  <a:pt x="12391" y="2756"/>
                </a:cubicBezTo>
                <a:cubicBezTo>
                  <a:pt x="12391" y="2707"/>
                  <a:pt x="12415" y="2683"/>
                  <a:pt x="12439" y="2658"/>
                </a:cubicBezTo>
                <a:cubicBezTo>
                  <a:pt x="12439" y="2683"/>
                  <a:pt x="12464" y="2707"/>
                  <a:pt x="12464" y="2732"/>
                </a:cubicBezTo>
                <a:cubicBezTo>
                  <a:pt x="12488" y="2805"/>
                  <a:pt x="12513" y="2902"/>
                  <a:pt x="12513" y="2976"/>
                </a:cubicBezTo>
                <a:cubicBezTo>
                  <a:pt x="12531" y="2976"/>
                  <a:pt x="12521" y="2903"/>
                  <a:pt x="12538" y="2903"/>
                </a:cubicBezTo>
                <a:cubicBezTo>
                  <a:pt x="12543" y="2903"/>
                  <a:pt x="12550" y="2910"/>
                  <a:pt x="12561" y="2927"/>
                </a:cubicBezTo>
                <a:cubicBezTo>
                  <a:pt x="12561" y="2976"/>
                  <a:pt x="12561" y="3000"/>
                  <a:pt x="12561" y="3024"/>
                </a:cubicBezTo>
                <a:cubicBezTo>
                  <a:pt x="12561" y="3024"/>
                  <a:pt x="12575" y="3065"/>
                  <a:pt x="12582" y="3065"/>
                </a:cubicBezTo>
                <a:cubicBezTo>
                  <a:pt x="12584" y="3065"/>
                  <a:pt x="12586" y="3061"/>
                  <a:pt x="12586" y="3049"/>
                </a:cubicBezTo>
                <a:cubicBezTo>
                  <a:pt x="12561" y="2951"/>
                  <a:pt x="12561" y="2854"/>
                  <a:pt x="12537" y="2732"/>
                </a:cubicBezTo>
                <a:lnTo>
                  <a:pt x="12537" y="2732"/>
                </a:lnTo>
                <a:lnTo>
                  <a:pt x="12610" y="2854"/>
                </a:lnTo>
                <a:lnTo>
                  <a:pt x="12610" y="2927"/>
                </a:lnTo>
                <a:cubicBezTo>
                  <a:pt x="12610" y="2927"/>
                  <a:pt x="12628" y="2873"/>
                  <a:pt x="12664" y="2873"/>
                </a:cubicBezTo>
                <a:cubicBezTo>
                  <a:pt x="12670" y="2873"/>
                  <a:pt x="12676" y="2874"/>
                  <a:pt x="12683" y="2878"/>
                </a:cubicBezTo>
                <a:cubicBezTo>
                  <a:pt x="12708" y="2878"/>
                  <a:pt x="12708" y="2902"/>
                  <a:pt x="12732" y="2927"/>
                </a:cubicBezTo>
                <a:cubicBezTo>
                  <a:pt x="12781" y="3049"/>
                  <a:pt x="12854" y="3146"/>
                  <a:pt x="12927" y="3244"/>
                </a:cubicBezTo>
                <a:cubicBezTo>
                  <a:pt x="13074" y="3488"/>
                  <a:pt x="13220" y="3707"/>
                  <a:pt x="13366" y="3951"/>
                </a:cubicBezTo>
                <a:cubicBezTo>
                  <a:pt x="13342" y="3951"/>
                  <a:pt x="13269" y="3854"/>
                  <a:pt x="13171" y="3756"/>
                </a:cubicBezTo>
                <a:lnTo>
                  <a:pt x="13171" y="3756"/>
                </a:lnTo>
                <a:cubicBezTo>
                  <a:pt x="13220" y="3829"/>
                  <a:pt x="13269" y="3902"/>
                  <a:pt x="13317" y="4000"/>
                </a:cubicBezTo>
                <a:cubicBezTo>
                  <a:pt x="13309" y="3973"/>
                  <a:pt x="13309" y="3963"/>
                  <a:pt x="13314" y="3963"/>
                </a:cubicBezTo>
                <a:cubicBezTo>
                  <a:pt x="13335" y="3963"/>
                  <a:pt x="13438" y="4115"/>
                  <a:pt x="13446" y="4115"/>
                </a:cubicBezTo>
                <a:cubicBezTo>
                  <a:pt x="13448" y="4115"/>
                  <a:pt x="13446" y="4110"/>
                  <a:pt x="13439" y="4097"/>
                </a:cubicBezTo>
                <a:lnTo>
                  <a:pt x="13439" y="4097"/>
                </a:lnTo>
                <a:cubicBezTo>
                  <a:pt x="13781" y="4415"/>
                  <a:pt x="14025" y="4951"/>
                  <a:pt x="14317" y="5268"/>
                </a:cubicBezTo>
                <a:cubicBezTo>
                  <a:pt x="14415" y="5244"/>
                  <a:pt x="16171" y="5097"/>
                  <a:pt x="16244" y="5049"/>
                </a:cubicBezTo>
                <a:cubicBezTo>
                  <a:pt x="16317" y="5146"/>
                  <a:pt x="16391" y="5268"/>
                  <a:pt x="16415" y="5293"/>
                </a:cubicBezTo>
                <a:cubicBezTo>
                  <a:pt x="16366" y="5171"/>
                  <a:pt x="16293" y="5049"/>
                  <a:pt x="16195" y="4927"/>
                </a:cubicBezTo>
                <a:lnTo>
                  <a:pt x="16122" y="4951"/>
                </a:lnTo>
                <a:cubicBezTo>
                  <a:pt x="15952" y="4707"/>
                  <a:pt x="16122" y="4878"/>
                  <a:pt x="15952" y="4634"/>
                </a:cubicBezTo>
                <a:cubicBezTo>
                  <a:pt x="15956" y="4629"/>
                  <a:pt x="15962" y="4627"/>
                  <a:pt x="15968" y="4627"/>
                </a:cubicBezTo>
                <a:cubicBezTo>
                  <a:pt x="16028" y="4627"/>
                  <a:pt x="16161" y="4823"/>
                  <a:pt x="16293" y="5000"/>
                </a:cubicBezTo>
                <a:cubicBezTo>
                  <a:pt x="16171" y="4829"/>
                  <a:pt x="16073" y="4634"/>
                  <a:pt x="15976" y="4585"/>
                </a:cubicBezTo>
                <a:cubicBezTo>
                  <a:pt x="15878" y="4390"/>
                  <a:pt x="16049" y="4585"/>
                  <a:pt x="15927" y="4341"/>
                </a:cubicBezTo>
                <a:cubicBezTo>
                  <a:pt x="15781" y="4195"/>
                  <a:pt x="15659" y="4049"/>
                  <a:pt x="15561" y="3878"/>
                </a:cubicBezTo>
                <a:cubicBezTo>
                  <a:pt x="15342" y="3439"/>
                  <a:pt x="15098" y="3293"/>
                  <a:pt x="14903" y="2878"/>
                </a:cubicBezTo>
                <a:lnTo>
                  <a:pt x="14903" y="2878"/>
                </a:lnTo>
                <a:lnTo>
                  <a:pt x="14927" y="2927"/>
                </a:lnTo>
                <a:cubicBezTo>
                  <a:pt x="14882" y="2791"/>
                  <a:pt x="14689" y="2570"/>
                  <a:pt x="14564" y="2325"/>
                </a:cubicBezTo>
                <a:lnTo>
                  <a:pt x="14564" y="2325"/>
                </a:lnTo>
                <a:cubicBezTo>
                  <a:pt x="14571" y="2347"/>
                  <a:pt x="14571" y="2363"/>
                  <a:pt x="14562" y="2363"/>
                </a:cubicBezTo>
                <a:cubicBezTo>
                  <a:pt x="14552" y="2363"/>
                  <a:pt x="14528" y="2338"/>
                  <a:pt x="14488" y="2268"/>
                </a:cubicBezTo>
                <a:cubicBezTo>
                  <a:pt x="14147" y="1732"/>
                  <a:pt x="13903" y="1390"/>
                  <a:pt x="13659" y="951"/>
                </a:cubicBezTo>
                <a:lnTo>
                  <a:pt x="13391" y="659"/>
                </a:lnTo>
                <a:lnTo>
                  <a:pt x="13000" y="0"/>
                </a:lnTo>
                <a:close/>
              </a:path>
            </a:pathLst>
          </a:custGeom>
          <a:solidFill>
            <a:srgbClr val="9244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68" name="Google Shape;668;p20"/>
          <p:cNvSpPr/>
          <p:nvPr/>
        </p:nvSpPr>
        <p:spPr>
          <a:xfrm rot="7659018">
            <a:off x="362891" y="5353882"/>
            <a:ext cx="695700" cy="579735"/>
          </a:xfrm>
          <a:custGeom>
            <a:avLst/>
            <a:gdLst/>
            <a:ahLst/>
            <a:cxnLst/>
            <a:rect l="l" t="t" r="r" b="b"/>
            <a:pathLst>
              <a:path w="15952" h="13293" extrusionOk="0">
                <a:moveTo>
                  <a:pt x="1965" y="4136"/>
                </a:moveTo>
                <a:cubicBezTo>
                  <a:pt x="1969" y="4136"/>
                  <a:pt x="1973" y="4139"/>
                  <a:pt x="1976" y="4147"/>
                </a:cubicBezTo>
                <a:lnTo>
                  <a:pt x="1853" y="4285"/>
                </a:lnTo>
                <a:lnTo>
                  <a:pt x="1853" y="4285"/>
                </a:lnTo>
                <a:cubicBezTo>
                  <a:pt x="1921" y="4199"/>
                  <a:pt x="1947" y="4136"/>
                  <a:pt x="1965" y="4136"/>
                </a:cubicBezTo>
                <a:close/>
                <a:moveTo>
                  <a:pt x="4077" y="7219"/>
                </a:moveTo>
                <a:lnTo>
                  <a:pt x="4077" y="7219"/>
                </a:lnTo>
                <a:cubicBezTo>
                  <a:pt x="4076" y="7219"/>
                  <a:pt x="4075" y="7219"/>
                  <a:pt x="4074" y="7220"/>
                </a:cubicBezTo>
                <a:cubicBezTo>
                  <a:pt x="4076" y="7220"/>
                  <a:pt x="4077" y="7219"/>
                  <a:pt x="4077" y="7219"/>
                </a:cubicBezTo>
                <a:close/>
                <a:moveTo>
                  <a:pt x="10333" y="9981"/>
                </a:moveTo>
                <a:lnTo>
                  <a:pt x="10293" y="10000"/>
                </a:lnTo>
                <a:cubicBezTo>
                  <a:pt x="10305" y="10000"/>
                  <a:pt x="10318" y="9993"/>
                  <a:pt x="10333" y="9981"/>
                </a:cubicBezTo>
                <a:close/>
                <a:moveTo>
                  <a:pt x="3928" y="0"/>
                </a:moveTo>
                <a:lnTo>
                  <a:pt x="3684" y="195"/>
                </a:lnTo>
                <a:lnTo>
                  <a:pt x="3708" y="122"/>
                </a:lnTo>
                <a:lnTo>
                  <a:pt x="3708" y="122"/>
                </a:lnTo>
                <a:cubicBezTo>
                  <a:pt x="3464" y="293"/>
                  <a:pt x="3171" y="537"/>
                  <a:pt x="2879" y="756"/>
                </a:cubicBezTo>
                <a:cubicBezTo>
                  <a:pt x="2732" y="854"/>
                  <a:pt x="2586" y="976"/>
                  <a:pt x="2464" y="1098"/>
                </a:cubicBezTo>
                <a:lnTo>
                  <a:pt x="2147" y="1366"/>
                </a:lnTo>
                <a:cubicBezTo>
                  <a:pt x="2074" y="1464"/>
                  <a:pt x="1976" y="1537"/>
                  <a:pt x="1879" y="1610"/>
                </a:cubicBezTo>
                <a:cubicBezTo>
                  <a:pt x="1757" y="1708"/>
                  <a:pt x="1806" y="1683"/>
                  <a:pt x="1757" y="1732"/>
                </a:cubicBezTo>
                <a:lnTo>
                  <a:pt x="1659" y="1830"/>
                </a:lnTo>
                <a:cubicBezTo>
                  <a:pt x="1513" y="1951"/>
                  <a:pt x="1367" y="2098"/>
                  <a:pt x="1220" y="2244"/>
                </a:cubicBezTo>
                <a:cubicBezTo>
                  <a:pt x="1074" y="2390"/>
                  <a:pt x="952" y="2561"/>
                  <a:pt x="806" y="2732"/>
                </a:cubicBezTo>
                <a:cubicBezTo>
                  <a:pt x="684" y="2903"/>
                  <a:pt x="562" y="3073"/>
                  <a:pt x="440" y="3269"/>
                </a:cubicBezTo>
                <a:lnTo>
                  <a:pt x="391" y="3317"/>
                </a:lnTo>
                <a:cubicBezTo>
                  <a:pt x="342" y="3366"/>
                  <a:pt x="293" y="3415"/>
                  <a:pt x="245" y="3464"/>
                </a:cubicBezTo>
                <a:lnTo>
                  <a:pt x="50" y="3659"/>
                </a:lnTo>
                <a:lnTo>
                  <a:pt x="1" y="3732"/>
                </a:lnTo>
                <a:cubicBezTo>
                  <a:pt x="50" y="3829"/>
                  <a:pt x="98" y="3903"/>
                  <a:pt x="147" y="3976"/>
                </a:cubicBezTo>
                <a:cubicBezTo>
                  <a:pt x="269" y="4122"/>
                  <a:pt x="391" y="4268"/>
                  <a:pt x="537" y="4390"/>
                </a:cubicBezTo>
                <a:cubicBezTo>
                  <a:pt x="731" y="4539"/>
                  <a:pt x="970" y="4661"/>
                  <a:pt x="1210" y="4661"/>
                </a:cubicBezTo>
                <a:cubicBezTo>
                  <a:pt x="1363" y="4661"/>
                  <a:pt x="1517" y="4611"/>
                  <a:pt x="1659" y="4488"/>
                </a:cubicBezTo>
                <a:lnTo>
                  <a:pt x="1684" y="4537"/>
                </a:lnTo>
                <a:cubicBezTo>
                  <a:pt x="1684" y="4537"/>
                  <a:pt x="1781" y="4366"/>
                  <a:pt x="1781" y="4366"/>
                </a:cubicBezTo>
                <a:cubicBezTo>
                  <a:pt x="1794" y="4351"/>
                  <a:pt x="1806" y="4338"/>
                  <a:pt x="1816" y="4327"/>
                </a:cubicBezTo>
                <a:lnTo>
                  <a:pt x="1816" y="4327"/>
                </a:lnTo>
                <a:lnTo>
                  <a:pt x="1781" y="4366"/>
                </a:lnTo>
                <a:cubicBezTo>
                  <a:pt x="1801" y="4346"/>
                  <a:pt x="1819" y="4327"/>
                  <a:pt x="1835" y="4308"/>
                </a:cubicBezTo>
                <a:lnTo>
                  <a:pt x="1835" y="4308"/>
                </a:lnTo>
                <a:cubicBezTo>
                  <a:pt x="1850" y="4293"/>
                  <a:pt x="1860" y="4287"/>
                  <a:pt x="1865" y="4287"/>
                </a:cubicBezTo>
                <a:cubicBezTo>
                  <a:pt x="1883" y="4287"/>
                  <a:pt x="1846" y="4367"/>
                  <a:pt x="1830" y="4415"/>
                </a:cubicBezTo>
                <a:cubicBezTo>
                  <a:pt x="1879" y="4366"/>
                  <a:pt x="1928" y="4293"/>
                  <a:pt x="2001" y="4244"/>
                </a:cubicBezTo>
                <a:cubicBezTo>
                  <a:pt x="2001" y="4229"/>
                  <a:pt x="1996" y="4223"/>
                  <a:pt x="1989" y="4223"/>
                </a:cubicBezTo>
                <a:cubicBezTo>
                  <a:pt x="1973" y="4223"/>
                  <a:pt x="1944" y="4252"/>
                  <a:pt x="1928" y="4268"/>
                </a:cubicBezTo>
                <a:cubicBezTo>
                  <a:pt x="2001" y="4147"/>
                  <a:pt x="2074" y="4025"/>
                  <a:pt x="2147" y="3903"/>
                </a:cubicBezTo>
                <a:cubicBezTo>
                  <a:pt x="2205" y="3836"/>
                  <a:pt x="2228" y="3825"/>
                  <a:pt x="2246" y="3825"/>
                </a:cubicBezTo>
                <a:cubicBezTo>
                  <a:pt x="2254" y="3825"/>
                  <a:pt x="2261" y="3827"/>
                  <a:pt x="2270" y="3827"/>
                </a:cubicBezTo>
                <a:cubicBezTo>
                  <a:pt x="2290" y="3827"/>
                  <a:pt x="2318" y="3815"/>
                  <a:pt x="2391" y="3732"/>
                </a:cubicBezTo>
                <a:cubicBezTo>
                  <a:pt x="2562" y="3537"/>
                  <a:pt x="2684" y="3390"/>
                  <a:pt x="2830" y="3244"/>
                </a:cubicBezTo>
                <a:lnTo>
                  <a:pt x="3074" y="3000"/>
                </a:lnTo>
                <a:lnTo>
                  <a:pt x="3123" y="2951"/>
                </a:lnTo>
                <a:lnTo>
                  <a:pt x="3147" y="2951"/>
                </a:lnTo>
                <a:cubicBezTo>
                  <a:pt x="3171" y="2927"/>
                  <a:pt x="3196" y="2903"/>
                  <a:pt x="3245" y="2903"/>
                </a:cubicBezTo>
                <a:lnTo>
                  <a:pt x="3293" y="2903"/>
                </a:lnTo>
                <a:cubicBezTo>
                  <a:pt x="3293" y="2903"/>
                  <a:pt x="3293" y="2927"/>
                  <a:pt x="3293" y="2927"/>
                </a:cubicBezTo>
                <a:cubicBezTo>
                  <a:pt x="3269" y="2951"/>
                  <a:pt x="3269" y="2951"/>
                  <a:pt x="3269" y="2976"/>
                </a:cubicBezTo>
                <a:cubicBezTo>
                  <a:pt x="3245" y="3000"/>
                  <a:pt x="3220" y="3025"/>
                  <a:pt x="3196" y="3025"/>
                </a:cubicBezTo>
                <a:lnTo>
                  <a:pt x="3220" y="3025"/>
                </a:lnTo>
                <a:lnTo>
                  <a:pt x="3220" y="3122"/>
                </a:lnTo>
                <a:cubicBezTo>
                  <a:pt x="3220" y="3269"/>
                  <a:pt x="3196" y="3439"/>
                  <a:pt x="3196" y="3586"/>
                </a:cubicBezTo>
                <a:lnTo>
                  <a:pt x="3196" y="3829"/>
                </a:lnTo>
                <a:lnTo>
                  <a:pt x="3196" y="4122"/>
                </a:lnTo>
                <a:lnTo>
                  <a:pt x="3196" y="4903"/>
                </a:lnTo>
                <a:cubicBezTo>
                  <a:pt x="3171" y="5268"/>
                  <a:pt x="3220" y="5561"/>
                  <a:pt x="3196" y="5586"/>
                </a:cubicBezTo>
                <a:lnTo>
                  <a:pt x="3293" y="5586"/>
                </a:lnTo>
                <a:cubicBezTo>
                  <a:pt x="3318" y="5756"/>
                  <a:pt x="3318" y="5951"/>
                  <a:pt x="3293" y="6122"/>
                </a:cubicBezTo>
                <a:cubicBezTo>
                  <a:pt x="3269" y="6171"/>
                  <a:pt x="3269" y="6220"/>
                  <a:pt x="3293" y="6268"/>
                </a:cubicBezTo>
                <a:lnTo>
                  <a:pt x="3293" y="6415"/>
                </a:lnTo>
                <a:cubicBezTo>
                  <a:pt x="3293" y="6464"/>
                  <a:pt x="3318" y="6537"/>
                  <a:pt x="3318" y="6610"/>
                </a:cubicBezTo>
                <a:cubicBezTo>
                  <a:pt x="3415" y="6756"/>
                  <a:pt x="3464" y="6927"/>
                  <a:pt x="3489" y="7122"/>
                </a:cubicBezTo>
                <a:lnTo>
                  <a:pt x="3781" y="7171"/>
                </a:lnTo>
                <a:lnTo>
                  <a:pt x="3952" y="7171"/>
                </a:lnTo>
                <a:cubicBezTo>
                  <a:pt x="3952" y="7171"/>
                  <a:pt x="4076" y="7212"/>
                  <a:pt x="4077" y="7219"/>
                </a:cubicBezTo>
                <a:lnTo>
                  <a:pt x="4077" y="7219"/>
                </a:lnTo>
                <a:cubicBezTo>
                  <a:pt x="4097" y="7212"/>
                  <a:pt x="4120" y="7210"/>
                  <a:pt x="4144" y="7210"/>
                </a:cubicBezTo>
                <a:cubicBezTo>
                  <a:pt x="4204" y="7210"/>
                  <a:pt x="4273" y="7227"/>
                  <a:pt x="4342" y="7244"/>
                </a:cubicBezTo>
                <a:cubicBezTo>
                  <a:pt x="4391" y="7244"/>
                  <a:pt x="4318" y="7244"/>
                  <a:pt x="4293" y="7220"/>
                </a:cubicBezTo>
                <a:lnTo>
                  <a:pt x="4293" y="7220"/>
                </a:lnTo>
                <a:lnTo>
                  <a:pt x="4415" y="7244"/>
                </a:lnTo>
                <a:lnTo>
                  <a:pt x="4464" y="7244"/>
                </a:lnTo>
                <a:cubicBezTo>
                  <a:pt x="4489" y="7244"/>
                  <a:pt x="4489" y="7268"/>
                  <a:pt x="4464" y="7268"/>
                </a:cubicBezTo>
                <a:lnTo>
                  <a:pt x="4513" y="7268"/>
                </a:lnTo>
                <a:cubicBezTo>
                  <a:pt x="4635" y="7268"/>
                  <a:pt x="4830" y="7268"/>
                  <a:pt x="5610" y="7342"/>
                </a:cubicBezTo>
                <a:lnTo>
                  <a:pt x="5806" y="7025"/>
                </a:lnTo>
                <a:lnTo>
                  <a:pt x="5903" y="6878"/>
                </a:lnTo>
                <a:cubicBezTo>
                  <a:pt x="5928" y="6829"/>
                  <a:pt x="5952" y="6781"/>
                  <a:pt x="6001" y="6732"/>
                </a:cubicBezTo>
                <a:lnTo>
                  <a:pt x="6391" y="6317"/>
                </a:lnTo>
                <a:cubicBezTo>
                  <a:pt x="6464" y="6244"/>
                  <a:pt x="6537" y="6171"/>
                  <a:pt x="6586" y="6098"/>
                </a:cubicBezTo>
                <a:lnTo>
                  <a:pt x="6806" y="5927"/>
                </a:lnTo>
                <a:lnTo>
                  <a:pt x="6927" y="5829"/>
                </a:lnTo>
                <a:lnTo>
                  <a:pt x="6976" y="5805"/>
                </a:lnTo>
                <a:lnTo>
                  <a:pt x="7074" y="5732"/>
                </a:lnTo>
                <a:cubicBezTo>
                  <a:pt x="7342" y="5537"/>
                  <a:pt x="7610" y="5342"/>
                  <a:pt x="7903" y="5195"/>
                </a:cubicBezTo>
                <a:cubicBezTo>
                  <a:pt x="8025" y="5098"/>
                  <a:pt x="8171" y="5025"/>
                  <a:pt x="8293" y="4951"/>
                </a:cubicBezTo>
                <a:lnTo>
                  <a:pt x="8342" y="4951"/>
                </a:lnTo>
                <a:lnTo>
                  <a:pt x="8342" y="4854"/>
                </a:lnTo>
                <a:cubicBezTo>
                  <a:pt x="8342" y="4825"/>
                  <a:pt x="8346" y="4819"/>
                  <a:pt x="8352" y="4819"/>
                </a:cubicBezTo>
                <a:cubicBezTo>
                  <a:pt x="8356" y="4819"/>
                  <a:pt x="8363" y="4823"/>
                  <a:pt x="8370" y="4823"/>
                </a:cubicBezTo>
                <a:cubicBezTo>
                  <a:pt x="8376" y="4823"/>
                  <a:pt x="8384" y="4820"/>
                  <a:pt x="8391" y="4805"/>
                </a:cubicBezTo>
                <a:lnTo>
                  <a:pt x="8391" y="4878"/>
                </a:lnTo>
                <a:cubicBezTo>
                  <a:pt x="8391" y="4878"/>
                  <a:pt x="8391" y="4878"/>
                  <a:pt x="8366" y="4927"/>
                </a:cubicBezTo>
                <a:lnTo>
                  <a:pt x="8366" y="4927"/>
                </a:lnTo>
                <a:lnTo>
                  <a:pt x="8391" y="4903"/>
                </a:lnTo>
                <a:cubicBezTo>
                  <a:pt x="8405" y="4895"/>
                  <a:pt x="8413" y="4893"/>
                  <a:pt x="8417" y="4893"/>
                </a:cubicBezTo>
                <a:cubicBezTo>
                  <a:pt x="8425" y="4893"/>
                  <a:pt x="8408" y="4910"/>
                  <a:pt x="8391" y="4927"/>
                </a:cubicBezTo>
                <a:lnTo>
                  <a:pt x="8440" y="4927"/>
                </a:lnTo>
                <a:cubicBezTo>
                  <a:pt x="8464" y="4927"/>
                  <a:pt x="8464" y="4951"/>
                  <a:pt x="8440" y="4976"/>
                </a:cubicBezTo>
                <a:lnTo>
                  <a:pt x="8464" y="4976"/>
                </a:lnTo>
                <a:cubicBezTo>
                  <a:pt x="8464" y="5000"/>
                  <a:pt x="8464" y="5049"/>
                  <a:pt x="8464" y="5098"/>
                </a:cubicBezTo>
                <a:cubicBezTo>
                  <a:pt x="8464" y="5171"/>
                  <a:pt x="8464" y="5244"/>
                  <a:pt x="8415" y="5293"/>
                </a:cubicBezTo>
                <a:cubicBezTo>
                  <a:pt x="8415" y="5399"/>
                  <a:pt x="8342" y="5706"/>
                  <a:pt x="8386" y="5706"/>
                </a:cubicBezTo>
                <a:cubicBezTo>
                  <a:pt x="8393" y="5706"/>
                  <a:pt x="8402" y="5699"/>
                  <a:pt x="8415" y="5683"/>
                </a:cubicBezTo>
                <a:lnTo>
                  <a:pt x="8415" y="5683"/>
                </a:lnTo>
                <a:cubicBezTo>
                  <a:pt x="8378" y="5739"/>
                  <a:pt x="8327" y="5951"/>
                  <a:pt x="8304" y="5951"/>
                </a:cubicBezTo>
                <a:cubicBezTo>
                  <a:pt x="8297" y="5951"/>
                  <a:pt x="8293" y="5930"/>
                  <a:pt x="8293" y="5878"/>
                </a:cubicBezTo>
                <a:cubicBezTo>
                  <a:pt x="8269" y="5976"/>
                  <a:pt x="8245" y="6098"/>
                  <a:pt x="8245" y="6195"/>
                </a:cubicBezTo>
                <a:lnTo>
                  <a:pt x="8293" y="6049"/>
                </a:lnTo>
                <a:lnTo>
                  <a:pt x="8293" y="6049"/>
                </a:lnTo>
                <a:cubicBezTo>
                  <a:pt x="8196" y="6342"/>
                  <a:pt x="8147" y="6659"/>
                  <a:pt x="8098" y="6951"/>
                </a:cubicBezTo>
                <a:lnTo>
                  <a:pt x="8171" y="6805"/>
                </a:lnTo>
                <a:lnTo>
                  <a:pt x="8171" y="6805"/>
                </a:lnTo>
                <a:cubicBezTo>
                  <a:pt x="8147" y="7000"/>
                  <a:pt x="8074" y="7195"/>
                  <a:pt x="7976" y="7366"/>
                </a:cubicBezTo>
                <a:lnTo>
                  <a:pt x="8025" y="7098"/>
                </a:lnTo>
                <a:lnTo>
                  <a:pt x="8025" y="7098"/>
                </a:lnTo>
                <a:cubicBezTo>
                  <a:pt x="8001" y="7195"/>
                  <a:pt x="7976" y="7293"/>
                  <a:pt x="7952" y="7390"/>
                </a:cubicBezTo>
                <a:cubicBezTo>
                  <a:pt x="7927" y="7561"/>
                  <a:pt x="7903" y="7707"/>
                  <a:pt x="7879" y="7854"/>
                </a:cubicBezTo>
                <a:cubicBezTo>
                  <a:pt x="7806" y="8146"/>
                  <a:pt x="7781" y="8439"/>
                  <a:pt x="7757" y="8732"/>
                </a:cubicBezTo>
                <a:lnTo>
                  <a:pt x="7781" y="8512"/>
                </a:lnTo>
                <a:lnTo>
                  <a:pt x="7781" y="8512"/>
                </a:lnTo>
                <a:cubicBezTo>
                  <a:pt x="7781" y="8683"/>
                  <a:pt x="7732" y="8976"/>
                  <a:pt x="7684" y="9366"/>
                </a:cubicBezTo>
                <a:cubicBezTo>
                  <a:pt x="7830" y="9512"/>
                  <a:pt x="7903" y="9585"/>
                  <a:pt x="8001" y="9707"/>
                </a:cubicBezTo>
                <a:cubicBezTo>
                  <a:pt x="8098" y="9805"/>
                  <a:pt x="8196" y="9927"/>
                  <a:pt x="8269" y="10049"/>
                </a:cubicBezTo>
                <a:cubicBezTo>
                  <a:pt x="8391" y="10122"/>
                  <a:pt x="8537" y="10171"/>
                  <a:pt x="8659" y="10244"/>
                </a:cubicBezTo>
                <a:lnTo>
                  <a:pt x="8854" y="10342"/>
                </a:lnTo>
                <a:lnTo>
                  <a:pt x="9049" y="10415"/>
                </a:lnTo>
                <a:cubicBezTo>
                  <a:pt x="9488" y="10268"/>
                  <a:pt x="9927" y="10098"/>
                  <a:pt x="10366" y="9902"/>
                </a:cubicBezTo>
                <a:lnTo>
                  <a:pt x="10366" y="9902"/>
                </a:lnTo>
                <a:lnTo>
                  <a:pt x="10220" y="9927"/>
                </a:lnTo>
                <a:lnTo>
                  <a:pt x="10074" y="9951"/>
                </a:lnTo>
                <a:lnTo>
                  <a:pt x="10074" y="9951"/>
                </a:lnTo>
                <a:lnTo>
                  <a:pt x="10147" y="9902"/>
                </a:lnTo>
                <a:cubicBezTo>
                  <a:pt x="10220" y="9878"/>
                  <a:pt x="10269" y="9854"/>
                  <a:pt x="10342" y="9829"/>
                </a:cubicBezTo>
                <a:lnTo>
                  <a:pt x="10582" y="9685"/>
                </a:lnTo>
                <a:lnTo>
                  <a:pt x="10582" y="9685"/>
                </a:lnTo>
                <a:cubicBezTo>
                  <a:pt x="10537" y="9716"/>
                  <a:pt x="10414" y="9918"/>
                  <a:pt x="10333" y="9981"/>
                </a:cubicBezTo>
                <a:lnTo>
                  <a:pt x="10333" y="9981"/>
                </a:lnTo>
                <a:lnTo>
                  <a:pt x="10708" y="9805"/>
                </a:lnTo>
                <a:lnTo>
                  <a:pt x="10976" y="9707"/>
                </a:lnTo>
                <a:lnTo>
                  <a:pt x="11147" y="9610"/>
                </a:lnTo>
                <a:cubicBezTo>
                  <a:pt x="11415" y="9488"/>
                  <a:pt x="11732" y="9317"/>
                  <a:pt x="12074" y="9171"/>
                </a:cubicBezTo>
                <a:lnTo>
                  <a:pt x="12781" y="8805"/>
                </a:lnTo>
                <a:cubicBezTo>
                  <a:pt x="12879" y="8756"/>
                  <a:pt x="13001" y="8707"/>
                  <a:pt x="13074" y="8659"/>
                </a:cubicBezTo>
                <a:cubicBezTo>
                  <a:pt x="13171" y="8610"/>
                  <a:pt x="13244" y="8585"/>
                  <a:pt x="13342" y="8561"/>
                </a:cubicBezTo>
                <a:lnTo>
                  <a:pt x="13415" y="8537"/>
                </a:lnTo>
                <a:lnTo>
                  <a:pt x="13415" y="8537"/>
                </a:lnTo>
                <a:cubicBezTo>
                  <a:pt x="13415" y="8561"/>
                  <a:pt x="13391" y="8585"/>
                  <a:pt x="13391" y="8610"/>
                </a:cubicBezTo>
                <a:cubicBezTo>
                  <a:pt x="13342" y="8683"/>
                  <a:pt x="13269" y="8732"/>
                  <a:pt x="13220" y="8781"/>
                </a:cubicBezTo>
                <a:cubicBezTo>
                  <a:pt x="13220" y="8791"/>
                  <a:pt x="13223" y="8795"/>
                  <a:pt x="13228" y="8795"/>
                </a:cubicBezTo>
                <a:cubicBezTo>
                  <a:pt x="13242" y="8795"/>
                  <a:pt x="13267" y="8766"/>
                  <a:pt x="13273" y="8766"/>
                </a:cubicBezTo>
                <a:cubicBezTo>
                  <a:pt x="13275" y="8766"/>
                  <a:pt x="13274" y="8770"/>
                  <a:pt x="13269" y="8781"/>
                </a:cubicBezTo>
                <a:cubicBezTo>
                  <a:pt x="13244" y="8805"/>
                  <a:pt x="13220" y="8829"/>
                  <a:pt x="13196" y="8829"/>
                </a:cubicBezTo>
                <a:cubicBezTo>
                  <a:pt x="13196" y="8829"/>
                  <a:pt x="13160" y="8883"/>
                  <a:pt x="13180" y="8883"/>
                </a:cubicBezTo>
                <a:cubicBezTo>
                  <a:pt x="13184" y="8883"/>
                  <a:pt x="13189" y="8882"/>
                  <a:pt x="13196" y="8878"/>
                </a:cubicBezTo>
                <a:cubicBezTo>
                  <a:pt x="13220" y="8854"/>
                  <a:pt x="13342" y="8756"/>
                  <a:pt x="13415" y="8683"/>
                </a:cubicBezTo>
                <a:lnTo>
                  <a:pt x="13415" y="8683"/>
                </a:lnTo>
                <a:lnTo>
                  <a:pt x="13366" y="8781"/>
                </a:lnTo>
                <a:lnTo>
                  <a:pt x="13293" y="8829"/>
                </a:lnTo>
                <a:cubicBezTo>
                  <a:pt x="13293" y="8829"/>
                  <a:pt x="13311" y="8823"/>
                  <a:pt x="13333" y="8823"/>
                </a:cubicBezTo>
                <a:cubicBezTo>
                  <a:pt x="13354" y="8823"/>
                  <a:pt x="13379" y="8829"/>
                  <a:pt x="13391" y="8854"/>
                </a:cubicBezTo>
                <a:cubicBezTo>
                  <a:pt x="13391" y="8878"/>
                  <a:pt x="13366" y="8903"/>
                  <a:pt x="13342" y="8927"/>
                </a:cubicBezTo>
                <a:cubicBezTo>
                  <a:pt x="13293" y="9049"/>
                  <a:pt x="13244" y="9146"/>
                  <a:pt x="13220" y="9244"/>
                </a:cubicBezTo>
                <a:lnTo>
                  <a:pt x="12879" y="10024"/>
                </a:lnTo>
                <a:cubicBezTo>
                  <a:pt x="12879" y="9927"/>
                  <a:pt x="12903" y="9829"/>
                  <a:pt x="12927" y="9756"/>
                </a:cubicBezTo>
                <a:lnTo>
                  <a:pt x="12927" y="9756"/>
                </a:lnTo>
                <a:cubicBezTo>
                  <a:pt x="12903" y="9829"/>
                  <a:pt x="12854" y="9927"/>
                  <a:pt x="12805" y="10000"/>
                </a:cubicBezTo>
                <a:cubicBezTo>
                  <a:pt x="12819" y="9983"/>
                  <a:pt x="12827" y="9976"/>
                  <a:pt x="12832" y="9976"/>
                </a:cubicBezTo>
                <a:cubicBezTo>
                  <a:pt x="12857" y="9976"/>
                  <a:pt x="12771" y="10187"/>
                  <a:pt x="12789" y="10187"/>
                </a:cubicBezTo>
                <a:cubicBezTo>
                  <a:pt x="12792" y="10187"/>
                  <a:pt x="12797" y="10182"/>
                  <a:pt x="12805" y="10171"/>
                </a:cubicBezTo>
                <a:lnTo>
                  <a:pt x="12805" y="10171"/>
                </a:lnTo>
                <a:cubicBezTo>
                  <a:pt x="12732" y="10634"/>
                  <a:pt x="12415" y="11122"/>
                  <a:pt x="12318" y="11537"/>
                </a:cubicBezTo>
                <a:cubicBezTo>
                  <a:pt x="12391" y="11610"/>
                  <a:pt x="13488" y="12976"/>
                  <a:pt x="13586" y="13024"/>
                </a:cubicBezTo>
                <a:cubicBezTo>
                  <a:pt x="13570" y="13088"/>
                  <a:pt x="13543" y="13152"/>
                  <a:pt x="13513" y="13209"/>
                </a:cubicBezTo>
                <a:lnTo>
                  <a:pt x="13513" y="13209"/>
                </a:lnTo>
                <a:cubicBezTo>
                  <a:pt x="13568" y="13115"/>
                  <a:pt x="13616" y="13021"/>
                  <a:pt x="13635" y="12927"/>
                </a:cubicBezTo>
                <a:lnTo>
                  <a:pt x="13586" y="12878"/>
                </a:lnTo>
                <a:cubicBezTo>
                  <a:pt x="13683" y="12585"/>
                  <a:pt x="13659" y="12829"/>
                  <a:pt x="13757" y="12561"/>
                </a:cubicBezTo>
                <a:cubicBezTo>
                  <a:pt x="13805" y="12561"/>
                  <a:pt x="13732" y="12805"/>
                  <a:pt x="13635" y="13024"/>
                </a:cubicBezTo>
                <a:cubicBezTo>
                  <a:pt x="13732" y="12878"/>
                  <a:pt x="13781" y="12732"/>
                  <a:pt x="13830" y="12561"/>
                </a:cubicBezTo>
                <a:cubicBezTo>
                  <a:pt x="13869" y="12483"/>
                  <a:pt x="13884" y="12471"/>
                  <a:pt x="13895" y="12471"/>
                </a:cubicBezTo>
                <a:cubicBezTo>
                  <a:pt x="13900" y="12471"/>
                  <a:pt x="13904" y="12473"/>
                  <a:pt x="13908" y="12473"/>
                </a:cubicBezTo>
                <a:cubicBezTo>
                  <a:pt x="13919" y="12473"/>
                  <a:pt x="13934" y="12460"/>
                  <a:pt x="13976" y="12366"/>
                </a:cubicBezTo>
                <a:cubicBezTo>
                  <a:pt x="14025" y="12171"/>
                  <a:pt x="14098" y="12000"/>
                  <a:pt x="14196" y="11805"/>
                </a:cubicBezTo>
                <a:cubicBezTo>
                  <a:pt x="14415" y="11366"/>
                  <a:pt x="14415" y="11098"/>
                  <a:pt x="14635" y="10707"/>
                </a:cubicBezTo>
                <a:lnTo>
                  <a:pt x="14635" y="10756"/>
                </a:lnTo>
                <a:cubicBezTo>
                  <a:pt x="14708" y="10610"/>
                  <a:pt x="14805" y="10317"/>
                  <a:pt x="14927" y="10073"/>
                </a:cubicBezTo>
                <a:lnTo>
                  <a:pt x="14927" y="10073"/>
                </a:lnTo>
                <a:cubicBezTo>
                  <a:pt x="14903" y="10110"/>
                  <a:pt x="14879" y="10140"/>
                  <a:pt x="14866" y="10140"/>
                </a:cubicBezTo>
                <a:cubicBezTo>
                  <a:pt x="14854" y="10140"/>
                  <a:pt x="14854" y="10110"/>
                  <a:pt x="14879" y="10024"/>
                </a:cubicBezTo>
                <a:cubicBezTo>
                  <a:pt x="15171" y="9439"/>
                  <a:pt x="15293" y="9049"/>
                  <a:pt x="15537" y="8610"/>
                </a:cubicBezTo>
                <a:lnTo>
                  <a:pt x="15635" y="8220"/>
                </a:lnTo>
                <a:lnTo>
                  <a:pt x="15952" y="7488"/>
                </a:lnTo>
                <a:lnTo>
                  <a:pt x="15439" y="6829"/>
                </a:lnTo>
                <a:cubicBezTo>
                  <a:pt x="15391" y="6756"/>
                  <a:pt x="15342" y="6683"/>
                  <a:pt x="15269" y="6634"/>
                </a:cubicBezTo>
                <a:lnTo>
                  <a:pt x="15074" y="6439"/>
                </a:lnTo>
                <a:lnTo>
                  <a:pt x="14879" y="6268"/>
                </a:lnTo>
                <a:lnTo>
                  <a:pt x="14561" y="6000"/>
                </a:lnTo>
                <a:lnTo>
                  <a:pt x="14122" y="6146"/>
                </a:lnTo>
                <a:cubicBezTo>
                  <a:pt x="13976" y="6195"/>
                  <a:pt x="13830" y="6244"/>
                  <a:pt x="13683" y="6317"/>
                </a:cubicBezTo>
                <a:lnTo>
                  <a:pt x="12757" y="6707"/>
                </a:lnTo>
                <a:cubicBezTo>
                  <a:pt x="12610" y="6781"/>
                  <a:pt x="12464" y="6854"/>
                  <a:pt x="12318" y="6927"/>
                </a:cubicBezTo>
                <a:lnTo>
                  <a:pt x="11854" y="7146"/>
                </a:lnTo>
                <a:lnTo>
                  <a:pt x="11366" y="7390"/>
                </a:lnTo>
                <a:lnTo>
                  <a:pt x="10610" y="7781"/>
                </a:lnTo>
                <a:cubicBezTo>
                  <a:pt x="10488" y="7829"/>
                  <a:pt x="10391" y="7878"/>
                  <a:pt x="10293" y="7927"/>
                </a:cubicBezTo>
                <a:lnTo>
                  <a:pt x="10196" y="7976"/>
                </a:lnTo>
                <a:cubicBezTo>
                  <a:pt x="10147" y="8000"/>
                  <a:pt x="10098" y="8024"/>
                  <a:pt x="10049" y="8049"/>
                </a:cubicBezTo>
                <a:cubicBezTo>
                  <a:pt x="10025" y="8049"/>
                  <a:pt x="9976" y="8073"/>
                  <a:pt x="9952" y="8073"/>
                </a:cubicBezTo>
                <a:lnTo>
                  <a:pt x="9952" y="7951"/>
                </a:lnTo>
                <a:cubicBezTo>
                  <a:pt x="9952" y="7927"/>
                  <a:pt x="9952" y="7854"/>
                  <a:pt x="9976" y="7805"/>
                </a:cubicBezTo>
                <a:cubicBezTo>
                  <a:pt x="10049" y="7439"/>
                  <a:pt x="10123" y="7098"/>
                  <a:pt x="10196" y="6732"/>
                </a:cubicBezTo>
                <a:cubicBezTo>
                  <a:pt x="10269" y="6390"/>
                  <a:pt x="10342" y="6049"/>
                  <a:pt x="10391" y="5732"/>
                </a:cubicBezTo>
                <a:cubicBezTo>
                  <a:pt x="10415" y="5537"/>
                  <a:pt x="10440" y="5366"/>
                  <a:pt x="10488" y="5195"/>
                </a:cubicBezTo>
                <a:cubicBezTo>
                  <a:pt x="10513" y="4951"/>
                  <a:pt x="10562" y="4708"/>
                  <a:pt x="10562" y="4488"/>
                </a:cubicBezTo>
                <a:cubicBezTo>
                  <a:pt x="10635" y="4147"/>
                  <a:pt x="10684" y="3732"/>
                  <a:pt x="10708" y="3317"/>
                </a:cubicBezTo>
                <a:lnTo>
                  <a:pt x="10610" y="3195"/>
                </a:lnTo>
                <a:lnTo>
                  <a:pt x="10513" y="3098"/>
                </a:lnTo>
                <a:lnTo>
                  <a:pt x="10513" y="3098"/>
                </a:lnTo>
                <a:cubicBezTo>
                  <a:pt x="10564" y="3162"/>
                  <a:pt x="10568" y="3193"/>
                  <a:pt x="10546" y="3193"/>
                </a:cubicBezTo>
                <a:cubicBezTo>
                  <a:pt x="10526" y="3193"/>
                  <a:pt x="10486" y="3168"/>
                  <a:pt x="10440" y="3122"/>
                </a:cubicBezTo>
                <a:cubicBezTo>
                  <a:pt x="10049" y="2659"/>
                  <a:pt x="10171" y="2830"/>
                  <a:pt x="10098" y="2756"/>
                </a:cubicBezTo>
                <a:cubicBezTo>
                  <a:pt x="10098" y="2756"/>
                  <a:pt x="10049" y="2732"/>
                  <a:pt x="10001" y="2683"/>
                </a:cubicBezTo>
                <a:cubicBezTo>
                  <a:pt x="9952" y="2659"/>
                  <a:pt x="9879" y="2634"/>
                  <a:pt x="9757" y="2586"/>
                </a:cubicBezTo>
                <a:cubicBezTo>
                  <a:pt x="9635" y="2512"/>
                  <a:pt x="9537" y="2464"/>
                  <a:pt x="9366" y="2366"/>
                </a:cubicBezTo>
                <a:cubicBezTo>
                  <a:pt x="9171" y="2439"/>
                  <a:pt x="8976" y="2488"/>
                  <a:pt x="8757" y="2561"/>
                </a:cubicBezTo>
                <a:lnTo>
                  <a:pt x="8391" y="2683"/>
                </a:lnTo>
                <a:cubicBezTo>
                  <a:pt x="8269" y="2732"/>
                  <a:pt x="8147" y="2781"/>
                  <a:pt x="8025" y="2830"/>
                </a:cubicBezTo>
                <a:lnTo>
                  <a:pt x="7635" y="3025"/>
                </a:lnTo>
                <a:cubicBezTo>
                  <a:pt x="7562" y="3049"/>
                  <a:pt x="7513" y="3073"/>
                  <a:pt x="7440" y="3098"/>
                </a:cubicBezTo>
                <a:lnTo>
                  <a:pt x="7318" y="3195"/>
                </a:lnTo>
                <a:cubicBezTo>
                  <a:pt x="7147" y="3269"/>
                  <a:pt x="6976" y="3366"/>
                  <a:pt x="6806" y="3464"/>
                </a:cubicBezTo>
                <a:cubicBezTo>
                  <a:pt x="6440" y="3683"/>
                  <a:pt x="6123" y="3903"/>
                  <a:pt x="5806" y="4147"/>
                </a:cubicBezTo>
                <a:lnTo>
                  <a:pt x="5684" y="4220"/>
                </a:lnTo>
                <a:lnTo>
                  <a:pt x="5635" y="4244"/>
                </a:lnTo>
                <a:lnTo>
                  <a:pt x="5586" y="4293"/>
                </a:lnTo>
                <a:cubicBezTo>
                  <a:pt x="5562" y="4317"/>
                  <a:pt x="5537" y="4342"/>
                  <a:pt x="5513" y="4366"/>
                </a:cubicBezTo>
                <a:cubicBezTo>
                  <a:pt x="5440" y="4415"/>
                  <a:pt x="5391" y="4464"/>
                  <a:pt x="5342" y="4512"/>
                </a:cubicBezTo>
                <a:lnTo>
                  <a:pt x="5318" y="4610"/>
                </a:lnTo>
                <a:lnTo>
                  <a:pt x="5318" y="4634"/>
                </a:lnTo>
                <a:cubicBezTo>
                  <a:pt x="5293" y="4610"/>
                  <a:pt x="5293" y="4586"/>
                  <a:pt x="5293" y="4561"/>
                </a:cubicBezTo>
                <a:cubicBezTo>
                  <a:pt x="5269" y="4512"/>
                  <a:pt x="5269" y="4464"/>
                  <a:pt x="5245" y="4415"/>
                </a:cubicBezTo>
                <a:lnTo>
                  <a:pt x="5269" y="4415"/>
                </a:lnTo>
                <a:cubicBezTo>
                  <a:pt x="5245" y="4366"/>
                  <a:pt x="5245" y="4317"/>
                  <a:pt x="5245" y="4244"/>
                </a:cubicBezTo>
                <a:lnTo>
                  <a:pt x="5245" y="4122"/>
                </a:lnTo>
                <a:cubicBezTo>
                  <a:pt x="5245" y="4098"/>
                  <a:pt x="5245" y="4049"/>
                  <a:pt x="5245" y="4049"/>
                </a:cubicBezTo>
                <a:lnTo>
                  <a:pt x="5245" y="4025"/>
                </a:lnTo>
                <a:lnTo>
                  <a:pt x="5245" y="3951"/>
                </a:lnTo>
                <a:lnTo>
                  <a:pt x="5245" y="3805"/>
                </a:lnTo>
                <a:cubicBezTo>
                  <a:pt x="5245" y="3586"/>
                  <a:pt x="5293" y="3390"/>
                  <a:pt x="5293" y="3195"/>
                </a:cubicBezTo>
                <a:cubicBezTo>
                  <a:pt x="5342" y="2830"/>
                  <a:pt x="5367" y="2488"/>
                  <a:pt x="5391" y="2171"/>
                </a:cubicBezTo>
                <a:cubicBezTo>
                  <a:pt x="5440" y="1854"/>
                  <a:pt x="5464" y="1561"/>
                  <a:pt x="5488" y="1317"/>
                </a:cubicBezTo>
                <a:cubicBezTo>
                  <a:pt x="5513" y="1073"/>
                  <a:pt x="5513" y="903"/>
                  <a:pt x="5513" y="756"/>
                </a:cubicBezTo>
                <a:lnTo>
                  <a:pt x="5513" y="756"/>
                </a:lnTo>
                <a:lnTo>
                  <a:pt x="5488" y="903"/>
                </a:lnTo>
                <a:lnTo>
                  <a:pt x="5488" y="781"/>
                </a:lnTo>
                <a:cubicBezTo>
                  <a:pt x="5196" y="537"/>
                  <a:pt x="5220" y="464"/>
                  <a:pt x="5074" y="269"/>
                </a:cubicBezTo>
                <a:cubicBezTo>
                  <a:pt x="5069" y="278"/>
                  <a:pt x="5062" y="282"/>
                  <a:pt x="5051" y="282"/>
                </a:cubicBezTo>
                <a:cubicBezTo>
                  <a:pt x="5006" y="282"/>
                  <a:pt x="4914" y="202"/>
                  <a:pt x="4854" y="122"/>
                </a:cubicBezTo>
                <a:lnTo>
                  <a:pt x="4830" y="73"/>
                </a:lnTo>
                <a:lnTo>
                  <a:pt x="4781" y="73"/>
                </a:lnTo>
                <a:cubicBezTo>
                  <a:pt x="4659" y="49"/>
                  <a:pt x="4562" y="49"/>
                  <a:pt x="4440" y="49"/>
                </a:cubicBezTo>
                <a:lnTo>
                  <a:pt x="4196" y="49"/>
                </a:lnTo>
                <a:lnTo>
                  <a:pt x="3928" y="0"/>
                </a:lnTo>
                <a:close/>
                <a:moveTo>
                  <a:pt x="13513" y="13209"/>
                </a:moveTo>
                <a:cubicBezTo>
                  <a:pt x="13497" y="13237"/>
                  <a:pt x="13481" y="13265"/>
                  <a:pt x="13464" y="13293"/>
                </a:cubicBezTo>
                <a:cubicBezTo>
                  <a:pt x="13481" y="13267"/>
                  <a:pt x="13498" y="13239"/>
                  <a:pt x="13513" y="13209"/>
                </a:cubicBezTo>
                <a:close/>
              </a:path>
            </a:pathLst>
          </a:custGeom>
          <a:solidFill>
            <a:srgbClr val="F8AC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9" name="Google Shape;669;p20"/>
          <p:cNvGrpSpPr/>
          <p:nvPr/>
        </p:nvGrpSpPr>
        <p:grpSpPr>
          <a:xfrm rot="10605665" flipH="1">
            <a:off x="423514" y="3151107"/>
            <a:ext cx="1762797" cy="1000100"/>
            <a:chOff x="238125" y="2760550"/>
            <a:chExt cx="528650" cy="280500"/>
          </a:xfrm>
        </p:grpSpPr>
        <p:sp>
          <p:nvSpPr>
            <p:cNvPr id="670" name="Google Shape;670;p20"/>
            <p:cNvSpPr/>
            <p:nvPr/>
          </p:nvSpPr>
          <p:spPr>
            <a:xfrm>
              <a:off x="274700" y="3020300"/>
              <a:ext cx="1850" cy="9150"/>
            </a:xfrm>
            <a:custGeom>
              <a:avLst/>
              <a:gdLst/>
              <a:ahLst/>
              <a:cxnLst/>
              <a:rect l="l" t="t" r="r" b="b"/>
              <a:pathLst>
                <a:path w="74" h="366" extrusionOk="0">
                  <a:moveTo>
                    <a:pt x="74" y="0"/>
                  </a:moveTo>
                  <a:cubicBezTo>
                    <a:pt x="25" y="122"/>
                    <a:pt x="0" y="244"/>
                    <a:pt x="0" y="366"/>
                  </a:cubicBezTo>
                  <a:cubicBezTo>
                    <a:pt x="49" y="244"/>
                    <a:pt x="74" y="122"/>
                    <a:pt x="74" y="0"/>
                  </a:cubicBez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1" name="Google Shape;671;p20"/>
            <p:cNvSpPr/>
            <p:nvPr/>
          </p:nvSpPr>
          <p:spPr>
            <a:xfrm>
              <a:off x="277125" y="3020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2" name="Google Shape;672;p20"/>
            <p:cNvGrpSpPr/>
            <p:nvPr/>
          </p:nvGrpSpPr>
          <p:grpSpPr>
            <a:xfrm>
              <a:off x="238125" y="2760550"/>
              <a:ext cx="528650" cy="279275"/>
              <a:chOff x="238125" y="2760550"/>
              <a:chExt cx="528650" cy="279275"/>
            </a:xfrm>
          </p:grpSpPr>
          <p:sp>
            <p:nvSpPr>
              <p:cNvPr id="673" name="Google Shape;673;p20"/>
              <p:cNvSpPr/>
              <p:nvPr/>
            </p:nvSpPr>
            <p:spPr>
              <a:xfrm>
                <a:off x="238125" y="2760550"/>
                <a:ext cx="528650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11122" extrusionOk="0">
                    <a:moveTo>
                      <a:pt x="11622" y="1778"/>
                    </a:moveTo>
                    <a:lnTo>
                      <a:pt x="11622" y="1778"/>
                    </a:lnTo>
                    <a:cubicBezTo>
                      <a:pt x="11627" y="1780"/>
                      <a:pt x="11631" y="1781"/>
                      <a:pt x="11634" y="1781"/>
                    </a:cubicBezTo>
                    <a:cubicBezTo>
                      <a:pt x="11630" y="1780"/>
                      <a:pt x="11626" y="1779"/>
                      <a:pt x="11622" y="1778"/>
                    </a:cubicBezTo>
                    <a:close/>
                    <a:moveTo>
                      <a:pt x="15975" y="3512"/>
                    </a:moveTo>
                    <a:cubicBezTo>
                      <a:pt x="15975" y="3515"/>
                      <a:pt x="15978" y="3517"/>
                      <a:pt x="15983" y="3518"/>
                    </a:cubicBezTo>
                    <a:lnTo>
                      <a:pt x="15983" y="3518"/>
                    </a:lnTo>
                    <a:cubicBezTo>
                      <a:pt x="15980" y="3516"/>
                      <a:pt x="15978" y="3514"/>
                      <a:pt x="15975" y="3512"/>
                    </a:cubicBezTo>
                    <a:close/>
                    <a:moveTo>
                      <a:pt x="1524" y="10118"/>
                    </a:moveTo>
                    <a:cubicBezTo>
                      <a:pt x="1528" y="10118"/>
                      <a:pt x="1532" y="10119"/>
                      <a:pt x="1537" y="10122"/>
                    </a:cubicBezTo>
                    <a:lnTo>
                      <a:pt x="1508" y="10266"/>
                    </a:lnTo>
                    <a:lnTo>
                      <a:pt x="1508" y="10266"/>
                    </a:lnTo>
                    <a:cubicBezTo>
                      <a:pt x="1519" y="10173"/>
                      <a:pt x="1503" y="10118"/>
                      <a:pt x="1524" y="10118"/>
                    </a:cubicBezTo>
                    <a:close/>
                    <a:moveTo>
                      <a:pt x="10756" y="0"/>
                    </a:moveTo>
                    <a:lnTo>
                      <a:pt x="10756" y="0"/>
                    </a:lnTo>
                    <a:cubicBezTo>
                      <a:pt x="10902" y="24"/>
                      <a:pt x="10853" y="49"/>
                      <a:pt x="10731" y="49"/>
                    </a:cubicBezTo>
                    <a:cubicBezTo>
                      <a:pt x="10549" y="24"/>
                      <a:pt x="10451" y="18"/>
                      <a:pt x="10399" y="18"/>
                    </a:cubicBezTo>
                    <a:cubicBezTo>
                      <a:pt x="10347" y="18"/>
                      <a:pt x="10341" y="24"/>
                      <a:pt x="10341" y="24"/>
                    </a:cubicBezTo>
                    <a:lnTo>
                      <a:pt x="9927" y="24"/>
                    </a:lnTo>
                    <a:cubicBezTo>
                      <a:pt x="9024" y="24"/>
                      <a:pt x="8146" y="171"/>
                      <a:pt x="7317" y="463"/>
                    </a:cubicBezTo>
                    <a:cubicBezTo>
                      <a:pt x="6512" y="756"/>
                      <a:pt x="5756" y="1146"/>
                      <a:pt x="5073" y="1634"/>
                    </a:cubicBezTo>
                    <a:cubicBezTo>
                      <a:pt x="4757" y="1926"/>
                      <a:pt x="4319" y="2243"/>
                      <a:pt x="4050" y="2535"/>
                    </a:cubicBezTo>
                    <a:lnTo>
                      <a:pt x="4050" y="2535"/>
                    </a:lnTo>
                    <a:cubicBezTo>
                      <a:pt x="3877" y="2706"/>
                      <a:pt x="3369" y="3198"/>
                      <a:pt x="2927" y="3756"/>
                    </a:cubicBezTo>
                    <a:cubicBezTo>
                      <a:pt x="2537" y="4195"/>
                      <a:pt x="2195" y="4658"/>
                      <a:pt x="1902" y="5171"/>
                    </a:cubicBezTo>
                    <a:lnTo>
                      <a:pt x="1951" y="5097"/>
                    </a:lnTo>
                    <a:lnTo>
                      <a:pt x="1951" y="5097"/>
                    </a:lnTo>
                    <a:cubicBezTo>
                      <a:pt x="1829" y="5317"/>
                      <a:pt x="1683" y="5536"/>
                      <a:pt x="1512" y="5707"/>
                    </a:cubicBezTo>
                    <a:cubicBezTo>
                      <a:pt x="1610" y="5707"/>
                      <a:pt x="1463" y="6049"/>
                      <a:pt x="1390" y="6171"/>
                    </a:cubicBezTo>
                    <a:cubicBezTo>
                      <a:pt x="1341" y="6268"/>
                      <a:pt x="1268" y="6439"/>
                      <a:pt x="1219" y="6634"/>
                    </a:cubicBezTo>
                    <a:cubicBezTo>
                      <a:pt x="1146" y="6805"/>
                      <a:pt x="1073" y="7024"/>
                      <a:pt x="1000" y="7171"/>
                    </a:cubicBezTo>
                    <a:lnTo>
                      <a:pt x="976" y="7146"/>
                    </a:lnTo>
                    <a:cubicBezTo>
                      <a:pt x="902" y="7439"/>
                      <a:pt x="683" y="7975"/>
                      <a:pt x="634" y="8171"/>
                    </a:cubicBezTo>
                    <a:cubicBezTo>
                      <a:pt x="390" y="8780"/>
                      <a:pt x="220" y="9390"/>
                      <a:pt x="146" y="10049"/>
                    </a:cubicBezTo>
                    <a:cubicBezTo>
                      <a:pt x="146" y="10049"/>
                      <a:pt x="98" y="10146"/>
                      <a:pt x="73" y="10244"/>
                    </a:cubicBezTo>
                    <a:lnTo>
                      <a:pt x="24" y="10390"/>
                    </a:lnTo>
                    <a:lnTo>
                      <a:pt x="0" y="10463"/>
                    </a:lnTo>
                    <a:lnTo>
                      <a:pt x="0" y="10536"/>
                    </a:lnTo>
                    <a:cubicBezTo>
                      <a:pt x="195" y="10658"/>
                      <a:pt x="390" y="10756"/>
                      <a:pt x="610" y="10805"/>
                    </a:cubicBezTo>
                    <a:cubicBezTo>
                      <a:pt x="691" y="10836"/>
                      <a:pt x="776" y="10851"/>
                      <a:pt x="859" y="10851"/>
                    </a:cubicBezTo>
                    <a:cubicBezTo>
                      <a:pt x="1102" y="10851"/>
                      <a:pt x="1336" y="10723"/>
                      <a:pt x="1463" y="10488"/>
                    </a:cubicBezTo>
                    <a:lnTo>
                      <a:pt x="1488" y="10512"/>
                    </a:lnTo>
                    <a:cubicBezTo>
                      <a:pt x="1488" y="10488"/>
                      <a:pt x="1488" y="10463"/>
                      <a:pt x="1488" y="10439"/>
                    </a:cubicBezTo>
                    <a:lnTo>
                      <a:pt x="1488" y="10366"/>
                    </a:lnTo>
                    <a:cubicBezTo>
                      <a:pt x="1491" y="10356"/>
                      <a:pt x="1493" y="10346"/>
                      <a:pt x="1495" y="10337"/>
                    </a:cubicBezTo>
                    <a:lnTo>
                      <a:pt x="1495" y="10337"/>
                    </a:lnTo>
                    <a:cubicBezTo>
                      <a:pt x="1509" y="10287"/>
                      <a:pt x="1518" y="10268"/>
                      <a:pt x="1524" y="10268"/>
                    </a:cubicBezTo>
                    <a:cubicBezTo>
                      <a:pt x="1537" y="10268"/>
                      <a:pt x="1537" y="10344"/>
                      <a:pt x="1537" y="10390"/>
                    </a:cubicBezTo>
                    <a:cubicBezTo>
                      <a:pt x="1561" y="10317"/>
                      <a:pt x="1561" y="10244"/>
                      <a:pt x="1585" y="10171"/>
                    </a:cubicBezTo>
                    <a:cubicBezTo>
                      <a:pt x="1585" y="10166"/>
                      <a:pt x="1584" y="10164"/>
                      <a:pt x="1583" y="10164"/>
                    </a:cubicBezTo>
                    <a:cubicBezTo>
                      <a:pt x="1577" y="10164"/>
                      <a:pt x="1561" y="10200"/>
                      <a:pt x="1561" y="10219"/>
                    </a:cubicBezTo>
                    <a:cubicBezTo>
                      <a:pt x="1537" y="10097"/>
                      <a:pt x="1561" y="10000"/>
                      <a:pt x="1585" y="9878"/>
                    </a:cubicBezTo>
                    <a:cubicBezTo>
                      <a:pt x="1634" y="9683"/>
                      <a:pt x="1634" y="9878"/>
                      <a:pt x="1683" y="9658"/>
                    </a:cubicBezTo>
                    <a:cubicBezTo>
                      <a:pt x="1976" y="8536"/>
                      <a:pt x="2415" y="7463"/>
                      <a:pt x="3000" y="6488"/>
                    </a:cubicBezTo>
                    <a:cubicBezTo>
                      <a:pt x="3024" y="6488"/>
                      <a:pt x="3000" y="6488"/>
                      <a:pt x="3000" y="6512"/>
                    </a:cubicBezTo>
                    <a:cubicBezTo>
                      <a:pt x="3073" y="6366"/>
                      <a:pt x="3146" y="6219"/>
                      <a:pt x="3244" y="6073"/>
                    </a:cubicBezTo>
                    <a:cubicBezTo>
                      <a:pt x="3317" y="5927"/>
                      <a:pt x="3415" y="5805"/>
                      <a:pt x="3488" y="5658"/>
                    </a:cubicBezTo>
                    <a:cubicBezTo>
                      <a:pt x="3512" y="5610"/>
                      <a:pt x="3561" y="5585"/>
                      <a:pt x="3610" y="5561"/>
                    </a:cubicBezTo>
                    <a:cubicBezTo>
                      <a:pt x="3585" y="5561"/>
                      <a:pt x="3658" y="5488"/>
                      <a:pt x="3732" y="5341"/>
                    </a:cubicBezTo>
                    <a:cubicBezTo>
                      <a:pt x="3829" y="5219"/>
                      <a:pt x="3951" y="5024"/>
                      <a:pt x="4097" y="4854"/>
                    </a:cubicBezTo>
                    <a:cubicBezTo>
                      <a:pt x="4244" y="4683"/>
                      <a:pt x="4390" y="4512"/>
                      <a:pt x="4512" y="4366"/>
                    </a:cubicBezTo>
                    <a:cubicBezTo>
                      <a:pt x="4610" y="4244"/>
                      <a:pt x="4707" y="4171"/>
                      <a:pt x="4707" y="4146"/>
                    </a:cubicBezTo>
                    <a:lnTo>
                      <a:pt x="4683" y="4098"/>
                    </a:lnTo>
                    <a:cubicBezTo>
                      <a:pt x="4927" y="3854"/>
                      <a:pt x="4805" y="4073"/>
                      <a:pt x="5000" y="3829"/>
                    </a:cubicBezTo>
                    <a:cubicBezTo>
                      <a:pt x="5049" y="3732"/>
                      <a:pt x="5122" y="3658"/>
                      <a:pt x="5219" y="3585"/>
                    </a:cubicBezTo>
                    <a:cubicBezTo>
                      <a:pt x="5317" y="3537"/>
                      <a:pt x="5390" y="3463"/>
                      <a:pt x="5463" y="3366"/>
                    </a:cubicBezTo>
                    <a:cubicBezTo>
                      <a:pt x="5463" y="3366"/>
                      <a:pt x="5553" y="3312"/>
                      <a:pt x="5578" y="3312"/>
                    </a:cubicBezTo>
                    <a:cubicBezTo>
                      <a:pt x="5583" y="3312"/>
                      <a:pt x="5585" y="3314"/>
                      <a:pt x="5585" y="3317"/>
                    </a:cubicBezTo>
                    <a:cubicBezTo>
                      <a:pt x="5585" y="3244"/>
                      <a:pt x="5707" y="3195"/>
                      <a:pt x="5780" y="3122"/>
                    </a:cubicBezTo>
                    <a:cubicBezTo>
                      <a:pt x="5780" y="3114"/>
                      <a:pt x="5775" y="3111"/>
                      <a:pt x="5767" y="3111"/>
                    </a:cubicBezTo>
                    <a:cubicBezTo>
                      <a:pt x="5751" y="3111"/>
                      <a:pt x="5723" y="3122"/>
                      <a:pt x="5707" y="3122"/>
                    </a:cubicBezTo>
                    <a:lnTo>
                      <a:pt x="5780" y="3049"/>
                    </a:lnTo>
                    <a:lnTo>
                      <a:pt x="5878" y="2976"/>
                    </a:lnTo>
                    <a:cubicBezTo>
                      <a:pt x="5905" y="2967"/>
                      <a:pt x="5925" y="2961"/>
                      <a:pt x="5937" y="2961"/>
                    </a:cubicBezTo>
                    <a:cubicBezTo>
                      <a:pt x="5959" y="2961"/>
                      <a:pt x="5958" y="2978"/>
                      <a:pt x="5927" y="3024"/>
                    </a:cubicBezTo>
                    <a:lnTo>
                      <a:pt x="6171" y="2829"/>
                    </a:lnTo>
                    <a:lnTo>
                      <a:pt x="6561" y="2585"/>
                    </a:lnTo>
                    <a:cubicBezTo>
                      <a:pt x="6902" y="2390"/>
                      <a:pt x="7268" y="2220"/>
                      <a:pt x="7634" y="2073"/>
                    </a:cubicBezTo>
                    <a:cubicBezTo>
                      <a:pt x="7975" y="1927"/>
                      <a:pt x="8341" y="1829"/>
                      <a:pt x="8732" y="1756"/>
                    </a:cubicBezTo>
                    <a:cubicBezTo>
                      <a:pt x="8878" y="1707"/>
                      <a:pt x="9024" y="1707"/>
                      <a:pt x="9171" y="1683"/>
                    </a:cubicBezTo>
                    <a:lnTo>
                      <a:pt x="9463" y="1659"/>
                    </a:lnTo>
                    <a:cubicBezTo>
                      <a:pt x="9390" y="1634"/>
                      <a:pt x="9219" y="1659"/>
                      <a:pt x="9146" y="1610"/>
                    </a:cubicBezTo>
                    <a:cubicBezTo>
                      <a:pt x="9219" y="1585"/>
                      <a:pt x="9274" y="1585"/>
                      <a:pt x="9320" y="1585"/>
                    </a:cubicBezTo>
                    <a:cubicBezTo>
                      <a:pt x="9366" y="1585"/>
                      <a:pt x="9402" y="1585"/>
                      <a:pt x="9439" y="1561"/>
                    </a:cubicBezTo>
                    <a:cubicBezTo>
                      <a:pt x="9488" y="1610"/>
                      <a:pt x="9561" y="1610"/>
                      <a:pt x="9658" y="1610"/>
                    </a:cubicBezTo>
                    <a:cubicBezTo>
                      <a:pt x="9732" y="1610"/>
                      <a:pt x="9829" y="1634"/>
                      <a:pt x="9902" y="1659"/>
                    </a:cubicBezTo>
                    <a:lnTo>
                      <a:pt x="9951" y="1610"/>
                    </a:lnTo>
                    <a:lnTo>
                      <a:pt x="10024" y="1659"/>
                    </a:lnTo>
                    <a:lnTo>
                      <a:pt x="10488" y="1659"/>
                    </a:lnTo>
                    <a:lnTo>
                      <a:pt x="10853" y="1707"/>
                    </a:lnTo>
                    <a:cubicBezTo>
                      <a:pt x="11117" y="1707"/>
                      <a:pt x="11381" y="1731"/>
                      <a:pt x="11622" y="1778"/>
                    </a:cubicBezTo>
                    <a:lnTo>
                      <a:pt x="11622" y="1778"/>
                    </a:lnTo>
                    <a:cubicBezTo>
                      <a:pt x="11593" y="1769"/>
                      <a:pt x="11549" y="1732"/>
                      <a:pt x="11634" y="1732"/>
                    </a:cubicBezTo>
                    <a:cubicBezTo>
                      <a:pt x="11634" y="1781"/>
                      <a:pt x="11902" y="1732"/>
                      <a:pt x="11951" y="1805"/>
                    </a:cubicBezTo>
                    <a:cubicBezTo>
                      <a:pt x="12016" y="1805"/>
                      <a:pt x="12168" y="1848"/>
                      <a:pt x="12233" y="1848"/>
                    </a:cubicBezTo>
                    <a:cubicBezTo>
                      <a:pt x="12265" y="1848"/>
                      <a:pt x="12276" y="1837"/>
                      <a:pt x="12244" y="1805"/>
                    </a:cubicBezTo>
                    <a:lnTo>
                      <a:pt x="12244" y="1805"/>
                    </a:lnTo>
                    <a:cubicBezTo>
                      <a:pt x="12292" y="1829"/>
                      <a:pt x="12366" y="1854"/>
                      <a:pt x="12414" y="1878"/>
                    </a:cubicBezTo>
                    <a:cubicBezTo>
                      <a:pt x="12463" y="1902"/>
                      <a:pt x="12488" y="1902"/>
                      <a:pt x="12414" y="1902"/>
                    </a:cubicBezTo>
                    <a:cubicBezTo>
                      <a:pt x="12488" y="1927"/>
                      <a:pt x="12561" y="1951"/>
                      <a:pt x="12658" y="1976"/>
                    </a:cubicBezTo>
                    <a:lnTo>
                      <a:pt x="12536" y="1927"/>
                    </a:lnTo>
                    <a:lnTo>
                      <a:pt x="12536" y="1927"/>
                    </a:lnTo>
                    <a:cubicBezTo>
                      <a:pt x="12683" y="1951"/>
                      <a:pt x="12805" y="2000"/>
                      <a:pt x="12902" y="2024"/>
                    </a:cubicBezTo>
                    <a:cubicBezTo>
                      <a:pt x="13024" y="2073"/>
                      <a:pt x="13122" y="2098"/>
                      <a:pt x="13219" y="2098"/>
                    </a:cubicBezTo>
                    <a:lnTo>
                      <a:pt x="13122" y="2049"/>
                    </a:lnTo>
                    <a:lnTo>
                      <a:pt x="13122" y="2049"/>
                    </a:lnTo>
                    <a:cubicBezTo>
                      <a:pt x="13292" y="2098"/>
                      <a:pt x="13439" y="2146"/>
                      <a:pt x="13488" y="2220"/>
                    </a:cubicBezTo>
                    <a:lnTo>
                      <a:pt x="13414" y="2195"/>
                    </a:lnTo>
                    <a:lnTo>
                      <a:pt x="13317" y="2195"/>
                    </a:lnTo>
                    <a:cubicBezTo>
                      <a:pt x="13463" y="2220"/>
                      <a:pt x="13561" y="2268"/>
                      <a:pt x="13683" y="2317"/>
                    </a:cubicBezTo>
                    <a:cubicBezTo>
                      <a:pt x="13805" y="2366"/>
                      <a:pt x="13902" y="2390"/>
                      <a:pt x="14024" y="2439"/>
                    </a:cubicBezTo>
                    <a:lnTo>
                      <a:pt x="13902" y="2415"/>
                    </a:lnTo>
                    <a:lnTo>
                      <a:pt x="13902" y="2415"/>
                    </a:lnTo>
                    <a:cubicBezTo>
                      <a:pt x="13975" y="2439"/>
                      <a:pt x="14146" y="2488"/>
                      <a:pt x="14341" y="2585"/>
                    </a:cubicBezTo>
                    <a:cubicBezTo>
                      <a:pt x="14439" y="2610"/>
                      <a:pt x="14561" y="2683"/>
                      <a:pt x="14658" y="2732"/>
                    </a:cubicBezTo>
                    <a:cubicBezTo>
                      <a:pt x="14780" y="2780"/>
                      <a:pt x="14878" y="2829"/>
                      <a:pt x="15000" y="2902"/>
                    </a:cubicBezTo>
                    <a:cubicBezTo>
                      <a:pt x="15219" y="3024"/>
                      <a:pt x="15439" y="3146"/>
                      <a:pt x="15634" y="3268"/>
                    </a:cubicBezTo>
                    <a:cubicBezTo>
                      <a:pt x="15805" y="3366"/>
                      <a:pt x="15926" y="3463"/>
                      <a:pt x="16024" y="3512"/>
                    </a:cubicBezTo>
                    <a:lnTo>
                      <a:pt x="15926" y="3390"/>
                    </a:lnTo>
                    <a:lnTo>
                      <a:pt x="16048" y="3439"/>
                    </a:lnTo>
                    <a:cubicBezTo>
                      <a:pt x="16094" y="3462"/>
                      <a:pt x="16118" y="3485"/>
                      <a:pt x="16161" y="3507"/>
                    </a:cubicBezTo>
                    <a:lnTo>
                      <a:pt x="16161" y="3507"/>
                    </a:lnTo>
                    <a:cubicBezTo>
                      <a:pt x="16155" y="3506"/>
                      <a:pt x="16147" y="3505"/>
                      <a:pt x="16138" y="3505"/>
                    </a:cubicBezTo>
                    <a:cubicBezTo>
                      <a:pt x="16097" y="3505"/>
                      <a:pt x="16029" y="3519"/>
                      <a:pt x="15995" y="3519"/>
                    </a:cubicBezTo>
                    <a:cubicBezTo>
                      <a:pt x="15990" y="3519"/>
                      <a:pt x="15986" y="3519"/>
                      <a:pt x="15983" y="3518"/>
                    </a:cubicBezTo>
                    <a:lnTo>
                      <a:pt x="15983" y="3518"/>
                    </a:lnTo>
                    <a:cubicBezTo>
                      <a:pt x="16516" y="3956"/>
                      <a:pt x="16977" y="4441"/>
                      <a:pt x="17390" y="4976"/>
                    </a:cubicBezTo>
                    <a:cubicBezTo>
                      <a:pt x="17804" y="5488"/>
                      <a:pt x="18170" y="6073"/>
                      <a:pt x="18439" y="6683"/>
                    </a:cubicBezTo>
                    <a:cubicBezTo>
                      <a:pt x="18471" y="6770"/>
                      <a:pt x="18470" y="6794"/>
                      <a:pt x="18456" y="6794"/>
                    </a:cubicBezTo>
                    <a:cubicBezTo>
                      <a:pt x="18440" y="6794"/>
                      <a:pt x="18403" y="6756"/>
                      <a:pt x="18390" y="6756"/>
                    </a:cubicBezTo>
                    <a:cubicBezTo>
                      <a:pt x="18512" y="6975"/>
                      <a:pt x="18487" y="6829"/>
                      <a:pt x="18561" y="7024"/>
                    </a:cubicBezTo>
                    <a:cubicBezTo>
                      <a:pt x="18568" y="7047"/>
                      <a:pt x="18569" y="7056"/>
                      <a:pt x="18565" y="7056"/>
                    </a:cubicBezTo>
                    <a:cubicBezTo>
                      <a:pt x="18556" y="7056"/>
                      <a:pt x="18528" y="7017"/>
                      <a:pt x="18512" y="7000"/>
                    </a:cubicBezTo>
                    <a:lnTo>
                      <a:pt x="18512" y="7000"/>
                    </a:lnTo>
                    <a:cubicBezTo>
                      <a:pt x="18561" y="7097"/>
                      <a:pt x="18585" y="7171"/>
                      <a:pt x="18609" y="7171"/>
                    </a:cubicBezTo>
                    <a:cubicBezTo>
                      <a:pt x="18561" y="7049"/>
                      <a:pt x="18634" y="7097"/>
                      <a:pt x="18658" y="7024"/>
                    </a:cubicBezTo>
                    <a:lnTo>
                      <a:pt x="18707" y="7171"/>
                    </a:lnTo>
                    <a:cubicBezTo>
                      <a:pt x="18731" y="7219"/>
                      <a:pt x="18756" y="7293"/>
                      <a:pt x="18756" y="7293"/>
                    </a:cubicBezTo>
                    <a:lnTo>
                      <a:pt x="18731" y="7293"/>
                    </a:lnTo>
                    <a:cubicBezTo>
                      <a:pt x="18829" y="7414"/>
                      <a:pt x="18902" y="7536"/>
                      <a:pt x="18951" y="7683"/>
                    </a:cubicBezTo>
                    <a:cubicBezTo>
                      <a:pt x="19122" y="8146"/>
                      <a:pt x="19243" y="8634"/>
                      <a:pt x="19365" y="9122"/>
                    </a:cubicBezTo>
                    <a:cubicBezTo>
                      <a:pt x="19341" y="9122"/>
                      <a:pt x="19317" y="9024"/>
                      <a:pt x="19268" y="8927"/>
                    </a:cubicBezTo>
                    <a:lnTo>
                      <a:pt x="19268" y="8927"/>
                    </a:lnTo>
                    <a:cubicBezTo>
                      <a:pt x="19292" y="9000"/>
                      <a:pt x="19317" y="9073"/>
                      <a:pt x="19317" y="9146"/>
                    </a:cubicBezTo>
                    <a:cubicBezTo>
                      <a:pt x="19317" y="9126"/>
                      <a:pt x="19319" y="9118"/>
                      <a:pt x="19322" y="9118"/>
                    </a:cubicBezTo>
                    <a:cubicBezTo>
                      <a:pt x="19336" y="9118"/>
                      <a:pt x="19374" y="9263"/>
                      <a:pt x="19386" y="9263"/>
                    </a:cubicBezTo>
                    <a:cubicBezTo>
                      <a:pt x="19388" y="9263"/>
                      <a:pt x="19390" y="9257"/>
                      <a:pt x="19390" y="9244"/>
                    </a:cubicBezTo>
                    <a:cubicBezTo>
                      <a:pt x="19536" y="9585"/>
                      <a:pt x="19536" y="10049"/>
                      <a:pt x="19658" y="10341"/>
                    </a:cubicBezTo>
                    <a:cubicBezTo>
                      <a:pt x="19683" y="10341"/>
                      <a:pt x="20024" y="10488"/>
                      <a:pt x="20390" y="10610"/>
                    </a:cubicBezTo>
                    <a:cubicBezTo>
                      <a:pt x="20715" y="10749"/>
                      <a:pt x="21039" y="10866"/>
                      <a:pt x="21112" y="10877"/>
                    </a:cubicBezTo>
                    <a:lnTo>
                      <a:pt x="21112" y="10877"/>
                    </a:lnTo>
                    <a:cubicBezTo>
                      <a:pt x="21109" y="10846"/>
                      <a:pt x="21104" y="10814"/>
                      <a:pt x="21097" y="10780"/>
                    </a:cubicBezTo>
                    <a:lnTo>
                      <a:pt x="21048" y="10780"/>
                    </a:lnTo>
                    <a:cubicBezTo>
                      <a:pt x="21000" y="10536"/>
                      <a:pt x="21073" y="10707"/>
                      <a:pt x="21048" y="10463"/>
                    </a:cubicBezTo>
                    <a:cubicBezTo>
                      <a:pt x="21097" y="10463"/>
                      <a:pt x="21122" y="10683"/>
                      <a:pt x="21146" y="10878"/>
                    </a:cubicBezTo>
                    <a:cubicBezTo>
                      <a:pt x="21146" y="10731"/>
                      <a:pt x="21146" y="10585"/>
                      <a:pt x="21097" y="10439"/>
                    </a:cubicBezTo>
                    <a:cubicBezTo>
                      <a:pt x="21097" y="10268"/>
                      <a:pt x="21146" y="10439"/>
                      <a:pt x="21122" y="10244"/>
                    </a:cubicBezTo>
                    <a:cubicBezTo>
                      <a:pt x="21073" y="10073"/>
                      <a:pt x="21048" y="9902"/>
                      <a:pt x="21048" y="9732"/>
                    </a:cubicBezTo>
                    <a:cubicBezTo>
                      <a:pt x="21000" y="9317"/>
                      <a:pt x="20853" y="9122"/>
                      <a:pt x="20804" y="8732"/>
                    </a:cubicBezTo>
                    <a:lnTo>
                      <a:pt x="20804" y="8732"/>
                    </a:lnTo>
                    <a:lnTo>
                      <a:pt x="20829" y="8780"/>
                    </a:lnTo>
                    <a:cubicBezTo>
                      <a:pt x="20829" y="8634"/>
                      <a:pt x="20731" y="8390"/>
                      <a:pt x="20682" y="8146"/>
                    </a:cubicBezTo>
                    <a:cubicBezTo>
                      <a:pt x="20682" y="8188"/>
                      <a:pt x="20682" y="8231"/>
                      <a:pt x="20673" y="8231"/>
                    </a:cubicBezTo>
                    <a:cubicBezTo>
                      <a:pt x="20666" y="8231"/>
                      <a:pt x="20654" y="8208"/>
                      <a:pt x="20634" y="8146"/>
                    </a:cubicBezTo>
                    <a:cubicBezTo>
                      <a:pt x="20585" y="7878"/>
                      <a:pt x="20512" y="7707"/>
                      <a:pt x="20463" y="7488"/>
                    </a:cubicBezTo>
                    <a:lnTo>
                      <a:pt x="20414" y="7414"/>
                    </a:lnTo>
                    <a:cubicBezTo>
                      <a:pt x="20390" y="7366"/>
                      <a:pt x="20365" y="7317"/>
                      <a:pt x="20365" y="7317"/>
                    </a:cubicBezTo>
                    <a:cubicBezTo>
                      <a:pt x="20048" y="6390"/>
                      <a:pt x="19609" y="5512"/>
                      <a:pt x="19073" y="4707"/>
                    </a:cubicBezTo>
                    <a:cubicBezTo>
                      <a:pt x="18756" y="4219"/>
                      <a:pt x="18390" y="3756"/>
                      <a:pt x="18000" y="3341"/>
                    </a:cubicBezTo>
                    <a:cubicBezTo>
                      <a:pt x="17707" y="3024"/>
                      <a:pt x="17414" y="2756"/>
                      <a:pt x="17122" y="2512"/>
                    </a:cubicBezTo>
                    <a:lnTo>
                      <a:pt x="17146" y="2512"/>
                    </a:lnTo>
                    <a:cubicBezTo>
                      <a:pt x="16780" y="2220"/>
                      <a:pt x="16414" y="1951"/>
                      <a:pt x="16024" y="1707"/>
                    </a:cubicBezTo>
                    <a:cubicBezTo>
                      <a:pt x="15536" y="1390"/>
                      <a:pt x="15048" y="1146"/>
                      <a:pt x="14512" y="927"/>
                    </a:cubicBezTo>
                    <a:cubicBezTo>
                      <a:pt x="13561" y="512"/>
                      <a:pt x="12561" y="268"/>
                      <a:pt x="11561" y="146"/>
                    </a:cubicBezTo>
                    <a:cubicBezTo>
                      <a:pt x="11292" y="73"/>
                      <a:pt x="11024" y="24"/>
                      <a:pt x="10756" y="0"/>
                    </a:cubicBezTo>
                    <a:close/>
                    <a:moveTo>
                      <a:pt x="21112" y="10877"/>
                    </a:moveTo>
                    <a:cubicBezTo>
                      <a:pt x="21122" y="10958"/>
                      <a:pt x="21122" y="11034"/>
                      <a:pt x="21122" y="11122"/>
                    </a:cubicBezTo>
                    <a:cubicBezTo>
                      <a:pt x="21122" y="11049"/>
                      <a:pt x="21122" y="10951"/>
                      <a:pt x="21122" y="10878"/>
                    </a:cubicBezTo>
                    <a:cubicBezTo>
                      <a:pt x="21119" y="10878"/>
                      <a:pt x="21116" y="10878"/>
                      <a:pt x="21112" y="10877"/>
                    </a:cubicBezTo>
                    <a:close/>
                  </a:path>
                </a:pathLst>
              </a:custGeom>
              <a:solidFill>
                <a:srgbClr val="E765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4" name="Google Shape;674;p20"/>
              <p:cNvSpPr/>
              <p:nvPr/>
            </p:nvSpPr>
            <p:spPr>
              <a:xfrm>
                <a:off x="338100" y="3028825"/>
                <a:ext cx="247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99" h="269" extrusionOk="0">
                    <a:moveTo>
                      <a:pt x="98" y="0"/>
                    </a:moveTo>
                    <a:cubicBezTo>
                      <a:pt x="50" y="74"/>
                      <a:pt x="1" y="171"/>
                      <a:pt x="1" y="269"/>
                    </a:cubicBezTo>
                    <a:cubicBezTo>
                      <a:pt x="50" y="196"/>
                      <a:pt x="74" y="98"/>
                      <a:pt x="98" y="0"/>
                    </a:cubicBez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0"/>
              <p:cNvSpPr/>
              <p:nvPr/>
            </p:nvSpPr>
            <p:spPr>
              <a:xfrm>
                <a:off x="340550" y="3028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6" name="Google Shape;676;p20"/>
              <p:cNvSpPr/>
              <p:nvPr/>
            </p:nvSpPr>
            <p:spPr>
              <a:xfrm>
                <a:off x="302750" y="2832500"/>
                <a:ext cx="39880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8293" extrusionOk="0">
                    <a:moveTo>
                      <a:pt x="8594" y="1702"/>
                    </a:moveTo>
                    <a:cubicBezTo>
                      <a:pt x="8599" y="1705"/>
                      <a:pt x="8605" y="1707"/>
                      <a:pt x="8610" y="1707"/>
                    </a:cubicBezTo>
                    <a:cubicBezTo>
                      <a:pt x="8604" y="1705"/>
                      <a:pt x="8599" y="1704"/>
                      <a:pt x="8594" y="1702"/>
                    </a:cubicBezTo>
                    <a:close/>
                    <a:moveTo>
                      <a:pt x="4624" y="2600"/>
                    </a:moveTo>
                    <a:cubicBezTo>
                      <a:pt x="4619" y="2604"/>
                      <a:pt x="4614" y="2607"/>
                      <a:pt x="4610" y="2610"/>
                    </a:cubicBezTo>
                    <a:cubicBezTo>
                      <a:pt x="4616" y="2607"/>
                      <a:pt x="4621" y="2603"/>
                      <a:pt x="4624" y="2600"/>
                    </a:cubicBezTo>
                    <a:close/>
                    <a:moveTo>
                      <a:pt x="11683" y="2951"/>
                    </a:moveTo>
                    <a:cubicBezTo>
                      <a:pt x="11683" y="2954"/>
                      <a:pt x="11685" y="2956"/>
                      <a:pt x="11690" y="2956"/>
                    </a:cubicBezTo>
                    <a:lnTo>
                      <a:pt x="11690" y="2956"/>
                    </a:lnTo>
                    <a:cubicBezTo>
                      <a:pt x="11687" y="2954"/>
                      <a:pt x="11685" y="2953"/>
                      <a:pt x="11683" y="2951"/>
                    </a:cubicBezTo>
                    <a:close/>
                    <a:moveTo>
                      <a:pt x="1415" y="3829"/>
                    </a:moveTo>
                    <a:lnTo>
                      <a:pt x="1391" y="3878"/>
                    </a:lnTo>
                    <a:lnTo>
                      <a:pt x="1391" y="3878"/>
                    </a:lnTo>
                    <a:cubicBezTo>
                      <a:pt x="1398" y="3862"/>
                      <a:pt x="1406" y="3847"/>
                      <a:pt x="1414" y="3831"/>
                    </a:cubicBezTo>
                    <a:lnTo>
                      <a:pt x="1414" y="3831"/>
                    </a:lnTo>
                    <a:cubicBezTo>
                      <a:pt x="1414" y="3830"/>
                      <a:pt x="1415" y="3830"/>
                      <a:pt x="1415" y="3829"/>
                    </a:cubicBezTo>
                    <a:close/>
                    <a:moveTo>
                      <a:pt x="2596" y="5025"/>
                    </a:moveTo>
                    <a:cubicBezTo>
                      <a:pt x="2595" y="5026"/>
                      <a:pt x="2595" y="5027"/>
                      <a:pt x="2594" y="5028"/>
                    </a:cubicBezTo>
                    <a:lnTo>
                      <a:pt x="2594" y="5028"/>
                    </a:lnTo>
                    <a:cubicBezTo>
                      <a:pt x="2596" y="5026"/>
                      <a:pt x="2597" y="5025"/>
                      <a:pt x="2596" y="5025"/>
                    </a:cubicBezTo>
                    <a:close/>
                    <a:moveTo>
                      <a:pt x="2594" y="5028"/>
                    </a:moveTo>
                    <a:cubicBezTo>
                      <a:pt x="2591" y="5031"/>
                      <a:pt x="2586" y="5037"/>
                      <a:pt x="2586" y="5049"/>
                    </a:cubicBezTo>
                    <a:cubicBezTo>
                      <a:pt x="2588" y="5042"/>
                      <a:pt x="2591" y="5035"/>
                      <a:pt x="2594" y="5028"/>
                    </a:cubicBezTo>
                    <a:close/>
                    <a:moveTo>
                      <a:pt x="1505" y="7629"/>
                    </a:moveTo>
                    <a:cubicBezTo>
                      <a:pt x="1507" y="7629"/>
                      <a:pt x="1509" y="7631"/>
                      <a:pt x="1512" y="7634"/>
                    </a:cubicBezTo>
                    <a:lnTo>
                      <a:pt x="1499" y="7728"/>
                    </a:lnTo>
                    <a:lnTo>
                      <a:pt x="1499" y="7728"/>
                    </a:lnTo>
                    <a:cubicBezTo>
                      <a:pt x="1502" y="7664"/>
                      <a:pt x="1497" y="7629"/>
                      <a:pt x="1505" y="7629"/>
                    </a:cubicBezTo>
                    <a:close/>
                    <a:moveTo>
                      <a:pt x="8000" y="0"/>
                    </a:moveTo>
                    <a:cubicBezTo>
                      <a:pt x="8098" y="0"/>
                      <a:pt x="8049" y="24"/>
                      <a:pt x="7976" y="24"/>
                    </a:cubicBezTo>
                    <a:cubicBezTo>
                      <a:pt x="7878" y="16"/>
                      <a:pt x="7813" y="14"/>
                      <a:pt x="7770" y="14"/>
                    </a:cubicBezTo>
                    <a:cubicBezTo>
                      <a:pt x="7683" y="14"/>
                      <a:pt x="7683" y="24"/>
                      <a:pt x="7683" y="24"/>
                    </a:cubicBezTo>
                    <a:cubicBezTo>
                      <a:pt x="7683" y="24"/>
                      <a:pt x="7659" y="49"/>
                      <a:pt x="7366" y="73"/>
                    </a:cubicBezTo>
                    <a:cubicBezTo>
                      <a:pt x="7195" y="73"/>
                      <a:pt x="6927" y="98"/>
                      <a:pt x="6586" y="146"/>
                    </a:cubicBezTo>
                    <a:cubicBezTo>
                      <a:pt x="6415" y="171"/>
                      <a:pt x="6220" y="220"/>
                      <a:pt x="6025" y="244"/>
                    </a:cubicBezTo>
                    <a:lnTo>
                      <a:pt x="5439" y="415"/>
                    </a:lnTo>
                    <a:lnTo>
                      <a:pt x="4903" y="634"/>
                    </a:lnTo>
                    <a:cubicBezTo>
                      <a:pt x="4708" y="707"/>
                      <a:pt x="4561" y="780"/>
                      <a:pt x="4415" y="854"/>
                    </a:cubicBezTo>
                    <a:cubicBezTo>
                      <a:pt x="4269" y="927"/>
                      <a:pt x="4147" y="1000"/>
                      <a:pt x="4025" y="1073"/>
                    </a:cubicBezTo>
                    <a:lnTo>
                      <a:pt x="3756" y="1244"/>
                    </a:lnTo>
                    <a:cubicBezTo>
                      <a:pt x="3515" y="1485"/>
                      <a:pt x="3178" y="1679"/>
                      <a:pt x="2982" y="1920"/>
                    </a:cubicBezTo>
                    <a:lnTo>
                      <a:pt x="2982" y="1920"/>
                    </a:lnTo>
                    <a:cubicBezTo>
                      <a:pt x="2672" y="2207"/>
                      <a:pt x="2385" y="2494"/>
                      <a:pt x="2122" y="2805"/>
                    </a:cubicBezTo>
                    <a:cubicBezTo>
                      <a:pt x="2049" y="2927"/>
                      <a:pt x="1951" y="3024"/>
                      <a:pt x="1878" y="3122"/>
                    </a:cubicBezTo>
                    <a:cubicBezTo>
                      <a:pt x="1781" y="3244"/>
                      <a:pt x="1708" y="3341"/>
                      <a:pt x="1659" y="3439"/>
                    </a:cubicBezTo>
                    <a:cubicBezTo>
                      <a:pt x="1550" y="3570"/>
                      <a:pt x="1480" y="3700"/>
                      <a:pt x="1414" y="3831"/>
                    </a:cubicBezTo>
                    <a:lnTo>
                      <a:pt x="1414" y="3831"/>
                    </a:lnTo>
                    <a:cubicBezTo>
                      <a:pt x="1268" y="4146"/>
                      <a:pt x="1244" y="4073"/>
                      <a:pt x="1098" y="4293"/>
                    </a:cubicBezTo>
                    <a:cubicBezTo>
                      <a:pt x="1171" y="4293"/>
                      <a:pt x="1073" y="4561"/>
                      <a:pt x="1049" y="4658"/>
                    </a:cubicBezTo>
                    <a:cubicBezTo>
                      <a:pt x="976" y="4805"/>
                      <a:pt x="878" y="5146"/>
                      <a:pt x="781" y="5390"/>
                    </a:cubicBezTo>
                    <a:lnTo>
                      <a:pt x="756" y="5390"/>
                    </a:lnTo>
                    <a:cubicBezTo>
                      <a:pt x="708" y="5585"/>
                      <a:pt x="561" y="6000"/>
                      <a:pt x="512" y="6122"/>
                    </a:cubicBezTo>
                    <a:cubicBezTo>
                      <a:pt x="464" y="6268"/>
                      <a:pt x="366" y="6512"/>
                      <a:pt x="293" y="6732"/>
                    </a:cubicBezTo>
                    <a:cubicBezTo>
                      <a:pt x="220" y="6975"/>
                      <a:pt x="171" y="7219"/>
                      <a:pt x="147" y="7463"/>
                    </a:cubicBezTo>
                    <a:lnTo>
                      <a:pt x="0" y="7780"/>
                    </a:lnTo>
                    <a:lnTo>
                      <a:pt x="0" y="7829"/>
                    </a:lnTo>
                    <a:cubicBezTo>
                      <a:pt x="171" y="7951"/>
                      <a:pt x="366" y="8024"/>
                      <a:pt x="586" y="8073"/>
                    </a:cubicBezTo>
                    <a:cubicBezTo>
                      <a:pt x="706" y="8113"/>
                      <a:pt x="843" y="8141"/>
                      <a:pt x="975" y="8141"/>
                    </a:cubicBezTo>
                    <a:cubicBezTo>
                      <a:pt x="1163" y="8141"/>
                      <a:pt x="1339" y="8084"/>
                      <a:pt x="1439" y="7927"/>
                    </a:cubicBezTo>
                    <a:lnTo>
                      <a:pt x="1464" y="7927"/>
                    </a:lnTo>
                    <a:lnTo>
                      <a:pt x="1488" y="7829"/>
                    </a:lnTo>
                    <a:cubicBezTo>
                      <a:pt x="1492" y="7808"/>
                      <a:pt x="1494" y="7788"/>
                      <a:pt x="1496" y="7770"/>
                    </a:cubicBezTo>
                    <a:lnTo>
                      <a:pt x="1496" y="7770"/>
                    </a:lnTo>
                    <a:cubicBezTo>
                      <a:pt x="1500" y="7753"/>
                      <a:pt x="1504" y="7746"/>
                      <a:pt x="1507" y="7746"/>
                    </a:cubicBezTo>
                    <a:cubicBezTo>
                      <a:pt x="1516" y="7746"/>
                      <a:pt x="1521" y="7798"/>
                      <a:pt x="1537" y="7829"/>
                    </a:cubicBezTo>
                    <a:cubicBezTo>
                      <a:pt x="1537" y="7780"/>
                      <a:pt x="1561" y="7732"/>
                      <a:pt x="1586" y="7683"/>
                    </a:cubicBezTo>
                    <a:cubicBezTo>
                      <a:pt x="1586" y="7678"/>
                      <a:pt x="1585" y="7676"/>
                      <a:pt x="1583" y="7676"/>
                    </a:cubicBezTo>
                    <a:cubicBezTo>
                      <a:pt x="1576" y="7676"/>
                      <a:pt x="1557" y="7712"/>
                      <a:pt x="1537" y="7732"/>
                    </a:cubicBezTo>
                    <a:cubicBezTo>
                      <a:pt x="1537" y="7634"/>
                      <a:pt x="1537" y="7536"/>
                      <a:pt x="1561" y="7463"/>
                    </a:cubicBezTo>
                    <a:cubicBezTo>
                      <a:pt x="1610" y="7341"/>
                      <a:pt x="1634" y="7463"/>
                      <a:pt x="1659" y="7317"/>
                    </a:cubicBezTo>
                    <a:cubicBezTo>
                      <a:pt x="1878" y="6512"/>
                      <a:pt x="2195" y="5756"/>
                      <a:pt x="2586" y="5024"/>
                    </a:cubicBezTo>
                    <a:cubicBezTo>
                      <a:pt x="2591" y="5024"/>
                      <a:pt x="2594" y="5024"/>
                      <a:pt x="2596" y="5025"/>
                    </a:cubicBezTo>
                    <a:lnTo>
                      <a:pt x="2596" y="5025"/>
                    </a:lnTo>
                    <a:cubicBezTo>
                      <a:pt x="2644" y="4914"/>
                      <a:pt x="2711" y="4824"/>
                      <a:pt x="2756" y="4756"/>
                    </a:cubicBezTo>
                    <a:cubicBezTo>
                      <a:pt x="2805" y="4658"/>
                      <a:pt x="2854" y="4536"/>
                      <a:pt x="2927" y="4439"/>
                    </a:cubicBezTo>
                    <a:cubicBezTo>
                      <a:pt x="2951" y="4415"/>
                      <a:pt x="2976" y="4390"/>
                      <a:pt x="3025" y="4390"/>
                    </a:cubicBezTo>
                    <a:cubicBezTo>
                      <a:pt x="3025" y="4341"/>
                      <a:pt x="3073" y="4268"/>
                      <a:pt x="3098" y="4219"/>
                    </a:cubicBezTo>
                    <a:lnTo>
                      <a:pt x="3220" y="4073"/>
                    </a:lnTo>
                    <a:cubicBezTo>
                      <a:pt x="3244" y="4000"/>
                      <a:pt x="3293" y="3951"/>
                      <a:pt x="3342" y="3878"/>
                    </a:cubicBezTo>
                    <a:cubicBezTo>
                      <a:pt x="3439" y="3756"/>
                      <a:pt x="3537" y="3658"/>
                      <a:pt x="3634" y="3537"/>
                    </a:cubicBezTo>
                    <a:cubicBezTo>
                      <a:pt x="3683" y="3463"/>
                      <a:pt x="3756" y="3415"/>
                      <a:pt x="3756" y="3390"/>
                    </a:cubicBezTo>
                    <a:lnTo>
                      <a:pt x="3732" y="3341"/>
                    </a:lnTo>
                    <a:cubicBezTo>
                      <a:pt x="3805" y="3256"/>
                      <a:pt x="3823" y="3256"/>
                      <a:pt x="3845" y="3256"/>
                    </a:cubicBezTo>
                    <a:cubicBezTo>
                      <a:pt x="3866" y="3256"/>
                      <a:pt x="3890" y="3256"/>
                      <a:pt x="3976" y="3171"/>
                    </a:cubicBezTo>
                    <a:cubicBezTo>
                      <a:pt x="3976" y="3049"/>
                      <a:pt x="4244" y="2927"/>
                      <a:pt x="4269" y="2854"/>
                    </a:cubicBezTo>
                    <a:cubicBezTo>
                      <a:pt x="4269" y="2854"/>
                      <a:pt x="4331" y="2822"/>
                      <a:pt x="4356" y="2822"/>
                    </a:cubicBezTo>
                    <a:cubicBezTo>
                      <a:pt x="4362" y="2822"/>
                      <a:pt x="4366" y="2824"/>
                      <a:pt x="4366" y="2829"/>
                    </a:cubicBezTo>
                    <a:cubicBezTo>
                      <a:pt x="4366" y="2756"/>
                      <a:pt x="4464" y="2732"/>
                      <a:pt x="4488" y="2683"/>
                    </a:cubicBezTo>
                    <a:cubicBezTo>
                      <a:pt x="4504" y="2667"/>
                      <a:pt x="4507" y="2661"/>
                      <a:pt x="4503" y="2661"/>
                    </a:cubicBezTo>
                    <a:cubicBezTo>
                      <a:pt x="4496" y="2661"/>
                      <a:pt x="4464" y="2683"/>
                      <a:pt x="4464" y="2683"/>
                    </a:cubicBezTo>
                    <a:lnTo>
                      <a:pt x="4561" y="2585"/>
                    </a:lnTo>
                    <a:cubicBezTo>
                      <a:pt x="4575" y="2578"/>
                      <a:pt x="4590" y="2575"/>
                      <a:pt x="4602" y="2575"/>
                    </a:cubicBezTo>
                    <a:cubicBezTo>
                      <a:pt x="4625" y="2575"/>
                      <a:pt x="4639" y="2587"/>
                      <a:pt x="4624" y="2600"/>
                    </a:cubicBezTo>
                    <a:lnTo>
                      <a:pt x="4624" y="2600"/>
                    </a:lnTo>
                    <a:cubicBezTo>
                      <a:pt x="4704" y="2549"/>
                      <a:pt x="4866" y="2456"/>
                      <a:pt x="5049" y="2341"/>
                    </a:cubicBezTo>
                    <a:cubicBezTo>
                      <a:pt x="5293" y="2219"/>
                      <a:pt x="5537" y="2098"/>
                      <a:pt x="5805" y="2000"/>
                    </a:cubicBezTo>
                    <a:cubicBezTo>
                      <a:pt x="5878" y="1976"/>
                      <a:pt x="5927" y="1951"/>
                      <a:pt x="6000" y="1927"/>
                    </a:cubicBezTo>
                    <a:lnTo>
                      <a:pt x="6195" y="1878"/>
                    </a:lnTo>
                    <a:cubicBezTo>
                      <a:pt x="6317" y="1829"/>
                      <a:pt x="6464" y="1805"/>
                      <a:pt x="6586" y="1780"/>
                    </a:cubicBezTo>
                    <a:lnTo>
                      <a:pt x="6756" y="1756"/>
                    </a:lnTo>
                    <a:lnTo>
                      <a:pt x="6903" y="1732"/>
                    </a:lnTo>
                    <a:cubicBezTo>
                      <a:pt x="7000" y="1732"/>
                      <a:pt x="7073" y="1707"/>
                      <a:pt x="7122" y="1707"/>
                    </a:cubicBezTo>
                    <a:cubicBezTo>
                      <a:pt x="7098" y="1683"/>
                      <a:pt x="7049" y="1683"/>
                      <a:pt x="7000" y="1683"/>
                    </a:cubicBezTo>
                    <a:cubicBezTo>
                      <a:pt x="6951" y="1683"/>
                      <a:pt x="6903" y="1683"/>
                      <a:pt x="6878" y="1659"/>
                    </a:cubicBezTo>
                    <a:cubicBezTo>
                      <a:pt x="6939" y="1634"/>
                      <a:pt x="6982" y="1634"/>
                      <a:pt x="7015" y="1634"/>
                    </a:cubicBezTo>
                    <a:cubicBezTo>
                      <a:pt x="7049" y="1634"/>
                      <a:pt x="7073" y="1634"/>
                      <a:pt x="7098" y="1610"/>
                    </a:cubicBezTo>
                    <a:cubicBezTo>
                      <a:pt x="7122" y="1646"/>
                      <a:pt x="7183" y="1646"/>
                      <a:pt x="7250" y="1646"/>
                    </a:cubicBezTo>
                    <a:cubicBezTo>
                      <a:pt x="7317" y="1646"/>
                      <a:pt x="7390" y="1646"/>
                      <a:pt x="7439" y="1683"/>
                    </a:cubicBezTo>
                    <a:lnTo>
                      <a:pt x="7464" y="1659"/>
                    </a:lnTo>
                    <a:lnTo>
                      <a:pt x="7537" y="1683"/>
                    </a:lnTo>
                    <a:cubicBezTo>
                      <a:pt x="7634" y="1659"/>
                      <a:pt x="7732" y="1659"/>
                      <a:pt x="7829" y="1659"/>
                    </a:cubicBezTo>
                    <a:cubicBezTo>
                      <a:pt x="7903" y="1659"/>
                      <a:pt x="8000" y="1683"/>
                      <a:pt x="8098" y="1683"/>
                    </a:cubicBezTo>
                    <a:lnTo>
                      <a:pt x="8390" y="1683"/>
                    </a:lnTo>
                    <a:cubicBezTo>
                      <a:pt x="8458" y="1683"/>
                      <a:pt x="8526" y="1683"/>
                      <a:pt x="8594" y="1702"/>
                    </a:cubicBezTo>
                    <a:lnTo>
                      <a:pt x="8594" y="1702"/>
                    </a:lnTo>
                    <a:cubicBezTo>
                      <a:pt x="8571" y="1690"/>
                      <a:pt x="8551" y="1659"/>
                      <a:pt x="8610" y="1659"/>
                    </a:cubicBezTo>
                    <a:cubicBezTo>
                      <a:pt x="8610" y="1683"/>
                      <a:pt x="8659" y="1683"/>
                      <a:pt x="8707" y="1683"/>
                    </a:cubicBezTo>
                    <a:cubicBezTo>
                      <a:pt x="8756" y="1683"/>
                      <a:pt x="8805" y="1683"/>
                      <a:pt x="8829" y="1707"/>
                    </a:cubicBezTo>
                    <a:cubicBezTo>
                      <a:pt x="8878" y="1707"/>
                      <a:pt x="8981" y="1740"/>
                      <a:pt x="9030" y="1740"/>
                    </a:cubicBezTo>
                    <a:cubicBezTo>
                      <a:pt x="9053" y="1740"/>
                      <a:pt x="9064" y="1733"/>
                      <a:pt x="9052" y="1712"/>
                    </a:cubicBezTo>
                    <a:lnTo>
                      <a:pt x="9052" y="1712"/>
                    </a:lnTo>
                    <a:cubicBezTo>
                      <a:pt x="9086" y="1759"/>
                      <a:pt x="9264" y="1805"/>
                      <a:pt x="9146" y="1805"/>
                    </a:cubicBezTo>
                    <a:cubicBezTo>
                      <a:pt x="9195" y="1829"/>
                      <a:pt x="9244" y="1854"/>
                      <a:pt x="9317" y="1854"/>
                    </a:cubicBezTo>
                    <a:lnTo>
                      <a:pt x="9244" y="1805"/>
                    </a:lnTo>
                    <a:lnTo>
                      <a:pt x="9244" y="1805"/>
                    </a:lnTo>
                    <a:cubicBezTo>
                      <a:pt x="9439" y="1854"/>
                      <a:pt x="9537" y="1951"/>
                      <a:pt x="9707" y="1951"/>
                    </a:cubicBezTo>
                    <a:lnTo>
                      <a:pt x="9634" y="1902"/>
                    </a:lnTo>
                    <a:lnTo>
                      <a:pt x="9634" y="1902"/>
                    </a:lnTo>
                    <a:cubicBezTo>
                      <a:pt x="9756" y="1927"/>
                      <a:pt x="9854" y="1976"/>
                      <a:pt x="9903" y="2049"/>
                    </a:cubicBezTo>
                    <a:lnTo>
                      <a:pt x="9756" y="2024"/>
                    </a:lnTo>
                    <a:lnTo>
                      <a:pt x="9756" y="2024"/>
                    </a:lnTo>
                    <a:lnTo>
                      <a:pt x="10024" y="2122"/>
                    </a:lnTo>
                    <a:cubicBezTo>
                      <a:pt x="10098" y="2146"/>
                      <a:pt x="10171" y="2171"/>
                      <a:pt x="10268" y="2195"/>
                    </a:cubicBezTo>
                    <a:lnTo>
                      <a:pt x="10195" y="2171"/>
                    </a:lnTo>
                    <a:lnTo>
                      <a:pt x="10195" y="2171"/>
                    </a:lnTo>
                    <a:cubicBezTo>
                      <a:pt x="10488" y="2244"/>
                      <a:pt x="10732" y="2366"/>
                      <a:pt x="11000" y="2488"/>
                    </a:cubicBezTo>
                    <a:cubicBezTo>
                      <a:pt x="11317" y="2683"/>
                      <a:pt x="11634" y="2878"/>
                      <a:pt x="11732" y="2927"/>
                    </a:cubicBezTo>
                    <a:lnTo>
                      <a:pt x="11683" y="2829"/>
                    </a:lnTo>
                    <a:lnTo>
                      <a:pt x="11854" y="2902"/>
                    </a:lnTo>
                    <a:cubicBezTo>
                      <a:pt x="11833" y="2902"/>
                      <a:pt x="11722" y="2956"/>
                      <a:pt x="11691" y="2956"/>
                    </a:cubicBezTo>
                    <a:cubicBezTo>
                      <a:pt x="11691" y="2956"/>
                      <a:pt x="11690" y="2956"/>
                      <a:pt x="11690" y="2956"/>
                    </a:cubicBezTo>
                    <a:lnTo>
                      <a:pt x="11690" y="2956"/>
                    </a:lnTo>
                    <a:cubicBezTo>
                      <a:pt x="12077" y="3248"/>
                      <a:pt x="12416" y="3587"/>
                      <a:pt x="12732" y="3951"/>
                    </a:cubicBezTo>
                    <a:cubicBezTo>
                      <a:pt x="13049" y="4341"/>
                      <a:pt x="13317" y="4756"/>
                      <a:pt x="13537" y="5171"/>
                    </a:cubicBezTo>
                    <a:cubicBezTo>
                      <a:pt x="13561" y="5244"/>
                      <a:pt x="13549" y="5262"/>
                      <a:pt x="13531" y="5262"/>
                    </a:cubicBezTo>
                    <a:cubicBezTo>
                      <a:pt x="13512" y="5262"/>
                      <a:pt x="13488" y="5244"/>
                      <a:pt x="13488" y="5244"/>
                    </a:cubicBezTo>
                    <a:lnTo>
                      <a:pt x="13488" y="5244"/>
                    </a:lnTo>
                    <a:cubicBezTo>
                      <a:pt x="13561" y="5390"/>
                      <a:pt x="13561" y="5293"/>
                      <a:pt x="13610" y="5439"/>
                    </a:cubicBezTo>
                    <a:cubicBezTo>
                      <a:pt x="13610" y="5447"/>
                      <a:pt x="13607" y="5450"/>
                      <a:pt x="13603" y="5450"/>
                    </a:cubicBezTo>
                    <a:cubicBezTo>
                      <a:pt x="13594" y="5450"/>
                      <a:pt x="13577" y="5439"/>
                      <a:pt x="13561" y="5439"/>
                    </a:cubicBezTo>
                    <a:cubicBezTo>
                      <a:pt x="13610" y="5488"/>
                      <a:pt x="13610" y="5561"/>
                      <a:pt x="13634" y="5561"/>
                    </a:cubicBezTo>
                    <a:cubicBezTo>
                      <a:pt x="13610" y="5463"/>
                      <a:pt x="13683" y="5488"/>
                      <a:pt x="13707" y="5439"/>
                    </a:cubicBezTo>
                    <a:lnTo>
                      <a:pt x="13732" y="5512"/>
                    </a:lnTo>
                    <a:cubicBezTo>
                      <a:pt x="13756" y="5561"/>
                      <a:pt x="13781" y="5610"/>
                      <a:pt x="13781" y="5610"/>
                    </a:cubicBezTo>
                    <a:lnTo>
                      <a:pt x="13732" y="5610"/>
                    </a:lnTo>
                    <a:cubicBezTo>
                      <a:pt x="13756" y="5658"/>
                      <a:pt x="13878" y="5683"/>
                      <a:pt x="13927" y="5878"/>
                    </a:cubicBezTo>
                    <a:cubicBezTo>
                      <a:pt x="14049" y="6195"/>
                      <a:pt x="14146" y="6536"/>
                      <a:pt x="14244" y="6878"/>
                    </a:cubicBezTo>
                    <a:cubicBezTo>
                      <a:pt x="14220" y="6878"/>
                      <a:pt x="14195" y="6805"/>
                      <a:pt x="14171" y="6756"/>
                    </a:cubicBezTo>
                    <a:lnTo>
                      <a:pt x="14171" y="6756"/>
                    </a:lnTo>
                    <a:cubicBezTo>
                      <a:pt x="14171" y="6805"/>
                      <a:pt x="14195" y="6854"/>
                      <a:pt x="14195" y="6902"/>
                    </a:cubicBezTo>
                    <a:cubicBezTo>
                      <a:pt x="14195" y="6886"/>
                      <a:pt x="14197" y="6879"/>
                      <a:pt x="14199" y="6879"/>
                    </a:cubicBezTo>
                    <a:cubicBezTo>
                      <a:pt x="14209" y="6879"/>
                      <a:pt x="14234" y="6989"/>
                      <a:pt x="14242" y="6989"/>
                    </a:cubicBezTo>
                    <a:cubicBezTo>
                      <a:pt x="14243" y="6989"/>
                      <a:pt x="14244" y="6985"/>
                      <a:pt x="14244" y="6975"/>
                    </a:cubicBezTo>
                    <a:cubicBezTo>
                      <a:pt x="14341" y="7219"/>
                      <a:pt x="14415" y="7488"/>
                      <a:pt x="14463" y="7756"/>
                    </a:cubicBezTo>
                    <a:cubicBezTo>
                      <a:pt x="14488" y="7756"/>
                      <a:pt x="14854" y="7829"/>
                      <a:pt x="15171" y="7902"/>
                    </a:cubicBezTo>
                    <a:cubicBezTo>
                      <a:pt x="15512" y="8000"/>
                      <a:pt x="15854" y="8097"/>
                      <a:pt x="15902" y="8097"/>
                    </a:cubicBezTo>
                    <a:cubicBezTo>
                      <a:pt x="15902" y="8171"/>
                      <a:pt x="15902" y="8219"/>
                      <a:pt x="15902" y="8292"/>
                    </a:cubicBezTo>
                    <a:cubicBezTo>
                      <a:pt x="15927" y="8195"/>
                      <a:pt x="15927" y="8122"/>
                      <a:pt x="15902" y="8024"/>
                    </a:cubicBezTo>
                    <a:lnTo>
                      <a:pt x="15854" y="8024"/>
                    </a:lnTo>
                    <a:cubicBezTo>
                      <a:pt x="15805" y="7829"/>
                      <a:pt x="15878" y="7975"/>
                      <a:pt x="15854" y="7780"/>
                    </a:cubicBezTo>
                    <a:cubicBezTo>
                      <a:pt x="15878" y="7780"/>
                      <a:pt x="15902" y="7951"/>
                      <a:pt x="15927" y="8097"/>
                    </a:cubicBezTo>
                    <a:cubicBezTo>
                      <a:pt x="15927" y="7951"/>
                      <a:pt x="15927" y="7805"/>
                      <a:pt x="15902" y="7756"/>
                    </a:cubicBezTo>
                    <a:cubicBezTo>
                      <a:pt x="15902" y="7634"/>
                      <a:pt x="15951" y="7756"/>
                      <a:pt x="15927" y="7610"/>
                    </a:cubicBezTo>
                    <a:cubicBezTo>
                      <a:pt x="15878" y="7488"/>
                      <a:pt x="15854" y="7366"/>
                      <a:pt x="15854" y="7219"/>
                    </a:cubicBezTo>
                    <a:cubicBezTo>
                      <a:pt x="15829" y="6927"/>
                      <a:pt x="15707" y="6780"/>
                      <a:pt x="15659" y="6488"/>
                    </a:cubicBezTo>
                    <a:lnTo>
                      <a:pt x="15659" y="6488"/>
                    </a:lnTo>
                    <a:lnTo>
                      <a:pt x="15683" y="6512"/>
                    </a:lnTo>
                    <a:cubicBezTo>
                      <a:pt x="15683" y="6414"/>
                      <a:pt x="15610" y="6195"/>
                      <a:pt x="15561" y="6049"/>
                    </a:cubicBezTo>
                    <a:cubicBezTo>
                      <a:pt x="15561" y="6077"/>
                      <a:pt x="15561" y="6105"/>
                      <a:pt x="15556" y="6105"/>
                    </a:cubicBezTo>
                    <a:cubicBezTo>
                      <a:pt x="15553" y="6105"/>
                      <a:pt x="15547" y="6090"/>
                      <a:pt x="15537" y="6049"/>
                    </a:cubicBezTo>
                    <a:cubicBezTo>
                      <a:pt x="15512" y="5951"/>
                      <a:pt x="15488" y="5854"/>
                      <a:pt x="15463" y="5780"/>
                    </a:cubicBezTo>
                    <a:cubicBezTo>
                      <a:pt x="15439" y="5707"/>
                      <a:pt x="15415" y="5634"/>
                      <a:pt x="15390" y="5536"/>
                    </a:cubicBezTo>
                    <a:lnTo>
                      <a:pt x="15317" y="5415"/>
                    </a:lnTo>
                    <a:cubicBezTo>
                      <a:pt x="15024" y="4732"/>
                      <a:pt x="14683" y="4097"/>
                      <a:pt x="14244" y="3512"/>
                    </a:cubicBezTo>
                    <a:cubicBezTo>
                      <a:pt x="13805" y="2927"/>
                      <a:pt x="13317" y="2390"/>
                      <a:pt x="12756" y="1927"/>
                    </a:cubicBezTo>
                    <a:lnTo>
                      <a:pt x="12781" y="1927"/>
                    </a:lnTo>
                    <a:cubicBezTo>
                      <a:pt x="12195" y="1415"/>
                      <a:pt x="11537" y="1024"/>
                      <a:pt x="10829" y="707"/>
                    </a:cubicBezTo>
                    <a:cubicBezTo>
                      <a:pt x="10122" y="366"/>
                      <a:pt x="9366" y="171"/>
                      <a:pt x="8610" y="98"/>
                    </a:cubicBezTo>
                    <a:cubicBezTo>
                      <a:pt x="8415" y="24"/>
                      <a:pt x="8195" y="0"/>
                      <a:pt x="8000" y="0"/>
                    </a:cubicBez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7" name="Google Shape;677;p20"/>
            <p:cNvSpPr/>
            <p:nvPr/>
          </p:nvSpPr>
          <p:spPr>
            <a:xfrm>
              <a:off x="400925" y="3037350"/>
              <a:ext cx="2450" cy="3700"/>
            </a:xfrm>
            <a:custGeom>
              <a:avLst/>
              <a:gdLst/>
              <a:ahLst/>
              <a:cxnLst/>
              <a:rect l="l" t="t" r="r" b="b"/>
              <a:pathLst>
                <a:path w="98" h="148" extrusionOk="0">
                  <a:moveTo>
                    <a:pt x="98" y="1"/>
                  </a:moveTo>
                  <a:lnTo>
                    <a:pt x="98" y="1"/>
                  </a:lnTo>
                  <a:cubicBezTo>
                    <a:pt x="49" y="25"/>
                    <a:pt x="0" y="74"/>
                    <a:pt x="0" y="147"/>
                  </a:cubicBezTo>
                  <a:cubicBezTo>
                    <a:pt x="49" y="98"/>
                    <a:pt x="73" y="50"/>
                    <a:pt x="98" y="1"/>
                  </a:cubicBez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8" name="Google Shape;678;p20"/>
            <p:cNvSpPr/>
            <p:nvPr/>
          </p:nvSpPr>
          <p:spPr>
            <a:xfrm>
              <a:off x="403350" y="3037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9" name="Google Shape;679;p20"/>
            <p:cNvSpPr/>
            <p:nvPr/>
          </p:nvSpPr>
          <p:spPr>
            <a:xfrm>
              <a:off x="365550" y="2914800"/>
              <a:ext cx="267700" cy="124800"/>
            </a:xfrm>
            <a:custGeom>
              <a:avLst/>
              <a:gdLst/>
              <a:ahLst/>
              <a:cxnLst/>
              <a:rect l="l" t="t" r="r" b="b"/>
              <a:pathLst>
                <a:path w="10708" h="4992" extrusionOk="0">
                  <a:moveTo>
                    <a:pt x="2206" y="3416"/>
                  </a:moveTo>
                  <a:lnTo>
                    <a:pt x="2206" y="3416"/>
                  </a:lnTo>
                  <a:cubicBezTo>
                    <a:pt x="2205" y="3416"/>
                    <a:pt x="2205" y="3417"/>
                    <a:pt x="2205" y="3418"/>
                  </a:cubicBezTo>
                  <a:lnTo>
                    <a:pt x="2205" y="3418"/>
                  </a:lnTo>
                  <a:cubicBezTo>
                    <a:pt x="2206" y="3417"/>
                    <a:pt x="2207" y="3416"/>
                    <a:pt x="2206" y="3416"/>
                  </a:cubicBezTo>
                  <a:close/>
                  <a:moveTo>
                    <a:pt x="2205" y="3418"/>
                  </a:moveTo>
                  <a:cubicBezTo>
                    <a:pt x="2202" y="3421"/>
                    <a:pt x="2196" y="3427"/>
                    <a:pt x="2196" y="3440"/>
                  </a:cubicBezTo>
                  <a:cubicBezTo>
                    <a:pt x="2198" y="3432"/>
                    <a:pt x="2201" y="3425"/>
                    <a:pt x="2205" y="3418"/>
                  </a:cubicBezTo>
                  <a:close/>
                  <a:moveTo>
                    <a:pt x="1464" y="4757"/>
                  </a:moveTo>
                  <a:lnTo>
                    <a:pt x="1451" y="4807"/>
                  </a:lnTo>
                  <a:lnTo>
                    <a:pt x="1451" y="4807"/>
                  </a:lnTo>
                  <a:cubicBezTo>
                    <a:pt x="1453" y="4778"/>
                    <a:pt x="1448" y="4757"/>
                    <a:pt x="1464" y="4757"/>
                  </a:cubicBezTo>
                  <a:close/>
                  <a:moveTo>
                    <a:pt x="5171" y="1"/>
                  </a:moveTo>
                  <a:cubicBezTo>
                    <a:pt x="5244" y="1"/>
                    <a:pt x="5220" y="25"/>
                    <a:pt x="5171" y="49"/>
                  </a:cubicBezTo>
                  <a:cubicBezTo>
                    <a:pt x="4830" y="74"/>
                    <a:pt x="5147" y="74"/>
                    <a:pt x="4805" y="123"/>
                  </a:cubicBezTo>
                  <a:lnTo>
                    <a:pt x="4610" y="147"/>
                  </a:lnTo>
                  <a:lnTo>
                    <a:pt x="4366" y="220"/>
                  </a:lnTo>
                  <a:cubicBezTo>
                    <a:pt x="4147" y="245"/>
                    <a:pt x="3927" y="318"/>
                    <a:pt x="3683" y="391"/>
                  </a:cubicBezTo>
                  <a:cubicBezTo>
                    <a:pt x="3586" y="415"/>
                    <a:pt x="3464" y="464"/>
                    <a:pt x="3366" y="488"/>
                  </a:cubicBezTo>
                  <a:cubicBezTo>
                    <a:pt x="3244" y="537"/>
                    <a:pt x="3147" y="562"/>
                    <a:pt x="3049" y="610"/>
                  </a:cubicBezTo>
                  <a:cubicBezTo>
                    <a:pt x="2878" y="708"/>
                    <a:pt x="2708" y="781"/>
                    <a:pt x="2635" y="805"/>
                  </a:cubicBezTo>
                  <a:cubicBezTo>
                    <a:pt x="2513" y="952"/>
                    <a:pt x="2269" y="1049"/>
                    <a:pt x="2147" y="1196"/>
                  </a:cubicBezTo>
                  <a:lnTo>
                    <a:pt x="2147" y="1171"/>
                  </a:lnTo>
                  <a:cubicBezTo>
                    <a:pt x="2098" y="1220"/>
                    <a:pt x="2025" y="1293"/>
                    <a:pt x="1903" y="1366"/>
                  </a:cubicBezTo>
                  <a:lnTo>
                    <a:pt x="1561" y="1708"/>
                  </a:lnTo>
                  <a:lnTo>
                    <a:pt x="1220" y="2049"/>
                  </a:lnTo>
                  <a:cubicBezTo>
                    <a:pt x="1147" y="2147"/>
                    <a:pt x="1098" y="2220"/>
                    <a:pt x="1049" y="2318"/>
                  </a:cubicBezTo>
                  <a:lnTo>
                    <a:pt x="1074" y="2293"/>
                  </a:lnTo>
                  <a:lnTo>
                    <a:pt x="1074" y="2293"/>
                  </a:lnTo>
                  <a:cubicBezTo>
                    <a:pt x="976" y="2488"/>
                    <a:pt x="927" y="2415"/>
                    <a:pt x="830" y="2537"/>
                  </a:cubicBezTo>
                  <a:cubicBezTo>
                    <a:pt x="903" y="2562"/>
                    <a:pt x="830" y="2732"/>
                    <a:pt x="805" y="2781"/>
                  </a:cubicBezTo>
                  <a:cubicBezTo>
                    <a:pt x="757" y="2879"/>
                    <a:pt x="708" y="3074"/>
                    <a:pt x="635" y="3244"/>
                  </a:cubicBezTo>
                  <a:lnTo>
                    <a:pt x="610" y="3220"/>
                  </a:lnTo>
                  <a:cubicBezTo>
                    <a:pt x="586" y="3342"/>
                    <a:pt x="464" y="3586"/>
                    <a:pt x="439" y="3659"/>
                  </a:cubicBezTo>
                  <a:cubicBezTo>
                    <a:pt x="391" y="3757"/>
                    <a:pt x="318" y="3879"/>
                    <a:pt x="269" y="4025"/>
                  </a:cubicBezTo>
                  <a:cubicBezTo>
                    <a:pt x="196" y="4171"/>
                    <a:pt x="147" y="4318"/>
                    <a:pt x="147" y="4464"/>
                  </a:cubicBezTo>
                  <a:lnTo>
                    <a:pt x="0" y="4610"/>
                  </a:lnTo>
                  <a:lnTo>
                    <a:pt x="0" y="4635"/>
                  </a:lnTo>
                  <a:cubicBezTo>
                    <a:pt x="171" y="4732"/>
                    <a:pt x="366" y="4830"/>
                    <a:pt x="586" y="4879"/>
                  </a:cubicBezTo>
                  <a:cubicBezTo>
                    <a:pt x="769" y="4940"/>
                    <a:pt x="981" y="4991"/>
                    <a:pt x="1156" y="4991"/>
                  </a:cubicBezTo>
                  <a:cubicBezTo>
                    <a:pt x="1260" y="4991"/>
                    <a:pt x="1351" y="4973"/>
                    <a:pt x="1415" y="4927"/>
                  </a:cubicBezTo>
                  <a:lnTo>
                    <a:pt x="1439" y="4927"/>
                  </a:lnTo>
                  <a:lnTo>
                    <a:pt x="1439" y="4854"/>
                  </a:lnTo>
                  <a:cubicBezTo>
                    <a:pt x="1447" y="4839"/>
                    <a:pt x="1455" y="4833"/>
                    <a:pt x="1461" y="4833"/>
                  </a:cubicBezTo>
                  <a:cubicBezTo>
                    <a:pt x="1477" y="4833"/>
                    <a:pt x="1488" y="4862"/>
                    <a:pt x="1488" y="4879"/>
                  </a:cubicBezTo>
                  <a:cubicBezTo>
                    <a:pt x="1488" y="4854"/>
                    <a:pt x="1513" y="4830"/>
                    <a:pt x="1537" y="4805"/>
                  </a:cubicBezTo>
                  <a:cubicBezTo>
                    <a:pt x="1537" y="4798"/>
                    <a:pt x="1535" y="4795"/>
                    <a:pt x="1531" y="4795"/>
                  </a:cubicBezTo>
                  <a:cubicBezTo>
                    <a:pt x="1523" y="4795"/>
                    <a:pt x="1505" y="4813"/>
                    <a:pt x="1488" y="4830"/>
                  </a:cubicBezTo>
                  <a:cubicBezTo>
                    <a:pt x="1488" y="4781"/>
                    <a:pt x="1488" y="4708"/>
                    <a:pt x="1488" y="4659"/>
                  </a:cubicBezTo>
                  <a:cubicBezTo>
                    <a:pt x="1513" y="4635"/>
                    <a:pt x="1531" y="4635"/>
                    <a:pt x="1546" y="4635"/>
                  </a:cubicBezTo>
                  <a:cubicBezTo>
                    <a:pt x="1561" y="4635"/>
                    <a:pt x="1574" y="4635"/>
                    <a:pt x="1586" y="4610"/>
                  </a:cubicBezTo>
                  <a:cubicBezTo>
                    <a:pt x="1757" y="4196"/>
                    <a:pt x="1952" y="3781"/>
                    <a:pt x="2196" y="3415"/>
                  </a:cubicBezTo>
                  <a:cubicBezTo>
                    <a:pt x="2202" y="3415"/>
                    <a:pt x="2205" y="3415"/>
                    <a:pt x="2206" y="3416"/>
                  </a:cubicBezTo>
                  <a:lnTo>
                    <a:pt x="2206" y="3416"/>
                  </a:lnTo>
                  <a:cubicBezTo>
                    <a:pt x="2257" y="3305"/>
                    <a:pt x="2345" y="3214"/>
                    <a:pt x="2391" y="3122"/>
                  </a:cubicBezTo>
                  <a:lnTo>
                    <a:pt x="2464" y="3122"/>
                  </a:lnTo>
                  <a:cubicBezTo>
                    <a:pt x="2439" y="3122"/>
                    <a:pt x="2561" y="3001"/>
                    <a:pt x="2659" y="2879"/>
                  </a:cubicBezTo>
                  <a:cubicBezTo>
                    <a:pt x="2708" y="2805"/>
                    <a:pt x="2781" y="2757"/>
                    <a:pt x="2830" y="2708"/>
                  </a:cubicBezTo>
                  <a:lnTo>
                    <a:pt x="2952" y="2635"/>
                  </a:lnTo>
                  <a:lnTo>
                    <a:pt x="2927" y="2586"/>
                  </a:lnTo>
                  <a:cubicBezTo>
                    <a:pt x="2960" y="2553"/>
                    <a:pt x="2979" y="2545"/>
                    <a:pt x="2992" y="2545"/>
                  </a:cubicBezTo>
                  <a:cubicBezTo>
                    <a:pt x="3006" y="2545"/>
                    <a:pt x="3014" y="2553"/>
                    <a:pt x="3025" y="2553"/>
                  </a:cubicBezTo>
                  <a:cubicBezTo>
                    <a:pt x="3036" y="2553"/>
                    <a:pt x="3049" y="2545"/>
                    <a:pt x="3074" y="2513"/>
                  </a:cubicBezTo>
                  <a:cubicBezTo>
                    <a:pt x="3049" y="2415"/>
                    <a:pt x="3244" y="2391"/>
                    <a:pt x="3244" y="2342"/>
                  </a:cubicBezTo>
                  <a:cubicBezTo>
                    <a:pt x="3244" y="2342"/>
                    <a:pt x="3266" y="2331"/>
                    <a:pt x="3288" y="2331"/>
                  </a:cubicBezTo>
                  <a:cubicBezTo>
                    <a:pt x="3298" y="2331"/>
                    <a:pt x="3309" y="2334"/>
                    <a:pt x="3317" y="2342"/>
                  </a:cubicBezTo>
                  <a:cubicBezTo>
                    <a:pt x="3317" y="2293"/>
                    <a:pt x="3342" y="2293"/>
                    <a:pt x="3366" y="2269"/>
                  </a:cubicBezTo>
                  <a:cubicBezTo>
                    <a:pt x="3374" y="2261"/>
                    <a:pt x="3377" y="2258"/>
                    <a:pt x="3376" y="2258"/>
                  </a:cubicBezTo>
                  <a:cubicBezTo>
                    <a:pt x="3374" y="2258"/>
                    <a:pt x="3358" y="2269"/>
                    <a:pt x="3342" y="2269"/>
                  </a:cubicBezTo>
                  <a:lnTo>
                    <a:pt x="3415" y="2220"/>
                  </a:lnTo>
                  <a:cubicBezTo>
                    <a:pt x="3439" y="2220"/>
                    <a:pt x="3464" y="2220"/>
                    <a:pt x="3439" y="2244"/>
                  </a:cubicBezTo>
                  <a:cubicBezTo>
                    <a:pt x="3513" y="2196"/>
                    <a:pt x="3610" y="2171"/>
                    <a:pt x="3708" y="2123"/>
                  </a:cubicBezTo>
                  <a:cubicBezTo>
                    <a:pt x="3830" y="2049"/>
                    <a:pt x="3976" y="2001"/>
                    <a:pt x="4122" y="1952"/>
                  </a:cubicBezTo>
                  <a:cubicBezTo>
                    <a:pt x="4195" y="1927"/>
                    <a:pt x="4269" y="1927"/>
                    <a:pt x="4342" y="1903"/>
                  </a:cubicBezTo>
                  <a:cubicBezTo>
                    <a:pt x="4415" y="1879"/>
                    <a:pt x="4488" y="1854"/>
                    <a:pt x="4561" y="1830"/>
                  </a:cubicBezTo>
                  <a:cubicBezTo>
                    <a:pt x="4708" y="1805"/>
                    <a:pt x="4805" y="1781"/>
                    <a:pt x="4878" y="1781"/>
                  </a:cubicBezTo>
                  <a:cubicBezTo>
                    <a:pt x="4854" y="1757"/>
                    <a:pt x="4824" y="1757"/>
                    <a:pt x="4796" y="1757"/>
                  </a:cubicBezTo>
                  <a:cubicBezTo>
                    <a:pt x="4769" y="1757"/>
                    <a:pt x="4744" y="1757"/>
                    <a:pt x="4732" y="1732"/>
                  </a:cubicBezTo>
                  <a:cubicBezTo>
                    <a:pt x="4756" y="1708"/>
                    <a:pt x="4781" y="1708"/>
                    <a:pt x="4799" y="1708"/>
                  </a:cubicBezTo>
                  <a:cubicBezTo>
                    <a:pt x="4817" y="1708"/>
                    <a:pt x="4830" y="1708"/>
                    <a:pt x="4830" y="1684"/>
                  </a:cubicBezTo>
                  <a:cubicBezTo>
                    <a:pt x="4854" y="1720"/>
                    <a:pt x="4891" y="1720"/>
                    <a:pt x="4930" y="1720"/>
                  </a:cubicBezTo>
                  <a:cubicBezTo>
                    <a:pt x="4970" y="1720"/>
                    <a:pt x="5013" y="1720"/>
                    <a:pt x="5049" y="1757"/>
                  </a:cubicBezTo>
                  <a:lnTo>
                    <a:pt x="5049" y="1708"/>
                  </a:lnTo>
                  <a:lnTo>
                    <a:pt x="5074" y="1732"/>
                  </a:lnTo>
                  <a:cubicBezTo>
                    <a:pt x="5220" y="1684"/>
                    <a:pt x="5244" y="1684"/>
                    <a:pt x="5244" y="1684"/>
                  </a:cubicBezTo>
                  <a:lnTo>
                    <a:pt x="5415" y="1684"/>
                  </a:lnTo>
                  <a:cubicBezTo>
                    <a:pt x="5519" y="1684"/>
                    <a:pt x="5588" y="1630"/>
                    <a:pt x="5667" y="1630"/>
                  </a:cubicBezTo>
                  <a:cubicBezTo>
                    <a:pt x="5680" y="1630"/>
                    <a:pt x="5694" y="1631"/>
                    <a:pt x="5708" y="1635"/>
                  </a:cubicBezTo>
                  <a:cubicBezTo>
                    <a:pt x="5708" y="1635"/>
                    <a:pt x="5659" y="1586"/>
                    <a:pt x="5708" y="1586"/>
                  </a:cubicBezTo>
                  <a:cubicBezTo>
                    <a:pt x="5708" y="1591"/>
                    <a:pt x="5713" y="1593"/>
                    <a:pt x="5720" y="1593"/>
                  </a:cubicBezTo>
                  <a:cubicBezTo>
                    <a:pt x="5734" y="1593"/>
                    <a:pt x="5757" y="1588"/>
                    <a:pt x="5775" y="1588"/>
                  </a:cubicBezTo>
                  <a:cubicBezTo>
                    <a:pt x="5792" y="1588"/>
                    <a:pt x="5805" y="1592"/>
                    <a:pt x="5805" y="1610"/>
                  </a:cubicBezTo>
                  <a:cubicBezTo>
                    <a:pt x="5812" y="1617"/>
                    <a:pt x="5824" y="1620"/>
                    <a:pt x="5837" y="1620"/>
                  </a:cubicBezTo>
                  <a:cubicBezTo>
                    <a:pt x="5871" y="1620"/>
                    <a:pt x="5915" y="1600"/>
                    <a:pt x="5905" y="1568"/>
                  </a:cubicBezTo>
                  <a:lnTo>
                    <a:pt x="5905" y="1568"/>
                  </a:lnTo>
                  <a:cubicBezTo>
                    <a:pt x="5921" y="1586"/>
                    <a:pt x="5996" y="1588"/>
                    <a:pt x="5952" y="1610"/>
                  </a:cubicBezTo>
                  <a:cubicBezTo>
                    <a:pt x="5968" y="1610"/>
                    <a:pt x="5995" y="1621"/>
                    <a:pt x="6011" y="1621"/>
                  </a:cubicBezTo>
                  <a:cubicBezTo>
                    <a:pt x="6019" y="1621"/>
                    <a:pt x="6025" y="1618"/>
                    <a:pt x="6025" y="1610"/>
                  </a:cubicBezTo>
                  <a:lnTo>
                    <a:pt x="6000" y="1586"/>
                  </a:lnTo>
                  <a:cubicBezTo>
                    <a:pt x="6084" y="1586"/>
                    <a:pt x="6132" y="1640"/>
                    <a:pt x="6205" y="1640"/>
                  </a:cubicBezTo>
                  <a:cubicBezTo>
                    <a:pt x="6217" y="1640"/>
                    <a:pt x="6230" y="1638"/>
                    <a:pt x="6244" y="1635"/>
                  </a:cubicBezTo>
                  <a:lnTo>
                    <a:pt x="6195" y="1586"/>
                  </a:lnTo>
                  <a:cubicBezTo>
                    <a:pt x="6269" y="1586"/>
                    <a:pt x="6317" y="1635"/>
                    <a:pt x="6317" y="1684"/>
                  </a:cubicBezTo>
                  <a:lnTo>
                    <a:pt x="6269" y="1684"/>
                  </a:lnTo>
                  <a:cubicBezTo>
                    <a:pt x="6342" y="1708"/>
                    <a:pt x="6439" y="1732"/>
                    <a:pt x="6537" y="1732"/>
                  </a:cubicBezTo>
                  <a:lnTo>
                    <a:pt x="6488" y="1732"/>
                  </a:lnTo>
                  <a:cubicBezTo>
                    <a:pt x="6561" y="1732"/>
                    <a:pt x="6610" y="1757"/>
                    <a:pt x="6683" y="1757"/>
                  </a:cubicBezTo>
                  <a:cubicBezTo>
                    <a:pt x="6756" y="1781"/>
                    <a:pt x="6854" y="1805"/>
                    <a:pt x="6952" y="1854"/>
                  </a:cubicBezTo>
                  <a:cubicBezTo>
                    <a:pt x="7147" y="1903"/>
                    <a:pt x="7317" y="2001"/>
                    <a:pt x="7391" y="2025"/>
                  </a:cubicBezTo>
                  <a:lnTo>
                    <a:pt x="7366" y="1952"/>
                  </a:lnTo>
                  <a:lnTo>
                    <a:pt x="7488" y="1976"/>
                  </a:lnTo>
                  <a:cubicBezTo>
                    <a:pt x="7488" y="1976"/>
                    <a:pt x="7395" y="2051"/>
                    <a:pt x="7371" y="2053"/>
                  </a:cubicBezTo>
                  <a:lnTo>
                    <a:pt x="7371" y="2053"/>
                  </a:lnTo>
                  <a:lnTo>
                    <a:pt x="7366" y="2049"/>
                  </a:lnTo>
                  <a:lnTo>
                    <a:pt x="7366" y="2049"/>
                  </a:lnTo>
                  <a:cubicBezTo>
                    <a:pt x="7366" y="2052"/>
                    <a:pt x="7368" y="2053"/>
                    <a:pt x="7370" y="2053"/>
                  </a:cubicBezTo>
                  <a:cubicBezTo>
                    <a:pt x="7371" y="2053"/>
                    <a:pt x="7371" y="2053"/>
                    <a:pt x="7371" y="2053"/>
                  </a:cubicBezTo>
                  <a:lnTo>
                    <a:pt x="7371" y="2053"/>
                  </a:lnTo>
                  <a:lnTo>
                    <a:pt x="7464" y="2123"/>
                  </a:lnTo>
                  <a:lnTo>
                    <a:pt x="7610" y="2220"/>
                  </a:lnTo>
                  <a:cubicBezTo>
                    <a:pt x="7756" y="2318"/>
                    <a:pt x="7878" y="2415"/>
                    <a:pt x="8000" y="2537"/>
                  </a:cubicBezTo>
                  <a:cubicBezTo>
                    <a:pt x="8195" y="2708"/>
                    <a:pt x="8391" y="2927"/>
                    <a:pt x="8537" y="3147"/>
                  </a:cubicBezTo>
                  <a:cubicBezTo>
                    <a:pt x="8551" y="3191"/>
                    <a:pt x="8531" y="3200"/>
                    <a:pt x="8512" y="3200"/>
                  </a:cubicBezTo>
                  <a:cubicBezTo>
                    <a:pt x="8500" y="3200"/>
                    <a:pt x="8488" y="3196"/>
                    <a:pt x="8488" y="3196"/>
                  </a:cubicBezTo>
                  <a:lnTo>
                    <a:pt x="8488" y="3196"/>
                  </a:lnTo>
                  <a:cubicBezTo>
                    <a:pt x="8512" y="3232"/>
                    <a:pt x="8525" y="3232"/>
                    <a:pt x="8537" y="3232"/>
                  </a:cubicBezTo>
                  <a:cubicBezTo>
                    <a:pt x="8549" y="3232"/>
                    <a:pt x="8561" y="3232"/>
                    <a:pt x="8586" y="3269"/>
                  </a:cubicBezTo>
                  <a:cubicBezTo>
                    <a:pt x="8586" y="3277"/>
                    <a:pt x="8583" y="3280"/>
                    <a:pt x="8578" y="3280"/>
                  </a:cubicBezTo>
                  <a:cubicBezTo>
                    <a:pt x="8569" y="3280"/>
                    <a:pt x="8553" y="3269"/>
                    <a:pt x="8537" y="3269"/>
                  </a:cubicBezTo>
                  <a:cubicBezTo>
                    <a:pt x="8537" y="3269"/>
                    <a:pt x="8586" y="3342"/>
                    <a:pt x="8586" y="3342"/>
                  </a:cubicBezTo>
                  <a:cubicBezTo>
                    <a:pt x="8610" y="3318"/>
                    <a:pt x="8634" y="3269"/>
                    <a:pt x="8659" y="3244"/>
                  </a:cubicBezTo>
                  <a:lnTo>
                    <a:pt x="8708" y="3318"/>
                  </a:lnTo>
                  <a:lnTo>
                    <a:pt x="8683" y="3342"/>
                  </a:lnTo>
                  <a:cubicBezTo>
                    <a:pt x="8683" y="3366"/>
                    <a:pt x="8805" y="3342"/>
                    <a:pt x="8830" y="3440"/>
                  </a:cubicBezTo>
                  <a:cubicBezTo>
                    <a:pt x="8878" y="3562"/>
                    <a:pt x="8927" y="3610"/>
                    <a:pt x="8951" y="3708"/>
                  </a:cubicBezTo>
                  <a:cubicBezTo>
                    <a:pt x="9000" y="3781"/>
                    <a:pt x="9025" y="3854"/>
                    <a:pt x="9049" y="3952"/>
                  </a:cubicBezTo>
                  <a:cubicBezTo>
                    <a:pt x="9049" y="3952"/>
                    <a:pt x="9025" y="3927"/>
                    <a:pt x="9000" y="3903"/>
                  </a:cubicBezTo>
                  <a:cubicBezTo>
                    <a:pt x="9000" y="3927"/>
                    <a:pt x="9000" y="3952"/>
                    <a:pt x="9000" y="3976"/>
                  </a:cubicBezTo>
                  <a:cubicBezTo>
                    <a:pt x="9005" y="3966"/>
                    <a:pt x="9010" y="3962"/>
                    <a:pt x="9015" y="3962"/>
                  </a:cubicBezTo>
                  <a:cubicBezTo>
                    <a:pt x="9031" y="3962"/>
                    <a:pt x="9045" y="4004"/>
                    <a:pt x="9048" y="4004"/>
                  </a:cubicBezTo>
                  <a:cubicBezTo>
                    <a:pt x="9049" y="4004"/>
                    <a:pt x="9049" y="4003"/>
                    <a:pt x="9049" y="4001"/>
                  </a:cubicBezTo>
                  <a:cubicBezTo>
                    <a:pt x="9098" y="4049"/>
                    <a:pt x="9147" y="4098"/>
                    <a:pt x="9147" y="4171"/>
                  </a:cubicBezTo>
                  <a:cubicBezTo>
                    <a:pt x="9147" y="4244"/>
                    <a:pt x="9171" y="4318"/>
                    <a:pt x="9220" y="4366"/>
                  </a:cubicBezTo>
                  <a:cubicBezTo>
                    <a:pt x="9439" y="4366"/>
                    <a:pt x="9683" y="4391"/>
                    <a:pt x="9903" y="4440"/>
                  </a:cubicBezTo>
                  <a:cubicBezTo>
                    <a:pt x="10244" y="4488"/>
                    <a:pt x="10561" y="4586"/>
                    <a:pt x="10610" y="4586"/>
                  </a:cubicBezTo>
                  <a:cubicBezTo>
                    <a:pt x="10610" y="4635"/>
                    <a:pt x="10610" y="4683"/>
                    <a:pt x="10610" y="4732"/>
                  </a:cubicBezTo>
                  <a:cubicBezTo>
                    <a:pt x="10634" y="4683"/>
                    <a:pt x="10634" y="4610"/>
                    <a:pt x="10634" y="4537"/>
                  </a:cubicBezTo>
                  <a:lnTo>
                    <a:pt x="10586" y="4537"/>
                  </a:lnTo>
                  <a:cubicBezTo>
                    <a:pt x="10561" y="4391"/>
                    <a:pt x="10610" y="4513"/>
                    <a:pt x="10610" y="4366"/>
                  </a:cubicBezTo>
                  <a:cubicBezTo>
                    <a:pt x="10634" y="4366"/>
                    <a:pt x="10659" y="4488"/>
                    <a:pt x="10659" y="4610"/>
                  </a:cubicBezTo>
                  <a:cubicBezTo>
                    <a:pt x="10659" y="4488"/>
                    <a:pt x="10683" y="4391"/>
                    <a:pt x="10634" y="4342"/>
                  </a:cubicBezTo>
                  <a:cubicBezTo>
                    <a:pt x="10634" y="4293"/>
                    <a:pt x="10647" y="4293"/>
                    <a:pt x="10662" y="4293"/>
                  </a:cubicBezTo>
                  <a:cubicBezTo>
                    <a:pt x="10677" y="4293"/>
                    <a:pt x="10695" y="4293"/>
                    <a:pt x="10708" y="4244"/>
                  </a:cubicBezTo>
                  <a:cubicBezTo>
                    <a:pt x="10659" y="4147"/>
                    <a:pt x="10634" y="4049"/>
                    <a:pt x="10634" y="3952"/>
                  </a:cubicBezTo>
                  <a:cubicBezTo>
                    <a:pt x="10634" y="3903"/>
                    <a:pt x="10610" y="3854"/>
                    <a:pt x="10610" y="3805"/>
                  </a:cubicBezTo>
                  <a:cubicBezTo>
                    <a:pt x="10586" y="3757"/>
                    <a:pt x="10561" y="3732"/>
                    <a:pt x="10561" y="3683"/>
                  </a:cubicBezTo>
                  <a:cubicBezTo>
                    <a:pt x="10512" y="3610"/>
                    <a:pt x="10464" y="3537"/>
                    <a:pt x="10464" y="3440"/>
                  </a:cubicBezTo>
                  <a:lnTo>
                    <a:pt x="10464" y="3440"/>
                  </a:lnTo>
                  <a:lnTo>
                    <a:pt x="10488" y="3464"/>
                  </a:lnTo>
                  <a:cubicBezTo>
                    <a:pt x="10488" y="3391"/>
                    <a:pt x="10390" y="3269"/>
                    <a:pt x="10366" y="3147"/>
                  </a:cubicBezTo>
                  <a:cubicBezTo>
                    <a:pt x="10366" y="3174"/>
                    <a:pt x="10366" y="3193"/>
                    <a:pt x="10362" y="3193"/>
                  </a:cubicBezTo>
                  <a:cubicBezTo>
                    <a:pt x="10359" y="3193"/>
                    <a:pt x="10353" y="3180"/>
                    <a:pt x="10342" y="3147"/>
                  </a:cubicBezTo>
                  <a:cubicBezTo>
                    <a:pt x="10293" y="3025"/>
                    <a:pt x="10244" y="2952"/>
                    <a:pt x="10220" y="2854"/>
                  </a:cubicBezTo>
                  <a:lnTo>
                    <a:pt x="10122" y="2781"/>
                  </a:lnTo>
                  <a:cubicBezTo>
                    <a:pt x="9903" y="2391"/>
                    <a:pt x="9634" y="2025"/>
                    <a:pt x="9317" y="1708"/>
                  </a:cubicBezTo>
                  <a:cubicBezTo>
                    <a:pt x="9220" y="1610"/>
                    <a:pt x="9122" y="1513"/>
                    <a:pt x="9000" y="1415"/>
                  </a:cubicBezTo>
                  <a:lnTo>
                    <a:pt x="8708" y="1171"/>
                  </a:lnTo>
                  <a:cubicBezTo>
                    <a:pt x="8537" y="1049"/>
                    <a:pt x="8366" y="927"/>
                    <a:pt x="8293" y="854"/>
                  </a:cubicBezTo>
                  <a:cubicBezTo>
                    <a:pt x="7878" y="586"/>
                    <a:pt x="7464" y="391"/>
                    <a:pt x="7025" y="220"/>
                  </a:cubicBezTo>
                  <a:lnTo>
                    <a:pt x="6634" y="98"/>
                  </a:lnTo>
                  <a:lnTo>
                    <a:pt x="6220" y="25"/>
                  </a:lnTo>
                  <a:cubicBezTo>
                    <a:pt x="6110" y="13"/>
                    <a:pt x="5994" y="7"/>
                    <a:pt x="5878" y="7"/>
                  </a:cubicBezTo>
                  <a:cubicBezTo>
                    <a:pt x="5763" y="7"/>
                    <a:pt x="5647" y="13"/>
                    <a:pt x="5537" y="25"/>
                  </a:cubicBezTo>
                  <a:cubicBezTo>
                    <a:pt x="5415" y="1"/>
                    <a:pt x="5293" y="1"/>
                    <a:pt x="5171" y="1"/>
                  </a:cubicBez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80" name="Google Shape;680;p20"/>
          <p:cNvSpPr/>
          <p:nvPr/>
        </p:nvSpPr>
        <p:spPr>
          <a:xfrm>
            <a:off x="6773772" y="4461270"/>
            <a:ext cx="2227185" cy="1432389"/>
          </a:xfrm>
          <a:custGeom>
            <a:avLst/>
            <a:gdLst/>
            <a:ahLst/>
            <a:cxnLst/>
            <a:rect l="l" t="t" r="r" b="b"/>
            <a:pathLst>
              <a:path w="16559" h="10650" extrusionOk="0">
                <a:moveTo>
                  <a:pt x="12940" y="0"/>
                </a:moveTo>
                <a:cubicBezTo>
                  <a:pt x="8651" y="0"/>
                  <a:pt x="1" y="2276"/>
                  <a:pt x="3657" y="8447"/>
                </a:cubicBezTo>
                <a:cubicBezTo>
                  <a:pt x="3657" y="8447"/>
                  <a:pt x="7028" y="10650"/>
                  <a:pt x="10057" y="10650"/>
                </a:cubicBezTo>
                <a:cubicBezTo>
                  <a:pt x="11292" y="10650"/>
                  <a:pt x="12470" y="10283"/>
                  <a:pt x="13339" y="9252"/>
                </a:cubicBezTo>
                <a:cubicBezTo>
                  <a:pt x="16339" y="5691"/>
                  <a:pt x="16559" y="1594"/>
                  <a:pt x="15047" y="374"/>
                </a:cubicBezTo>
                <a:cubicBezTo>
                  <a:pt x="14753" y="133"/>
                  <a:pt x="13973" y="0"/>
                  <a:pt x="1294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1" name="Google Shape;681;p20"/>
          <p:cNvGrpSpPr/>
          <p:nvPr/>
        </p:nvGrpSpPr>
        <p:grpSpPr>
          <a:xfrm>
            <a:off x="7631463" y="5235579"/>
            <a:ext cx="1289932" cy="1622405"/>
            <a:chOff x="632000" y="3011150"/>
            <a:chExt cx="212225" cy="266925"/>
          </a:xfrm>
        </p:grpSpPr>
        <p:sp>
          <p:nvSpPr>
            <p:cNvPr id="682" name="Google Shape;682;p20"/>
            <p:cNvSpPr/>
            <p:nvPr/>
          </p:nvSpPr>
          <p:spPr>
            <a:xfrm>
              <a:off x="767375" y="3031875"/>
              <a:ext cx="25" cy="3675"/>
            </a:xfrm>
            <a:custGeom>
              <a:avLst/>
              <a:gdLst/>
              <a:ahLst/>
              <a:cxnLst/>
              <a:rect l="l" t="t" r="r" b="b"/>
              <a:pathLst>
                <a:path w="1" h="147" extrusionOk="0">
                  <a:moveTo>
                    <a:pt x="0" y="147"/>
                  </a:moveTo>
                  <a:lnTo>
                    <a:pt x="0" y="0"/>
                  </a:lnTo>
                  <a:cubicBezTo>
                    <a:pt x="0" y="49"/>
                    <a:pt x="0" y="98"/>
                    <a:pt x="0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3" name="Google Shape;683;p20"/>
            <p:cNvSpPr/>
            <p:nvPr/>
          </p:nvSpPr>
          <p:spPr>
            <a:xfrm>
              <a:off x="701525" y="303370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23"/>
                  </a:moveTo>
                  <a:lnTo>
                    <a:pt x="0" y="1"/>
                  </a:lnTo>
                  <a:cubicBezTo>
                    <a:pt x="0" y="49"/>
                    <a:pt x="0" y="74"/>
                    <a:pt x="0" y="1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4" name="Google Shape;684;p20"/>
            <p:cNvSpPr/>
            <p:nvPr/>
          </p:nvSpPr>
          <p:spPr>
            <a:xfrm>
              <a:off x="632000" y="30300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3"/>
                  </a:moveTo>
                  <a:lnTo>
                    <a:pt x="1" y="0"/>
                  </a:lnTo>
                  <a:cubicBezTo>
                    <a:pt x="1" y="25"/>
                    <a:pt x="1" y="49"/>
                    <a:pt x="1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5" name="Google Shape;685;p20"/>
            <p:cNvSpPr/>
            <p:nvPr/>
          </p:nvSpPr>
          <p:spPr>
            <a:xfrm>
              <a:off x="649075" y="3150175"/>
              <a:ext cx="650" cy="1850"/>
            </a:xfrm>
            <a:custGeom>
              <a:avLst/>
              <a:gdLst/>
              <a:ahLst/>
              <a:cxnLst/>
              <a:rect l="l" t="t" r="r" b="b"/>
              <a:pathLst>
                <a:path w="26" h="74" extrusionOk="0">
                  <a:moveTo>
                    <a:pt x="25" y="0"/>
                  </a:moveTo>
                  <a:cubicBezTo>
                    <a:pt x="1" y="0"/>
                    <a:pt x="1" y="49"/>
                    <a:pt x="1" y="73"/>
                  </a:cubicBezTo>
                  <a:cubicBezTo>
                    <a:pt x="1" y="49"/>
                    <a:pt x="25" y="24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6" name="Google Shape;686;p20"/>
            <p:cNvSpPr/>
            <p:nvPr/>
          </p:nvSpPr>
          <p:spPr>
            <a:xfrm>
              <a:off x="649075" y="31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7" name="Google Shape;687;p20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8" name="Google Shape;688;p20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89" name="Google Shape;689;p20"/>
            <p:cNvSpPr/>
            <p:nvPr/>
          </p:nvSpPr>
          <p:spPr>
            <a:xfrm>
              <a:off x="802125" y="30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0" name="Google Shape;690;p20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1" name="Google Shape;691;p20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2" name="Google Shape;692;p20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3" name="Google Shape;693;p20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94" name="Google Shape;694;p20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95" name="Google Shape;695;p20"/>
          <p:cNvSpPr/>
          <p:nvPr/>
        </p:nvSpPr>
        <p:spPr>
          <a:xfrm rot="7659018">
            <a:off x="114524" y="1163844"/>
            <a:ext cx="689288" cy="471969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20"/>
          <p:cNvSpPr/>
          <p:nvPr/>
        </p:nvSpPr>
        <p:spPr>
          <a:xfrm rot="7659018">
            <a:off x="-305509" y="539815"/>
            <a:ext cx="695700" cy="579735"/>
          </a:xfrm>
          <a:custGeom>
            <a:avLst/>
            <a:gdLst/>
            <a:ahLst/>
            <a:cxnLst/>
            <a:rect l="l" t="t" r="r" b="b"/>
            <a:pathLst>
              <a:path w="15952" h="13293" extrusionOk="0">
                <a:moveTo>
                  <a:pt x="1965" y="4136"/>
                </a:moveTo>
                <a:cubicBezTo>
                  <a:pt x="1969" y="4136"/>
                  <a:pt x="1973" y="4139"/>
                  <a:pt x="1976" y="4147"/>
                </a:cubicBezTo>
                <a:lnTo>
                  <a:pt x="1853" y="4285"/>
                </a:lnTo>
                <a:lnTo>
                  <a:pt x="1853" y="4285"/>
                </a:lnTo>
                <a:cubicBezTo>
                  <a:pt x="1921" y="4199"/>
                  <a:pt x="1947" y="4136"/>
                  <a:pt x="1965" y="4136"/>
                </a:cubicBezTo>
                <a:close/>
                <a:moveTo>
                  <a:pt x="4077" y="7219"/>
                </a:moveTo>
                <a:lnTo>
                  <a:pt x="4077" y="7219"/>
                </a:lnTo>
                <a:cubicBezTo>
                  <a:pt x="4076" y="7219"/>
                  <a:pt x="4075" y="7219"/>
                  <a:pt x="4074" y="7220"/>
                </a:cubicBezTo>
                <a:cubicBezTo>
                  <a:pt x="4076" y="7220"/>
                  <a:pt x="4077" y="7219"/>
                  <a:pt x="4077" y="7219"/>
                </a:cubicBezTo>
                <a:close/>
                <a:moveTo>
                  <a:pt x="10333" y="9981"/>
                </a:moveTo>
                <a:lnTo>
                  <a:pt x="10293" y="10000"/>
                </a:lnTo>
                <a:cubicBezTo>
                  <a:pt x="10305" y="10000"/>
                  <a:pt x="10318" y="9993"/>
                  <a:pt x="10333" y="9981"/>
                </a:cubicBezTo>
                <a:close/>
                <a:moveTo>
                  <a:pt x="3928" y="0"/>
                </a:moveTo>
                <a:lnTo>
                  <a:pt x="3684" y="195"/>
                </a:lnTo>
                <a:lnTo>
                  <a:pt x="3708" y="122"/>
                </a:lnTo>
                <a:lnTo>
                  <a:pt x="3708" y="122"/>
                </a:lnTo>
                <a:cubicBezTo>
                  <a:pt x="3464" y="293"/>
                  <a:pt x="3171" y="537"/>
                  <a:pt x="2879" y="756"/>
                </a:cubicBezTo>
                <a:cubicBezTo>
                  <a:pt x="2732" y="854"/>
                  <a:pt x="2586" y="976"/>
                  <a:pt x="2464" y="1098"/>
                </a:cubicBezTo>
                <a:lnTo>
                  <a:pt x="2147" y="1366"/>
                </a:lnTo>
                <a:cubicBezTo>
                  <a:pt x="2074" y="1464"/>
                  <a:pt x="1976" y="1537"/>
                  <a:pt x="1879" y="1610"/>
                </a:cubicBezTo>
                <a:cubicBezTo>
                  <a:pt x="1757" y="1708"/>
                  <a:pt x="1806" y="1683"/>
                  <a:pt x="1757" y="1732"/>
                </a:cubicBezTo>
                <a:lnTo>
                  <a:pt x="1659" y="1830"/>
                </a:lnTo>
                <a:cubicBezTo>
                  <a:pt x="1513" y="1951"/>
                  <a:pt x="1367" y="2098"/>
                  <a:pt x="1220" y="2244"/>
                </a:cubicBezTo>
                <a:cubicBezTo>
                  <a:pt x="1074" y="2390"/>
                  <a:pt x="952" y="2561"/>
                  <a:pt x="806" y="2732"/>
                </a:cubicBezTo>
                <a:cubicBezTo>
                  <a:pt x="684" y="2903"/>
                  <a:pt x="562" y="3073"/>
                  <a:pt x="440" y="3269"/>
                </a:cubicBezTo>
                <a:lnTo>
                  <a:pt x="391" y="3317"/>
                </a:lnTo>
                <a:cubicBezTo>
                  <a:pt x="342" y="3366"/>
                  <a:pt x="293" y="3415"/>
                  <a:pt x="245" y="3464"/>
                </a:cubicBezTo>
                <a:lnTo>
                  <a:pt x="50" y="3659"/>
                </a:lnTo>
                <a:lnTo>
                  <a:pt x="1" y="3732"/>
                </a:lnTo>
                <a:cubicBezTo>
                  <a:pt x="50" y="3829"/>
                  <a:pt x="98" y="3903"/>
                  <a:pt x="147" y="3976"/>
                </a:cubicBezTo>
                <a:cubicBezTo>
                  <a:pt x="269" y="4122"/>
                  <a:pt x="391" y="4268"/>
                  <a:pt x="537" y="4390"/>
                </a:cubicBezTo>
                <a:cubicBezTo>
                  <a:pt x="731" y="4539"/>
                  <a:pt x="970" y="4661"/>
                  <a:pt x="1210" y="4661"/>
                </a:cubicBezTo>
                <a:cubicBezTo>
                  <a:pt x="1363" y="4661"/>
                  <a:pt x="1517" y="4611"/>
                  <a:pt x="1659" y="4488"/>
                </a:cubicBezTo>
                <a:lnTo>
                  <a:pt x="1684" y="4537"/>
                </a:lnTo>
                <a:cubicBezTo>
                  <a:pt x="1684" y="4537"/>
                  <a:pt x="1781" y="4366"/>
                  <a:pt x="1781" y="4366"/>
                </a:cubicBezTo>
                <a:cubicBezTo>
                  <a:pt x="1794" y="4351"/>
                  <a:pt x="1806" y="4338"/>
                  <a:pt x="1816" y="4327"/>
                </a:cubicBezTo>
                <a:lnTo>
                  <a:pt x="1816" y="4327"/>
                </a:lnTo>
                <a:lnTo>
                  <a:pt x="1781" y="4366"/>
                </a:lnTo>
                <a:cubicBezTo>
                  <a:pt x="1801" y="4346"/>
                  <a:pt x="1819" y="4327"/>
                  <a:pt x="1835" y="4308"/>
                </a:cubicBezTo>
                <a:lnTo>
                  <a:pt x="1835" y="4308"/>
                </a:lnTo>
                <a:cubicBezTo>
                  <a:pt x="1850" y="4293"/>
                  <a:pt x="1860" y="4287"/>
                  <a:pt x="1865" y="4287"/>
                </a:cubicBezTo>
                <a:cubicBezTo>
                  <a:pt x="1883" y="4287"/>
                  <a:pt x="1846" y="4367"/>
                  <a:pt x="1830" y="4415"/>
                </a:cubicBezTo>
                <a:cubicBezTo>
                  <a:pt x="1879" y="4366"/>
                  <a:pt x="1928" y="4293"/>
                  <a:pt x="2001" y="4244"/>
                </a:cubicBezTo>
                <a:cubicBezTo>
                  <a:pt x="2001" y="4229"/>
                  <a:pt x="1996" y="4223"/>
                  <a:pt x="1989" y="4223"/>
                </a:cubicBezTo>
                <a:cubicBezTo>
                  <a:pt x="1973" y="4223"/>
                  <a:pt x="1944" y="4252"/>
                  <a:pt x="1928" y="4268"/>
                </a:cubicBezTo>
                <a:cubicBezTo>
                  <a:pt x="2001" y="4147"/>
                  <a:pt x="2074" y="4025"/>
                  <a:pt x="2147" y="3903"/>
                </a:cubicBezTo>
                <a:cubicBezTo>
                  <a:pt x="2205" y="3836"/>
                  <a:pt x="2228" y="3825"/>
                  <a:pt x="2246" y="3825"/>
                </a:cubicBezTo>
                <a:cubicBezTo>
                  <a:pt x="2254" y="3825"/>
                  <a:pt x="2261" y="3827"/>
                  <a:pt x="2270" y="3827"/>
                </a:cubicBezTo>
                <a:cubicBezTo>
                  <a:pt x="2290" y="3827"/>
                  <a:pt x="2318" y="3815"/>
                  <a:pt x="2391" y="3732"/>
                </a:cubicBezTo>
                <a:cubicBezTo>
                  <a:pt x="2562" y="3537"/>
                  <a:pt x="2684" y="3390"/>
                  <a:pt x="2830" y="3244"/>
                </a:cubicBezTo>
                <a:lnTo>
                  <a:pt x="3074" y="3000"/>
                </a:lnTo>
                <a:lnTo>
                  <a:pt x="3123" y="2951"/>
                </a:lnTo>
                <a:lnTo>
                  <a:pt x="3147" y="2951"/>
                </a:lnTo>
                <a:cubicBezTo>
                  <a:pt x="3171" y="2927"/>
                  <a:pt x="3196" y="2903"/>
                  <a:pt x="3245" y="2903"/>
                </a:cubicBezTo>
                <a:lnTo>
                  <a:pt x="3293" y="2903"/>
                </a:lnTo>
                <a:cubicBezTo>
                  <a:pt x="3293" y="2903"/>
                  <a:pt x="3293" y="2927"/>
                  <a:pt x="3293" y="2927"/>
                </a:cubicBezTo>
                <a:cubicBezTo>
                  <a:pt x="3269" y="2951"/>
                  <a:pt x="3269" y="2951"/>
                  <a:pt x="3269" y="2976"/>
                </a:cubicBezTo>
                <a:cubicBezTo>
                  <a:pt x="3245" y="3000"/>
                  <a:pt x="3220" y="3025"/>
                  <a:pt x="3196" y="3025"/>
                </a:cubicBezTo>
                <a:lnTo>
                  <a:pt x="3220" y="3025"/>
                </a:lnTo>
                <a:lnTo>
                  <a:pt x="3220" y="3122"/>
                </a:lnTo>
                <a:cubicBezTo>
                  <a:pt x="3220" y="3269"/>
                  <a:pt x="3196" y="3439"/>
                  <a:pt x="3196" y="3586"/>
                </a:cubicBezTo>
                <a:lnTo>
                  <a:pt x="3196" y="3829"/>
                </a:lnTo>
                <a:lnTo>
                  <a:pt x="3196" y="4122"/>
                </a:lnTo>
                <a:lnTo>
                  <a:pt x="3196" y="4903"/>
                </a:lnTo>
                <a:cubicBezTo>
                  <a:pt x="3171" y="5268"/>
                  <a:pt x="3220" y="5561"/>
                  <a:pt x="3196" y="5586"/>
                </a:cubicBezTo>
                <a:lnTo>
                  <a:pt x="3293" y="5586"/>
                </a:lnTo>
                <a:cubicBezTo>
                  <a:pt x="3318" y="5756"/>
                  <a:pt x="3318" y="5951"/>
                  <a:pt x="3293" y="6122"/>
                </a:cubicBezTo>
                <a:cubicBezTo>
                  <a:pt x="3269" y="6171"/>
                  <a:pt x="3269" y="6220"/>
                  <a:pt x="3293" y="6268"/>
                </a:cubicBezTo>
                <a:lnTo>
                  <a:pt x="3293" y="6415"/>
                </a:lnTo>
                <a:cubicBezTo>
                  <a:pt x="3293" y="6464"/>
                  <a:pt x="3318" y="6537"/>
                  <a:pt x="3318" y="6610"/>
                </a:cubicBezTo>
                <a:cubicBezTo>
                  <a:pt x="3415" y="6756"/>
                  <a:pt x="3464" y="6927"/>
                  <a:pt x="3489" y="7122"/>
                </a:cubicBezTo>
                <a:lnTo>
                  <a:pt x="3781" y="7171"/>
                </a:lnTo>
                <a:lnTo>
                  <a:pt x="3952" y="7171"/>
                </a:lnTo>
                <a:cubicBezTo>
                  <a:pt x="3952" y="7171"/>
                  <a:pt x="4076" y="7212"/>
                  <a:pt x="4077" y="7219"/>
                </a:cubicBezTo>
                <a:lnTo>
                  <a:pt x="4077" y="7219"/>
                </a:lnTo>
                <a:cubicBezTo>
                  <a:pt x="4097" y="7212"/>
                  <a:pt x="4120" y="7210"/>
                  <a:pt x="4144" y="7210"/>
                </a:cubicBezTo>
                <a:cubicBezTo>
                  <a:pt x="4204" y="7210"/>
                  <a:pt x="4273" y="7227"/>
                  <a:pt x="4342" y="7244"/>
                </a:cubicBezTo>
                <a:cubicBezTo>
                  <a:pt x="4391" y="7244"/>
                  <a:pt x="4318" y="7244"/>
                  <a:pt x="4293" y="7220"/>
                </a:cubicBezTo>
                <a:lnTo>
                  <a:pt x="4293" y="7220"/>
                </a:lnTo>
                <a:lnTo>
                  <a:pt x="4415" y="7244"/>
                </a:lnTo>
                <a:lnTo>
                  <a:pt x="4464" y="7244"/>
                </a:lnTo>
                <a:cubicBezTo>
                  <a:pt x="4489" y="7244"/>
                  <a:pt x="4489" y="7268"/>
                  <a:pt x="4464" y="7268"/>
                </a:cubicBezTo>
                <a:lnTo>
                  <a:pt x="4513" y="7268"/>
                </a:lnTo>
                <a:cubicBezTo>
                  <a:pt x="4635" y="7268"/>
                  <a:pt x="4830" y="7268"/>
                  <a:pt x="5610" y="7342"/>
                </a:cubicBezTo>
                <a:lnTo>
                  <a:pt x="5806" y="7025"/>
                </a:lnTo>
                <a:lnTo>
                  <a:pt x="5903" y="6878"/>
                </a:lnTo>
                <a:cubicBezTo>
                  <a:pt x="5928" y="6829"/>
                  <a:pt x="5952" y="6781"/>
                  <a:pt x="6001" y="6732"/>
                </a:cubicBezTo>
                <a:lnTo>
                  <a:pt x="6391" y="6317"/>
                </a:lnTo>
                <a:cubicBezTo>
                  <a:pt x="6464" y="6244"/>
                  <a:pt x="6537" y="6171"/>
                  <a:pt x="6586" y="6098"/>
                </a:cubicBezTo>
                <a:lnTo>
                  <a:pt x="6806" y="5927"/>
                </a:lnTo>
                <a:lnTo>
                  <a:pt x="6927" y="5829"/>
                </a:lnTo>
                <a:lnTo>
                  <a:pt x="6976" y="5805"/>
                </a:lnTo>
                <a:lnTo>
                  <a:pt x="7074" y="5732"/>
                </a:lnTo>
                <a:cubicBezTo>
                  <a:pt x="7342" y="5537"/>
                  <a:pt x="7610" y="5342"/>
                  <a:pt x="7903" y="5195"/>
                </a:cubicBezTo>
                <a:cubicBezTo>
                  <a:pt x="8025" y="5098"/>
                  <a:pt x="8171" y="5025"/>
                  <a:pt x="8293" y="4951"/>
                </a:cubicBezTo>
                <a:lnTo>
                  <a:pt x="8342" y="4951"/>
                </a:lnTo>
                <a:lnTo>
                  <a:pt x="8342" y="4854"/>
                </a:lnTo>
                <a:cubicBezTo>
                  <a:pt x="8342" y="4825"/>
                  <a:pt x="8346" y="4819"/>
                  <a:pt x="8352" y="4819"/>
                </a:cubicBezTo>
                <a:cubicBezTo>
                  <a:pt x="8356" y="4819"/>
                  <a:pt x="8363" y="4823"/>
                  <a:pt x="8370" y="4823"/>
                </a:cubicBezTo>
                <a:cubicBezTo>
                  <a:pt x="8376" y="4823"/>
                  <a:pt x="8384" y="4820"/>
                  <a:pt x="8391" y="4805"/>
                </a:cubicBezTo>
                <a:lnTo>
                  <a:pt x="8391" y="4878"/>
                </a:lnTo>
                <a:cubicBezTo>
                  <a:pt x="8391" y="4878"/>
                  <a:pt x="8391" y="4878"/>
                  <a:pt x="8366" y="4927"/>
                </a:cubicBezTo>
                <a:lnTo>
                  <a:pt x="8366" y="4927"/>
                </a:lnTo>
                <a:lnTo>
                  <a:pt x="8391" y="4903"/>
                </a:lnTo>
                <a:cubicBezTo>
                  <a:pt x="8405" y="4895"/>
                  <a:pt x="8413" y="4893"/>
                  <a:pt x="8417" y="4893"/>
                </a:cubicBezTo>
                <a:cubicBezTo>
                  <a:pt x="8425" y="4893"/>
                  <a:pt x="8408" y="4910"/>
                  <a:pt x="8391" y="4927"/>
                </a:cubicBezTo>
                <a:lnTo>
                  <a:pt x="8440" y="4927"/>
                </a:lnTo>
                <a:cubicBezTo>
                  <a:pt x="8464" y="4927"/>
                  <a:pt x="8464" y="4951"/>
                  <a:pt x="8440" y="4976"/>
                </a:cubicBezTo>
                <a:lnTo>
                  <a:pt x="8464" y="4976"/>
                </a:lnTo>
                <a:cubicBezTo>
                  <a:pt x="8464" y="5000"/>
                  <a:pt x="8464" y="5049"/>
                  <a:pt x="8464" y="5098"/>
                </a:cubicBezTo>
                <a:cubicBezTo>
                  <a:pt x="8464" y="5171"/>
                  <a:pt x="8464" y="5244"/>
                  <a:pt x="8415" y="5293"/>
                </a:cubicBezTo>
                <a:cubicBezTo>
                  <a:pt x="8415" y="5399"/>
                  <a:pt x="8342" y="5706"/>
                  <a:pt x="8386" y="5706"/>
                </a:cubicBezTo>
                <a:cubicBezTo>
                  <a:pt x="8393" y="5706"/>
                  <a:pt x="8402" y="5699"/>
                  <a:pt x="8415" y="5683"/>
                </a:cubicBezTo>
                <a:lnTo>
                  <a:pt x="8415" y="5683"/>
                </a:lnTo>
                <a:cubicBezTo>
                  <a:pt x="8378" y="5739"/>
                  <a:pt x="8327" y="5951"/>
                  <a:pt x="8304" y="5951"/>
                </a:cubicBezTo>
                <a:cubicBezTo>
                  <a:pt x="8297" y="5951"/>
                  <a:pt x="8293" y="5930"/>
                  <a:pt x="8293" y="5878"/>
                </a:cubicBezTo>
                <a:cubicBezTo>
                  <a:pt x="8269" y="5976"/>
                  <a:pt x="8245" y="6098"/>
                  <a:pt x="8245" y="6195"/>
                </a:cubicBezTo>
                <a:lnTo>
                  <a:pt x="8293" y="6049"/>
                </a:lnTo>
                <a:lnTo>
                  <a:pt x="8293" y="6049"/>
                </a:lnTo>
                <a:cubicBezTo>
                  <a:pt x="8196" y="6342"/>
                  <a:pt x="8147" y="6659"/>
                  <a:pt x="8098" y="6951"/>
                </a:cubicBezTo>
                <a:lnTo>
                  <a:pt x="8171" y="6805"/>
                </a:lnTo>
                <a:lnTo>
                  <a:pt x="8171" y="6805"/>
                </a:lnTo>
                <a:cubicBezTo>
                  <a:pt x="8147" y="7000"/>
                  <a:pt x="8074" y="7195"/>
                  <a:pt x="7976" y="7366"/>
                </a:cubicBezTo>
                <a:lnTo>
                  <a:pt x="8025" y="7098"/>
                </a:lnTo>
                <a:lnTo>
                  <a:pt x="8025" y="7098"/>
                </a:lnTo>
                <a:cubicBezTo>
                  <a:pt x="8001" y="7195"/>
                  <a:pt x="7976" y="7293"/>
                  <a:pt x="7952" y="7390"/>
                </a:cubicBezTo>
                <a:cubicBezTo>
                  <a:pt x="7927" y="7561"/>
                  <a:pt x="7903" y="7707"/>
                  <a:pt x="7879" y="7854"/>
                </a:cubicBezTo>
                <a:cubicBezTo>
                  <a:pt x="7806" y="8146"/>
                  <a:pt x="7781" y="8439"/>
                  <a:pt x="7757" y="8732"/>
                </a:cubicBezTo>
                <a:lnTo>
                  <a:pt x="7781" y="8512"/>
                </a:lnTo>
                <a:lnTo>
                  <a:pt x="7781" y="8512"/>
                </a:lnTo>
                <a:cubicBezTo>
                  <a:pt x="7781" y="8683"/>
                  <a:pt x="7732" y="8976"/>
                  <a:pt x="7684" y="9366"/>
                </a:cubicBezTo>
                <a:cubicBezTo>
                  <a:pt x="7830" y="9512"/>
                  <a:pt x="7903" y="9585"/>
                  <a:pt x="8001" y="9707"/>
                </a:cubicBezTo>
                <a:cubicBezTo>
                  <a:pt x="8098" y="9805"/>
                  <a:pt x="8196" y="9927"/>
                  <a:pt x="8269" y="10049"/>
                </a:cubicBezTo>
                <a:cubicBezTo>
                  <a:pt x="8391" y="10122"/>
                  <a:pt x="8537" y="10171"/>
                  <a:pt x="8659" y="10244"/>
                </a:cubicBezTo>
                <a:lnTo>
                  <a:pt x="8854" y="10342"/>
                </a:lnTo>
                <a:lnTo>
                  <a:pt x="9049" y="10415"/>
                </a:lnTo>
                <a:cubicBezTo>
                  <a:pt x="9488" y="10268"/>
                  <a:pt x="9927" y="10098"/>
                  <a:pt x="10366" y="9902"/>
                </a:cubicBezTo>
                <a:lnTo>
                  <a:pt x="10366" y="9902"/>
                </a:lnTo>
                <a:lnTo>
                  <a:pt x="10220" y="9927"/>
                </a:lnTo>
                <a:lnTo>
                  <a:pt x="10074" y="9951"/>
                </a:lnTo>
                <a:lnTo>
                  <a:pt x="10074" y="9951"/>
                </a:lnTo>
                <a:lnTo>
                  <a:pt x="10147" y="9902"/>
                </a:lnTo>
                <a:cubicBezTo>
                  <a:pt x="10220" y="9878"/>
                  <a:pt x="10269" y="9854"/>
                  <a:pt x="10342" y="9829"/>
                </a:cubicBezTo>
                <a:lnTo>
                  <a:pt x="10582" y="9685"/>
                </a:lnTo>
                <a:lnTo>
                  <a:pt x="10582" y="9685"/>
                </a:lnTo>
                <a:cubicBezTo>
                  <a:pt x="10537" y="9716"/>
                  <a:pt x="10414" y="9918"/>
                  <a:pt x="10333" y="9981"/>
                </a:cubicBezTo>
                <a:lnTo>
                  <a:pt x="10333" y="9981"/>
                </a:lnTo>
                <a:lnTo>
                  <a:pt x="10708" y="9805"/>
                </a:lnTo>
                <a:lnTo>
                  <a:pt x="10976" y="9707"/>
                </a:lnTo>
                <a:lnTo>
                  <a:pt x="11147" y="9610"/>
                </a:lnTo>
                <a:cubicBezTo>
                  <a:pt x="11415" y="9488"/>
                  <a:pt x="11732" y="9317"/>
                  <a:pt x="12074" y="9171"/>
                </a:cubicBezTo>
                <a:lnTo>
                  <a:pt x="12781" y="8805"/>
                </a:lnTo>
                <a:cubicBezTo>
                  <a:pt x="12879" y="8756"/>
                  <a:pt x="13001" y="8707"/>
                  <a:pt x="13074" y="8659"/>
                </a:cubicBezTo>
                <a:cubicBezTo>
                  <a:pt x="13171" y="8610"/>
                  <a:pt x="13244" y="8585"/>
                  <a:pt x="13342" y="8561"/>
                </a:cubicBezTo>
                <a:lnTo>
                  <a:pt x="13415" y="8537"/>
                </a:lnTo>
                <a:lnTo>
                  <a:pt x="13415" y="8537"/>
                </a:lnTo>
                <a:cubicBezTo>
                  <a:pt x="13415" y="8561"/>
                  <a:pt x="13391" y="8585"/>
                  <a:pt x="13391" y="8610"/>
                </a:cubicBezTo>
                <a:cubicBezTo>
                  <a:pt x="13342" y="8683"/>
                  <a:pt x="13269" y="8732"/>
                  <a:pt x="13220" y="8781"/>
                </a:cubicBezTo>
                <a:cubicBezTo>
                  <a:pt x="13220" y="8791"/>
                  <a:pt x="13223" y="8795"/>
                  <a:pt x="13228" y="8795"/>
                </a:cubicBezTo>
                <a:cubicBezTo>
                  <a:pt x="13242" y="8795"/>
                  <a:pt x="13267" y="8766"/>
                  <a:pt x="13273" y="8766"/>
                </a:cubicBezTo>
                <a:cubicBezTo>
                  <a:pt x="13275" y="8766"/>
                  <a:pt x="13274" y="8770"/>
                  <a:pt x="13269" y="8781"/>
                </a:cubicBezTo>
                <a:cubicBezTo>
                  <a:pt x="13244" y="8805"/>
                  <a:pt x="13220" y="8829"/>
                  <a:pt x="13196" y="8829"/>
                </a:cubicBezTo>
                <a:cubicBezTo>
                  <a:pt x="13196" y="8829"/>
                  <a:pt x="13160" y="8883"/>
                  <a:pt x="13180" y="8883"/>
                </a:cubicBezTo>
                <a:cubicBezTo>
                  <a:pt x="13184" y="8883"/>
                  <a:pt x="13189" y="8882"/>
                  <a:pt x="13196" y="8878"/>
                </a:cubicBezTo>
                <a:cubicBezTo>
                  <a:pt x="13220" y="8854"/>
                  <a:pt x="13342" y="8756"/>
                  <a:pt x="13415" y="8683"/>
                </a:cubicBezTo>
                <a:lnTo>
                  <a:pt x="13415" y="8683"/>
                </a:lnTo>
                <a:lnTo>
                  <a:pt x="13366" y="8781"/>
                </a:lnTo>
                <a:lnTo>
                  <a:pt x="13293" y="8829"/>
                </a:lnTo>
                <a:cubicBezTo>
                  <a:pt x="13293" y="8829"/>
                  <a:pt x="13311" y="8823"/>
                  <a:pt x="13333" y="8823"/>
                </a:cubicBezTo>
                <a:cubicBezTo>
                  <a:pt x="13354" y="8823"/>
                  <a:pt x="13379" y="8829"/>
                  <a:pt x="13391" y="8854"/>
                </a:cubicBezTo>
                <a:cubicBezTo>
                  <a:pt x="13391" y="8878"/>
                  <a:pt x="13366" y="8903"/>
                  <a:pt x="13342" y="8927"/>
                </a:cubicBezTo>
                <a:cubicBezTo>
                  <a:pt x="13293" y="9049"/>
                  <a:pt x="13244" y="9146"/>
                  <a:pt x="13220" y="9244"/>
                </a:cubicBezTo>
                <a:lnTo>
                  <a:pt x="12879" y="10024"/>
                </a:lnTo>
                <a:cubicBezTo>
                  <a:pt x="12879" y="9927"/>
                  <a:pt x="12903" y="9829"/>
                  <a:pt x="12927" y="9756"/>
                </a:cubicBezTo>
                <a:lnTo>
                  <a:pt x="12927" y="9756"/>
                </a:lnTo>
                <a:cubicBezTo>
                  <a:pt x="12903" y="9829"/>
                  <a:pt x="12854" y="9927"/>
                  <a:pt x="12805" y="10000"/>
                </a:cubicBezTo>
                <a:cubicBezTo>
                  <a:pt x="12819" y="9983"/>
                  <a:pt x="12827" y="9976"/>
                  <a:pt x="12832" y="9976"/>
                </a:cubicBezTo>
                <a:cubicBezTo>
                  <a:pt x="12857" y="9976"/>
                  <a:pt x="12771" y="10187"/>
                  <a:pt x="12789" y="10187"/>
                </a:cubicBezTo>
                <a:cubicBezTo>
                  <a:pt x="12792" y="10187"/>
                  <a:pt x="12797" y="10182"/>
                  <a:pt x="12805" y="10171"/>
                </a:cubicBezTo>
                <a:lnTo>
                  <a:pt x="12805" y="10171"/>
                </a:lnTo>
                <a:cubicBezTo>
                  <a:pt x="12732" y="10634"/>
                  <a:pt x="12415" y="11122"/>
                  <a:pt x="12318" y="11537"/>
                </a:cubicBezTo>
                <a:cubicBezTo>
                  <a:pt x="12391" y="11610"/>
                  <a:pt x="13488" y="12976"/>
                  <a:pt x="13586" y="13024"/>
                </a:cubicBezTo>
                <a:cubicBezTo>
                  <a:pt x="13570" y="13088"/>
                  <a:pt x="13543" y="13152"/>
                  <a:pt x="13513" y="13209"/>
                </a:cubicBezTo>
                <a:lnTo>
                  <a:pt x="13513" y="13209"/>
                </a:lnTo>
                <a:cubicBezTo>
                  <a:pt x="13568" y="13115"/>
                  <a:pt x="13616" y="13021"/>
                  <a:pt x="13635" y="12927"/>
                </a:cubicBezTo>
                <a:lnTo>
                  <a:pt x="13586" y="12878"/>
                </a:lnTo>
                <a:cubicBezTo>
                  <a:pt x="13683" y="12585"/>
                  <a:pt x="13659" y="12829"/>
                  <a:pt x="13757" y="12561"/>
                </a:cubicBezTo>
                <a:cubicBezTo>
                  <a:pt x="13805" y="12561"/>
                  <a:pt x="13732" y="12805"/>
                  <a:pt x="13635" y="13024"/>
                </a:cubicBezTo>
                <a:cubicBezTo>
                  <a:pt x="13732" y="12878"/>
                  <a:pt x="13781" y="12732"/>
                  <a:pt x="13830" y="12561"/>
                </a:cubicBezTo>
                <a:cubicBezTo>
                  <a:pt x="13869" y="12483"/>
                  <a:pt x="13884" y="12471"/>
                  <a:pt x="13895" y="12471"/>
                </a:cubicBezTo>
                <a:cubicBezTo>
                  <a:pt x="13900" y="12471"/>
                  <a:pt x="13904" y="12473"/>
                  <a:pt x="13908" y="12473"/>
                </a:cubicBezTo>
                <a:cubicBezTo>
                  <a:pt x="13919" y="12473"/>
                  <a:pt x="13934" y="12460"/>
                  <a:pt x="13976" y="12366"/>
                </a:cubicBezTo>
                <a:cubicBezTo>
                  <a:pt x="14025" y="12171"/>
                  <a:pt x="14098" y="12000"/>
                  <a:pt x="14196" y="11805"/>
                </a:cubicBezTo>
                <a:cubicBezTo>
                  <a:pt x="14415" y="11366"/>
                  <a:pt x="14415" y="11098"/>
                  <a:pt x="14635" y="10707"/>
                </a:cubicBezTo>
                <a:lnTo>
                  <a:pt x="14635" y="10756"/>
                </a:lnTo>
                <a:cubicBezTo>
                  <a:pt x="14708" y="10610"/>
                  <a:pt x="14805" y="10317"/>
                  <a:pt x="14927" y="10073"/>
                </a:cubicBezTo>
                <a:lnTo>
                  <a:pt x="14927" y="10073"/>
                </a:lnTo>
                <a:cubicBezTo>
                  <a:pt x="14903" y="10110"/>
                  <a:pt x="14879" y="10140"/>
                  <a:pt x="14866" y="10140"/>
                </a:cubicBezTo>
                <a:cubicBezTo>
                  <a:pt x="14854" y="10140"/>
                  <a:pt x="14854" y="10110"/>
                  <a:pt x="14879" y="10024"/>
                </a:cubicBezTo>
                <a:cubicBezTo>
                  <a:pt x="15171" y="9439"/>
                  <a:pt x="15293" y="9049"/>
                  <a:pt x="15537" y="8610"/>
                </a:cubicBezTo>
                <a:lnTo>
                  <a:pt x="15635" y="8220"/>
                </a:lnTo>
                <a:lnTo>
                  <a:pt x="15952" y="7488"/>
                </a:lnTo>
                <a:lnTo>
                  <a:pt x="15439" y="6829"/>
                </a:lnTo>
                <a:cubicBezTo>
                  <a:pt x="15391" y="6756"/>
                  <a:pt x="15342" y="6683"/>
                  <a:pt x="15269" y="6634"/>
                </a:cubicBezTo>
                <a:lnTo>
                  <a:pt x="15074" y="6439"/>
                </a:lnTo>
                <a:lnTo>
                  <a:pt x="14879" y="6268"/>
                </a:lnTo>
                <a:lnTo>
                  <a:pt x="14561" y="6000"/>
                </a:lnTo>
                <a:lnTo>
                  <a:pt x="14122" y="6146"/>
                </a:lnTo>
                <a:cubicBezTo>
                  <a:pt x="13976" y="6195"/>
                  <a:pt x="13830" y="6244"/>
                  <a:pt x="13683" y="6317"/>
                </a:cubicBezTo>
                <a:lnTo>
                  <a:pt x="12757" y="6707"/>
                </a:lnTo>
                <a:cubicBezTo>
                  <a:pt x="12610" y="6781"/>
                  <a:pt x="12464" y="6854"/>
                  <a:pt x="12318" y="6927"/>
                </a:cubicBezTo>
                <a:lnTo>
                  <a:pt x="11854" y="7146"/>
                </a:lnTo>
                <a:lnTo>
                  <a:pt x="11366" y="7390"/>
                </a:lnTo>
                <a:lnTo>
                  <a:pt x="10610" y="7781"/>
                </a:lnTo>
                <a:cubicBezTo>
                  <a:pt x="10488" y="7829"/>
                  <a:pt x="10391" y="7878"/>
                  <a:pt x="10293" y="7927"/>
                </a:cubicBezTo>
                <a:lnTo>
                  <a:pt x="10196" y="7976"/>
                </a:lnTo>
                <a:cubicBezTo>
                  <a:pt x="10147" y="8000"/>
                  <a:pt x="10098" y="8024"/>
                  <a:pt x="10049" y="8049"/>
                </a:cubicBezTo>
                <a:cubicBezTo>
                  <a:pt x="10025" y="8049"/>
                  <a:pt x="9976" y="8073"/>
                  <a:pt x="9952" y="8073"/>
                </a:cubicBezTo>
                <a:lnTo>
                  <a:pt x="9952" y="7951"/>
                </a:lnTo>
                <a:cubicBezTo>
                  <a:pt x="9952" y="7927"/>
                  <a:pt x="9952" y="7854"/>
                  <a:pt x="9976" y="7805"/>
                </a:cubicBezTo>
                <a:cubicBezTo>
                  <a:pt x="10049" y="7439"/>
                  <a:pt x="10123" y="7098"/>
                  <a:pt x="10196" y="6732"/>
                </a:cubicBezTo>
                <a:cubicBezTo>
                  <a:pt x="10269" y="6390"/>
                  <a:pt x="10342" y="6049"/>
                  <a:pt x="10391" y="5732"/>
                </a:cubicBezTo>
                <a:cubicBezTo>
                  <a:pt x="10415" y="5537"/>
                  <a:pt x="10440" y="5366"/>
                  <a:pt x="10488" y="5195"/>
                </a:cubicBezTo>
                <a:cubicBezTo>
                  <a:pt x="10513" y="4951"/>
                  <a:pt x="10562" y="4708"/>
                  <a:pt x="10562" y="4488"/>
                </a:cubicBezTo>
                <a:cubicBezTo>
                  <a:pt x="10635" y="4147"/>
                  <a:pt x="10684" y="3732"/>
                  <a:pt x="10708" y="3317"/>
                </a:cubicBezTo>
                <a:lnTo>
                  <a:pt x="10610" y="3195"/>
                </a:lnTo>
                <a:lnTo>
                  <a:pt x="10513" y="3098"/>
                </a:lnTo>
                <a:lnTo>
                  <a:pt x="10513" y="3098"/>
                </a:lnTo>
                <a:cubicBezTo>
                  <a:pt x="10564" y="3162"/>
                  <a:pt x="10568" y="3193"/>
                  <a:pt x="10546" y="3193"/>
                </a:cubicBezTo>
                <a:cubicBezTo>
                  <a:pt x="10526" y="3193"/>
                  <a:pt x="10486" y="3168"/>
                  <a:pt x="10440" y="3122"/>
                </a:cubicBezTo>
                <a:cubicBezTo>
                  <a:pt x="10049" y="2659"/>
                  <a:pt x="10171" y="2830"/>
                  <a:pt x="10098" y="2756"/>
                </a:cubicBezTo>
                <a:cubicBezTo>
                  <a:pt x="10098" y="2756"/>
                  <a:pt x="10049" y="2732"/>
                  <a:pt x="10001" y="2683"/>
                </a:cubicBezTo>
                <a:cubicBezTo>
                  <a:pt x="9952" y="2659"/>
                  <a:pt x="9879" y="2634"/>
                  <a:pt x="9757" y="2586"/>
                </a:cubicBezTo>
                <a:cubicBezTo>
                  <a:pt x="9635" y="2512"/>
                  <a:pt x="9537" y="2464"/>
                  <a:pt x="9366" y="2366"/>
                </a:cubicBezTo>
                <a:cubicBezTo>
                  <a:pt x="9171" y="2439"/>
                  <a:pt x="8976" y="2488"/>
                  <a:pt x="8757" y="2561"/>
                </a:cubicBezTo>
                <a:lnTo>
                  <a:pt x="8391" y="2683"/>
                </a:lnTo>
                <a:cubicBezTo>
                  <a:pt x="8269" y="2732"/>
                  <a:pt x="8147" y="2781"/>
                  <a:pt x="8025" y="2830"/>
                </a:cubicBezTo>
                <a:lnTo>
                  <a:pt x="7635" y="3025"/>
                </a:lnTo>
                <a:cubicBezTo>
                  <a:pt x="7562" y="3049"/>
                  <a:pt x="7513" y="3073"/>
                  <a:pt x="7440" y="3098"/>
                </a:cubicBezTo>
                <a:lnTo>
                  <a:pt x="7318" y="3195"/>
                </a:lnTo>
                <a:cubicBezTo>
                  <a:pt x="7147" y="3269"/>
                  <a:pt x="6976" y="3366"/>
                  <a:pt x="6806" y="3464"/>
                </a:cubicBezTo>
                <a:cubicBezTo>
                  <a:pt x="6440" y="3683"/>
                  <a:pt x="6123" y="3903"/>
                  <a:pt x="5806" y="4147"/>
                </a:cubicBezTo>
                <a:lnTo>
                  <a:pt x="5684" y="4220"/>
                </a:lnTo>
                <a:lnTo>
                  <a:pt x="5635" y="4244"/>
                </a:lnTo>
                <a:lnTo>
                  <a:pt x="5586" y="4293"/>
                </a:lnTo>
                <a:cubicBezTo>
                  <a:pt x="5562" y="4317"/>
                  <a:pt x="5537" y="4342"/>
                  <a:pt x="5513" y="4366"/>
                </a:cubicBezTo>
                <a:cubicBezTo>
                  <a:pt x="5440" y="4415"/>
                  <a:pt x="5391" y="4464"/>
                  <a:pt x="5342" y="4512"/>
                </a:cubicBezTo>
                <a:lnTo>
                  <a:pt x="5318" y="4610"/>
                </a:lnTo>
                <a:lnTo>
                  <a:pt x="5318" y="4634"/>
                </a:lnTo>
                <a:cubicBezTo>
                  <a:pt x="5293" y="4610"/>
                  <a:pt x="5293" y="4586"/>
                  <a:pt x="5293" y="4561"/>
                </a:cubicBezTo>
                <a:cubicBezTo>
                  <a:pt x="5269" y="4512"/>
                  <a:pt x="5269" y="4464"/>
                  <a:pt x="5245" y="4415"/>
                </a:cubicBezTo>
                <a:lnTo>
                  <a:pt x="5269" y="4415"/>
                </a:lnTo>
                <a:cubicBezTo>
                  <a:pt x="5245" y="4366"/>
                  <a:pt x="5245" y="4317"/>
                  <a:pt x="5245" y="4244"/>
                </a:cubicBezTo>
                <a:lnTo>
                  <a:pt x="5245" y="4122"/>
                </a:lnTo>
                <a:cubicBezTo>
                  <a:pt x="5245" y="4098"/>
                  <a:pt x="5245" y="4049"/>
                  <a:pt x="5245" y="4049"/>
                </a:cubicBezTo>
                <a:lnTo>
                  <a:pt x="5245" y="4025"/>
                </a:lnTo>
                <a:lnTo>
                  <a:pt x="5245" y="3951"/>
                </a:lnTo>
                <a:lnTo>
                  <a:pt x="5245" y="3805"/>
                </a:lnTo>
                <a:cubicBezTo>
                  <a:pt x="5245" y="3586"/>
                  <a:pt x="5293" y="3390"/>
                  <a:pt x="5293" y="3195"/>
                </a:cubicBezTo>
                <a:cubicBezTo>
                  <a:pt x="5342" y="2830"/>
                  <a:pt x="5367" y="2488"/>
                  <a:pt x="5391" y="2171"/>
                </a:cubicBezTo>
                <a:cubicBezTo>
                  <a:pt x="5440" y="1854"/>
                  <a:pt x="5464" y="1561"/>
                  <a:pt x="5488" y="1317"/>
                </a:cubicBezTo>
                <a:cubicBezTo>
                  <a:pt x="5513" y="1073"/>
                  <a:pt x="5513" y="903"/>
                  <a:pt x="5513" y="756"/>
                </a:cubicBezTo>
                <a:lnTo>
                  <a:pt x="5513" y="756"/>
                </a:lnTo>
                <a:lnTo>
                  <a:pt x="5488" y="903"/>
                </a:lnTo>
                <a:lnTo>
                  <a:pt x="5488" y="781"/>
                </a:lnTo>
                <a:cubicBezTo>
                  <a:pt x="5196" y="537"/>
                  <a:pt x="5220" y="464"/>
                  <a:pt x="5074" y="269"/>
                </a:cubicBezTo>
                <a:cubicBezTo>
                  <a:pt x="5069" y="278"/>
                  <a:pt x="5062" y="282"/>
                  <a:pt x="5051" y="282"/>
                </a:cubicBezTo>
                <a:cubicBezTo>
                  <a:pt x="5006" y="282"/>
                  <a:pt x="4914" y="202"/>
                  <a:pt x="4854" y="122"/>
                </a:cubicBezTo>
                <a:lnTo>
                  <a:pt x="4830" y="73"/>
                </a:lnTo>
                <a:lnTo>
                  <a:pt x="4781" y="73"/>
                </a:lnTo>
                <a:cubicBezTo>
                  <a:pt x="4659" y="49"/>
                  <a:pt x="4562" y="49"/>
                  <a:pt x="4440" y="49"/>
                </a:cubicBezTo>
                <a:lnTo>
                  <a:pt x="4196" y="49"/>
                </a:lnTo>
                <a:lnTo>
                  <a:pt x="3928" y="0"/>
                </a:lnTo>
                <a:close/>
                <a:moveTo>
                  <a:pt x="13513" y="13209"/>
                </a:moveTo>
                <a:cubicBezTo>
                  <a:pt x="13497" y="13237"/>
                  <a:pt x="13481" y="13265"/>
                  <a:pt x="13464" y="13293"/>
                </a:cubicBezTo>
                <a:cubicBezTo>
                  <a:pt x="13481" y="13267"/>
                  <a:pt x="13498" y="13239"/>
                  <a:pt x="13513" y="13209"/>
                </a:cubicBezTo>
                <a:close/>
              </a:path>
            </a:pathLst>
          </a:custGeom>
          <a:solidFill>
            <a:srgbClr val="F8AC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5476179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p22"/>
          <p:cNvSpPr txBox="1">
            <a:spLocks noGrp="1"/>
          </p:cNvSpPr>
          <p:nvPr>
            <p:ph type="title"/>
          </p:nvPr>
        </p:nvSpPr>
        <p:spPr>
          <a:xfrm>
            <a:off x="1770433" y="1236933"/>
            <a:ext cx="4688800" cy="1495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733" name="Google Shape;733;p22"/>
          <p:cNvSpPr txBox="1">
            <a:spLocks noGrp="1"/>
          </p:cNvSpPr>
          <p:nvPr>
            <p:ph type="subTitle" idx="1"/>
          </p:nvPr>
        </p:nvSpPr>
        <p:spPr>
          <a:xfrm>
            <a:off x="2141233" y="2516333"/>
            <a:ext cx="3947200" cy="180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734" name="Google Shape;734;p22"/>
          <p:cNvSpPr txBox="1"/>
          <p:nvPr/>
        </p:nvSpPr>
        <p:spPr>
          <a:xfrm>
            <a:off x="1770433" y="4317900"/>
            <a:ext cx="4688800" cy="12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CREDITS: This presentation template was created by</a:t>
            </a:r>
            <a:r>
              <a:rPr lang="en" sz="1333" b="1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, including icons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3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rPr>
              <a:t>, and infographics &amp; images by </a:t>
            </a:r>
            <a:r>
              <a:rPr lang="en" sz="1333" b="1">
                <a:solidFill>
                  <a:schemeClr val="dk1"/>
                </a:solidFill>
                <a:uFill>
                  <a:noFill/>
                </a:uFill>
                <a:latin typeface="Karla"/>
                <a:ea typeface="Karla"/>
                <a:cs typeface="Karla"/>
                <a:sym typeface="Karla"/>
                <a:hlinkClick r:id="rId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dk1"/>
              </a:solidFill>
              <a:latin typeface="Karla"/>
              <a:ea typeface="Karla"/>
              <a:cs typeface="Karla"/>
              <a:sym typeface="Karla"/>
            </a:endParaRPr>
          </a:p>
        </p:txBody>
      </p:sp>
      <p:sp>
        <p:nvSpPr>
          <p:cNvPr id="735" name="Google Shape;735;p22"/>
          <p:cNvSpPr/>
          <p:nvPr/>
        </p:nvSpPr>
        <p:spPr>
          <a:xfrm>
            <a:off x="-671247" y="1800351"/>
            <a:ext cx="1679304" cy="1080052"/>
          </a:xfrm>
          <a:custGeom>
            <a:avLst/>
            <a:gdLst/>
            <a:ahLst/>
            <a:cxnLst/>
            <a:rect l="l" t="t" r="r" b="b"/>
            <a:pathLst>
              <a:path w="16559" h="10650" extrusionOk="0">
                <a:moveTo>
                  <a:pt x="12940" y="0"/>
                </a:moveTo>
                <a:cubicBezTo>
                  <a:pt x="8651" y="0"/>
                  <a:pt x="1" y="2276"/>
                  <a:pt x="3657" y="8447"/>
                </a:cubicBezTo>
                <a:cubicBezTo>
                  <a:pt x="3657" y="8447"/>
                  <a:pt x="7028" y="10650"/>
                  <a:pt x="10057" y="10650"/>
                </a:cubicBezTo>
                <a:cubicBezTo>
                  <a:pt x="11292" y="10650"/>
                  <a:pt x="12470" y="10283"/>
                  <a:pt x="13339" y="9252"/>
                </a:cubicBezTo>
                <a:cubicBezTo>
                  <a:pt x="16339" y="5691"/>
                  <a:pt x="16559" y="1594"/>
                  <a:pt x="15047" y="374"/>
                </a:cubicBezTo>
                <a:cubicBezTo>
                  <a:pt x="14753" y="133"/>
                  <a:pt x="13973" y="0"/>
                  <a:pt x="1294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6" name="Google Shape;736;p22"/>
          <p:cNvGrpSpPr/>
          <p:nvPr/>
        </p:nvGrpSpPr>
        <p:grpSpPr>
          <a:xfrm rot="2339736">
            <a:off x="-657187" y="767311"/>
            <a:ext cx="2207032" cy="1171044"/>
            <a:chOff x="238125" y="2760550"/>
            <a:chExt cx="528650" cy="280500"/>
          </a:xfrm>
        </p:grpSpPr>
        <p:sp>
          <p:nvSpPr>
            <p:cNvPr id="737" name="Google Shape;737;p22"/>
            <p:cNvSpPr/>
            <p:nvPr/>
          </p:nvSpPr>
          <p:spPr>
            <a:xfrm>
              <a:off x="274700" y="3020300"/>
              <a:ext cx="1850" cy="9150"/>
            </a:xfrm>
            <a:custGeom>
              <a:avLst/>
              <a:gdLst/>
              <a:ahLst/>
              <a:cxnLst/>
              <a:rect l="l" t="t" r="r" b="b"/>
              <a:pathLst>
                <a:path w="74" h="366" extrusionOk="0">
                  <a:moveTo>
                    <a:pt x="74" y="0"/>
                  </a:moveTo>
                  <a:cubicBezTo>
                    <a:pt x="25" y="122"/>
                    <a:pt x="0" y="244"/>
                    <a:pt x="0" y="366"/>
                  </a:cubicBezTo>
                  <a:cubicBezTo>
                    <a:pt x="49" y="244"/>
                    <a:pt x="74" y="122"/>
                    <a:pt x="74" y="0"/>
                  </a:cubicBez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2"/>
            <p:cNvSpPr/>
            <p:nvPr/>
          </p:nvSpPr>
          <p:spPr>
            <a:xfrm>
              <a:off x="277125" y="3020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rgbClr val="344A9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39" name="Google Shape;739;p22"/>
            <p:cNvGrpSpPr/>
            <p:nvPr/>
          </p:nvGrpSpPr>
          <p:grpSpPr>
            <a:xfrm>
              <a:off x="238125" y="2760550"/>
              <a:ext cx="528650" cy="279275"/>
              <a:chOff x="238125" y="2760550"/>
              <a:chExt cx="528650" cy="279275"/>
            </a:xfrm>
          </p:grpSpPr>
          <p:sp>
            <p:nvSpPr>
              <p:cNvPr id="740" name="Google Shape;740;p22"/>
              <p:cNvSpPr/>
              <p:nvPr/>
            </p:nvSpPr>
            <p:spPr>
              <a:xfrm>
                <a:off x="238125" y="2760550"/>
                <a:ext cx="528650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11122" extrusionOk="0">
                    <a:moveTo>
                      <a:pt x="11622" y="1778"/>
                    </a:moveTo>
                    <a:lnTo>
                      <a:pt x="11622" y="1778"/>
                    </a:lnTo>
                    <a:cubicBezTo>
                      <a:pt x="11627" y="1780"/>
                      <a:pt x="11631" y="1781"/>
                      <a:pt x="11634" y="1781"/>
                    </a:cubicBezTo>
                    <a:cubicBezTo>
                      <a:pt x="11630" y="1780"/>
                      <a:pt x="11626" y="1779"/>
                      <a:pt x="11622" y="1778"/>
                    </a:cubicBezTo>
                    <a:close/>
                    <a:moveTo>
                      <a:pt x="15975" y="3512"/>
                    </a:moveTo>
                    <a:cubicBezTo>
                      <a:pt x="15975" y="3515"/>
                      <a:pt x="15978" y="3517"/>
                      <a:pt x="15983" y="3518"/>
                    </a:cubicBezTo>
                    <a:lnTo>
                      <a:pt x="15983" y="3518"/>
                    </a:lnTo>
                    <a:cubicBezTo>
                      <a:pt x="15980" y="3516"/>
                      <a:pt x="15978" y="3514"/>
                      <a:pt x="15975" y="3512"/>
                    </a:cubicBezTo>
                    <a:close/>
                    <a:moveTo>
                      <a:pt x="1524" y="10118"/>
                    </a:moveTo>
                    <a:cubicBezTo>
                      <a:pt x="1528" y="10118"/>
                      <a:pt x="1532" y="10119"/>
                      <a:pt x="1537" y="10122"/>
                    </a:cubicBezTo>
                    <a:lnTo>
                      <a:pt x="1508" y="10266"/>
                    </a:lnTo>
                    <a:lnTo>
                      <a:pt x="1508" y="10266"/>
                    </a:lnTo>
                    <a:cubicBezTo>
                      <a:pt x="1519" y="10173"/>
                      <a:pt x="1503" y="10118"/>
                      <a:pt x="1524" y="10118"/>
                    </a:cubicBezTo>
                    <a:close/>
                    <a:moveTo>
                      <a:pt x="10756" y="0"/>
                    </a:moveTo>
                    <a:lnTo>
                      <a:pt x="10756" y="0"/>
                    </a:lnTo>
                    <a:cubicBezTo>
                      <a:pt x="10902" y="24"/>
                      <a:pt x="10853" y="49"/>
                      <a:pt x="10731" y="49"/>
                    </a:cubicBezTo>
                    <a:cubicBezTo>
                      <a:pt x="10549" y="24"/>
                      <a:pt x="10451" y="18"/>
                      <a:pt x="10399" y="18"/>
                    </a:cubicBezTo>
                    <a:cubicBezTo>
                      <a:pt x="10347" y="18"/>
                      <a:pt x="10341" y="24"/>
                      <a:pt x="10341" y="24"/>
                    </a:cubicBezTo>
                    <a:lnTo>
                      <a:pt x="9927" y="24"/>
                    </a:lnTo>
                    <a:cubicBezTo>
                      <a:pt x="9024" y="24"/>
                      <a:pt x="8146" y="171"/>
                      <a:pt x="7317" y="463"/>
                    </a:cubicBezTo>
                    <a:cubicBezTo>
                      <a:pt x="6512" y="756"/>
                      <a:pt x="5756" y="1146"/>
                      <a:pt x="5073" y="1634"/>
                    </a:cubicBezTo>
                    <a:cubicBezTo>
                      <a:pt x="4757" y="1926"/>
                      <a:pt x="4319" y="2243"/>
                      <a:pt x="4050" y="2535"/>
                    </a:cubicBezTo>
                    <a:lnTo>
                      <a:pt x="4050" y="2535"/>
                    </a:lnTo>
                    <a:cubicBezTo>
                      <a:pt x="3877" y="2706"/>
                      <a:pt x="3369" y="3198"/>
                      <a:pt x="2927" y="3756"/>
                    </a:cubicBezTo>
                    <a:cubicBezTo>
                      <a:pt x="2537" y="4195"/>
                      <a:pt x="2195" y="4658"/>
                      <a:pt x="1902" y="5171"/>
                    </a:cubicBezTo>
                    <a:lnTo>
                      <a:pt x="1951" y="5097"/>
                    </a:lnTo>
                    <a:lnTo>
                      <a:pt x="1951" y="5097"/>
                    </a:lnTo>
                    <a:cubicBezTo>
                      <a:pt x="1829" y="5317"/>
                      <a:pt x="1683" y="5536"/>
                      <a:pt x="1512" y="5707"/>
                    </a:cubicBezTo>
                    <a:cubicBezTo>
                      <a:pt x="1610" y="5707"/>
                      <a:pt x="1463" y="6049"/>
                      <a:pt x="1390" y="6171"/>
                    </a:cubicBezTo>
                    <a:cubicBezTo>
                      <a:pt x="1341" y="6268"/>
                      <a:pt x="1268" y="6439"/>
                      <a:pt x="1219" y="6634"/>
                    </a:cubicBezTo>
                    <a:cubicBezTo>
                      <a:pt x="1146" y="6805"/>
                      <a:pt x="1073" y="7024"/>
                      <a:pt x="1000" y="7171"/>
                    </a:cubicBezTo>
                    <a:lnTo>
                      <a:pt x="976" y="7146"/>
                    </a:lnTo>
                    <a:cubicBezTo>
                      <a:pt x="902" y="7439"/>
                      <a:pt x="683" y="7975"/>
                      <a:pt x="634" y="8171"/>
                    </a:cubicBezTo>
                    <a:cubicBezTo>
                      <a:pt x="390" y="8780"/>
                      <a:pt x="220" y="9390"/>
                      <a:pt x="146" y="10049"/>
                    </a:cubicBezTo>
                    <a:cubicBezTo>
                      <a:pt x="146" y="10049"/>
                      <a:pt x="98" y="10146"/>
                      <a:pt x="73" y="10244"/>
                    </a:cubicBezTo>
                    <a:lnTo>
                      <a:pt x="24" y="10390"/>
                    </a:lnTo>
                    <a:lnTo>
                      <a:pt x="0" y="10463"/>
                    </a:lnTo>
                    <a:lnTo>
                      <a:pt x="0" y="10536"/>
                    </a:lnTo>
                    <a:cubicBezTo>
                      <a:pt x="195" y="10658"/>
                      <a:pt x="390" y="10756"/>
                      <a:pt x="610" y="10805"/>
                    </a:cubicBezTo>
                    <a:cubicBezTo>
                      <a:pt x="691" y="10836"/>
                      <a:pt x="776" y="10851"/>
                      <a:pt x="859" y="10851"/>
                    </a:cubicBezTo>
                    <a:cubicBezTo>
                      <a:pt x="1102" y="10851"/>
                      <a:pt x="1336" y="10723"/>
                      <a:pt x="1463" y="10488"/>
                    </a:cubicBezTo>
                    <a:lnTo>
                      <a:pt x="1488" y="10512"/>
                    </a:lnTo>
                    <a:cubicBezTo>
                      <a:pt x="1488" y="10488"/>
                      <a:pt x="1488" y="10463"/>
                      <a:pt x="1488" y="10439"/>
                    </a:cubicBezTo>
                    <a:lnTo>
                      <a:pt x="1488" y="10366"/>
                    </a:lnTo>
                    <a:cubicBezTo>
                      <a:pt x="1491" y="10356"/>
                      <a:pt x="1493" y="10346"/>
                      <a:pt x="1495" y="10337"/>
                    </a:cubicBezTo>
                    <a:lnTo>
                      <a:pt x="1495" y="10337"/>
                    </a:lnTo>
                    <a:cubicBezTo>
                      <a:pt x="1509" y="10287"/>
                      <a:pt x="1518" y="10268"/>
                      <a:pt x="1524" y="10268"/>
                    </a:cubicBezTo>
                    <a:cubicBezTo>
                      <a:pt x="1537" y="10268"/>
                      <a:pt x="1537" y="10344"/>
                      <a:pt x="1537" y="10390"/>
                    </a:cubicBezTo>
                    <a:cubicBezTo>
                      <a:pt x="1561" y="10317"/>
                      <a:pt x="1561" y="10244"/>
                      <a:pt x="1585" y="10171"/>
                    </a:cubicBezTo>
                    <a:cubicBezTo>
                      <a:pt x="1585" y="10166"/>
                      <a:pt x="1584" y="10164"/>
                      <a:pt x="1583" y="10164"/>
                    </a:cubicBezTo>
                    <a:cubicBezTo>
                      <a:pt x="1577" y="10164"/>
                      <a:pt x="1561" y="10200"/>
                      <a:pt x="1561" y="10219"/>
                    </a:cubicBezTo>
                    <a:cubicBezTo>
                      <a:pt x="1537" y="10097"/>
                      <a:pt x="1561" y="10000"/>
                      <a:pt x="1585" y="9878"/>
                    </a:cubicBezTo>
                    <a:cubicBezTo>
                      <a:pt x="1634" y="9683"/>
                      <a:pt x="1634" y="9878"/>
                      <a:pt x="1683" y="9658"/>
                    </a:cubicBezTo>
                    <a:cubicBezTo>
                      <a:pt x="1976" y="8536"/>
                      <a:pt x="2415" y="7463"/>
                      <a:pt x="3000" y="6488"/>
                    </a:cubicBezTo>
                    <a:cubicBezTo>
                      <a:pt x="3024" y="6488"/>
                      <a:pt x="3000" y="6488"/>
                      <a:pt x="3000" y="6512"/>
                    </a:cubicBezTo>
                    <a:cubicBezTo>
                      <a:pt x="3073" y="6366"/>
                      <a:pt x="3146" y="6219"/>
                      <a:pt x="3244" y="6073"/>
                    </a:cubicBezTo>
                    <a:cubicBezTo>
                      <a:pt x="3317" y="5927"/>
                      <a:pt x="3415" y="5805"/>
                      <a:pt x="3488" y="5658"/>
                    </a:cubicBezTo>
                    <a:cubicBezTo>
                      <a:pt x="3512" y="5610"/>
                      <a:pt x="3561" y="5585"/>
                      <a:pt x="3610" y="5561"/>
                    </a:cubicBezTo>
                    <a:cubicBezTo>
                      <a:pt x="3585" y="5561"/>
                      <a:pt x="3658" y="5488"/>
                      <a:pt x="3732" y="5341"/>
                    </a:cubicBezTo>
                    <a:cubicBezTo>
                      <a:pt x="3829" y="5219"/>
                      <a:pt x="3951" y="5024"/>
                      <a:pt x="4097" y="4854"/>
                    </a:cubicBezTo>
                    <a:cubicBezTo>
                      <a:pt x="4244" y="4683"/>
                      <a:pt x="4390" y="4512"/>
                      <a:pt x="4512" y="4366"/>
                    </a:cubicBezTo>
                    <a:cubicBezTo>
                      <a:pt x="4610" y="4244"/>
                      <a:pt x="4707" y="4171"/>
                      <a:pt x="4707" y="4146"/>
                    </a:cubicBezTo>
                    <a:lnTo>
                      <a:pt x="4683" y="4098"/>
                    </a:lnTo>
                    <a:cubicBezTo>
                      <a:pt x="4927" y="3854"/>
                      <a:pt x="4805" y="4073"/>
                      <a:pt x="5000" y="3829"/>
                    </a:cubicBezTo>
                    <a:cubicBezTo>
                      <a:pt x="5049" y="3732"/>
                      <a:pt x="5122" y="3658"/>
                      <a:pt x="5219" y="3585"/>
                    </a:cubicBezTo>
                    <a:cubicBezTo>
                      <a:pt x="5317" y="3537"/>
                      <a:pt x="5390" y="3463"/>
                      <a:pt x="5463" y="3366"/>
                    </a:cubicBezTo>
                    <a:cubicBezTo>
                      <a:pt x="5463" y="3366"/>
                      <a:pt x="5553" y="3312"/>
                      <a:pt x="5578" y="3312"/>
                    </a:cubicBezTo>
                    <a:cubicBezTo>
                      <a:pt x="5583" y="3312"/>
                      <a:pt x="5585" y="3314"/>
                      <a:pt x="5585" y="3317"/>
                    </a:cubicBezTo>
                    <a:cubicBezTo>
                      <a:pt x="5585" y="3244"/>
                      <a:pt x="5707" y="3195"/>
                      <a:pt x="5780" y="3122"/>
                    </a:cubicBezTo>
                    <a:cubicBezTo>
                      <a:pt x="5780" y="3114"/>
                      <a:pt x="5775" y="3111"/>
                      <a:pt x="5767" y="3111"/>
                    </a:cubicBezTo>
                    <a:cubicBezTo>
                      <a:pt x="5751" y="3111"/>
                      <a:pt x="5723" y="3122"/>
                      <a:pt x="5707" y="3122"/>
                    </a:cubicBezTo>
                    <a:lnTo>
                      <a:pt x="5780" y="3049"/>
                    </a:lnTo>
                    <a:lnTo>
                      <a:pt x="5878" y="2976"/>
                    </a:lnTo>
                    <a:cubicBezTo>
                      <a:pt x="5905" y="2967"/>
                      <a:pt x="5925" y="2961"/>
                      <a:pt x="5937" y="2961"/>
                    </a:cubicBezTo>
                    <a:cubicBezTo>
                      <a:pt x="5959" y="2961"/>
                      <a:pt x="5958" y="2978"/>
                      <a:pt x="5927" y="3024"/>
                    </a:cubicBezTo>
                    <a:lnTo>
                      <a:pt x="6171" y="2829"/>
                    </a:lnTo>
                    <a:lnTo>
                      <a:pt x="6561" y="2585"/>
                    </a:lnTo>
                    <a:cubicBezTo>
                      <a:pt x="6902" y="2390"/>
                      <a:pt x="7268" y="2220"/>
                      <a:pt x="7634" y="2073"/>
                    </a:cubicBezTo>
                    <a:cubicBezTo>
                      <a:pt x="7975" y="1927"/>
                      <a:pt x="8341" y="1829"/>
                      <a:pt x="8732" y="1756"/>
                    </a:cubicBezTo>
                    <a:cubicBezTo>
                      <a:pt x="8878" y="1707"/>
                      <a:pt x="9024" y="1707"/>
                      <a:pt x="9171" y="1683"/>
                    </a:cubicBezTo>
                    <a:lnTo>
                      <a:pt x="9463" y="1659"/>
                    </a:lnTo>
                    <a:cubicBezTo>
                      <a:pt x="9390" y="1634"/>
                      <a:pt x="9219" y="1659"/>
                      <a:pt x="9146" y="1610"/>
                    </a:cubicBezTo>
                    <a:cubicBezTo>
                      <a:pt x="9219" y="1585"/>
                      <a:pt x="9274" y="1585"/>
                      <a:pt x="9320" y="1585"/>
                    </a:cubicBezTo>
                    <a:cubicBezTo>
                      <a:pt x="9366" y="1585"/>
                      <a:pt x="9402" y="1585"/>
                      <a:pt x="9439" y="1561"/>
                    </a:cubicBezTo>
                    <a:cubicBezTo>
                      <a:pt x="9488" y="1610"/>
                      <a:pt x="9561" y="1610"/>
                      <a:pt x="9658" y="1610"/>
                    </a:cubicBezTo>
                    <a:cubicBezTo>
                      <a:pt x="9732" y="1610"/>
                      <a:pt x="9829" y="1634"/>
                      <a:pt x="9902" y="1659"/>
                    </a:cubicBezTo>
                    <a:lnTo>
                      <a:pt x="9951" y="1610"/>
                    </a:lnTo>
                    <a:lnTo>
                      <a:pt x="10024" y="1659"/>
                    </a:lnTo>
                    <a:lnTo>
                      <a:pt x="10488" y="1659"/>
                    </a:lnTo>
                    <a:lnTo>
                      <a:pt x="10853" y="1707"/>
                    </a:lnTo>
                    <a:cubicBezTo>
                      <a:pt x="11117" y="1707"/>
                      <a:pt x="11381" y="1731"/>
                      <a:pt x="11622" y="1778"/>
                    </a:cubicBezTo>
                    <a:lnTo>
                      <a:pt x="11622" y="1778"/>
                    </a:lnTo>
                    <a:cubicBezTo>
                      <a:pt x="11593" y="1769"/>
                      <a:pt x="11549" y="1732"/>
                      <a:pt x="11634" y="1732"/>
                    </a:cubicBezTo>
                    <a:cubicBezTo>
                      <a:pt x="11634" y="1781"/>
                      <a:pt x="11902" y="1732"/>
                      <a:pt x="11951" y="1805"/>
                    </a:cubicBezTo>
                    <a:cubicBezTo>
                      <a:pt x="12016" y="1805"/>
                      <a:pt x="12168" y="1848"/>
                      <a:pt x="12233" y="1848"/>
                    </a:cubicBezTo>
                    <a:cubicBezTo>
                      <a:pt x="12265" y="1848"/>
                      <a:pt x="12276" y="1837"/>
                      <a:pt x="12244" y="1805"/>
                    </a:cubicBezTo>
                    <a:lnTo>
                      <a:pt x="12244" y="1805"/>
                    </a:lnTo>
                    <a:cubicBezTo>
                      <a:pt x="12292" y="1829"/>
                      <a:pt x="12366" y="1854"/>
                      <a:pt x="12414" y="1878"/>
                    </a:cubicBezTo>
                    <a:cubicBezTo>
                      <a:pt x="12463" y="1902"/>
                      <a:pt x="12488" y="1902"/>
                      <a:pt x="12414" y="1902"/>
                    </a:cubicBezTo>
                    <a:cubicBezTo>
                      <a:pt x="12488" y="1927"/>
                      <a:pt x="12561" y="1951"/>
                      <a:pt x="12658" y="1976"/>
                    </a:cubicBezTo>
                    <a:lnTo>
                      <a:pt x="12536" y="1927"/>
                    </a:lnTo>
                    <a:lnTo>
                      <a:pt x="12536" y="1927"/>
                    </a:lnTo>
                    <a:cubicBezTo>
                      <a:pt x="12683" y="1951"/>
                      <a:pt x="12805" y="2000"/>
                      <a:pt x="12902" y="2024"/>
                    </a:cubicBezTo>
                    <a:cubicBezTo>
                      <a:pt x="13024" y="2073"/>
                      <a:pt x="13122" y="2098"/>
                      <a:pt x="13219" y="2098"/>
                    </a:cubicBezTo>
                    <a:lnTo>
                      <a:pt x="13122" y="2049"/>
                    </a:lnTo>
                    <a:lnTo>
                      <a:pt x="13122" y="2049"/>
                    </a:lnTo>
                    <a:cubicBezTo>
                      <a:pt x="13292" y="2098"/>
                      <a:pt x="13439" y="2146"/>
                      <a:pt x="13488" y="2220"/>
                    </a:cubicBezTo>
                    <a:lnTo>
                      <a:pt x="13414" y="2195"/>
                    </a:lnTo>
                    <a:lnTo>
                      <a:pt x="13317" y="2195"/>
                    </a:lnTo>
                    <a:cubicBezTo>
                      <a:pt x="13463" y="2220"/>
                      <a:pt x="13561" y="2268"/>
                      <a:pt x="13683" y="2317"/>
                    </a:cubicBezTo>
                    <a:cubicBezTo>
                      <a:pt x="13805" y="2366"/>
                      <a:pt x="13902" y="2390"/>
                      <a:pt x="14024" y="2439"/>
                    </a:cubicBezTo>
                    <a:lnTo>
                      <a:pt x="13902" y="2415"/>
                    </a:lnTo>
                    <a:lnTo>
                      <a:pt x="13902" y="2415"/>
                    </a:lnTo>
                    <a:cubicBezTo>
                      <a:pt x="13975" y="2439"/>
                      <a:pt x="14146" y="2488"/>
                      <a:pt x="14341" y="2585"/>
                    </a:cubicBezTo>
                    <a:cubicBezTo>
                      <a:pt x="14439" y="2610"/>
                      <a:pt x="14561" y="2683"/>
                      <a:pt x="14658" y="2732"/>
                    </a:cubicBezTo>
                    <a:cubicBezTo>
                      <a:pt x="14780" y="2780"/>
                      <a:pt x="14878" y="2829"/>
                      <a:pt x="15000" y="2902"/>
                    </a:cubicBezTo>
                    <a:cubicBezTo>
                      <a:pt x="15219" y="3024"/>
                      <a:pt x="15439" y="3146"/>
                      <a:pt x="15634" y="3268"/>
                    </a:cubicBezTo>
                    <a:cubicBezTo>
                      <a:pt x="15805" y="3366"/>
                      <a:pt x="15926" y="3463"/>
                      <a:pt x="16024" y="3512"/>
                    </a:cubicBezTo>
                    <a:lnTo>
                      <a:pt x="15926" y="3390"/>
                    </a:lnTo>
                    <a:lnTo>
                      <a:pt x="16048" y="3439"/>
                    </a:lnTo>
                    <a:cubicBezTo>
                      <a:pt x="16094" y="3462"/>
                      <a:pt x="16118" y="3485"/>
                      <a:pt x="16161" y="3507"/>
                    </a:cubicBezTo>
                    <a:lnTo>
                      <a:pt x="16161" y="3507"/>
                    </a:lnTo>
                    <a:cubicBezTo>
                      <a:pt x="16155" y="3506"/>
                      <a:pt x="16147" y="3505"/>
                      <a:pt x="16138" y="3505"/>
                    </a:cubicBezTo>
                    <a:cubicBezTo>
                      <a:pt x="16097" y="3505"/>
                      <a:pt x="16029" y="3519"/>
                      <a:pt x="15995" y="3519"/>
                    </a:cubicBezTo>
                    <a:cubicBezTo>
                      <a:pt x="15990" y="3519"/>
                      <a:pt x="15986" y="3519"/>
                      <a:pt x="15983" y="3518"/>
                    </a:cubicBezTo>
                    <a:lnTo>
                      <a:pt x="15983" y="3518"/>
                    </a:lnTo>
                    <a:cubicBezTo>
                      <a:pt x="16516" y="3956"/>
                      <a:pt x="16977" y="4441"/>
                      <a:pt x="17390" y="4976"/>
                    </a:cubicBezTo>
                    <a:cubicBezTo>
                      <a:pt x="17804" y="5488"/>
                      <a:pt x="18170" y="6073"/>
                      <a:pt x="18439" y="6683"/>
                    </a:cubicBezTo>
                    <a:cubicBezTo>
                      <a:pt x="18471" y="6770"/>
                      <a:pt x="18470" y="6794"/>
                      <a:pt x="18456" y="6794"/>
                    </a:cubicBezTo>
                    <a:cubicBezTo>
                      <a:pt x="18440" y="6794"/>
                      <a:pt x="18403" y="6756"/>
                      <a:pt x="18390" y="6756"/>
                    </a:cubicBezTo>
                    <a:cubicBezTo>
                      <a:pt x="18512" y="6975"/>
                      <a:pt x="18487" y="6829"/>
                      <a:pt x="18561" y="7024"/>
                    </a:cubicBezTo>
                    <a:cubicBezTo>
                      <a:pt x="18568" y="7047"/>
                      <a:pt x="18569" y="7056"/>
                      <a:pt x="18565" y="7056"/>
                    </a:cubicBezTo>
                    <a:cubicBezTo>
                      <a:pt x="18556" y="7056"/>
                      <a:pt x="18528" y="7017"/>
                      <a:pt x="18512" y="7000"/>
                    </a:cubicBezTo>
                    <a:lnTo>
                      <a:pt x="18512" y="7000"/>
                    </a:lnTo>
                    <a:cubicBezTo>
                      <a:pt x="18561" y="7097"/>
                      <a:pt x="18585" y="7171"/>
                      <a:pt x="18609" y="7171"/>
                    </a:cubicBezTo>
                    <a:cubicBezTo>
                      <a:pt x="18561" y="7049"/>
                      <a:pt x="18634" y="7097"/>
                      <a:pt x="18658" y="7024"/>
                    </a:cubicBezTo>
                    <a:lnTo>
                      <a:pt x="18707" y="7171"/>
                    </a:lnTo>
                    <a:cubicBezTo>
                      <a:pt x="18731" y="7219"/>
                      <a:pt x="18756" y="7293"/>
                      <a:pt x="18756" y="7293"/>
                    </a:cubicBezTo>
                    <a:lnTo>
                      <a:pt x="18731" y="7293"/>
                    </a:lnTo>
                    <a:cubicBezTo>
                      <a:pt x="18829" y="7414"/>
                      <a:pt x="18902" y="7536"/>
                      <a:pt x="18951" y="7683"/>
                    </a:cubicBezTo>
                    <a:cubicBezTo>
                      <a:pt x="19122" y="8146"/>
                      <a:pt x="19243" y="8634"/>
                      <a:pt x="19365" y="9122"/>
                    </a:cubicBezTo>
                    <a:cubicBezTo>
                      <a:pt x="19341" y="9122"/>
                      <a:pt x="19317" y="9024"/>
                      <a:pt x="19268" y="8927"/>
                    </a:cubicBezTo>
                    <a:lnTo>
                      <a:pt x="19268" y="8927"/>
                    </a:lnTo>
                    <a:cubicBezTo>
                      <a:pt x="19292" y="9000"/>
                      <a:pt x="19317" y="9073"/>
                      <a:pt x="19317" y="9146"/>
                    </a:cubicBezTo>
                    <a:cubicBezTo>
                      <a:pt x="19317" y="9126"/>
                      <a:pt x="19319" y="9118"/>
                      <a:pt x="19322" y="9118"/>
                    </a:cubicBezTo>
                    <a:cubicBezTo>
                      <a:pt x="19336" y="9118"/>
                      <a:pt x="19374" y="9263"/>
                      <a:pt x="19386" y="9263"/>
                    </a:cubicBezTo>
                    <a:cubicBezTo>
                      <a:pt x="19388" y="9263"/>
                      <a:pt x="19390" y="9257"/>
                      <a:pt x="19390" y="9244"/>
                    </a:cubicBezTo>
                    <a:cubicBezTo>
                      <a:pt x="19536" y="9585"/>
                      <a:pt x="19536" y="10049"/>
                      <a:pt x="19658" y="10341"/>
                    </a:cubicBezTo>
                    <a:cubicBezTo>
                      <a:pt x="19683" y="10341"/>
                      <a:pt x="20024" y="10488"/>
                      <a:pt x="20390" y="10610"/>
                    </a:cubicBezTo>
                    <a:cubicBezTo>
                      <a:pt x="20715" y="10749"/>
                      <a:pt x="21039" y="10866"/>
                      <a:pt x="21112" y="10877"/>
                    </a:cubicBezTo>
                    <a:lnTo>
                      <a:pt x="21112" y="10877"/>
                    </a:lnTo>
                    <a:cubicBezTo>
                      <a:pt x="21109" y="10846"/>
                      <a:pt x="21104" y="10814"/>
                      <a:pt x="21097" y="10780"/>
                    </a:cubicBezTo>
                    <a:lnTo>
                      <a:pt x="21048" y="10780"/>
                    </a:lnTo>
                    <a:cubicBezTo>
                      <a:pt x="21000" y="10536"/>
                      <a:pt x="21073" y="10707"/>
                      <a:pt x="21048" y="10463"/>
                    </a:cubicBezTo>
                    <a:cubicBezTo>
                      <a:pt x="21097" y="10463"/>
                      <a:pt x="21122" y="10683"/>
                      <a:pt x="21146" y="10878"/>
                    </a:cubicBezTo>
                    <a:cubicBezTo>
                      <a:pt x="21146" y="10731"/>
                      <a:pt x="21146" y="10585"/>
                      <a:pt x="21097" y="10439"/>
                    </a:cubicBezTo>
                    <a:cubicBezTo>
                      <a:pt x="21097" y="10268"/>
                      <a:pt x="21146" y="10439"/>
                      <a:pt x="21122" y="10244"/>
                    </a:cubicBezTo>
                    <a:cubicBezTo>
                      <a:pt x="21073" y="10073"/>
                      <a:pt x="21048" y="9902"/>
                      <a:pt x="21048" y="9732"/>
                    </a:cubicBezTo>
                    <a:cubicBezTo>
                      <a:pt x="21000" y="9317"/>
                      <a:pt x="20853" y="9122"/>
                      <a:pt x="20804" y="8732"/>
                    </a:cubicBezTo>
                    <a:lnTo>
                      <a:pt x="20804" y="8732"/>
                    </a:lnTo>
                    <a:lnTo>
                      <a:pt x="20829" y="8780"/>
                    </a:lnTo>
                    <a:cubicBezTo>
                      <a:pt x="20829" y="8634"/>
                      <a:pt x="20731" y="8390"/>
                      <a:pt x="20682" y="8146"/>
                    </a:cubicBezTo>
                    <a:cubicBezTo>
                      <a:pt x="20682" y="8188"/>
                      <a:pt x="20682" y="8231"/>
                      <a:pt x="20673" y="8231"/>
                    </a:cubicBezTo>
                    <a:cubicBezTo>
                      <a:pt x="20666" y="8231"/>
                      <a:pt x="20654" y="8208"/>
                      <a:pt x="20634" y="8146"/>
                    </a:cubicBezTo>
                    <a:cubicBezTo>
                      <a:pt x="20585" y="7878"/>
                      <a:pt x="20512" y="7707"/>
                      <a:pt x="20463" y="7488"/>
                    </a:cubicBezTo>
                    <a:lnTo>
                      <a:pt x="20414" y="7414"/>
                    </a:lnTo>
                    <a:cubicBezTo>
                      <a:pt x="20390" y="7366"/>
                      <a:pt x="20365" y="7317"/>
                      <a:pt x="20365" y="7317"/>
                    </a:cubicBezTo>
                    <a:cubicBezTo>
                      <a:pt x="20048" y="6390"/>
                      <a:pt x="19609" y="5512"/>
                      <a:pt x="19073" y="4707"/>
                    </a:cubicBezTo>
                    <a:cubicBezTo>
                      <a:pt x="18756" y="4219"/>
                      <a:pt x="18390" y="3756"/>
                      <a:pt x="18000" y="3341"/>
                    </a:cubicBezTo>
                    <a:cubicBezTo>
                      <a:pt x="17707" y="3024"/>
                      <a:pt x="17414" y="2756"/>
                      <a:pt x="17122" y="2512"/>
                    </a:cubicBezTo>
                    <a:lnTo>
                      <a:pt x="17146" y="2512"/>
                    </a:lnTo>
                    <a:cubicBezTo>
                      <a:pt x="16780" y="2220"/>
                      <a:pt x="16414" y="1951"/>
                      <a:pt x="16024" y="1707"/>
                    </a:cubicBezTo>
                    <a:cubicBezTo>
                      <a:pt x="15536" y="1390"/>
                      <a:pt x="15048" y="1146"/>
                      <a:pt x="14512" y="927"/>
                    </a:cubicBezTo>
                    <a:cubicBezTo>
                      <a:pt x="13561" y="512"/>
                      <a:pt x="12561" y="268"/>
                      <a:pt x="11561" y="146"/>
                    </a:cubicBezTo>
                    <a:cubicBezTo>
                      <a:pt x="11292" y="73"/>
                      <a:pt x="11024" y="24"/>
                      <a:pt x="10756" y="0"/>
                    </a:cubicBezTo>
                    <a:close/>
                    <a:moveTo>
                      <a:pt x="21112" y="10877"/>
                    </a:moveTo>
                    <a:cubicBezTo>
                      <a:pt x="21122" y="10958"/>
                      <a:pt x="21122" y="11034"/>
                      <a:pt x="21122" y="11122"/>
                    </a:cubicBezTo>
                    <a:cubicBezTo>
                      <a:pt x="21122" y="11049"/>
                      <a:pt x="21122" y="10951"/>
                      <a:pt x="21122" y="10878"/>
                    </a:cubicBezTo>
                    <a:cubicBezTo>
                      <a:pt x="21119" y="10878"/>
                      <a:pt x="21116" y="10878"/>
                      <a:pt x="21112" y="10877"/>
                    </a:cubicBezTo>
                    <a:close/>
                  </a:path>
                </a:pathLst>
              </a:custGeom>
              <a:solidFill>
                <a:srgbClr val="E7654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1" name="Google Shape;741;p22"/>
              <p:cNvSpPr/>
              <p:nvPr/>
            </p:nvSpPr>
            <p:spPr>
              <a:xfrm>
                <a:off x="338100" y="3028825"/>
                <a:ext cx="247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99" h="269" extrusionOk="0">
                    <a:moveTo>
                      <a:pt x="98" y="0"/>
                    </a:moveTo>
                    <a:cubicBezTo>
                      <a:pt x="50" y="74"/>
                      <a:pt x="1" y="171"/>
                      <a:pt x="1" y="269"/>
                    </a:cubicBezTo>
                    <a:cubicBezTo>
                      <a:pt x="50" y="196"/>
                      <a:pt x="74" y="98"/>
                      <a:pt x="98" y="0"/>
                    </a:cubicBez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2" name="Google Shape;742;p22"/>
              <p:cNvSpPr/>
              <p:nvPr/>
            </p:nvSpPr>
            <p:spPr>
              <a:xfrm>
                <a:off x="340550" y="3028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3" name="Google Shape;743;p22"/>
              <p:cNvSpPr/>
              <p:nvPr/>
            </p:nvSpPr>
            <p:spPr>
              <a:xfrm>
                <a:off x="302750" y="2832500"/>
                <a:ext cx="39880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8293" extrusionOk="0">
                    <a:moveTo>
                      <a:pt x="8594" y="1702"/>
                    </a:moveTo>
                    <a:cubicBezTo>
                      <a:pt x="8599" y="1705"/>
                      <a:pt x="8605" y="1707"/>
                      <a:pt x="8610" y="1707"/>
                    </a:cubicBezTo>
                    <a:cubicBezTo>
                      <a:pt x="8604" y="1705"/>
                      <a:pt x="8599" y="1704"/>
                      <a:pt x="8594" y="1702"/>
                    </a:cubicBezTo>
                    <a:close/>
                    <a:moveTo>
                      <a:pt x="4624" y="2600"/>
                    </a:moveTo>
                    <a:cubicBezTo>
                      <a:pt x="4619" y="2604"/>
                      <a:pt x="4614" y="2607"/>
                      <a:pt x="4610" y="2610"/>
                    </a:cubicBezTo>
                    <a:cubicBezTo>
                      <a:pt x="4616" y="2607"/>
                      <a:pt x="4621" y="2603"/>
                      <a:pt x="4624" y="2600"/>
                    </a:cubicBezTo>
                    <a:close/>
                    <a:moveTo>
                      <a:pt x="11683" y="2951"/>
                    </a:moveTo>
                    <a:cubicBezTo>
                      <a:pt x="11683" y="2954"/>
                      <a:pt x="11685" y="2956"/>
                      <a:pt x="11690" y="2956"/>
                    </a:cubicBezTo>
                    <a:lnTo>
                      <a:pt x="11690" y="2956"/>
                    </a:lnTo>
                    <a:cubicBezTo>
                      <a:pt x="11687" y="2954"/>
                      <a:pt x="11685" y="2953"/>
                      <a:pt x="11683" y="2951"/>
                    </a:cubicBezTo>
                    <a:close/>
                    <a:moveTo>
                      <a:pt x="1415" y="3829"/>
                    </a:moveTo>
                    <a:lnTo>
                      <a:pt x="1391" y="3878"/>
                    </a:lnTo>
                    <a:lnTo>
                      <a:pt x="1391" y="3878"/>
                    </a:lnTo>
                    <a:cubicBezTo>
                      <a:pt x="1398" y="3862"/>
                      <a:pt x="1406" y="3847"/>
                      <a:pt x="1414" y="3831"/>
                    </a:cubicBezTo>
                    <a:lnTo>
                      <a:pt x="1414" y="3831"/>
                    </a:lnTo>
                    <a:cubicBezTo>
                      <a:pt x="1414" y="3830"/>
                      <a:pt x="1415" y="3830"/>
                      <a:pt x="1415" y="3829"/>
                    </a:cubicBezTo>
                    <a:close/>
                    <a:moveTo>
                      <a:pt x="2596" y="5025"/>
                    </a:moveTo>
                    <a:cubicBezTo>
                      <a:pt x="2595" y="5026"/>
                      <a:pt x="2595" y="5027"/>
                      <a:pt x="2594" y="5028"/>
                    </a:cubicBezTo>
                    <a:lnTo>
                      <a:pt x="2594" y="5028"/>
                    </a:lnTo>
                    <a:cubicBezTo>
                      <a:pt x="2596" y="5026"/>
                      <a:pt x="2597" y="5025"/>
                      <a:pt x="2596" y="5025"/>
                    </a:cubicBezTo>
                    <a:close/>
                    <a:moveTo>
                      <a:pt x="2594" y="5028"/>
                    </a:moveTo>
                    <a:cubicBezTo>
                      <a:pt x="2591" y="5031"/>
                      <a:pt x="2586" y="5037"/>
                      <a:pt x="2586" y="5049"/>
                    </a:cubicBezTo>
                    <a:cubicBezTo>
                      <a:pt x="2588" y="5042"/>
                      <a:pt x="2591" y="5035"/>
                      <a:pt x="2594" y="5028"/>
                    </a:cubicBezTo>
                    <a:close/>
                    <a:moveTo>
                      <a:pt x="1505" y="7629"/>
                    </a:moveTo>
                    <a:cubicBezTo>
                      <a:pt x="1507" y="7629"/>
                      <a:pt x="1509" y="7631"/>
                      <a:pt x="1512" y="7634"/>
                    </a:cubicBezTo>
                    <a:lnTo>
                      <a:pt x="1499" y="7728"/>
                    </a:lnTo>
                    <a:lnTo>
                      <a:pt x="1499" y="7728"/>
                    </a:lnTo>
                    <a:cubicBezTo>
                      <a:pt x="1502" y="7664"/>
                      <a:pt x="1497" y="7629"/>
                      <a:pt x="1505" y="7629"/>
                    </a:cubicBezTo>
                    <a:close/>
                    <a:moveTo>
                      <a:pt x="8000" y="0"/>
                    </a:moveTo>
                    <a:cubicBezTo>
                      <a:pt x="8098" y="0"/>
                      <a:pt x="8049" y="24"/>
                      <a:pt x="7976" y="24"/>
                    </a:cubicBezTo>
                    <a:cubicBezTo>
                      <a:pt x="7878" y="16"/>
                      <a:pt x="7813" y="14"/>
                      <a:pt x="7770" y="14"/>
                    </a:cubicBezTo>
                    <a:cubicBezTo>
                      <a:pt x="7683" y="14"/>
                      <a:pt x="7683" y="24"/>
                      <a:pt x="7683" y="24"/>
                    </a:cubicBezTo>
                    <a:cubicBezTo>
                      <a:pt x="7683" y="24"/>
                      <a:pt x="7659" y="49"/>
                      <a:pt x="7366" y="73"/>
                    </a:cubicBezTo>
                    <a:cubicBezTo>
                      <a:pt x="7195" y="73"/>
                      <a:pt x="6927" y="98"/>
                      <a:pt x="6586" y="146"/>
                    </a:cubicBezTo>
                    <a:cubicBezTo>
                      <a:pt x="6415" y="171"/>
                      <a:pt x="6220" y="220"/>
                      <a:pt x="6025" y="244"/>
                    </a:cubicBezTo>
                    <a:lnTo>
                      <a:pt x="5439" y="415"/>
                    </a:lnTo>
                    <a:lnTo>
                      <a:pt x="4903" y="634"/>
                    </a:lnTo>
                    <a:cubicBezTo>
                      <a:pt x="4708" y="707"/>
                      <a:pt x="4561" y="780"/>
                      <a:pt x="4415" y="854"/>
                    </a:cubicBezTo>
                    <a:cubicBezTo>
                      <a:pt x="4269" y="927"/>
                      <a:pt x="4147" y="1000"/>
                      <a:pt x="4025" y="1073"/>
                    </a:cubicBezTo>
                    <a:lnTo>
                      <a:pt x="3756" y="1244"/>
                    </a:lnTo>
                    <a:cubicBezTo>
                      <a:pt x="3515" y="1485"/>
                      <a:pt x="3178" y="1679"/>
                      <a:pt x="2982" y="1920"/>
                    </a:cubicBezTo>
                    <a:lnTo>
                      <a:pt x="2982" y="1920"/>
                    </a:lnTo>
                    <a:cubicBezTo>
                      <a:pt x="2672" y="2207"/>
                      <a:pt x="2385" y="2494"/>
                      <a:pt x="2122" y="2805"/>
                    </a:cubicBezTo>
                    <a:cubicBezTo>
                      <a:pt x="2049" y="2927"/>
                      <a:pt x="1951" y="3024"/>
                      <a:pt x="1878" y="3122"/>
                    </a:cubicBezTo>
                    <a:cubicBezTo>
                      <a:pt x="1781" y="3244"/>
                      <a:pt x="1708" y="3341"/>
                      <a:pt x="1659" y="3439"/>
                    </a:cubicBezTo>
                    <a:cubicBezTo>
                      <a:pt x="1550" y="3570"/>
                      <a:pt x="1480" y="3700"/>
                      <a:pt x="1414" y="3831"/>
                    </a:cubicBezTo>
                    <a:lnTo>
                      <a:pt x="1414" y="3831"/>
                    </a:lnTo>
                    <a:cubicBezTo>
                      <a:pt x="1268" y="4146"/>
                      <a:pt x="1244" y="4073"/>
                      <a:pt x="1098" y="4293"/>
                    </a:cubicBezTo>
                    <a:cubicBezTo>
                      <a:pt x="1171" y="4293"/>
                      <a:pt x="1073" y="4561"/>
                      <a:pt x="1049" y="4658"/>
                    </a:cubicBezTo>
                    <a:cubicBezTo>
                      <a:pt x="976" y="4805"/>
                      <a:pt x="878" y="5146"/>
                      <a:pt x="781" y="5390"/>
                    </a:cubicBezTo>
                    <a:lnTo>
                      <a:pt x="756" y="5390"/>
                    </a:lnTo>
                    <a:cubicBezTo>
                      <a:pt x="708" y="5585"/>
                      <a:pt x="561" y="6000"/>
                      <a:pt x="512" y="6122"/>
                    </a:cubicBezTo>
                    <a:cubicBezTo>
                      <a:pt x="464" y="6268"/>
                      <a:pt x="366" y="6512"/>
                      <a:pt x="293" y="6732"/>
                    </a:cubicBezTo>
                    <a:cubicBezTo>
                      <a:pt x="220" y="6975"/>
                      <a:pt x="171" y="7219"/>
                      <a:pt x="147" y="7463"/>
                    </a:cubicBezTo>
                    <a:lnTo>
                      <a:pt x="0" y="7780"/>
                    </a:lnTo>
                    <a:lnTo>
                      <a:pt x="0" y="7829"/>
                    </a:lnTo>
                    <a:cubicBezTo>
                      <a:pt x="171" y="7951"/>
                      <a:pt x="366" y="8024"/>
                      <a:pt x="586" y="8073"/>
                    </a:cubicBezTo>
                    <a:cubicBezTo>
                      <a:pt x="706" y="8113"/>
                      <a:pt x="843" y="8141"/>
                      <a:pt x="975" y="8141"/>
                    </a:cubicBezTo>
                    <a:cubicBezTo>
                      <a:pt x="1163" y="8141"/>
                      <a:pt x="1339" y="8084"/>
                      <a:pt x="1439" y="7927"/>
                    </a:cubicBezTo>
                    <a:lnTo>
                      <a:pt x="1464" y="7927"/>
                    </a:lnTo>
                    <a:lnTo>
                      <a:pt x="1488" y="7829"/>
                    </a:lnTo>
                    <a:cubicBezTo>
                      <a:pt x="1492" y="7808"/>
                      <a:pt x="1494" y="7788"/>
                      <a:pt x="1496" y="7770"/>
                    </a:cubicBezTo>
                    <a:lnTo>
                      <a:pt x="1496" y="7770"/>
                    </a:lnTo>
                    <a:cubicBezTo>
                      <a:pt x="1500" y="7753"/>
                      <a:pt x="1504" y="7746"/>
                      <a:pt x="1507" y="7746"/>
                    </a:cubicBezTo>
                    <a:cubicBezTo>
                      <a:pt x="1516" y="7746"/>
                      <a:pt x="1521" y="7798"/>
                      <a:pt x="1537" y="7829"/>
                    </a:cubicBezTo>
                    <a:cubicBezTo>
                      <a:pt x="1537" y="7780"/>
                      <a:pt x="1561" y="7732"/>
                      <a:pt x="1586" y="7683"/>
                    </a:cubicBezTo>
                    <a:cubicBezTo>
                      <a:pt x="1586" y="7678"/>
                      <a:pt x="1585" y="7676"/>
                      <a:pt x="1583" y="7676"/>
                    </a:cubicBezTo>
                    <a:cubicBezTo>
                      <a:pt x="1576" y="7676"/>
                      <a:pt x="1557" y="7712"/>
                      <a:pt x="1537" y="7732"/>
                    </a:cubicBezTo>
                    <a:cubicBezTo>
                      <a:pt x="1537" y="7634"/>
                      <a:pt x="1537" y="7536"/>
                      <a:pt x="1561" y="7463"/>
                    </a:cubicBezTo>
                    <a:cubicBezTo>
                      <a:pt x="1610" y="7341"/>
                      <a:pt x="1634" y="7463"/>
                      <a:pt x="1659" y="7317"/>
                    </a:cubicBezTo>
                    <a:cubicBezTo>
                      <a:pt x="1878" y="6512"/>
                      <a:pt x="2195" y="5756"/>
                      <a:pt x="2586" y="5024"/>
                    </a:cubicBezTo>
                    <a:cubicBezTo>
                      <a:pt x="2591" y="5024"/>
                      <a:pt x="2594" y="5024"/>
                      <a:pt x="2596" y="5025"/>
                    </a:cubicBezTo>
                    <a:lnTo>
                      <a:pt x="2596" y="5025"/>
                    </a:lnTo>
                    <a:cubicBezTo>
                      <a:pt x="2644" y="4914"/>
                      <a:pt x="2711" y="4824"/>
                      <a:pt x="2756" y="4756"/>
                    </a:cubicBezTo>
                    <a:cubicBezTo>
                      <a:pt x="2805" y="4658"/>
                      <a:pt x="2854" y="4536"/>
                      <a:pt x="2927" y="4439"/>
                    </a:cubicBezTo>
                    <a:cubicBezTo>
                      <a:pt x="2951" y="4415"/>
                      <a:pt x="2976" y="4390"/>
                      <a:pt x="3025" y="4390"/>
                    </a:cubicBezTo>
                    <a:cubicBezTo>
                      <a:pt x="3025" y="4341"/>
                      <a:pt x="3073" y="4268"/>
                      <a:pt x="3098" y="4219"/>
                    </a:cubicBezTo>
                    <a:lnTo>
                      <a:pt x="3220" y="4073"/>
                    </a:lnTo>
                    <a:cubicBezTo>
                      <a:pt x="3244" y="4000"/>
                      <a:pt x="3293" y="3951"/>
                      <a:pt x="3342" y="3878"/>
                    </a:cubicBezTo>
                    <a:cubicBezTo>
                      <a:pt x="3439" y="3756"/>
                      <a:pt x="3537" y="3658"/>
                      <a:pt x="3634" y="3537"/>
                    </a:cubicBezTo>
                    <a:cubicBezTo>
                      <a:pt x="3683" y="3463"/>
                      <a:pt x="3756" y="3415"/>
                      <a:pt x="3756" y="3390"/>
                    </a:cubicBezTo>
                    <a:lnTo>
                      <a:pt x="3732" y="3341"/>
                    </a:lnTo>
                    <a:cubicBezTo>
                      <a:pt x="3805" y="3256"/>
                      <a:pt x="3823" y="3256"/>
                      <a:pt x="3845" y="3256"/>
                    </a:cubicBezTo>
                    <a:cubicBezTo>
                      <a:pt x="3866" y="3256"/>
                      <a:pt x="3890" y="3256"/>
                      <a:pt x="3976" y="3171"/>
                    </a:cubicBezTo>
                    <a:cubicBezTo>
                      <a:pt x="3976" y="3049"/>
                      <a:pt x="4244" y="2927"/>
                      <a:pt x="4269" y="2854"/>
                    </a:cubicBezTo>
                    <a:cubicBezTo>
                      <a:pt x="4269" y="2854"/>
                      <a:pt x="4331" y="2822"/>
                      <a:pt x="4356" y="2822"/>
                    </a:cubicBezTo>
                    <a:cubicBezTo>
                      <a:pt x="4362" y="2822"/>
                      <a:pt x="4366" y="2824"/>
                      <a:pt x="4366" y="2829"/>
                    </a:cubicBezTo>
                    <a:cubicBezTo>
                      <a:pt x="4366" y="2756"/>
                      <a:pt x="4464" y="2732"/>
                      <a:pt x="4488" y="2683"/>
                    </a:cubicBezTo>
                    <a:cubicBezTo>
                      <a:pt x="4504" y="2667"/>
                      <a:pt x="4507" y="2661"/>
                      <a:pt x="4503" y="2661"/>
                    </a:cubicBezTo>
                    <a:cubicBezTo>
                      <a:pt x="4496" y="2661"/>
                      <a:pt x="4464" y="2683"/>
                      <a:pt x="4464" y="2683"/>
                    </a:cubicBezTo>
                    <a:lnTo>
                      <a:pt x="4561" y="2585"/>
                    </a:lnTo>
                    <a:cubicBezTo>
                      <a:pt x="4575" y="2578"/>
                      <a:pt x="4590" y="2575"/>
                      <a:pt x="4602" y="2575"/>
                    </a:cubicBezTo>
                    <a:cubicBezTo>
                      <a:pt x="4625" y="2575"/>
                      <a:pt x="4639" y="2587"/>
                      <a:pt x="4624" y="2600"/>
                    </a:cubicBezTo>
                    <a:lnTo>
                      <a:pt x="4624" y="2600"/>
                    </a:lnTo>
                    <a:cubicBezTo>
                      <a:pt x="4704" y="2549"/>
                      <a:pt x="4866" y="2456"/>
                      <a:pt x="5049" y="2341"/>
                    </a:cubicBezTo>
                    <a:cubicBezTo>
                      <a:pt x="5293" y="2219"/>
                      <a:pt x="5537" y="2098"/>
                      <a:pt x="5805" y="2000"/>
                    </a:cubicBezTo>
                    <a:cubicBezTo>
                      <a:pt x="5878" y="1976"/>
                      <a:pt x="5927" y="1951"/>
                      <a:pt x="6000" y="1927"/>
                    </a:cubicBezTo>
                    <a:lnTo>
                      <a:pt x="6195" y="1878"/>
                    </a:lnTo>
                    <a:cubicBezTo>
                      <a:pt x="6317" y="1829"/>
                      <a:pt x="6464" y="1805"/>
                      <a:pt x="6586" y="1780"/>
                    </a:cubicBezTo>
                    <a:lnTo>
                      <a:pt x="6756" y="1756"/>
                    </a:lnTo>
                    <a:lnTo>
                      <a:pt x="6903" y="1732"/>
                    </a:lnTo>
                    <a:cubicBezTo>
                      <a:pt x="7000" y="1732"/>
                      <a:pt x="7073" y="1707"/>
                      <a:pt x="7122" y="1707"/>
                    </a:cubicBezTo>
                    <a:cubicBezTo>
                      <a:pt x="7098" y="1683"/>
                      <a:pt x="7049" y="1683"/>
                      <a:pt x="7000" y="1683"/>
                    </a:cubicBezTo>
                    <a:cubicBezTo>
                      <a:pt x="6951" y="1683"/>
                      <a:pt x="6903" y="1683"/>
                      <a:pt x="6878" y="1659"/>
                    </a:cubicBezTo>
                    <a:cubicBezTo>
                      <a:pt x="6939" y="1634"/>
                      <a:pt x="6982" y="1634"/>
                      <a:pt x="7015" y="1634"/>
                    </a:cubicBezTo>
                    <a:cubicBezTo>
                      <a:pt x="7049" y="1634"/>
                      <a:pt x="7073" y="1634"/>
                      <a:pt x="7098" y="1610"/>
                    </a:cubicBezTo>
                    <a:cubicBezTo>
                      <a:pt x="7122" y="1646"/>
                      <a:pt x="7183" y="1646"/>
                      <a:pt x="7250" y="1646"/>
                    </a:cubicBezTo>
                    <a:cubicBezTo>
                      <a:pt x="7317" y="1646"/>
                      <a:pt x="7390" y="1646"/>
                      <a:pt x="7439" y="1683"/>
                    </a:cubicBezTo>
                    <a:lnTo>
                      <a:pt x="7464" y="1659"/>
                    </a:lnTo>
                    <a:lnTo>
                      <a:pt x="7537" y="1683"/>
                    </a:lnTo>
                    <a:cubicBezTo>
                      <a:pt x="7634" y="1659"/>
                      <a:pt x="7732" y="1659"/>
                      <a:pt x="7829" y="1659"/>
                    </a:cubicBezTo>
                    <a:cubicBezTo>
                      <a:pt x="7903" y="1659"/>
                      <a:pt x="8000" y="1683"/>
                      <a:pt x="8098" y="1683"/>
                    </a:cubicBezTo>
                    <a:lnTo>
                      <a:pt x="8390" y="1683"/>
                    </a:lnTo>
                    <a:cubicBezTo>
                      <a:pt x="8458" y="1683"/>
                      <a:pt x="8526" y="1683"/>
                      <a:pt x="8594" y="1702"/>
                    </a:cubicBezTo>
                    <a:lnTo>
                      <a:pt x="8594" y="1702"/>
                    </a:lnTo>
                    <a:cubicBezTo>
                      <a:pt x="8571" y="1690"/>
                      <a:pt x="8551" y="1659"/>
                      <a:pt x="8610" y="1659"/>
                    </a:cubicBezTo>
                    <a:cubicBezTo>
                      <a:pt x="8610" y="1683"/>
                      <a:pt x="8659" y="1683"/>
                      <a:pt x="8707" y="1683"/>
                    </a:cubicBezTo>
                    <a:cubicBezTo>
                      <a:pt x="8756" y="1683"/>
                      <a:pt x="8805" y="1683"/>
                      <a:pt x="8829" y="1707"/>
                    </a:cubicBezTo>
                    <a:cubicBezTo>
                      <a:pt x="8878" y="1707"/>
                      <a:pt x="8981" y="1740"/>
                      <a:pt x="9030" y="1740"/>
                    </a:cubicBezTo>
                    <a:cubicBezTo>
                      <a:pt x="9053" y="1740"/>
                      <a:pt x="9064" y="1733"/>
                      <a:pt x="9052" y="1712"/>
                    </a:cubicBezTo>
                    <a:lnTo>
                      <a:pt x="9052" y="1712"/>
                    </a:lnTo>
                    <a:cubicBezTo>
                      <a:pt x="9086" y="1759"/>
                      <a:pt x="9264" y="1805"/>
                      <a:pt x="9146" y="1805"/>
                    </a:cubicBezTo>
                    <a:cubicBezTo>
                      <a:pt x="9195" y="1829"/>
                      <a:pt x="9244" y="1854"/>
                      <a:pt x="9317" y="1854"/>
                    </a:cubicBezTo>
                    <a:lnTo>
                      <a:pt x="9244" y="1805"/>
                    </a:lnTo>
                    <a:lnTo>
                      <a:pt x="9244" y="1805"/>
                    </a:lnTo>
                    <a:cubicBezTo>
                      <a:pt x="9439" y="1854"/>
                      <a:pt x="9537" y="1951"/>
                      <a:pt x="9707" y="1951"/>
                    </a:cubicBezTo>
                    <a:lnTo>
                      <a:pt x="9634" y="1902"/>
                    </a:lnTo>
                    <a:lnTo>
                      <a:pt x="9634" y="1902"/>
                    </a:lnTo>
                    <a:cubicBezTo>
                      <a:pt x="9756" y="1927"/>
                      <a:pt x="9854" y="1976"/>
                      <a:pt x="9903" y="2049"/>
                    </a:cubicBezTo>
                    <a:lnTo>
                      <a:pt x="9756" y="2024"/>
                    </a:lnTo>
                    <a:lnTo>
                      <a:pt x="9756" y="2024"/>
                    </a:lnTo>
                    <a:lnTo>
                      <a:pt x="10024" y="2122"/>
                    </a:lnTo>
                    <a:cubicBezTo>
                      <a:pt x="10098" y="2146"/>
                      <a:pt x="10171" y="2171"/>
                      <a:pt x="10268" y="2195"/>
                    </a:cubicBezTo>
                    <a:lnTo>
                      <a:pt x="10195" y="2171"/>
                    </a:lnTo>
                    <a:lnTo>
                      <a:pt x="10195" y="2171"/>
                    </a:lnTo>
                    <a:cubicBezTo>
                      <a:pt x="10488" y="2244"/>
                      <a:pt x="10732" y="2366"/>
                      <a:pt x="11000" y="2488"/>
                    </a:cubicBezTo>
                    <a:cubicBezTo>
                      <a:pt x="11317" y="2683"/>
                      <a:pt x="11634" y="2878"/>
                      <a:pt x="11732" y="2927"/>
                    </a:cubicBezTo>
                    <a:lnTo>
                      <a:pt x="11683" y="2829"/>
                    </a:lnTo>
                    <a:lnTo>
                      <a:pt x="11854" y="2902"/>
                    </a:lnTo>
                    <a:cubicBezTo>
                      <a:pt x="11833" y="2902"/>
                      <a:pt x="11722" y="2956"/>
                      <a:pt x="11691" y="2956"/>
                    </a:cubicBezTo>
                    <a:cubicBezTo>
                      <a:pt x="11691" y="2956"/>
                      <a:pt x="11690" y="2956"/>
                      <a:pt x="11690" y="2956"/>
                    </a:cubicBezTo>
                    <a:lnTo>
                      <a:pt x="11690" y="2956"/>
                    </a:lnTo>
                    <a:cubicBezTo>
                      <a:pt x="12077" y="3248"/>
                      <a:pt x="12416" y="3587"/>
                      <a:pt x="12732" y="3951"/>
                    </a:cubicBezTo>
                    <a:cubicBezTo>
                      <a:pt x="13049" y="4341"/>
                      <a:pt x="13317" y="4756"/>
                      <a:pt x="13537" y="5171"/>
                    </a:cubicBezTo>
                    <a:cubicBezTo>
                      <a:pt x="13561" y="5244"/>
                      <a:pt x="13549" y="5262"/>
                      <a:pt x="13531" y="5262"/>
                    </a:cubicBezTo>
                    <a:cubicBezTo>
                      <a:pt x="13512" y="5262"/>
                      <a:pt x="13488" y="5244"/>
                      <a:pt x="13488" y="5244"/>
                    </a:cubicBezTo>
                    <a:lnTo>
                      <a:pt x="13488" y="5244"/>
                    </a:lnTo>
                    <a:cubicBezTo>
                      <a:pt x="13561" y="5390"/>
                      <a:pt x="13561" y="5293"/>
                      <a:pt x="13610" y="5439"/>
                    </a:cubicBezTo>
                    <a:cubicBezTo>
                      <a:pt x="13610" y="5447"/>
                      <a:pt x="13607" y="5450"/>
                      <a:pt x="13603" y="5450"/>
                    </a:cubicBezTo>
                    <a:cubicBezTo>
                      <a:pt x="13594" y="5450"/>
                      <a:pt x="13577" y="5439"/>
                      <a:pt x="13561" y="5439"/>
                    </a:cubicBezTo>
                    <a:cubicBezTo>
                      <a:pt x="13610" y="5488"/>
                      <a:pt x="13610" y="5561"/>
                      <a:pt x="13634" y="5561"/>
                    </a:cubicBezTo>
                    <a:cubicBezTo>
                      <a:pt x="13610" y="5463"/>
                      <a:pt x="13683" y="5488"/>
                      <a:pt x="13707" y="5439"/>
                    </a:cubicBezTo>
                    <a:lnTo>
                      <a:pt x="13732" y="5512"/>
                    </a:lnTo>
                    <a:cubicBezTo>
                      <a:pt x="13756" y="5561"/>
                      <a:pt x="13781" y="5610"/>
                      <a:pt x="13781" y="5610"/>
                    </a:cubicBezTo>
                    <a:lnTo>
                      <a:pt x="13732" y="5610"/>
                    </a:lnTo>
                    <a:cubicBezTo>
                      <a:pt x="13756" y="5658"/>
                      <a:pt x="13878" y="5683"/>
                      <a:pt x="13927" y="5878"/>
                    </a:cubicBezTo>
                    <a:cubicBezTo>
                      <a:pt x="14049" y="6195"/>
                      <a:pt x="14146" y="6536"/>
                      <a:pt x="14244" y="6878"/>
                    </a:cubicBezTo>
                    <a:cubicBezTo>
                      <a:pt x="14220" y="6878"/>
                      <a:pt x="14195" y="6805"/>
                      <a:pt x="14171" y="6756"/>
                    </a:cubicBezTo>
                    <a:lnTo>
                      <a:pt x="14171" y="6756"/>
                    </a:lnTo>
                    <a:cubicBezTo>
                      <a:pt x="14171" y="6805"/>
                      <a:pt x="14195" y="6854"/>
                      <a:pt x="14195" y="6902"/>
                    </a:cubicBezTo>
                    <a:cubicBezTo>
                      <a:pt x="14195" y="6886"/>
                      <a:pt x="14197" y="6879"/>
                      <a:pt x="14199" y="6879"/>
                    </a:cubicBezTo>
                    <a:cubicBezTo>
                      <a:pt x="14209" y="6879"/>
                      <a:pt x="14234" y="6989"/>
                      <a:pt x="14242" y="6989"/>
                    </a:cubicBezTo>
                    <a:cubicBezTo>
                      <a:pt x="14243" y="6989"/>
                      <a:pt x="14244" y="6985"/>
                      <a:pt x="14244" y="6975"/>
                    </a:cubicBezTo>
                    <a:cubicBezTo>
                      <a:pt x="14341" y="7219"/>
                      <a:pt x="14415" y="7488"/>
                      <a:pt x="14463" y="7756"/>
                    </a:cubicBezTo>
                    <a:cubicBezTo>
                      <a:pt x="14488" y="7756"/>
                      <a:pt x="14854" y="7829"/>
                      <a:pt x="15171" y="7902"/>
                    </a:cubicBezTo>
                    <a:cubicBezTo>
                      <a:pt x="15512" y="8000"/>
                      <a:pt x="15854" y="8097"/>
                      <a:pt x="15902" y="8097"/>
                    </a:cubicBezTo>
                    <a:cubicBezTo>
                      <a:pt x="15902" y="8171"/>
                      <a:pt x="15902" y="8219"/>
                      <a:pt x="15902" y="8292"/>
                    </a:cubicBezTo>
                    <a:cubicBezTo>
                      <a:pt x="15927" y="8195"/>
                      <a:pt x="15927" y="8122"/>
                      <a:pt x="15902" y="8024"/>
                    </a:cubicBezTo>
                    <a:lnTo>
                      <a:pt x="15854" y="8024"/>
                    </a:lnTo>
                    <a:cubicBezTo>
                      <a:pt x="15805" y="7829"/>
                      <a:pt x="15878" y="7975"/>
                      <a:pt x="15854" y="7780"/>
                    </a:cubicBezTo>
                    <a:cubicBezTo>
                      <a:pt x="15878" y="7780"/>
                      <a:pt x="15902" y="7951"/>
                      <a:pt x="15927" y="8097"/>
                    </a:cubicBezTo>
                    <a:cubicBezTo>
                      <a:pt x="15927" y="7951"/>
                      <a:pt x="15927" y="7805"/>
                      <a:pt x="15902" y="7756"/>
                    </a:cubicBezTo>
                    <a:cubicBezTo>
                      <a:pt x="15902" y="7634"/>
                      <a:pt x="15951" y="7756"/>
                      <a:pt x="15927" y="7610"/>
                    </a:cubicBezTo>
                    <a:cubicBezTo>
                      <a:pt x="15878" y="7488"/>
                      <a:pt x="15854" y="7366"/>
                      <a:pt x="15854" y="7219"/>
                    </a:cubicBezTo>
                    <a:cubicBezTo>
                      <a:pt x="15829" y="6927"/>
                      <a:pt x="15707" y="6780"/>
                      <a:pt x="15659" y="6488"/>
                    </a:cubicBezTo>
                    <a:lnTo>
                      <a:pt x="15659" y="6488"/>
                    </a:lnTo>
                    <a:lnTo>
                      <a:pt x="15683" y="6512"/>
                    </a:lnTo>
                    <a:cubicBezTo>
                      <a:pt x="15683" y="6414"/>
                      <a:pt x="15610" y="6195"/>
                      <a:pt x="15561" y="6049"/>
                    </a:cubicBezTo>
                    <a:cubicBezTo>
                      <a:pt x="15561" y="6077"/>
                      <a:pt x="15561" y="6105"/>
                      <a:pt x="15556" y="6105"/>
                    </a:cubicBezTo>
                    <a:cubicBezTo>
                      <a:pt x="15553" y="6105"/>
                      <a:pt x="15547" y="6090"/>
                      <a:pt x="15537" y="6049"/>
                    </a:cubicBezTo>
                    <a:cubicBezTo>
                      <a:pt x="15512" y="5951"/>
                      <a:pt x="15488" y="5854"/>
                      <a:pt x="15463" y="5780"/>
                    </a:cubicBezTo>
                    <a:cubicBezTo>
                      <a:pt x="15439" y="5707"/>
                      <a:pt x="15415" y="5634"/>
                      <a:pt x="15390" y="5536"/>
                    </a:cubicBezTo>
                    <a:lnTo>
                      <a:pt x="15317" y="5415"/>
                    </a:lnTo>
                    <a:cubicBezTo>
                      <a:pt x="15024" y="4732"/>
                      <a:pt x="14683" y="4097"/>
                      <a:pt x="14244" y="3512"/>
                    </a:cubicBezTo>
                    <a:cubicBezTo>
                      <a:pt x="13805" y="2927"/>
                      <a:pt x="13317" y="2390"/>
                      <a:pt x="12756" y="1927"/>
                    </a:cubicBezTo>
                    <a:lnTo>
                      <a:pt x="12781" y="1927"/>
                    </a:lnTo>
                    <a:cubicBezTo>
                      <a:pt x="12195" y="1415"/>
                      <a:pt x="11537" y="1024"/>
                      <a:pt x="10829" y="707"/>
                    </a:cubicBezTo>
                    <a:cubicBezTo>
                      <a:pt x="10122" y="366"/>
                      <a:pt x="9366" y="171"/>
                      <a:pt x="8610" y="98"/>
                    </a:cubicBezTo>
                    <a:cubicBezTo>
                      <a:pt x="8415" y="24"/>
                      <a:pt x="8195" y="0"/>
                      <a:pt x="8000" y="0"/>
                    </a:cubicBezTo>
                    <a:close/>
                  </a:path>
                </a:pathLst>
              </a:custGeom>
              <a:solidFill>
                <a:srgbClr val="F7A28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44" name="Google Shape;744;p22"/>
            <p:cNvSpPr/>
            <p:nvPr/>
          </p:nvSpPr>
          <p:spPr>
            <a:xfrm>
              <a:off x="400925" y="3037350"/>
              <a:ext cx="2450" cy="3700"/>
            </a:xfrm>
            <a:custGeom>
              <a:avLst/>
              <a:gdLst/>
              <a:ahLst/>
              <a:cxnLst/>
              <a:rect l="l" t="t" r="r" b="b"/>
              <a:pathLst>
                <a:path w="98" h="148" extrusionOk="0">
                  <a:moveTo>
                    <a:pt x="98" y="1"/>
                  </a:moveTo>
                  <a:lnTo>
                    <a:pt x="98" y="1"/>
                  </a:lnTo>
                  <a:cubicBezTo>
                    <a:pt x="49" y="25"/>
                    <a:pt x="0" y="74"/>
                    <a:pt x="0" y="147"/>
                  </a:cubicBezTo>
                  <a:cubicBezTo>
                    <a:pt x="49" y="98"/>
                    <a:pt x="73" y="50"/>
                    <a:pt x="98" y="1"/>
                  </a:cubicBez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22"/>
            <p:cNvSpPr/>
            <p:nvPr/>
          </p:nvSpPr>
          <p:spPr>
            <a:xfrm>
              <a:off x="403350" y="3037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22"/>
            <p:cNvSpPr/>
            <p:nvPr/>
          </p:nvSpPr>
          <p:spPr>
            <a:xfrm>
              <a:off x="365550" y="2914800"/>
              <a:ext cx="267700" cy="124800"/>
            </a:xfrm>
            <a:custGeom>
              <a:avLst/>
              <a:gdLst/>
              <a:ahLst/>
              <a:cxnLst/>
              <a:rect l="l" t="t" r="r" b="b"/>
              <a:pathLst>
                <a:path w="10708" h="4992" extrusionOk="0">
                  <a:moveTo>
                    <a:pt x="2206" y="3416"/>
                  </a:moveTo>
                  <a:lnTo>
                    <a:pt x="2206" y="3416"/>
                  </a:lnTo>
                  <a:cubicBezTo>
                    <a:pt x="2205" y="3416"/>
                    <a:pt x="2205" y="3417"/>
                    <a:pt x="2205" y="3418"/>
                  </a:cubicBezTo>
                  <a:lnTo>
                    <a:pt x="2205" y="3418"/>
                  </a:lnTo>
                  <a:cubicBezTo>
                    <a:pt x="2206" y="3417"/>
                    <a:pt x="2207" y="3416"/>
                    <a:pt x="2206" y="3416"/>
                  </a:cubicBezTo>
                  <a:close/>
                  <a:moveTo>
                    <a:pt x="2205" y="3418"/>
                  </a:moveTo>
                  <a:cubicBezTo>
                    <a:pt x="2202" y="3421"/>
                    <a:pt x="2196" y="3427"/>
                    <a:pt x="2196" y="3440"/>
                  </a:cubicBezTo>
                  <a:cubicBezTo>
                    <a:pt x="2198" y="3432"/>
                    <a:pt x="2201" y="3425"/>
                    <a:pt x="2205" y="3418"/>
                  </a:cubicBezTo>
                  <a:close/>
                  <a:moveTo>
                    <a:pt x="1464" y="4757"/>
                  </a:moveTo>
                  <a:lnTo>
                    <a:pt x="1451" y="4807"/>
                  </a:lnTo>
                  <a:lnTo>
                    <a:pt x="1451" y="4807"/>
                  </a:lnTo>
                  <a:cubicBezTo>
                    <a:pt x="1453" y="4778"/>
                    <a:pt x="1448" y="4757"/>
                    <a:pt x="1464" y="4757"/>
                  </a:cubicBezTo>
                  <a:close/>
                  <a:moveTo>
                    <a:pt x="5171" y="1"/>
                  </a:moveTo>
                  <a:cubicBezTo>
                    <a:pt x="5244" y="1"/>
                    <a:pt x="5220" y="25"/>
                    <a:pt x="5171" y="49"/>
                  </a:cubicBezTo>
                  <a:cubicBezTo>
                    <a:pt x="4830" y="74"/>
                    <a:pt x="5147" y="74"/>
                    <a:pt x="4805" y="123"/>
                  </a:cubicBezTo>
                  <a:lnTo>
                    <a:pt x="4610" y="147"/>
                  </a:lnTo>
                  <a:lnTo>
                    <a:pt x="4366" y="220"/>
                  </a:lnTo>
                  <a:cubicBezTo>
                    <a:pt x="4147" y="245"/>
                    <a:pt x="3927" y="318"/>
                    <a:pt x="3683" y="391"/>
                  </a:cubicBezTo>
                  <a:cubicBezTo>
                    <a:pt x="3586" y="415"/>
                    <a:pt x="3464" y="464"/>
                    <a:pt x="3366" y="488"/>
                  </a:cubicBezTo>
                  <a:cubicBezTo>
                    <a:pt x="3244" y="537"/>
                    <a:pt x="3147" y="562"/>
                    <a:pt x="3049" y="610"/>
                  </a:cubicBezTo>
                  <a:cubicBezTo>
                    <a:pt x="2878" y="708"/>
                    <a:pt x="2708" y="781"/>
                    <a:pt x="2635" y="805"/>
                  </a:cubicBezTo>
                  <a:cubicBezTo>
                    <a:pt x="2513" y="952"/>
                    <a:pt x="2269" y="1049"/>
                    <a:pt x="2147" y="1196"/>
                  </a:cubicBezTo>
                  <a:lnTo>
                    <a:pt x="2147" y="1171"/>
                  </a:lnTo>
                  <a:cubicBezTo>
                    <a:pt x="2098" y="1220"/>
                    <a:pt x="2025" y="1293"/>
                    <a:pt x="1903" y="1366"/>
                  </a:cubicBezTo>
                  <a:lnTo>
                    <a:pt x="1561" y="1708"/>
                  </a:lnTo>
                  <a:lnTo>
                    <a:pt x="1220" y="2049"/>
                  </a:lnTo>
                  <a:cubicBezTo>
                    <a:pt x="1147" y="2147"/>
                    <a:pt x="1098" y="2220"/>
                    <a:pt x="1049" y="2318"/>
                  </a:cubicBezTo>
                  <a:lnTo>
                    <a:pt x="1074" y="2293"/>
                  </a:lnTo>
                  <a:lnTo>
                    <a:pt x="1074" y="2293"/>
                  </a:lnTo>
                  <a:cubicBezTo>
                    <a:pt x="976" y="2488"/>
                    <a:pt x="927" y="2415"/>
                    <a:pt x="830" y="2537"/>
                  </a:cubicBezTo>
                  <a:cubicBezTo>
                    <a:pt x="903" y="2562"/>
                    <a:pt x="830" y="2732"/>
                    <a:pt x="805" y="2781"/>
                  </a:cubicBezTo>
                  <a:cubicBezTo>
                    <a:pt x="757" y="2879"/>
                    <a:pt x="708" y="3074"/>
                    <a:pt x="635" y="3244"/>
                  </a:cubicBezTo>
                  <a:lnTo>
                    <a:pt x="610" y="3220"/>
                  </a:lnTo>
                  <a:cubicBezTo>
                    <a:pt x="586" y="3342"/>
                    <a:pt x="464" y="3586"/>
                    <a:pt x="439" y="3659"/>
                  </a:cubicBezTo>
                  <a:cubicBezTo>
                    <a:pt x="391" y="3757"/>
                    <a:pt x="318" y="3879"/>
                    <a:pt x="269" y="4025"/>
                  </a:cubicBezTo>
                  <a:cubicBezTo>
                    <a:pt x="196" y="4171"/>
                    <a:pt x="147" y="4318"/>
                    <a:pt x="147" y="4464"/>
                  </a:cubicBezTo>
                  <a:lnTo>
                    <a:pt x="0" y="4610"/>
                  </a:lnTo>
                  <a:lnTo>
                    <a:pt x="0" y="4635"/>
                  </a:lnTo>
                  <a:cubicBezTo>
                    <a:pt x="171" y="4732"/>
                    <a:pt x="366" y="4830"/>
                    <a:pt x="586" y="4879"/>
                  </a:cubicBezTo>
                  <a:cubicBezTo>
                    <a:pt x="769" y="4940"/>
                    <a:pt x="981" y="4991"/>
                    <a:pt x="1156" y="4991"/>
                  </a:cubicBezTo>
                  <a:cubicBezTo>
                    <a:pt x="1260" y="4991"/>
                    <a:pt x="1351" y="4973"/>
                    <a:pt x="1415" y="4927"/>
                  </a:cubicBezTo>
                  <a:lnTo>
                    <a:pt x="1439" y="4927"/>
                  </a:lnTo>
                  <a:lnTo>
                    <a:pt x="1439" y="4854"/>
                  </a:lnTo>
                  <a:cubicBezTo>
                    <a:pt x="1447" y="4839"/>
                    <a:pt x="1455" y="4833"/>
                    <a:pt x="1461" y="4833"/>
                  </a:cubicBezTo>
                  <a:cubicBezTo>
                    <a:pt x="1477" y="4833"/>
                    <a:pt x="1488" y="4862"/>
                    <a:pt x="1488" y="4879"/>
                  </a:cubicBezTo>
                  <a:cubicBezTo>
                    <a:pt x="1488" y="4854"/>
                    <a:pt x="1513" y="4830"/>
                    <a:pt x="1537" y="4805"/>
                  </a:cubicBezTo>
                  <a:cubicBezTo>
                    <a:pt x="1537" y="4798"/>
                    <a:pt x="1535" y="4795"/>
                    <a:pt x="1531" y="4795"/>
                  </a:cubicBezTo>
                  <a:cubicBezTo>
                    <a:pt x="1523" y="4795"/>
                    <a:pt x="1505" y="4813"/>
                    <a:pt x="1488" y="4830"/>
                  </a:cubicBezTo>
                  <a:cubicBezTo>
                    <a:pt x="1488" y="4781"/>
                    <a:pt x="1488" y="4708"/>
                    <a:pt x="1488" y="4659"/>
                  </a:cubicBezTo>
                  <a:cubicBezTo>
                    <a:pt x="1513" y="4635"/>
                    <a:pt x="1531" y="4635"/>
                    <a:pt x="1546" y="4635"/>
                  </a:cubicBezTo>
                  <a:cubicBezTo>
                    <a:pt x="1561" y="4635"/>
                    <a:pt x="1574" y="4635"/>
                    <a:pt x="1586" y="4610"/>
                  </a:cubicBezTo>
                  <a:cubicBezTo>
                    <a:pt x="1757" y="4196"/>
                    <a:pt x="1952" y="3781"/>
                    <a:pt x="2196" y="3415"/>
                  </a:cubicBezTo>
                  <a:cubicBezTo>
                    <a:pt x="2202" y="3415"/>
                    <a:pt x="2205" y="3415"/>
                    <a:pt x="2206" y="3416"/>
                  </a:cubicBezTo>
                  <a:lnTo>
                    <a:pt x="2206" y="3416"/>
                  </a:lnTo>
                  <a:cubicBezTo>
                    <a:pt x="2257" y="3305"/>
                    <a:pt x="2345" y="3214"/>
                    <a:pt x="2391" y="3122"/>
                  </a:cubicBezTo>
                  <a:lnTo>
                    <a:pt x="2464" y="3122"/>
                  </a:lnTo>
                  <a:cubicBezTo>
                    <a:pt x="2439" y="3122"/>
                    <a:pt x="2561" y="3001"/>
                    <a:pt x="2659" y="2879"/>
                  </a:cubicBezTo>
                  <a:cubicBezTo>
                    <a:pt x="2708" y="2805"/>
                    <a:pt x="2781" y="2757"/>
                    <a:pt x="2830" y="2708"/>
                  </a:cubicBezTo>
                  <a:lnTo>
                    <a:pt x="2952" y="2635"/>
                  </a:lnTo>
                  <a:lnTo>
                    <a:pt x="2927" y="2586"/>
                  </a:lnTo>
                  <a:cubicBezTo>
                    <a:pt x="2960" y="2553"/>
                    <a:pt x="2979" y="2545"/>
                    <a:pt x="2992" y="2545"/>
                  </a:cubicBezTo>
                  <a:cubicBezTo>
                    <a:pt x="3006" y="2545"/>
                    <a:pt x="3014" y="2553"/>
                    <a:pt x="3025" y="2553"/>
                  </a:cubicBezTo>
                  <a:cubicBezTo>
                    <a:pt x="3036" y="2553"/>
                    <a:pt x="3049" y="2545"/>
                    <a:pt x="3074" y="2513"/>
                  </a:cubicBezTo>
                  <a:cubicBezTo>
                    <a:pt x="3049" y="2415"/>
                    <a:pt x="3244" y="2391"/>
                    <a:pt x="3244" y="2342"/>
                  </a:cubicBezTo>
                  <a:cubicBezTo>
                    <a:pt x="3244" y="2342"/>
                    <a:pt x="3266" y="2331"/>
                    <a:pt x="3288" y="2331"/>
                  </a:cubicBezTo>
                  <a:cubicBezTo>
                    <a:pt x="3298" y="2331"/>
                    <a:pt x="3309" y="2334"/>
                    <a:pt x="3317" y="2342"/>
                  </a:cubicBezTo>
                  <a:cubicBezTo>
                    <a:pt x="3317" y="2293"/>
                    <a:pt x="3342" y="2293"/>
                    <a:pt x="3366" y="2269"/>
                  </a:cubicBezTo>
                  <a:cubicBezTo>
                    <a:pt x="3374" y="2261"/>
                    <a:pt x="3377" y="2258"/>
                    <a:pt x="3376" y="2258"/>
                  </a:cubicBezTo>
                  <a:cubicBezTo>
                    <a:pt x="3374" y="2258"/>
                    <a:pt x="3358" y="2269"/>
                    <a:pt x="3342" y="2269"/>
                  </a:cubicBezTo>
                  <a:lnTo>
                    <a:pt x="3415" y="2220"/>
                  </a:lnTo>
                  <a:cubicBezTo>
                    <a:pt x="3439" y="2220"/>
                    <a:pt x="3464" y="2220"/>
                    <a:pt x="3439" y="2244"/>
                  </a:cubicBezTo>
                  <a:cubicBezTo>
                    <a:pt x="3513" y="2196"/>
                    <a:pt x="3610" y="2171"/>
                    <a:pt x="3708" y="2123"/>
                  </a:cubicBezTo>
                  <a:cubicBezTo>
                    <a:pt x="3830" y="2049"/>
                    <a:pt x="3976" y="2001"/>
                    <a:pt x="4122" y="1952"/>
                  </a:cubicBezTo>
                  <a:cubicBezTo>
                    <a:pt x="4195" y="1927"/>
                    <a:pt x="4269" y="1927"/>
                    <a:pt x="4342" y="1903"/>
                  </a:cubicBezTo>
                  <a:cubicBezTo>
                    <a:pt x="4415" y="1879"/>
                    <a:pt x="4488" y="1854"/>
                    <a:pt x="4561" y="1830"/>
                  </a:cubicBezTo>
                  <a:cubicBezTo>
                    <a:pt x="4708" y="1805"/>
                    <a:pt x="4805" y="1781"/>
                    <a:pt x="4878" y="1781"/>
                  </a:cubicBezTo>
                  <a:cubicBezTo>
                    <a:pt x="4854" y="1757"/>
                    <a:pt x="4824" y="1757"/>
                    <a:pt x="4796" y="1757"/>
                  </a:cubicBezTo>
                  <a:cubicBezTo>
                    <a:pt x="4769" y="1757"/>
                    <a:pt x="4744" y="1757"/>
                    <a:pt x="4732" y="1732"/>
                  </a:cubicBezTo>
                  <a:cubicBezTo>
                    <a:pt x="4756" y="1708"/>
                    <a:pt x="4781" y="1708"/>
                    <a:pt x="4799" y="1708"/>
                  </a:cubicBezTo>
                  <a:cubicBezTo>
                    <a:pt x="4817" y="1708"/>
                    <a:pt x="4830" y="1708"/>
                    <a:pt x="4830" y="1684"/>
                  </a:cubicBezTo>
                  <a:cubicBezTo>
                    <a:pt x="4854" y="1720"/>
                    <a:pt x="4891" y="1720"/>
                    <a:pt x="4930" y="1720"/>
                  </a:cubicBezTo>
                  <a:cubicBezTo>
                    <a:pt x="4970" y="1720"/>
                    <a:pt x="5013" y="1720"/>
                    <a:pt x="5049" y="1757"/>
                  </a:cubicBezTo>
                  <a:lnTo>
                    <a:pt x="5049" y="1708"/>
                  </a:lnTo>
                  <a:lnTo>
                    <a:pt x="5074" y="1732"/>
                  </a:lnTo>
                  <a:cubicBezTo>
                    <a:pt x="5220" y="1684"/>
                    <a:pt x="5244" y="1684"/>
                    <a:pt x="5244" y="1684"/>
                  </a:cubicBezTo>
                  <a:lnTo>
                    <a:pt x="5415" y="1684"/>
                  </a:lnTo>
                  <a:cubicBezTo>
                    <a:pt x="5519" y="1684"/>
                    <a:pt x="5588" y="1630"/>
                    <a:pt x="5667" y="1630"/>
                  </a:cubicBezTo>
                  <a:cubicBezTo>
                    <a:pt x="5680" y="1630"/>
                    <a:pt x="5694" y="1631"/>
                    <a:pt x="5708" y="1635"/>
                  </a:cubicBezTo>
                  <a:cubicBezTo>
                    <a:pt x="5708" y="1635"/>
                    <a:pt x="5659" y="1586"/>
                    <a:pt x="5708" y="1586"/>
                  </a:cubicBezTo>
                  <a:cubicBezTo>
                    <a:pt x="5708" y="1591"/>
                    <a:pt x="5713" y="1593"/>
                    <a:pt x="5720" y="1593"/>
                  </a:cubicBezTo>
                  <a:cubicBezTo>
                    <a:pt x="5734" y="1593"/>
                    <a:pt x="5757" y="1588"/>
                    <a:pt x="5775" y="1588"/>
                  </a:cubicBezTo>
                  <a:cubicBezTo>
                    <a:pt x="5792" y="1588"/>
                    <a:pt x="5805" y="1592"/>
                    <a:pt x="5805" y="1610"/>
                  </a:cubicBezTo>
                  <a:cubicBezTo>
                    <a:pt x="5812" y="1617"/>
                    <a:pt x="5824" y="1620"/>
                    <a:pt x="5837" y="1620"/>
                  </a:cubicBezTo>
                  <a:cubicBezTo>
                    <a:pt x="5871" y="1620"/>
                    <a:pt x="5915" y="1600"/>
                    <a:pt x="5905" y="1568"/>
                  </a:cubicBezTo>
                  <a:lnTo>
                    <a:pt x="5905" y="1568"/>
                  </a:lnTo>
                  <a:cubicBezTo>
                    <a:pt x="5921" y="1586"/>
                    <a:pt x="5996" y="1588"/>
                    <a:pt x="5952" y="1610"/>
                  </a:cubicBezTo>
                  <a:cubicBezTo>
                    <a:pt x="5968" y="1610"/>
                    <a:pt x="5995" y="1621"/>
                    <a:pt x="6011" y="1621"/>
                  </a:cubicBezTo>
                  <a:cubicBezTo>
                    <a:pt x="6019" y="1621"/>
                    <a:pt x="6025" y="1618"/>
                    <a:pt x="6025" y="1610"/>
                  </a:cubicBezTo>
                  <a:lnTo>
                    <a:pt x="6000" y="1586"/>
                  </a:lnTo>
                  <a:cubicBezTo>
                    <a:pt x="6084" y="1586"/>
                    <a:pt x="6132" y="1640"/>
                    <a:pt x="6205" y="1640"/>
                  </a:cubicBezTo>
                  <a:cubicBezTo>
                    <a:pt x="6217" y="1640"/>
                    <a:pt x="6230" y="1638"/>
                    <a:pt x="6244" y="1635"/>
                  </a:cubicBezTo>
                  <a:lnTo>
                    <a:pt x="6195" y="1586"/>
                  </a:lnTo>
                  <a:cubicBezTo>
                    <a:pt x="6269" y="1586"/>
                    <a:pt x="6317" y="1635"/>
                    <a:pt x="6317" y="1684"/>
                  </a:cubicBezTo>
                  <a:lnTo>
                    <a:pt x="6269" y="1684"/>
                  </a:lnTo>
                  <a:cubicBezTo>
                    <a:pt x="6342" y="1708"/>
                    <a:pt x="6439" y="1732"/>
                    <a:pt x="6537" y="1732"/>
                  </a:cubicBezTo>
                  <a:lnTo>
                    <a:pt x="6488" y="1732"/>
                  </a:lnTo>
                  <a:cubicBezTo>
                    <a:pt x="6561" y="1732"/>
                    <a:pt x="6610" y="1757"/>
                    <a:pt x="6683" y="1757"/>
                  </a:cubicBezTo>
                  <a:cubicBezTo>
                    <a:pt x="6756" y="1781"/>
                    <a:pt x="6854" y="1805"/>
                    <a:pt x="6952" y="1854"/>
                  </a:cubicBezTo>
                  <a:cubicBezTo>
                    <a:pt x="7147" y="1903"/>
                    <a:pt x="7317" y="2001"/>
                    <a:pt x="7391" y="2025"/>
                  </a:cubicBezTo>
                  <a:lnTo>
                    <a:pt x="7366" y="1952"/>
                  </a:lnTo>
                  <a:lnTo>
                    <a:pt x="7488" y="1976"/>
                  </a:lnTo>
                  <a:cubicBezTo>
                    <a:pt x="7488" y="1976"/>
                    <a:pt x="7395" y="2051"/>
                    <a:pt x="7371" y="2053"/>
                  </a:cubicBezTo>
                  <a:lnTo>
                    <a:pt x="7371" y="2053"/>
                  </a:lnTo>
                  <a:lnTo>
                    <a:pt x="7366" y="2049"/>
                  </a:lnTo>
                  <a:lnTo>
                    <a:pt x="7366" y="2049"/>
                  </a:lnTo>
                  <a:cubicBezTo>
                    <a:pt x="7366" y="2052"/>
                    <a:pt x="7368" y="2053"/>
                    <a:pt x="7370" y="2053"/>
                  </a:cubicBezTo>
                  <a:cubicBezTo>
                    <a:pt x="7371" y="2053"/>
                    <a:pt x="7371" y="2053"/>
                    <a:pt x="7371" y="2053"/>
                  </a:cubicBezTo>
                  <a:lnTo>
                    <a:pt x="7371" y="2053"/>
                  </a:lnTo>
                  <a:lnTo>
                    <a:pt x="7464" y="2123"/>
                  </a:lnTo>
                  <a:lnTo>
                    <a:pt x="7610" y="2220"/>
                  </a:lnTo>
                  <a:cubicBezTo>
                    <a:pt x="7756" y="2318"/>
                    <a:pt x="7878" y="2415"/>
                    <a:pt x="8000" y="2537"/>
                  </a:cubicBezTo>
                  <a:cubicBezTo>
                    <a:pt x="8195" y="2708"/>
                    <a:pt x="8391" y="2927"/>
                    <a:pt x="8537" y="3147"/>
                  </a:cubicBezTo>
                  <a:cubicBezTo>
                    <a:pt x="8551" y="3191"/>
                    <a:pt x="8531" y="3200"/>
                    <a:pt x="8512" y="3200"/>
                  </a:cubicBezTo>
                  <a:cubicBezTo>
                    <a:pt x="8500" y="3200"/>
                    <a:pt x="8488" y="3196"/>
                    <a:pt x="8488" y="3196"/>
                  </a:cubicBezTo>
                  <a:lnTo>
                    <a:pt x="8488" y="3196"/>
                  </a:lnTo>
                  <a:cubicBezTo>
                    <a:pt x="8512" y="3232"/>
                    <a:pt x="8525" y="3232"/>
                    <a:pt x="8537" y="3232"/>
                  </a:cubicBezTo>
                  <a:cubicBezTo>
                    <a:pt x="8549" y="3232"/>
                    <a:pt x="8561" y="3232"/>
                    <a:pt x="8586" y="3269"/>
                  </a:cubicBezTo>
                  <a:cubicBezTo>
                    <a:pt x="8586" y="3277"/>
                    <a:pt x="8583" y="3280"/>
                    <a:pt x="8578" y="3280"/>
                  </a:cubicBezTo>
                  <a:cubicBezTo>
                    <a:pt x="8569" y="3280"/>
                    <a:pt x="8553" y="3269"/>
                    <a:pt x="8537" y="3269"/>
                  </a:cubicBezTo>
                  <a:cubicBezTo>
                    <a:pt x="8537" y="3269"/>
                    <a:pt x="8586" y="3342"/>
                    <a:pt x="8586" y="3342"/>
                  </a:cubicBezTo>
                  <a:cubicBezTo>
                    <a:pt x="8610" y="3318"/>
                    <a:pt x="8634" y="3269"/>
                    <a:pt x="8659" y="3244"/>
                  </a:cubicBezTo>
                  <a:lnTo>
                    <a:pt x="8708" y="3318"/>
                  </a:lnTo>
                  <a:lnTo>
                    <a:pt x="8683" y="3342"/>
                  </a:lnTo>
                  <a:cubicBezTo>
                    <a:pt x="8683" y="3366"/>
                    <a:pt x="8805" y="3342"/>
                    <a:pt x="8830" y="3440"/>
                  </a:cubicBezTo>
                  <a:cubicBezTo>
                    <a:pt x="8878" y="3562"/>
                    <a:pt x="8927" y="3610"/>
                    <a:pt x="8951" y="3708"/>
                  </a:cubicBezTo>
                  <a:cubicBezTo>
                    <a:pt x="9000" y="3781"/>
                    <a:pt x="9025" y="3854"/>
                    <a:pt x="9049" y="3952"/>
                  </a:cubicBezTo>
                  <a:cubicBezTo>
                    <a:pt x="9049" y="3952"/>
                    <a:pt x="9025" y="3927"/>
                    <a:pt x="9000" y="3903"/>
                  </a:cubicBezTo>
                  <a:cubicBezTo>
                    <a:pt x="9000" y="3927"/>
                    <a:pt x="9000" y="3952"/>
                    <a:pt x="9000" y="3976"/>
                  </a:cubicBezTo>
                  <a:cubicBezTo>
                    <a:pt x="9005" y="3966"/>
                    <a:pt x="9010" y="3962"/>
                    <a:pt x="9015" y="3962"/>
                  </a:cubicBezTo>
                  <a:cubicBezTo>
                    <a:pt x="9031" y="3962"/>
                    <a:pt x="9045" y="4004"/>
                    <a:pt x="9048" y="4004"/>
                  </a:cubicBezTo>
                  <a:cubicBezTo>
                    <a:pt x="9049" y="4004"/>
                    <a:pt x="9049" y="4003"/>
                    <a:pt x="9049" y="4001"/>
                  </a:cubicBezTo>
                  <a:cubicBezTo>
                    <a:pt x="9098" y="4049"/>
                    <a:pt x="9147" y="4098"/>
                    <a:pt x="9147" y="4171"/>
                  </a:cubicBezTo>
                  <a:cubicBezTo>
                    <a:pt x="9147" y="4244"/>
                    <a:pt x="9171" y="4318"/>
                    <a:pt x="9220" y="4366"/>
                  </a:cubicBezTo>
                  <a:cubicBezTo>
                    <a:pt x="9439" y="4366"/>
                    <a:pt x="9683" y="4391"/>
                    <a:pt x="9903" y="4440"/>
                  </a:cubicBezTo>
                  <a:cubicBezTo>
                    <a:pt x="10244" y="4488"/>
                    <a:pt x="10561" y="4586"/>
                    <a:pt x="10610" y="4586"/>
                  </a:cubicBezTo>
                  <a:cubicBezTo>
                    <a:pt x="10610" y="4635"/>
                    <a:pt x="10610" y="4683"/>
                    <a:pt x="10610" y="4732"/>
                  </a:cubicBezTo>
                  <a:cubicBezTo>
                    <a:pt x="10634" y="4683"/>
                    <a:pt x="10634" y="4610"/>
                    <a:pt x="10634" y="4537"/>
                  </a:cubicBezTo>
                  <a:lnTo>
                    <a:pt x="10586" y="4537"/>
                  </a:lnTo>
                  <a:cubicBezTo>
                    <a:pt x="10561" y="4391"/>
                    <a:pt x="10610" y="4513"/>
                    <a:pt x="10610" y="4366"/>
                  </a:cubicBezTo>
                  <a:cubicBezTo>
                    <a:pt x="10634" y="4366"/>
                    <a:pt x="10659" y="4488"/>
                    <a:pt x="10659" y="4610"/>
                  </a:cubicBezTo>
                  <a:cubicBezTo>
                    <a:pt x="10659" y="4488"/>
                    <a:pt x="10683" y="4391"/>
                    <a:pt x="10634" y="4342"/>
                  </a:cubicBezTo>
                  <a:cubicBezTo>
                    <a:pt x="10634" y="4293"/>
                    <a:pt x="10647" y="4293"/>
                    <a:pt x="10662" y="4293"/>
                  </a:cubicBezTo>
                  <a:cubicBezTo>
                    <a:pt x="10677" y="4293"/>
                    <a:pt x="10695" y="4293"/>
                    <a:pt x="10708" y="4244"/>
                  </a:cubicBezTo>
                  <a:cubicBezTo>
                    <a:pt x="10659" y="4147"/>
                    <a:pt x="10634" y="4049"/>
                    <a:pt x="10634" y="3952"/>
                  </a:cubicBezTo>
                  <a:cubicBezTo>
                    <a:pt x="10634" y="3903"/>
                    <a:pt x="10610" y="3854"/>
                    <a:pt x="10610" y="3805"/>
                  </a:cubicBezTo>
                  <a:cubicBezTo>
                    <a:pt x="10586" y="3757"/>
                    <a:pt x="10561" y="3732"/>
                    <a:pt x="10561" y="3683"/>
                  </a:cubicBezTo>
                  <a:cubicBezTo>
                    <a:pt x="10512" y="3610"/>
                    <a:pt x="10464" y="3537"/>
                    <a:pt x="10464" y="3440"/>
                  </a:cubicBezTo>
                  <a:lnTo>
                    <a:pt x="10464" y="3440"/>
                  </a:lnTo>
                  <a:lnTo>
                    <a:pt x="10488" y="3464"/>
                  </a:lnTo>
                  <a:cubicBezTo>
                    <a:pt x="10488" y="3391"/>
                    <a:pt x="10390" y="3269"/>
                    <a:pt x="10366" y="3147"/>
                  </a:cubicBezTo>
                  <a:cubicBezTo>
                    <a:pt x="10366" y="3174"/>
                    <a:pt x="10366" y="3193"/>
                    <a:pt x="10362" y="3193"/>
                  </a:cubicBezTo>
                  <a:cubicBezTo>
                    <a:pt x="10359" y="3193"/>
                    <a:pt x="10353" y="3180"/>
                    <a:pt x="10342" y="3147"/>
                  </a:cubicBezTo>
                  <a:cubicBezTo>
                    <a:pt x="10293" y="3025"/>
                    <a:pt x="10244" y="2952"/>
                    <a:pt x="10220" y="2854"/>
                  </a:cubicBezTo>
                  <a:lnTo>
                    <a:pt x="10122" y="2781"/>
                  </a:lnTo>
                  <a:cubicBezTo>
                    <a:pt x="9903" y="2391"/>
                    <a:pt x="9634" y="2025"/>
                    <a:pt x="9317" y="1708"/>
                  </a:cubicBezTo>
                  <a:cubicBezTo>
                    <a:pt x="9220" y="1610"/>
                    <a:pt x="9122" y="1513"/>
                    <a:pt x="9000" y="1415"/>
                  </a:cubicBezTo>
                  <a:lnTo>
                    <a:pt x="8708" y="1171"/>
                  </a:lnTo>
                  <a:cubicBezTo>
                    <a:pt x="8537" y="1049"/>
                    <a:pt x="8366" y="927"/>
                    <a:pt x="8293" y="854"/>
                  </a:cubicBezTo>
                  <a:cubicBezTo>
                    <a:pt x="7878" y="586"/>
                    <a:pt x="7464" y="391"/>
                    <a:pt x="7025" y="220"/>
                  </a:cubicBezTo>
                  <a:lnTo>
                    <a:pt x="6634" y="98"/>
                  </a:lnTo>
                  <a:lnTo>
                    <a:pt x="6220" y="25"/>
                  </a:lnTo>
                  <a:cubicBezTo>
                    <a:pt x="6110" y="13"/>
                    <a:pt x="5994" y="7"/>
                    <a:pt x="5878" y="7"/>
                  </a:cubicBezTo>
                  <a:cubicBezTo>
                    <a:pt x="5763" y="7"/>
                    <a:pt x="5647" y="13"/>
                    <a:pt x="5537" y="25"/>
                  </a:cubicBezTo>
                  <a:cubicBezTo>
                    <a:pt x="5415" y="1"/>
                    <a:pt x="5293" y="1"/>
                    <a:pt x="5171" y="1"/>
                  </a:cubicBezTo>
                  <a:close/>
                </a:path>
              </a:pathLst>
            </a:custGeom>
            <a:solidFill>
              <a:srgbClr val="F8AC5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47" name="Google Shape;747;p22"/>
          <p:cNvSpPr/>
          <p:nvPr/>
        </p:nvSpPr>
        <p:spPr>
          <a:xfrm rot="-8386467">
            <a:off x="6159328" y="6095463"/>
            <a:ext cx="689257" cy="471948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rgbClr val="E765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8" name="Google Shape;748;p22"/>
          <p:cNvSpPr/>
          <p:nvPr/>
        </p:nvSpPr>
        <p:spPr>
          <a:xfrm rot="-8386467">
            <a:off x="7058999" y="6662819"/>
            <a:ext cx="620136" cy="439328"/>
          </a:xfrm>
          <a:custGeom>
            <a:avLst/>
            <a:gdLst/>
            <a:ahLst/>
            <a:cxnLst/>
            <a:rect l="l" t="t" r="r" b="b"/>
            <a:pathLst>
              <a:path w="14220" h="10074" extrusionOk="0">
                <a:moveTo>
                  <a:pt x="7706" y="4422"/>
                </a:moveTo>
                <a:lnTo>
                  <a:pt x="7683" y="4512"/>
                </a:lnTo>
                <a:lnTo>
                  <a:pt x="7708" y="4439"/>
                </a:lnTo>
                <a:cubicBezTo>
                  <a:pt x="7708" y="4431"/>
                  <a:pt x="7707" y="4426"/>
                  <a:pt x="7706" y="4422"/>
                </a:cubicBezTo>
                <a:close/>
                <a:moveTo>
                  <a:pt x="1891" y="4477"/>
                </a:moveTo>
                <a:cubicBezTo>
                  <a:pt x="1895" y="4477"/>
                  <a:pt x="1899" y="4480"/>
                  <a:pt x="1903" y="4488"/>
                </a:cubicBezTo>
                <a:lnTo>
                  <a:pt x="1746" y="4711"/>
                </a:lnTo>
                <a:lnTo>
                  <a:pt x="1746" y="4711"/>
                </a:lnTo>
                <a:cubicBezTo>
                  <a:pt x="1839" y="4577"/>
                  <a:pt x="1870" y="4477"/>
                  <a:pt x="1891" y="4477"/>
                </a:cubicBezTo>
                <a:close/>
                <a:moveTo>
                  <a:pt x="14195" y="6854"/>
                </a:moveTo>
                <a:cubicBezTo>
                  <a:pt x="14194" y="6863"/>
                  <a:pt x="14194" y="6872"/>
                  <a:pt x="14193" y="6882"/>
                </a:cubicBezTo>
                <a:lnTo>
                  <a:pt x="14193" y="6882"/>
                </a:lnTo>
                <a:cubicBezTo>
                  <a:pt x="14194" y="6873"/>
                  <a:pt x="14195" y="6863"/>
                  <a:pt x="14195" y="6854"/>
                </a:cubicBezTo>
                <a:close/>
                <a:moveTo>
                  <a:pt x="10125" y="7143"/>
                </a:moveTo>
                <a:cubicBezTo>
                  <a:pt x="10124" y="7144"/>
                  <a:pt x="10123" y="7145"/>
                  <a:pt x="10122" y="7146"/>
                </a:cubicBezTo>
                <a:cubicBezTo>
                  <a:pt x="10123" y="7145"/>
                  <a:pt x="10124" y="7144"/>
                  <a:pt x="10125" y="7143"/>
                </a:cubicBezTo>
                <a:close/>
                <a:moveTo>
                  <a:pt x="4317" y="0"/>
                </a:moveTo>
                <a:cubicBezTo>
                  <a:pt x="4220" y="25"/>
                  <a:pt x="4122" y="49"/>
                  <a:pt x="4000" y="49"/>
                </a:cubicBezTo>
                <a:lnTo>
                  <a:pt x="3903" y="73"/>
                </a:lnTo>
                <a:lnTo>
                  <a:pt x="3708" y="98"/>
                </a:lnTo>
                <a:cubicBezTo>
                  <a:pt x="3561" y="98"/>
                  <a:pt x="3439" y="146"/>
                  <a:pt x="3269" y="146"/>
                </a:cubicBezTo>
                <a:lnTo>
                  <a:pt x="3171" y="268"/>
                </a:lnTo>
                <a:lnTo>
                  <a:pt x="3195" y="195"/>
                </a:lnTo>
                <a:lnTo>
                  <a:pt x="3195" y="195"/>
                </a:lnTo>
                <a:cubicBezTo>
                  <a:pt x="3025" y="415"/>
                  <a:pt x="2781" y="659"/>
                  <a:pt x="2537" y="903"/>
                </a:cubicBezTo>
                <a:lnTo>
                  <a:pt x="1976" y="1585"/>
                </a:lnTo>
                <a:lnTo>
                  <a:pt x="1732" y="1854"/>
                </a:lnTo>
                <a:lnTo>
                  <a:pt x="1488" y="2146"/>
                </a:lnTo>
                <a:lnTo>
                  <a:pt x="1049" y="2683"/>
                </a:lnTo>
                <a:cubicBezTo>
                  <a:pt x="805" y="2976"/>
                  <a:pt x="586" y="3293"/>
                  <a:pt x="391" y="3634"/>
                </a:cubicBezTo>
                <a:lnTo>
                  <a:pt x="195" y="3805"/>
                </a:lnTo>
                <a:lnTo>
                  <a:pt x="25" y="3976"/>
                </a:lnTo>
                <a:lnTo>
                  <a:pt x="0" y="4049"/>
                </a:lnTo>
                <a:cubicBezTo>
                  <a:pt x="122" y="4268"/>
                  <a:pt x="293" y="4488"/>
                  <a:pt x="488" y="4683"/>
                </a:cubicBezTo>
                <a:cubicBezTo>
                  <a:pt x="693" y="4857"/>
                  <a:pt x="939" y="4999"/>
                  <a:pt x="1193" y="4999"/>
                </a:cubicBezTo>
                <a:cubicBezTo>
                  <a:pt x="1332" y="4999"/>
                  <a:pt x="1472" y="4957"/>
                  <a:pt x="1610" y="4854"/>
                </a:cubicBezTo>
                <a:lnTo>
                  <a:pt x="1634" y="4878"/>
                </a:lnTo>
                <a:lnTo>
                  <a:pt x="1683" y="4805"/>
                </a:lnTo>
                <a:lnTo>
                  <a:pt x="1732" y="4732"/>
                </a:lnTo>
                <a:cubicBezTo>
                  <a:pt x="1785" y="4670"/>
                  <a:pt x="1809" y="4646"/>
                  <a:pt x="1817" y="4646"/>
                </a:cubicBezTo>
                <a:cubicBezTo>
                  <a:pt x="1832" y="4646"/>
                  <a:pt x="1796" y="4718"/>
                  <a:pt x="1781" y="4780"/>
                </a:cubicBezTo>
                <a:cubicBezTo>
                  <a:pt x="1830" y="4707"/>
                  <a:pt x="1878" y="4634"/>
                  <a:pt x="1927" y="4585"/>
                </a:cubicBezTo>
                <a:cubicBezTo>
                  <a:pt x="1927" y="4570"/>
                  <a:pt x="1925" y="4564"/>
                  <a:pt x="1921" y="4564"/>
                </a:cubicBezTo>
                <a:cubicBezTo>
                  <a:pt x="1912" y="4564"/>
                  <a:pt x="1895" y="4593"/>
                  <a:pt x="1878" y="4610"/>
                </a:cubicBezTo>
                <a:cubicBezTo>
                  <a:pt x="1927" y="4488"/>
                  <a:pt x="2000" y="4366"/>
                  <a:pt x="2073" y="4244"/>
                </a:cubicBezTo>
                <a:cubicBezTo>
                  <a:pt x="2138" y="4169"/>
                  <a:pt x="2160" y="4165"/>
                  <a:pt x="2178" y="4165"/>
                </a:cubicBezTo>
                <a:cubicBezTo>
                  <a:pt x="2181" y="4165"/>
                  <a:pt x="2184" y="4165"/>
                  <a:pt x="2186" y="4165"/>
                </a:cubicBezTo>
                <a:cubicBezTo>
                  <a:pt x="2208" y="4165"/>
                  <a:pt x="2232" y="4159"/>
                  <a:pt x="2317" y="4049"/>
                </a:cubicBezTo>
                <a:lnTo>
                  <a:pt x="2488" y="3805"/>
                </a:lnTo>
                <a:lnTo>
                  <a:pt x="2586" y="3683"/>
                </a:lnTo>
                <a:lnTo>
                  <a:pt x="2634" y="3610"/>
                </a:lnTo>
                <a:lnTo>
                  <a:pt x="2683" y="3585"/>
                </a:lnTo>
                <a:lnTo>
                  <a:pt x="2756" y="3561"/>
                </a:lnTo>
                <a:cubicBezTo>
                  <a:pt x="2781" y="3537"/>
                  <a:pt x="2781" y="3537"/>
                  <a:pt x="2805" y="3537"/>
                </a:cubicBezTo>
                <a:lnTo>
                  <a:pt x="2805" y="3561"/>
                </a:lnTo>
                <a:lnTo>
                  <a:pt x="2781" y="3585"/>
                </a:lnTo>
                <a:cubicBezTo>
                  <a:pt x="2789" y="3577"/>
                  <a:pt x="2792" y="3575"/>
                  <a:pt x="2793" y="3575"/>
                </a:cubicBezTo>
                <a:cubicBezTo>
                  <a:pt x="2794" y="3575"/>
                  <a:pt x="2789" y="3585"/>
                  <a:pt x="2805" y="3585"/>
                </a:cubicBezTo>
                <a:cubicBezTo>
                  <a:pt x="2805" y="3634"/>
                  <a:pt x="2756" y="3683"/>
                  <a:pt x="2756" y="3707"/>
                </a:cubicBezTo>
                <a:lnTo>
                  <a:pt x="2756" y="3707"/>
                </a:lnTo>
                <a:cubicBezTo>
                  <a:pt x="2756" y="3707"/>
                  <a:pt x="2756" y="3683"/>
                  <a:pt x="2781" y="3683"/>
                </a:cubicBezTo>
                <a:lnTo>
                  <a:pt x="2781" y="3707"/>
                </a:lnTo>
                <a:cubicBezTo>
                  <a:pt x="2756" y="3927"/>
                  <a:pt x="2756" y="4098"/>
                  <a:pt x="2756" y="4098"/>
                </a:cubicBezTo>
                <a:lnTo>
                  <a:pt x="2830" y="4146"/>
                </a:lnTo>
                <a:cubicBezTo>
                  <a:pt x="2781" y="5024"/>
                  <a:pt x="2732" y="4439"/>
                  <a:pt x="2708" y="5244"/>
                </a:cubicBezTo>
                <a:cubicBezTo>
                  <a:pt x="2732" y="5341"/>
                  <a:pt x="2732" y="5439"/>
                  <a:pt x="2732" y="5537"/>
                </a:cubicBezTo>
                <a:cubicBezTo>
                  <a:pt x="2732" y="5659"/>
                  <a:pt x="2732" y="5805"/>
                  <a:pt x="2708" y="5951"/>
                </a:cubicBezTo>
                <a:cubicBezTo>
                  <a:pt x="2805" y="6049"/>
                  <a:pt x="2927" y="6146"/>
                  <a:pt x="3000" y="6171"/>
                </a:cubicBezTo>
                <a:cubicBezTo>
                  <a:pt x="3000" y="6171"/>
                  <a:pt x="3098" y="6293"/>
                  <a:pt x="3073" y="6293"/>
                </a:cubicBezTo>
                <a:cubicBezTo>
                  <a:pt x="3147" y="6293"/>
                  <a:pt x="3220" y="6390"/>
                  <a:pt x="3317" y="6463"/>
                </a:cubicBezTo>
                <a:cubicBezTo>
                  <a:pt x="3342" y="6463"/>
                  <a:pt x="3317" y="6415"/>
                  <a:pt x="3293" y="6390"/>
                </a:cubicBezTo>
                <a:lnTo>
                  <a:pt x="3293" y="6390"/>
                </a:lnTo>
                <a:lnTo>
                  <a:pt x="3366" y="6463"/>
                </a:lnTo>
                <a:lnTo>
                  <a:pt x="3464" y="6537"/>
                </a:lnTo>
                <a:cubicBezTo>
                  <a:pt x="3511" y="6584"/>
                  <a:pt x="3528" y="6611"/>
                  <a:pt x="3514" y="6611"/>
                </a:cubicBezTo>
                <a:cubicBezTo>
                  <a:pt x="3506" y="6611"/>
                  <a:pt x="3490" y="6603"/>
                  <a:pt x="3464" y="6585"/>
                </a:cubicBezTo>
                <a:lnTo>
                  <a:pt x="3464" y="6585"/>
                </a:lnTo>
                <a:cubicBezTo>
                  <a:pt x="3537" y="6634"/>
                  <a:pt x="3634" y="6683"/>
                  <a:pt x="3756" y="6756"/>
                </a:cubicBezTo>
                <a:lnTo>
                  <a:pt x="4269" y="7122"/>
                </a:lnTo>
                <a:cubicBezTo>
                  <a:pt x="4488" y="7024"/>
                  <a:pt x="4732" y="6878"/>
                  <a:pt x="5000" y="6732"/>
                </a:cubicBezTo>
                <a:cubicBezTo>
                  <a:pt x="5293" y="6537"/>
                  <a:pt x="5586" y="6317"/>
                  <a:pt x="5854" y="6098"/>
                </a:cubicBezTo>
                <a:cubicBezTo>
                  <a:pt x="6000" y="5976"/>
                  <a:pt x="6171" y="5854"/>
                  <a:pt x="6293" y="5732"/>
                </a:cubicBezTo>
                <a:lnTo>
                  <a:pt x="6708" y="5341"/>
                </a:lnTo>
                <a:lnTo>
                  <a:pt x="7147" y="4951"/>
                </a:lnTo>
                <a:cubicBezTo>
                  <a:pt x="7268" y="4829"/>
                  <a:pt x="7390" y="4732"/>
                  <a:pt x="7512" y="4634"/>
                </a:cubicBezTo>
                <a:lnTo>
                  <a:pt x="7683" y="4488"/>
                </a:lnTo>
                <a:cubicBezTo>
                  <a:pt x="7683" y="4439"/>
                  <a:pt x="7683" y="4463"/>
                  <a:pt x="7659" y="4390"/>
                </a:cubicBezTo>
                <a:cubicBezTo>
                  <a:pt x="7647" y="4366"/>
                  <a:pt x="7653" y="4366"/>
                  <a:pt x="7662" y="4366"/>
                </a:cubicBezTo>
                <a:cubicBezTo>
                  <a:pt x="7671" y="4366"/>
                  <a:pt x="7683" y="4366"/>
                  <a:pt x="7683" y="4341"/>
                </a:cubicBezTo>
                <a:cubicBezTo>
                  <a:pt x="7683" y="4423"/>
                  <a:pt x="7700" y="4402"/>
                  <a:pt x="7706" y="4422"/>
                </a:cubicBezTo>
                <a:lnTo>
                  <a:pt x="7706" y="4422"/>
                </a:lnTo>
                <a:lnTo>
                  <a:pt x="7708" y="4415"/>
                </a:lnTo>
                <a:lnTo>
                  <a:pt x="7708" y="4463"/>
                </a:lnTo>
                <a:cubicBezTo>
                  <a:pt x="7732" y="4463"/>
                  <a:pt x="7732" y="4439"/>
                  <a:pt x="7756" y="4415"/>
                </a:cubicBezTo>
                <a:cubicBezTo>
                  <a:pt x="7781" y="4415"/>
                  <a:pt x="7756" y="4415"/>
                  <a:pt x="7756" y="4463"/>
                </a:cubicBezTo>
                <a:lnTo>
                  <a:pt x="7805" y="4463"/>
                </a:lnTo>
                <a:cubicBezTo>
                  <a:pt x="7800" y="4469"/>
                  <a:pt x="7799" y="4470"/>
                  <a:pt x="7801" y="4470"/>
                </a:cubicBezTo>
                <a:cubicBezTo>
                  <a:pt x="7807" y="4470"/>
                  <a:pt x="7835" y="4456"/>
                  <a:pt x="7858" y="4456"/>
                </a:cubicBezTo>
                <a:cubicBezTo>
                  <a:pt x="7866" y="4456"/>
                  <a:pt x="7873" y="4458"/>
                  <a:pt x="7878" y="4463"/>
                </a:cubicBezTo>
                <a:cubicBezTo>
                  <a:pt x="7878" y="4476"/>
                  <a:pt x="7872" y="4476"/>
                  <a:pt x="7869" y="4476"/>
                </a:cubicBezTo>
                <a:cubicBezTo>
                  <a:pt x="7866" y="4476"/>
                  <a:pt x="7866" y="4476"/>
                  <a:pt x="7878" y="4488"/>
                </a:cubicBezTo>
                <a:cubicBezTo>
                  <a:pt x="7878" y="4512"/>
                  <a:pt x="7878" y="4537"/>
                  <a:pt x="7878" y="4537"/>
                </a:cubicBezTo>
                <a:cubicBezTo>
                  <a:pt x="7878" y="4537"/>
                  <a:pt x="7878" y="4561"/>
                  <a:pt x="7878" y="4561"/>
                </a:cubicBezTo>
                <a:lnTo>
                  <a:pt x="7878" y="4707"/>
                </a:lnTo>
                <a:cubicBezTo>
                  <a:pt x="7878" y="4747"/>
                  <a:pt x="7878" y="4818"/>
                  <a:pt x="7904" y="4818"/>
                </a:cubicBezTo>
                <a:cubicBezTo>
                  <a:pt x="7910" y="4818"/>
                  <a:pt x="7918" y="4814"/>
                  <a:pt x="7927" y="4805"/>
                </a:cubicBezTo>
                <a:lnTo>
                  <a:pt x="7927" y="4805"/>
                </a:lnTo>
                <a:cubicBezTo>
                  <a:pt x="7890" y="4842"/>
                  <a:pt x="7838" y="5038"/>
                  <a:pt x="7816" y="5038"/>
                </a:cubicBezTo>
                <a:cubicBezTo>
                  <a:pt x="7809" y="5038"/>
                  <a:pt x="7805" y="5021"/>
                  <a:pt x="7805" y="4976"/>
                </a:cubicBezTo>
                <a:cubicBezTo>
                  <a:pt x="7781" y="5073"/>
                  <a:pt x="7781" y="5171"/>
                  <a:pt x="7756" y="5293"/>
                </a:cubicBezTo>
                <a:lnTo>
                  <a:pt x="7805" y="5146"/>
                </a:lnTo>
                <a:lnTo>
                  <a:pt x="7805" y="5146"/>
                </a:lnTo>
                <a:cubicBezTo>
                  <a:pt x="7732" y="5415"/>
                  <a:pt x="7708" y="5683"/>
                  <a:pt x="7683" y="5976"/>
                </a:cubicBezTo>
                <a:lnTo>
                  <a:pt x="7732" y="5829"/>
                </a:lnTo>
                <a:lnTo>
                  <a:pt x="7732" y="5829"/>
                </a:lnTo>
                <a:cubicBezTo>
                  <a:pt x="7732" y="6024"/>
                  <a:pt x="7683" y="6195"/>
                  <a:pt x="7586" y="6341"/>
                </a:cubicBezTo>
                <a:lnTo>
                  <a:pt x="7610" y="6098"/>
                </a:lnTo>
                <a:lnTo>
                  <a:pt x="7610" y="6098"/>
                </a:lnTo>
                <a:cubicBezTo>
                  <a:pt x="7537" y="6415"/>
                  <a:pt x="7488" y="6732"/>
                  <a:pt x="7464" y="7049"/>
                </a:cubicBezTo>
                <a:lnTo>
                  <a:pt x="7488" y="6951"/>
                </a:lnTo>
                <a:lnTo>
                  <a:pt x="7488" y="6951"/>
                </a:lnTo>
                <a:cubicBezTo>
                  <a:pt x="7488" y="7040"/>
                  <a:pt x="7470" y="7237"/>
                  <a:pt x="7445" y="7493"/>
                </a:cubicBezTo>
                <a:lnTo>
                  <a:pt x="7445" y="7493"/>
                </a:lnTo>
                <a:cubicBezTo>
                  <a:pt x="7435" y="7507"/>
                  <a:pt x="7425" y="7522"/>
                  <a:pt x="7415" y="7537"/>
                </a:cubicBezTo>
                <a:lnTo>
                  <a:pt x="7440" y="7546"/>
                </a:lnTo>
                <a:lnTo>
                  <a:pt x="7440" y="7546"/>
                </a:lnTo>
                <a:cubicBezTo>
                  <a:pt x="7425" y="7698"/>
                  <a:pt x="7408" y="7869"/>
                  <a:pt x="7390" y="8049"/>
                </a:cubicBezTo>
                <a:lnTo>
                  <a:pt x="9073" y="8683"/>
                </a:lnTo>
                <a:cubicBezTo>
                  <a:pt x="9488" y="8024"/>
                  <a:pt x="9976" y="7268"/>
                  <a:pt x="10098" y="7073"/>
                </a:cubicBezTo>
                <a:lnTo>
                  <a:pt x="10098" y="7073"/>
                </a:lnTo>
                <a:lnTo>
                  <a:pt x="9951" y="7171"/>
                </a:lnTo>
                <a:lnTo>
                  <a:pt x="9951" y="7171"/>
                </a:lnTo>
                <a:lnTo>
                  <a:pt x="10119" y="6907"/>
                </a:lnTo>
                <a:lnTo>
                  <a:pt x="10119" y="6907"/>
                </a:lnTo>
                <a:cubicBezTo>
                  <a:pt x="10103" y="6944"/>
                  <a:pt x="10142" y="7109"/>
                  <a:pt x="10125" y="7143"/>
                </a:cubicBezTo>
                <a:lnTo>
                  <a:pt x="10125" y="7143"/>
                </a:lnTo>
                <a:cubicBezTo>
                  <a:pt x="10417" y="6730"/>
                  <a:pt x="10757" y="6365"/>
                  <a:pt x="11098" y="6000"/>
                </a:cubicBezTo>
                <a:cubicBezTo>
                  <a:pt x="11220" y="5878"/>
                  <a:pt x="11342" y="5756"/>
                  <a:pt x="11464" y="5659"/>
                </a:cubicBezTo>
                <a:lnTo>
                  <a:pt x="11659" y="5488"/>
                </a:lnTo>
                <a:cubicBezTo>
                  <a:pt x="11707" y="5463"/>
                  <a:pt x="11732" y="5439"/>
                  <a:pt x="11781" y="5415"/>
                </a:cubicBezTo>
                <a:lnTo>
                  <a:pt x="11829" y="5366"/>
                </a:lnTo>
                <a:cubicBezTo>
                  <a:pt x="11903" y="5293"/>
                  <a:pt x="12000" y="5244"/>
                  <a:pt x="12098" y="5195"/>
                </a:cubicBezTo>
                <a:cubicBezTo>
                  <a:pt x="12122" y="5195"/>
                  <a:pt x="12171" y="5171"/>
                  <a:pt x="12195" y="5171"/>
                </a:cubicBezTo>
                <a:lnTo>
                  <a:pt x="12268" y="5171"/>
                </a:lnTo>
                <a:lnTo>
                  <a:pt x="12268" y="5293"/>
                </a:lnTo>
                <a:cubicBezTo>
                  <a:pt x="12244" y="5415"/>
                  <a:pt x="12195" y="5415"/>
                  <a:pt x="12195" y="5415"/>
                </a:cubicBezTo>
                <a:cubicBezTo>
                  <a:pt x="12195" y="5427"/>
                  <a:pt x="12201" y="5433"/>
                  <a:pt x="12207" y="5433"/>
                </a:cubicBezTo>
                <a:cubicBezTo>
                  <a:pt x="12214" y="5433"/>
                  <a:pt x="12220" y="5427"/>
                  <a:pt x="12220" y="5415"/>
                </a:cubicBezTo>
                <a:cubicBezTo>
                  <a:pt x="12244" y="5415"/>
                  <a:pt x="12244" y="5415"/>
                  <a:pt x="12244" y="5439"/>
                </a:cubicBezTo>
                <a:cubicBezTo>
                  <a:pt x="12244" y="5488"/>
                  <a:pt x="12195" y="5488"/>
                  <a:pt x="12195" y="5488"/>
                </a:cubicBezTo>
                <a:cubicBezTo>
                  <a:pt x="12195" y="5488"/>
                  <a:pt x="12195" y="5519"/>
                  <a:pt x="12208" y="5519"/>
                </a:cubicBezTo>
                <a:cubicBezTo>
                  <a:pt x="12211" y="5519"/>
                  <a:pt x="12215" y="5517"/>
                  <a:pt x="12220" y="5512"/>
                </a:cubicBezTo>
                <a:cubicBezTo>
                  <a:pt x="12244" y="5512"/>
                  <a:pt x="12293" y="5439"/>
                  <a:pt x="12342" y="5390"/>
                </a:cubicBezTo>
                <a:lnTo>
                  <a:pt x="12342" y="5512"/>
                </a:lnTo>
                <a:lnTo>
                  <a:pt x="12293" y="5512"/>
                </a:lnTo>
                <a:cubicBezTo>
                  <a:pt x="12293" y="5512"/>
                  <a:pt x="12317" y="5512"/>
                  <a:pt x="12366" y="5537"/>
                </a:cubicBezTo>
                <a:cubicBezTo>
                  <a:pt x="12366" y="5561"/>
                  <a:pt x="12390" y="5561"/>
                  <a:pt x="12390" y="5585"/>
                </a:cubicBezTo>
                <a:cubicBezTo>
                  <a:pt x="12390" y="5610"/>
                  <a:pt x="12390" y="5610"/>
                  <a:pt x="12390" y="5634"/>
                </a:cubicBezTo>
                <a:lnTo>
                  <a:pt x="12390" y="5707"/>
                </a:lnTo>
                <a:cubicBezTo>
                  <a:pt x="12390" y="5976"/>
                  <a:pt x="12390" y="6268"/>
                  <a:pt x="12366" y="6561"/>
                </a:cubicBezTo>
                <a:cubicBezTo>
                  <a:pt x="12366" y="6707"/>
                  <a:pt x="12342" y="6854"/>
                  <a:pt x="12342" y="7000"/>
                </a:cubicBezTo>
                <a:lnTo>
                  <a:pt x="12293" y="7439"/>
                </a:lnTo>
                <a:cubicBezTo>
                  <a:pt x="12268" y="7439"/>
                  <a:pt x="12244" y="7293"/>
                  <a:pt x="12244" y="7171"/>
                </a:cubicBezTo>
                <a:cubicBezTo>
                  <a:pt x="12244" y="7268"/>
                  <a:pt x="12244" y="7341"/>
                  <a:pt x="12220" y="7439"/>
                </a:cubicBezTo>
                <a:cubicBezTo>
                  <a:pt x="12227" y="7415"/>
                  <a:pt x="12233" y="7406"/>
                  <a:pt x="12236" y="7406"/>
                </a:cubicBezTo>
                <a:cubicBezTo>
                  <a:pt x="12252" y="7406"/>
                  <a:pt x="12231" y="7601"/>
                  <a:pt x="12238" y="7601"/>
                </a:cubicBezTo>
                <a:cubicBezTo>
                  <a:pt x="12239" y="7601"/>
                  <a:pt x="12241" y="7596"/>
                  <a:pt x="12244" y="7585"/>
                </a:cubicBezTo>
                <a:lnTo>
                  <a:pt x="12244" y="7585"/>
                </a:lnTo>
                <a:cubicBezTo>
                  <a:pt x="12317" y="8000"/>
                  <a:pt x="12171" y="8561"/>
                  <a:pt x="12220" y="8951"/>
                </a:cubicBezTo>
                <a:lnTo>
                  <a:pt x="13073" y="9415"/>
                </a:lnTo>
                <a:cubicBezTo>
                  <a:pt x="13342" y="9585"/>
                  <a:pt x="13634" y="9707"/>
                  <a:pt x="13927" y="9829"/>
                </a:cubicBezTo>
                <a:cubicBezTo>
                  <a:pt x="13927" y="9902"/>
                  <a:pt x="13927" y="10000"/>
                  <a:pt x="13902" y="10073"/>
                </a:cubicBezTo>
                <a:cubicBezTo>
                  <a:pt x="13951" y="9951"/>
                  <a:pt x="13951" y="9829"/>
                  <a:pt x="13951" y="9732"/>
                </a:cubicBezTo>
                <a:lnTo>
                  <a:pt x="13878" y="9707"/>
                </a:lnTo>
                <a:cubicBezTo>
                  <a:pt x="13878" y="9439"/>
                  <a:pt x="13927" y="9634"/>
                  <a:pt x="13927" y="9390"/>
                </a:cubicBezTo>
                <a:cubicBezTo>
                  <a:pt x="13976" y="9390"/>
                  <a:pt x="13976" y="9610"/>
                  <a:pt x="13976" y="9829"/>
                </a:cubicBezTo>
                <a:cubicBezTo>
                  <a:pt x="14000" y="9683"/>
                  <a:pt x="14000" y="9512"/>
                  <a:pt x="13976" y="9366"/>
                </a:cubicBezTo>
                <a:cubicBezTo>
                  <a:pt x="13985" y="9299"/>
                  <a:pt x="13995" y="9288"/>
                  <a:pt x="14006" y="9288"/>
                </a:cubicBezTo>
                <a:cubicBezTo>
                  <a:pt x="14011" y="9288"/>
                  <a:pt x="14016" y="9290"/>
                  <a:pt x="14022" y="9290"/>
                </a:cubicBezTo>
                <a:cubicBezTo>
                  <a:pt x="14036" y="9290"/>
                  <a:pt x="14052" y="9278"/>
                  <a:pt x="14073" y="9195"/>
                </a:cubicBezTo>
                <a:cubicBezTo>
                  <a:pt x="14049" y="9000"/>
                  <a:pt x="14049" y="8829"/>
                  <a:pt x="14073" y="8634"/>
                </a:cubicBezTo>
                <a:cubicBezTo>
                  <a:pt x="14146" y="8195"/>
                  <a:pt x="14049" y="7951"/>
                  <a:pt x="14122" y="7537"/>
                </a:cubicBezTo>
                <a:lnTo>
                  <a:pt x="14122" y="7537"/>
                </a:lnTo>
                <a:lnTo>
                  <a:pt x="14122" y="7585"/>
                </a:lnTo>
                <a:cubicBezTo>
                  <a:pt x="14169" y="7444"/>
                  <a:pt x="14171" y="7165"/>
                  <a:pt x="14193" y="6882"/>
                </a:cubicBezTo>
                <a:lnTo>
                  <a:pt x="14193" y="6882"/>
                </a:lnTo>
                <a:cubicBezTo>
                  <a:pt x="14188" y="6910"/>
                  <a:pt x="14177" y="6934"/>
                  <a:pt x="14167" y="6934"/>
                </a:cubicBezTo>
                <a:cubicBezTo>
                  <a:pt x="14156" y="6934"/>
                  <a:pt x="14146" y="6906"/>
                  <a:pt x="14146" y="6829"/>
                </a:cubicBezTo>
                <a:cubicBezTo>
                  <a:pt x="14195" y="6537"/>
                  <a:pt x="14171" y="6293"/>
                  <a:pt x="14220" y="6073"/>
                </a:cubicBezTo>
                <a:lnTo>
                  <a:pt x="14171" y="5829"/>
                </a:lnTo>
                <a:lnTo>
                  <a:pt x="14171" y="5561"/>
                </a:lnTo>
                <a:cubicBezTo>
                  <a:pt x="14171" y="5366"/>
                  <a:pt x="14171" y="5195"/>
                  <a:pt x="14146" y="5024"/>
                </a:cubicBezTo>
                <a:cubicBezTo>
                  <a:pt x="14098" y="4634"/>
                  <a:pt x="14049" y="4171"/>
                  <a:pt x="13976" y="3659"/>
                </a:cubicBezTo>
                <a:lnTo>
                  <a:pt x="13317" y="3244"/>
                </a:lnTo>
                <a:cubicBezTo>
                  <a:pt x="13220" y="3171"/>
                  <a:pt x="13098" y="3122"/>
                  <a:pt x="12976" y="3049"/>
                </a:cubicBezTo>
                <a:lnTo>
                  <a:pt x="12537" y="2829"/>
                </a:lnTo>
                <a:cubicBezTo>
                  <a:pt x="12244" y="2927"/>
                  <a:pt x="11976" y="3073"/>
                  <a:pt x="11683" y="3195"/>
                </a:cubicBezTo>
                <a:cubicBezTo>
                  <a:pt x="11537" y="3268"/>
                  <a:pt x="11390" y="3341"/>
                  <a:pt x="11268" y="3439"/>
                </a:cubicBezTo>
                <a:lnTo>
                  <a:pt x="11049" y="3561"/>
                </a:lnTo>
                <a:cubicBezTo>
                  <a:pt x="10976" y="3585"/>
                  <a:pt x="10903" y="3659"/>
                  <a:pt x="10829" y="3683"/>
                </a:cubicBezTo>
                <a:lnTo>
                  <a:pt x="10610" y="3829"/>
                </a:lnTo>
                <a:lnTo>
                  <a:pt x="10488" y="3951"/>
                </a:lnTo>
                <a:lnTo>
                  <a:pt x="10244" y="4122"/>
                </a:lnTo>
                <a:cubicBezTo>
                  <a:pt x="10098" y="4268"/>
                  <a:pt x="9951" y="4390"/>
                  <a:pt x="9829" y="4512"/>
                </a:cubicBezTo>
                <a:cubicBezTo>
                  <a:pt x="9812" y="4530"/>
                  <a:pt x="9794" y="4548"/>
                  <a:pt x="9776" y="4565"/>
                </a:cubicBezTo>
                <a:lnTo>
                  <a:pt x="9776" y="4565"/>
                </a:lnTo>
                <a:cubicBezTo>
                  <a:pt x="9804" y="4117"/>
                  <a:pt x="9797" y="3672"/>
                  <a:pt x="9756" y="3244"/>
                </a:cubicBezTo>
                <a:cubicBezTo>
                  <a:pt x="9781" y="3122"/>
                  <a:pt x="9781" y="3000"/>
                  <a:pt x="9756" y="2878"/>
                </a:cubicBezTo>
                <a:cubicBezTo>
                  <a:pt x="9756" y="2756"/>
                  <a:pt x="9732" y="2634"/>
                  <a:pt x="9707" y="2512"/>
                </a:cubicBezTo>
                <a:lnTo>
                  <a:pt x="9317" y="2171"/>
                </a:lnTo>
                <a:lnTo>
                  <a:pt x="9317" y="2171"/>
                </a:lnTo>
                <a:cubicBezTo>
                  <a:pt x="9366" y="2244"/>
                  <a:pt x="9390" y="2268"/>
                  <a:pt x="9366" y="2268"/>
                </a:cubicBezTo>
                <a:cubicBezTo>
                  <a:pt x="9342" y="2268"/>
                  <a:pt x="9317" y="2244"/>
                  <a:pt x="9268" y="2220"/>
                </a:cubicBezTo>
                <a:lnTo>
                  <a:pt x="9098" y="2049"/>
                </a:lnTo>
                <a:cubicBezTo>
                  <a:pt x="8927" y="1976"/>
                  <a:pt x="8927" y="2000"/>
                  <a:pt x="8903" y="1976"/>
                </a:cubicBezTo>
                <a:cubicBezTo>
                  <a:pt x="8878" y="1976"/>
                  <a:pt x="8854" y="1976"/>
                  <a:pt x="8805" y="1951"/>
                </a:cubicBezTo>
                <a:lnTo>
                  <a:pt x="8683" y="1927"/>
                </a:lnTo>
                <a:lnTo>
                  <a:pt x="8464" y="1829"/>
                </a:lnTo>
                <a:lnTo>
                  <a:pt x="8366" y="1805"/>
                </a:lnTo>
                <a:cubicBezTo>
                  <a:pt x="8220" y="1854"/>
                  <a:pt x="8049" y="1927"/>
                  <a:pt x="7829" y="2000"/>
                </a:cubicBezTo>
                <a:lnTo>
                  <a:pt x="7683" y="2073"/>
                </a:lnTo>
                <a:lnTo>
                  <a:pt x="7488" y="2171"/>
                </a:lnTo>
                <a:lnTo>
                  <a:pt x="7122" y="2366"/>
                </a:lnTo>
                <a:cubicBezTo>
                  <a:pt x="6878" y="2537"/>
                  <a:pt x="6586" y="2707"/>
                  <a:pt x="6342" y="2927"/>
                </a:cubicBezTo>
                <a:cubicBezTo>
                  <a:pt x="6171" y="3073"/>
                  <a:pt x="6000" y="3220"/>
                  <a:pt x="5829" y="3366"/>
                </a:cubicBezTo>
                <a:lnTo>
                  <a:pt x="5342" y="3805"/>
                </a:lnTo>
                <a:cubicBezTo>
                  <a:pt x="5220" y="3902"/>
                  <a:pt x="5244" y="3902"/>
                  <a:pt x="5195" y="3927"/>
                </a:cubicBezTo>
                <a:lnTo>
                  <a:pt x="5147" y="3976"/>
                </a:lnTo>
                <a:cubicBezTo>
                  <a:pt x="5073" y="4049"/>
                  <a:pt x="5000" y="4098"/>
                  <a:pt x="4927" y="4122"/>
                </a:cubicBezTo>
                <a:cubicBezTo>
                  <a:pt x="4903" y="4146"/>
                  <a:pt x="4854" y="4171"/>
                  <a:pt x="4805" y="4171"/>
                </a:cubicBezTo>
                <a:lnTo>
                  <a:pt x="4781" y="4195"/>
                </a:lnTo>
                <a:cubicBezTo>
                  <a:pt x="4781" y="4171"/>
                  <a:pt x="4781" y="4146"/>
                  <a:pt x="4781" y="4122"/>
                </a:cubicBezTo>
                <a:cubicBezTo>
                  <a:pt x="4781" y="4098"/>
                  <a:pt x="4781" y="4049"/>
                  <a:pt x="4781" y="4000"/>
                </a:cubicBezTo>
                <a:lnTo>
                  <a:pt x="4781" y="3976"/>
                </a:lnTo>
                <a:cubicBezTo>
                  <a:pt x="4781" y="3951"/>
                  <a:pt x="4781" y="3927"/>
                  <a:pt x="4781" y="3902"/>
                </a:cubicBezTo>
                <a:lnTo>
                  <a:pt x="4781" y="3756"/>
                </a:lnTo>
                <a:cubicBezTo>
                  <a:pt x="4781" y="3512"/>
                  <a:pt x="4830" y="3293"/>
                  <a:pt x="4830" y="3049"/>
                </a:cubicBezTo>
                <a:cubicBezTo>
                  <a:pt x="4854" y="2805"/>
                  <a:pt x="4878" y="2537"/>
                  <a:pt x="4903" y="2293"/>
                </a:cubicBezTo>
                <a:cubicBezTo>
                  <a:pt x="4951" y="1781"/>
                  <a:pt x="4976" y="1293"/>
                  <a:pt x="5025" y="829"/>
                </a:cubicBezTo>
                <a:lnTo>
                  <a:pt x="4781" y="610"/>
                </a:lnTo>
                <a:lnTo>
                  <a:pt x="4756" y="585"/>
                </a:lnTo>
                <a:lnTo>
                  <a:pt x="4756" y="561"/>
                </a:lnTo>
                <a:lnTo>
                  <a:pt x="4732" y="537"/>
                </a:lnTo>
                <a:lnTo>
                  <a:pt x="4683" y="464"/>
                </a:lnTo>
                <a:lnTo>
                  <a:pt x="4561" y="342"/>
                </a:lnTo>
                <a:lnTo>
                  <a:pt x="4561" y="342"/>
                </a:lnTo>
                <a:cubicBezTo>
                  <a:pt x="4391" y="195"/>
                  <a:pt x="4439" y="146"/>
                  <a:pt x="4342" y="49"/>
                </a:cubicBezTo>
                <a:lnTo>
                  <a:pt x="43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9" name="Google Shape;749;p22"/>
          <p:cNvSpPr/>
          <p:nvPr/>
        </p:nvSpPr>
        <p:spPr>
          <a:xfrm rot="-8386467">
            <a:off x="6233631" y="6765831"/>
            <a:ext cx="715860" cy="483985"/>
          </a:xfrm>
          <a:custGeom>
            <a:avLst/>
            <a:gdLst/>
            <a:ahLst/>
            <a:cxnLst/>
            <a:rect l="l" t="t" r="r" b="b"/>
            <a:pathLst>
              <a:path w="16415" h="11098" extrusionOk="0">
                <a:moveTo>
                  <a:pt x="14537" y="2268"/>
                </a:moveTo>
                <a:cubicBezTo>
                  <a:pt x="14546" y="2287"/>
                  <a:pt x="14555" y="2306"/>
                  <a:pt x="14564" y="2325"/>
                </a:cubicBezTo>
                <a:lnTo>
                  <a:pt x="14564" y="2325"/>
                </a:lnTo>
                <a:cubicBezTo>
                  <a:pt x="14559" y="2307"/>
                  <a:pt x="14549" y="2287"/>
                  <a:pt x="14537" y="2268"/>
                </a:cubicBezTo>
                <a:close/>
                <a:moveTo>
                  <a:pt x="11890" y="6000"/>
                </a:moveTo>
                <a:lnTo>
                  <a:pt x="11890" y="6000"/>
                </a:lnTo>
                <a:cubicBezTo>
                  <a:pt x="11886" y="6017"/>
                  <a:pt x="11882" y="6034"/>
                  <a:pt x="11878" y="6049"/>
                </a:cubicBezTo>
                <a:cubicBezTo>
                  <a:pt x="11887" y="6040"/>
                  <a:pt x="11891" y="6022"/>
                  <a:pt x="11890" y="6000"/>
                </a:cubicBezTo>
                <a:close/>
                <a:moveTo>
                  <a:pt x="6388" y="9388"/>
                </a:moveTo>
                <a:lnTo>
                  <a:pt x="6388" y="9388"/>
                </a:lnTo>
                <a:cubicBezTo>
                  <a:pt x="6383" y="9395"/>
                  <a:pt x="6380" y="9400"/>
                  <a:pt x="6381" y="9400"/>
                </a:cubicBezTo>
                <a:cubicBezTo>
                  <a:pt x="6381" y="9400"/>
                  <a:pt x="6384" y="9397"/>
                  <a:pt x="6391" y="9390"/>
                </a:cubicBezTo>
                <a:cubicBezTo>
                  <a:pt x="6391" y="9390"/>
                  <a:pt x="6390" y="9389"/>
                  <a:pt x="6388" y="9388"/>
                </a:cubicBezTo>
                <a:close/>
                <a:moveTo>
                  <a:pt x="13000" y="0"/>
                </a:moveTo>
                <a:lnTo>
                  <a:pt x="12171" y="49"/>
                </a:lnTo>
                <a:cubicBezTo>
                  <a:pt x="12074" y="49"/>
                  <a:pt x="12000" y="73"/>
                  <a:pt x="11903" y="73"/>
                </a:cubicBezTo>
                <a:lnTo>
                  <a:pt x="11659" y="146"/>
                </a:lnTo>
                <a:lnTo>
                  <a:pt x="11391" y="220"/>
                </a:lnTo>
                <a:lnTo>
                  <a:pt x="11000" y="293"/>
                </a:lnTo>
                <a:cubicBezTo>
                  <a:pt x="10952" y="439"/>
                  <a:pt x="10903" y="610"/>
                  <a:pt x="10878" y="756"/>
                </a:cubicBezTo>
                <a:cubicBezTo>
                  <a:pt x="10830" y="902"/>
                  <a:pt x="10781" y="1073"/>
                  <a:pt x="10757" y="1219"/>
                </a:cubicBezTo>
                <a:cubicBezTo>
                  <a:pt x="10708" y="1561"/>
                  <a:pt x="10635" y="1878"/>
                  <a:pt x="10586" y="2219"/>
                </a:cubicBezTo>
                <a:cubicBezTo>
                  <a:pt x="10561" y="2366"/>
                  <a:pt x="10513" y="2537"/>
                  <a:pt x="10488" y="2707"/>
                </a:cubicBezTo>
                <a:cubicBezTo>
                  <a:pt x="10464" y="2854"/>
                  <a:pt x="10439" y="3024"/>
                  <a:pt x="10439" y="3195"/>
                </a:cubicBezTo>
                <a:cubicBezTo>
                  <a:pt x="10415" y="3341"/>
                  <a:pt x="10391" y="3561"/>
                  <a:pt x="10366" y="3732"/>
                </a:cubicBezTo>
                <a:cubicBezTo>
                  <a:pt x="10318" y="4024"/>
                  <a:pt x="10293" y="4341"/>
                  <a:pt x="10269" y="4585"/>
                </a:cubicBezTo>
                <a:cubicBezTo>
                  <a:pt x="10269" y="4707"/>
                  <a:pt x="10220" y="4829"/>
                  <a:pt x="10220" y="4927"/>
                </a:cubicBezTo>
                <a:cubicBezTo>
                  <a:pt x="10220" y="4975"/>
                  <a:pt x="10220" y="5000"/>
                  <a:pt x="10196" y="5049"/>
                </a:cubicBezTo>
                <a:cubicBezTo>
                  <a:pt x="10196" y="5097"/>
                  <a:pt x="10171" y="5146"/>
                  <a:pt x="10171" y="5195"/>
                </a:cubicBezTo>
                <a:cubicBezTo>
                  <a:pt x="10171" y="5244"/>
                  <a:pt x="10147" y="5293"/>
                  <a:pt x="10147" y="5317"/>
                </a:cubicBezTo>
                <a:cubicBezTo>
                  <a:pt x="10122" y="5293"/>
                  <a:pt x="10074" y="5268"/>
                  <a:pt x="10049" y="5244"/>
                </a:cubicBezTo>
                <a:lnTo>
                  <a:pt x="9927" y="5146"/>
                </a:lnTo>
                <a:lnTo>
                  <a:pt x="9171" y="4366"/>
                </a:lnTo>
                <a:cubicBezTo>
                  <a:pt x="8927" y="4097"/>
                  <a:pt x="8683" y="3854"/>
                  <a:pt x="8440" y="3634"/>
                </a:cubicBezTo>
                <a:lnTo>
                  <a:pt x="8074" y="3268"/>
                </a:lnTo>
                <a:cubicBezTo>
                  <a:pt x="7879" y="3097"/>
                  <a:pt x="7683" y="2902"/>
                  <a:pt x="7513" y="2780"/>
                </a:cubicBezTo>
                <a:cubicBezTo>
                  <a:pt x="7269" y="2537"/>
                  <a:pt x="6952" y="2268"/>
                  <a:pt x="6635" y="2024"/>
                </a:cubicBezTo>
                <a:cubicBezTo>
                  <a:pt x="6562" y="2024"/>
                  <a:pt x="6513" y="2024"/>
                  <a:pt x="6464" y="2049"/>
                </a:cubicBezTo>
                <a:lnTo>
                  <a:pt x="6318" y="2049"/>
                </a:lnTo>
                <a:cubicBezTo>
                  <a:pt x="6488" y="2049"/>
                  <a:pt x="6440" y="2098"/>
                  <a:pt x="6318" y="2122"/>
                </a:cubicBezTo>
                <a:cubicBezTo>
                  <a:pt x="5708" y="2195"/>
                  <a:pt x="5927" y="2171"/>
                  <a:pt x="5805" y="2195"/>
                </a:cubicBezTo>
                <a:cubicBezTo>
                  <a:pt x="5805" y="2195"/>
                  <a:pt x="5757" y="2219"/>
                  <a:pt x="5708" y="2268"/>
                </a:cubicBezTo>
                <a:lnTo>
                  <a:pt x="5488" y="2390"/>
                </a:lnTo>
                <a:cubicBezTo>
                  <a:pt x="5366" y="2439"/>
                  <a:pt x="5269" y="2512"/>
                  <a:pt x="5074" y="2610"/>
                </a:cubicBezTo>
                <a:cubicBezTo>
                  <a:pt x="5025" y="2805"/>
                  <a:pt x="4952" y="2976"/>
                  <a:pt x="4903" y="3219"/>
                </a:cubicBezTo>
                <a:cubicBezTo>
                  <a:pt x="4879" y="3341"/>
                  <a:pt x="4830" y="3463"/>
                  <a:pt x="4805" y="3585"/>
                </a:cubicBezTo>
                <a:cubicBezTo>
                  <a:pt x="4757" y="3707"/>
                  <a:pt x="4732" y="3829"/>
                  <a:pt x="4708" y="3976"/>
                </a:cubicBezTo>
                <a:cubicBezTo>
                  <a:pt x="4683" y="4097"/>
                  <a:pt x="4659" y="4244"/>
                  <a:pt x="4635" y="4390"/>
                </a:cubicBezTo>
                <a:cubicBezTo>
                  <a:pt x="4635" y="4463"/>
                  <a:pt x="4610" y="4536"/>
                  <a:pt x="4610" y="4610"/>
                </a:cubicBezTo>
                <a:cubicBezTo>
                  <a:pt x="4610" y="4658"/>
                  <a:pt x="4610" y="4707"/>
                  <a:pt x="4586" y="4756"/>
                </a:cubicBezTo>
                <a:cubicBezTo>
                  <a:pt x="4562" y="4951"/>
                  <a:pt x="4562" y="5146"/>
                  <a:pt x="4537" y="5341"/>
                </a:cubicBezTo>
                <a:cubicBezTo>
                  <a:pt x="4513" y="5732"/>
                  <a:pt x="4513" y="6146"/>
                  <a:pt x="4537" y="6536"/>
                </a:cubicBezTo>
                <a:lnTo>
                  <a:pt x="4537" y="6683"/>
                </a:lnTo>
                <a:lnTo>
                  <a:pt x="4537" y="6805"/>
                </a:lnTo>
                <a:cubicBezTo>
                  <a:pt x="4537" y="6829"/>
                  <a:pt x="4537" y="6878"/>
                  <a:pt x="4537" y="6902"/>
                </a:cubicBezTo>
                <a:cubicBezTo>
                  <a:pt x="4562" y="6975"/>
                  <a:pt x="4562" y="7049"/>
                  <a:pt x="4586" y="7122"/>
                </a:cubicBezTo>
                <a:lnTo>
                  <a:pt x="4635" y="7195"/>
                </a:lnTo>
                <a:lnTo>
                  <a:pt x="4659" y="7219"/>
                </a:lnTo>
                <a:cubicBezTo>
                  <a:pt x="4647" y="7232"/>
                  <a:pt x="4635" y="7238"/>
                  <a:pt x="4623" y="7238"/>
                </a:cubicBezTo>
                <a:cubicBezTo>
                  <a:pt x="4610" y="7238"/>
                  <a:pt x="4598" y="7232"/>
                  <a:pt x="4586" y="7219"/>
                </a:cubicBezTo>
                <a:cubicBezTo>
                  <a:pt x="4537" y="7219"/>
                  <a:pt x="4488" y="7195"/>
                  <a:pt x="4440" y="7171"/>
                </a:cubicBezTo>
                <a:lnTo>
                  <a:pt x="4415" y="7171"/>
                </a:lnTo>
                <a:lnTo>
                  <a:pt x="4415" y="7146"/>
                </a:lnTo>
                <a:cubicBezTo>
                  <a:pt x="4366" y="7146"/>
                  <a:pt x="4318" y="7097"/>
                  <a:pt x="4269" y="7073"/>
                </a:cubicBezTo>
                <a:cubicBezTo>
                  <a:pt x="4244" y="7049"/>
                  <a:pt x="4196" y="7024"/>
                  <a:pt x="4171" y="7000"/>
                </a:cubicBezTo>
                <a:lnTo>
                  <a:pt x="4098" y="6951"/>
                </a:lnTo>
                <a:lnTo>
                  <a:pt x="4049" y="6902"/>
                </a:lnTo>
                <a:lnTo>
                  <a:pt x="3927" y="6805"/>
                </a:lnTo>
                <a:cubicBezTo>
                  <a:pt x="3757" y="6683"/>
                  <a:pt x="3610" y="6536"/>
                  <a:pt x="3440" y="6414"/>
                </a:cubicBezTo>
                <a:lnTo>
                  <a:pt x="2684" y="5805"/>
                </a:lnTo>
                <a:lnTo>
                  <a:pt x="2025" y="5244"/>
                </a:lnTo>
                <a:cubicBezTo>
                  <a:pt x="1830" y="5097"/>
                  <a:pt x="1684" y="5000"/>
                  <a:pt x="1586" y="4902"/>
                </a:cubicBezTo>
                <a:lnTo>
                  <a:pt x="1586" y="4902"/>
                </a:lnTo>
                <a:lnTo>
                  <a:pt x="1684" y="5000"/>
                </a:lnTo>
                <a:lnTo>
                  <a:pt x="1684" y="5000"/>
                </a:lnTo>
                <a:lnTo>
                  <a:pt x="1586" y="4927"/>
                </a:lnTo>
                <a:cubicBezTo>
                  <a:pt x="1366" y="5000"/>
                  <a:pt x="1147" y="5000"/>
                  <a:pt x="927" y="5000"/>
                </a:cubicBezTo>
                <a:cubicBezTo>
                  <a:pt x="976" y="5049"/>
                  <a:pt x="806" y="5097"/>
                  <a:pt x="659" y="5097"/>
                </a:cubicBezTo>
                <a:lnTo>
                  <a:pt x="635" y="5097"/>
                </a:lnTo>
                <a:lnTo>
                  <a:pt x="586" y="5122"/>
                </a:lnTo>
                <a:cubicBezTo>
                  <a:pt x="537" y="5195"/>
                  <a:pt x="464" y="5268"/>
                  <a:pt x="367" y="5390"/>
                </a:cubicBezTo>
                <a:lnTo>
                  <a:pt x="318" y="5463"/>
                </a:lnTo>
                <a:cubicBezTo>
                  <a:pt x="269" y="5512"/>
                  <a:pt x="245" y="5536"/>
                  <a:pt x="220" y="5585"/>
                </a:cubicBezTo>
                <a:lnTo>
                  <a:pt x="49" y="5780"/>
                </a:lnTo>
                <a:lnTo>
                  <a:pt x="49" y="6073"/>
                </a:lnTo>
                <a:lnTo>
                  <a:pt x="1" y="6024"/>
                </a:lnTo>
                <a:lnTo>
                  <a:pt x="1" y="6024"/>
                </a:lnTo>
                <a:cubicBezTo>
                  <a:pt x="25" y="6317"/>
                  <a:pt x="74" y="6707"/>
                  <a:pt x="74" y="7073"/>
                </a:cubicBezTo>
                <a:cubicBezTo>
                  <a:pt x="74" y="7244"/>
                  <a:pt x="98" y="7414"/>
                  <a:pt x="123" y="7610"/>
                </a:cubicBezTo>
                <a:cubicBezTo>
                  <a:pt x="147" y="7756"/>
                  <a:pt x="171" y="7902"/>
                  <a:pt x="196" y="8000"/>
                </a:cubicBezTo>
                <a:cubicBezTo>
                  <a:pt x="196" y="8122"/>
                  <a:pt x="220" y="8244"/>
                  <a:pt x="245" y="8390"/>
                </a:cubicBezTo>
                <a:cubicBezTo>
                  <a:pt x="245" y="8439"/>
                  <a:pt x="245" y="8488"/>
                  <a:pt x="269" y="8536"/>
                </a:cubicBezTo>
                <a:cubicBezTo>
                  <a:pt x="269" y="8585"/>
                  <a:pt x="269" y="8610"/>
                  <a:pt x="293" y="8658"/>
                </a:cubicBezTo>
                <a:cubicBezTo>
                  <a:pt x="318" y="8853"/>
                  <a:pt x="367" y="9049"/>
                  <a:pt x="391" y="9268"/>
                </a:cubicBezTo>
                <a:cubicBezTo>
                  <a:pt x="440" y="9463"/>
                  <a:pt x="513" y="9683"/>
                  <a:pt x="562" y="9878"/>
                </a:cubicBezTo>
                <a:cubicBezTo>
                  <a:pt x="635" y="10073"/>
                  <a:pt x="708" y="10268"/>
                  <a:pt x="806" y="10488"/>
                </a:cubicBezTo>
                <a:lnTo>
                  <a:pt x="806" y="10561"/>
                </a:lnTo>
                <a:cubicBezTo>
                  <a:pt x="806" y="10609"/>
                  <a:pt x="806" y="10683"/>
                  <a:pt x="830" y="10756"/>
                </a:cubicBezTo>
                <a:lnTo>
                  <a:pt x="903" y="11024"/>
                </a:lnTo>
                <a:lnTo>
                  <a:pt x="952" y="11097"/>
                </a:lnTo>
                <a:lnTo>
                  <a:pt x="1220" y="11097"/>
                </a:lnTo>
                <a:cubicBezTo>
                  <a:pt x="1391" y="11097"/>
                  <a:pt x="1586" y="11073"/>
                  <a:pt x="1781" y="11024"/>
                </a:cubicBezTo>
                <a:cubicBezTo>
                  <a:pt x="2171" y="10902"/>
                  <a:pt x="2537" y="10609"/>
                  <a:pt x="2488" y="10146"/>
                </a:cubicBezTo>
                <a:lnTo>
                  <a:pt x="2537" y="10146"/>
                </a:lnTo>
                <a:cubicBezTo>
                  <a:pt x="2537" y="10146"/>
                  <a:pt x="2464" y="10000"/>
                  <a:pt x="2464" y="10000"/>
                </a:cubicBezTo>
                <a:cubicBezTo>
                  <a:pt x="2415" y="9780"/>
                  <a:pt x="2318" y="9683"/>
                  <a:pt x="2366" y="9683"/>
                </a:cubicBezTo>
                <a:lnTo>
                  <a:pt x="2464" y="9975"/>
                </a:lnTo>
                <a:cubicBezTo>
                  <a:pt x="2445" y="9889"/>
                  <a:pt x="2441" y="9859"/>
                  <a:pt x="2447" y="9859"/>
                </a:cubicBezTo>
                <a:cubicBezTo>
                  <a:pt x="2457" y="9859"/>
                  <a:pt x="2493" y="9931"/>
                  <a:pt x="2537" y="9975"/>
                </a:cubicBezTo>
                <a:cubicBezTo>
                  <a:pt x="2488" y="9878"/>
                  <a:pt x="2488" y="9805"/>
                  <a:pt x="2464" y="9731"/>
                </a:cubicBezTo>
                <a:cubicBezTo>
                  <a:pt x="2458" y="9720"/>
                  <a:pt x="2455" y="9715"/>
                  <a:pt x="2454" y="9715"/>
                </a:cubicBezTo>
                <a:cubicBezTo>
                  <a:pt x="2450" y="9715"/>
                  <a:pt x="2464" y="9767"/>
                  <a:pt x="2464" y="9805"/>
                </a:cubicBezTo>
                <a:cubicBezTo>
                  <a:pt x="2391" y="9683"/>
                  <a:pt x="2318" y="9536"/>
                  <a:pt x="2269" y="9414"/>
                </a:cubicBezTo>
                <a:cubicBezTo>
                  <a:pt x="2220" y="9195"/>
                  <a:pt x="2342" y="9366"/>
                  <a:pt x="2269" y="9097"/>
                </a:cubicBezTo>
                <a:cubicBezTo>
                  <a:pt x="2220" y="8878"/>
                  <a:pt x="2171" y="8683"/>
                  <a:pt x="2123" y="8463"/>
                </a:cubicBezTo>
                <a:lnTo>
                  <a:pt x="2049" y="8122"/>
                </a:lnTo>
                <a:lnTo>
                  <a:pt x="2049" y="8049"/>
                </a:lnTo>
                <a:lnTo>
                  <a:pt x="2049" y="8024"/>
                </a:lnTo>
                <a:cubicBezTo>
                  <a:pt x="2049" y="7975"/>
                  <a:pt x="2049" y="7951"/>
                  <a:pt x="2074" y="7927"/>
                </a:cubicBezTo>
                <a:lnTo>
                  <a:pt x="2074" y="7878"/>
                </a:lnTo>
                <a:lnTo>
                  <a:pt x="2098" y="7878"/>
                </a:lnTo>
                <a:cubicBezTo>
                  <a:pt x="2123" y="7902"/>
                  <a:pt x="2098" y="7902"/>
                  <a:pt x="2123" y="7927"/>
                </a:cubicBezTo>
                <a:lnTo>
                  <a:pt x="2147" y="7927"/>
                </a:lnTo>
                <a:cubicBezTo>
                  <a:pt x="2147" y="7943"/>
                  <a:pt x="2147" y="7959"/>
                  <a:pt x="2147" y="7975"/>
                </a:cubicBezTo>
                <a:lnTo>
                  <a:pt x="2220" y="8049"/>
                </a:lnTo>
                <a:lnTo>
                  <a:pt x="2586" y="8317"/>
                </a:lnTo>
                <a:cubicBezTo>
                  <a:pt x="2635" y="8366"/>
                  <a:pt x="2708" y="8414"/>
                  <a:pt x="2781" y="8463"/>
                </a:cubicBezTo>
                <a:cubicBezTo>
                  <a:pt x="2830" y="8512"/>
                  <a:pt x="2879" y="8536"/>
                  <a:pt x="3001" y="8634"/>
                </a:cubicBezTo>
                <a:lnTo>
                  <a:pt x="3635" y="9073"/>
                </a:lnTo>
                <a:cubicBezTo>
                  <a:pt x="4025" y="9317"/>
                  <a:pt x="4293" y="9463"/>
                  <a:pt x="4293" y="9463"/>
                </a:cubicBezTo>
                <a:lnTo>
                  <a:pt x="4342" y="9390"/>
                </a:lnTo>
                <a:cubicBezTo>
                  <a:pt x="4513" y="9463"/>
                  <a:pt x="4659" y="9561"/>
                  <a:pt x="4805" y="9683"/>
                </a:cubicBezTo>
                <a:cubicBezTo>
                  <a:pt x="4830" y="9731"/>
                  <a:pt x="4879" y="9756"/>
                  <a:pt x="4903" y="9780"/>
                </a:cubicBezTo>
                <a:lnTo>
                  <a:pt x="5025" y="9853"/>
                </a:lnTo>
                <a:lnTo>
                  <a:pt x="5220" y="9927"/>
                </a:lnTo>
                <a:cubicBezTo>
                  <a:pt x="5391" y="9951"/>
                  <a:pt x="5562" y="10000"/>
                  <a:pt x="5732" y="10097"/>
                </a:cubicBezTo>
                <a:cubicBezTo>
                  <a:pt x="5805" y="10024"/>
                  <a:pt x="5879" y="9951"/>
                  <a:pt x="5952" y="9878"/>
                </a:cubicBezTo>
                <a:lnTo>
                  <a:pt x="6025" y="9805"/>
                </a:lnTo>
                <a:cubicBezTo>
                  <a:pt x="6025" y="9780"/>
                  <a:pt x="6049" y="9756"/>
                  <a:pt x="6049" y="9731"/>
                </a:cubicBezTo>
                <a:cubicBezTo>
                  <a:pt x="6049" y="9731"/>
                  <a:pt x="6146" y="9654"/>
                  <a:pt x="6167" y="9654"/>
                </a:cubicBezTo>
                <a:cubicBezTo>
                  <a:pt x="6170" y="9654"/>
                  <a:pt x="6171" y="9656"/>
                  <a:pt x="6171" y="9658"/>
                </a:cubicBezTo>
                <a:cubicBezTo>
                  <a:pt x="6171" y="9585"/>
                  <a:pt x="6269" y="9536"/>
                  <a:pt x="6342" y="9463"/>
                </a:cubicBezTo>
                <a:cubicBezTo>
                  <a:pt x="6357" y="9440"/>
                  <a:pt x="6361" y="9431"/>
                  <a:pt x="6357" y="9431"/>
                </a:cubicBezTo>
                <a:cubicBezTo>
                  <a:pt x="6349" y="9431"/>
                  <a:pt x="6310" y="9471"/>
                  <a:pt x="6293" y="9488"/>
                </a:cubicBezTo>
                <a:lnTo>
                  <a:pt x="6366" y="9390"/>
                </a:lnTo>
                <a:cubicBezTo>
                  <a:pt x="6366" y="9382"/>
                  <a:pt x="6369" y="9379"/>
                  <a:pt x="6373" y="9379"/>
                </a:cubicBezTo>
                <a:cubicBezTo>
                  <a:pt x="6378" y="9379"/>
                  <a:pt x="6385" y="9384"/>
                  <a:pt x="6388" y="9388"/>
                </a:cubicBezTo>
                <a:lnTo>
                  <a:pt x="6388" y="9388"/>
                </a:lnTo>
                <a:cubicBezTo>
                  <a:pt x="6395" y="9378"/>
                  <a:pt x="6405" y="9361"/>
                  <a:pt x="6415" y="9341"/>
                </a:cubicBezTo>
                <a:cubicBezTo>
                  <a:pt x="6464" y="9244"/>
                  <a:pt x="6586" y="9097"/>
                  <a:pt x="7074" y="8488"/>
                </a:cubicBezTo>
                <a:cubicBezTo>
                  <a:pt x="7025" y="8366"/>
                  <a:pt x="6976" y="8268"/>
                  <a:pt x="6927" y="8146"/>
                </a:cubicBezTo>
                <a:lnTo>
                  <a:pt x="6854" y="8000"/>
                </a:lnTo>
                <a:cubicBezTo>
                  <a:pt x="6830" y="7951"/>
                  <a:pt x="6805" y="7878"/>
                  <a:pt x="6805" y="7829"/>
                </a:cubicBezTo>
                <a:cubicBezTo>
                  <a:pt x="6757" y="7658"/>
                  <a:pt x="6708" y="7463"/>
                  <a:pt x="6683" y="7268"/>
                </a:cubicBezTo>
                <a:cubicBezTo>
                  <a:pt x="6659" y="7171"/>
                  <a:pt x="6635" y="7073"/>
                  <a:pt x="6610" y="6975"/>
                </a:cubicBezTo>
                <a:lnTo>
                  <a:pt x="6586" y="6683"/>
                </a:lnTo>
                <a:lnTo>
                  <a:pt x="6562" y="6561"/>
                </a:lnTo>
                <a:lnTo>
                  <a:pt x="6562" y="6488"/>
                </a:lnTo>
                <a:lnTo>
                  <a:pt x="6562" y="6366"/>
                </a:lnTo>
                <a:cubicBezTo>
                  <a:pt x="6562" y="6024"/>
                  <a:pt x="6562" y="5707"/>
                  <a:pt x="6586" y="5366"/>
                </a:cubicBezTo>
                <a:cubicBezTo>
                  <a:pt x="6586" y="5219"/>
                  <a:pt x="6610" y="5073"/>
                  <a:pt x="6610" y="4927"/>
                </a:cubicBezTo>
                <a:lnTo>
                  <a:pt x="6610" y="4878"/>
                </a:lnTo>
                <a:cubicBezTo>
                  <a:pt x="6598" y="4854"/>
                  <a:pt x="6598" y="4854"/>
                  <a:pt x="6592" y="4854"/>
                </a:cubicBezTo>
                <a:cubicBezTo>
                  <a:pt x="6586" y="4854"/>
                  <a:pt x="6574" y="4854"/>
                  <a:pt x="6537" y="4829"/>
                </a:cubicBezTo>
                <a:cubicBezTo>
                  <a:pt x="6464" y="4780"/>
                  <a:pt x="6561" y="4805"/>
                  <a:pt x="6537" y="4756"/>
                </a:cubicBezTo>
                <a:lnTo>
                  <a:pt x="6537" y="4756"/>
                </a:lnTo>
                <a:cubicBezTo>
                  <a:pt x="6562" y="4805"/>
                  <a:pt x="6586" y="4805"/>
                  <a:pt x="6586" y="4805"/>
                </a:cubicBezTo>
                <a:cubicBezTo>
                  <a:pt x="6586" y="4805"/>
                  <a:pt x="6586" y="4805"/>
                  <a:pt x="6635" y="4902"/>
                </a:cubicBezTo>
                <a:lnTo>
                  <a:pt x="6610" y="4805"/>
                </a:lnTo>
                <a:lnTo>
                  <a:pt x="6635" y="4854"/>
                </a:lnTo>
                <a:cubicBezTo>
                  <a:pt x="6635" y="4854"/>
                  <a:pt x="6635" y="4829"/>
                  <a:pt x="6635" y="4829"/>
                </a:cubicBezTo>
                <a:cubicBezTo>
                  <a:pt x="6635" y="4800"/>
                  <a:pt x="6635" y="4790"/>
                  <a:pt x="6636" y="4790"/>
                </a:cubicBezTo>
                <a:cubicBezTo>
                  <a:pt x="6638" y="4790"/>
                  <a:pt x="6644" y="4814"/>
                  <a:pt x="6659" y="4829"/>
                </a:cubicBezTo>
                <a:cubicBezTo>
                  <a:pt x="6659" y="4829"/>
                  <a:pt x="6659" y="4805"/>
                  <a:pt x="6683" y="4780"/>
                </a:cubicBezTo>
                <a:lnTo>
                  <a:pt x="6708" y="4780"/>
                </a:lnTo>
                <a:cubicBezTo>
                  <a:pt x="6708" y="4780"/>
                  <a:pt x="6708" y="4756"/>
                  <a:pt x="6757" y="4756"/>
                </a:cubicBezTo>
                <a:cubicBezTo>
                  <a:pt x="6781" y="4756"/>
                  <a:pt x="6757" y="4756"/>
                  <a:pt x="6757" y="4780"/>
                </a:cubicBezTo>
                <a:lnTo>
                  <a:pt x="6830" y="4854"/>
                </a:lnTo>
                <a:cubicBezTo>
                  <a:pt x="6903" y="4902"/>
                  <a:pt x="6976" y="4951"/>
                  <a:pt x="6976" y="5000"/>
                </a:cubicBezTo>
                <a:cubicBezTo>
                  <a:pt x="7053" y="5058"/>
                  <a:pt x="7238" y="5269"/>
                  <a:pt x="7299" y="5269"/>
                </a:cubicBezTo>
                <a:cubicBezTo>
                  <a:pt x="7315" y="5269"/>
                  <a:pt x="7323" y="5255"/>
                  <a:pt x="7318" y="5219"/>
                </a:cubicBezTo>
                <a:lnTo>
                  <a:pt x="7318" y="5219"/>
                </a:lnTo>
                <a:cubicBezTo>
                  <a:pt x="7337" y="5278"/>
                  <a:pt x="7483" y="5479"/>
                  <a:pt x="7450" y="5479"/>
                </a:cubicBezTo>
                <a:cubicBezTo>
                  <a:pt x="7443" y="5479"/>
                  <a:pt x="7424" y="5467"/>
                  <a:pt x="7391" y="5439"/>
                </a:cubicBezTo>
                <a:lnTo>
                  <a:pt x="7391" y="5439"/>
                </a:lnTo>
                <a:cubicBezTo>
                  <a:pt x="7464" y="5512"/>
                  <a:pt x="7537" y="5610"/>
                  <a:pt x="7635" y="5683"/>
                </a:cubicBezTo>
                <a:lnTo>
                  <a:pt x="7537" y="5536"/>
                </a:lnTo>
                <a:lnTo>
                  <a:pt x="7537" y="5536"/>
                </a:lnTo>
                <a:cubicBezTo>
                  <a:pt x="7732" y="5780"/>
                  <a:pt x="7952" y="6000"/>
                  <a:pt x="8196" y="6195"/>
                </a:cubicBezTo>
                <a:lnTo>
                  <a:pt x="8098" y="6073"/>
                </a:lnTo>
                <a:lnTo>
                  <a:pt x="8098" y="6073"/>
                </a:lnTo>
                <a:cubicBezTo>
                  <a:pt x="8269" y="6244"/>
                  <a:pt x="8440" y="6414"/>
                  <a:pt x="8440" y="6536"/>
                </a:cubicBezTo>
                <a:lnTo>
                  <a:pt x="8464" y="6561"/>
                </a:lnTo>
                <a:lnTo>
                  <a:pt x="8805" y="6902"/>
                </a:lnTo>
                <a:cubicBezTo>
                  <a:pt x="9000" y="7097"/>
                  <a:pt x="9220" y="7292"/>
                  <a:pt x="9439" y="7488"/>
                </a:cubicBezTo>
                <a:lnTo>
                  <a:pt x="9293" y="7317"/>
                </a:lnTo>
                <a:lnTo>
                  <a:pt x="9293" y="7317"/>
                </a:lnTo>
                <a:cubicBezTo>
                  <a:pt x="9415" y="7414"/>
                  <a:pt x="9659" y="7634"/>
                  <a:pt x="9952" y="7878"/>
                </a:cubicBezTo>
                <a:cubicBezTo>
                  <a:pt x="10122" y="7853"/>
                  <a:pt x="10269" y="7829"/>
                  <a:pt x="10391" y="7805"/>
                </a:cubicBezTo>
                <a:cubicBezTo>
                  <a:pt x="10513" y="7805"/>
                  <a:pt x="10683" y="7780"/>
                  <a:pt x="10830" y="7756"/>
                </a:cubicBezTo>
                <a:cubicBezTo>
                  <a:pt x="10952" y="7707"/>
                  <a:pt x="11074" y="7634"/>
                  <a:pt x="11196" y="7561"/>
                </a:cubicBezTo>
                <a:lnTo>
                  <a:pt x="11391" y="7463"/>
                </a:lnTo>
                <a:cubicBezTo>
                  <a:pt x="11439" y="7414"/>
                  <a:pt x="11488" y="7390"/>
                  <a:pt x="11586" y="7341"/>
                </a:cubicBezTo>
                <a:cubicBezTo>
                  <a:pt x="11683" y="6878"/>
                  <a:pt x="11781" y="6414"/>
                  <a:pt x="11854" y="5951"/>
                </a:cubicBezTo>
                <a:lnTo>
                  <a:pt x="11854" y="5951"/>
                </a:lnTo>
                <a:cubicBezTo>
                  <a:pt x="11854" y="5951"/>
                  <a:pt x="11830" y="6024"/>
                  <a:pt x="11805" y="6097"/>
                </a:cubicBezTo>
                <a:lnTo>
                  <a:pt x="11757" y="6219"/>
                </a:lnTo>
                <a:lnTo>
                  <a:pt x="11757" y="6146"/>
                </a:lnTo>
                <a:cubicBezTo>
                  <a:pt x="11757" y="6073"/>
                  <a:pt x="11757" y="6000"/>
                  <a:pt x="11781" y="5951"/>
                </a:cubicBezTo>
                <a:cubicBezTo>
                  <a:pt x="11781" y="5805"/>
                  <a:pt x="11805" y="5658"/>
                  <a:pt x="11805" y="5658"/>
                </a:cubicBezTo>
                <a:cubicBezTo>
                  <a:pt x="11805" y="5698"/>
                  <a:pt x="11886" y="5900"/>
                  <a:pt x="11890" y="6000"/>
                </a:cubicBezTo>
                <a:lnTo>
                  <a:pt x="11890" y="6000"/>
                </a:lnTo>
                <a:cubicBezTo>
                  <a:pt x="11911" y="5905"/>
                  <a:pt x="11935" y="5778"/>
                  <a:pt x="11976" y="5634"/>
                </a:cubicBezTo>
                <a:cubicBezTo>
                  <a:pt x="11976" y="5536"/>
                  <a:pt x="12000" y="5439"/>
                  <a:pt x="12025" y="5341"/>
                </a:cubicBezTo>
                <a:cubicBezTo>
                  <a:pt x="12025" y="5244"/>
                  <a:pt x="12049" y="5195"/>
                  <a:pt x="12049" y="5122"/>
                </a:cubicBezTo>
                <a:cubicBezTo>
                  <a:pt x="12098" y="4854"/>
                  <a:pt x="12147" y="4512"/>
                  <a:pt x="12196" y="4122"/>
                </a:cubicBezTo>
                <a:cubicBezTo>
                  <a:pt x="12220" y="3878"/>
                  <a:pt x="12244" y="3610"/>
                  <a:pt x="12293" y="3341"/>
                </a:cubicBezTo>
                <a:cubicBezTo>
                  <a:pt x="12293" y="3219"/>
                  <a:pt x="12317" y="3122"/>
                  <a:pt x="12342" y="3000"/>
                </a:cubicBezTo>
                <a:cubicBezTo>
                  <a:pt x="12342" y="2927"/>
                  <a:pt x="12366" y="2829"/>
                  <a:pt x="12391" y="2756"/>
                </a:cubicBezTo>
                <a:cubicBezTo>
                  <a:pt x="12391" y="2707"/>
                  <a:pt x="12415" y="2683"/>
                  <a:pt x="12439" y="2658"/>
                </a:cubicBezTo>
                <a:cubicBezTo>
                  <a:pt x="12439" y="2683"/>
                  <a:pt x="12464" y="2707"/>
                  <a:pt x="12464" y="2732"/>
                </a:cubicBezTo>
                <a:cubicBezTo>
                  <a:pt x="12488" y="2805"/>
                  <a:pt x="12513" y="2902"/>
                  <a:pt x="12513" y="2976"/>
                </a:cubicBezTo>
                <a:cubicBezTo>
                  <a:pt x="12531" y="2976"/>
                  <a:pt x="12521" y="2903"/>
                  <a:pt x="12538" y="2903"/>
                </a:cubicBezTo>
                <a:cubicBezTo>
                  <a:pt x="12543" y="2903"/>
                  <a:pt x="12550" y="2910"/>
                  <a:pt x="12561" y="2927"/>
                </a:cubicBezTo>
                <a:cubicBezTo>
                  <a:pt x="12561" y="2976"/>
                  <a:pt x="12561" y="3000"/>
                  <a:pt x="12561" y="3024"/>
                </a:cubicBezTo>
                <a:cubicBezTo>
                  <a:pt x="12561" y="3024"/>
                  <a:pt x="12575" y="3065"/>
                  <a:pt x="12582" y="3065"/>
                </a:cubicBezTo>
                <a:cubicBezTo>
                  <a:pt x="12584" y="3065"/>
                  <a:pt x="12586" y="3061"/>
                  <a:pt x="12586" y="3049"/>
                </a:cubicBezTo>
                <a:cubicBezTo>
                  <a:pt x="12561" y="2951"/>
                  <a:pt x="12561" y="2854"/>
                  <a:pt x="12537" y="2732"/>
                </a:cubicBezTo>
                <a:lnTo>
                  <a:pt x="12537" y="2732"/>
                </a:lnTo>
                <a:lnTo>
                  <a:pt x="12610" y="2854"/>
                </a:lnTo>
                <a:lnTo>
                  <a:pt x="12610" y="2927"/>
                </a:lnTo>
                <a:cubicBezTo>
                  <a:pt x="12610" y="2927"/>
                  <a:pt x="12628" y="2873"/>
                  <a:pt x="12664" y="2873"/>
                </a:cubicBezTo>
                <a:cubicBezTo>
                  <a:pt x="12670" y="2873"/>
                  <a:pt x="12676" y="2874"/>
                  <a:pt x="12683" y="2878"/>
                </a:cubicBezTo>
                <a:cubicBezTo>
                  <a:pt x="12708" y="2878"/>
                  <a:pt x="12708" y="2902"/>
                  <a:pt x="12732" y="2927"/>
                </a:cubicBezTo>
                <a:cubicBezTo>
                  <a:pt x="12781" y="3049"/>
                  <a:pt x="12854" y="3146"/>
                  <a:pt x="12927" y="3244"/>
                </a:cubicBezTo>
                <a:cubicBezTo>
                  <a:pt x="13074" y="3488"/>
                  <a:pt x="13220" y="3707"/>
                  <a:pt x="13366" y="3951"/>
                </a:cubicBezTo>
                <a:cubicBezTo>
                  <a:pt x="13342" y="3951"/>
                  <a:pt x="13269" y="3854"/>
                  <a:pt x="13171" y="3756"/>
                </a:cubicBezTo>
                <a:lnTo>
                  <a:pt x="13171" y="3756"/>
                </a:lnTo>
                <a:cubicBezTo>
                  <a:pt x="13220" y="3829"/>
                  <a:pt x="13269" y="3902"/>
                  <a:pt x="13317" y="4000"/>
                </a:cubicBezTo>
                <a:cubicBezTo>
                  <a:pt x="13309" y="3973"/>
                  <a:pt x="13309" y="3963"/>
                  <a:pt x="13314" y="3963"/>
                </a:cubicBezTo>
                <a:cubicBezTo>
                  <a:pt x="13335" y="3963"/>
                  <a:pt x="13438" y="4115"/>
                  <a:pt x="13446" y="4115"/>
                </a:cubicBezTo>
                <a:cubicBezTo>
                  <a:pt x="13448" y="4115"/>
                  <a:pt x="13446" y="4110"/>
                  <a:pt x="13439" y="4097"/>
                </a:cubicBezTo>
                <a:lnTo>
                  <a:pt x="13439" y="4097"/>
                </a:lnTo>
                <a:cubicBezTo>
                  <a:pt x="13781" y="4415"/>
                  <a:pt x="14025" y="4951"/>
                  <a:pt x="14317" y="5268"/>
                </a:cubicBezTo>
                <a:cubicBezTo>
                  <a:pt x="14415" y="5244"/>
                  <a:pt x="16171" y="5097"/>
                  <a:pt x="16244" y="5049"/>
                </a:cubicBezTo>
                <a:cubicBezTo>
                  <a:pt x="16317" y="5146"/>
                  <a:pt x="16391" y="5268"/>
                  <a:pt x="16415" y="5293"/>
                </a:cubicBezTo>
                <a:cubicBezTo>
                  <a:pt x="16366" y="5171"/>
                  <a:pt x="16293" y="5049"/>
                  <a:pt x="16195" y="4927"/>
                </a:cubicBezTo>
                <a:lnTo>
                  <a:pt x="16122" y="4951"/>
                </a:lnTo>
                <a:cubicBezTo>
                  <a:pt x="15952" y="4707"/>
                  <a:pt x="16122" y="4878"/>
                  <a:pt x="15952" y="4634"/>
                </a:cubicBezTo>
                <a:cubicBezTo>
                  <a:pt x="15956" y="4629"/>
                  <a:pt x="15962" y="4627"/>
                  <a:pt x="15968" y="4627"/>
                </a:cubicBezTo>
                <a:cubicBezTo>
                  <a:pt x="16028" y="4627"/>
                  <a:pt x="16161" y="4823"/>
                  <a:pt x="16293" y="5000"/>
                </a:cubicBezTo>
                <a:cubicBezTo>
                  <a:pt x="16171" y="4829"/>
                  <a:pt x="16073" y="4634"/>
                  <a:pt x="15976" y="4585"/>
                </a:cubicBezTo>
                <a:cubicBezTo>
                  <a:pt x="15878" y="4390"/>
                  <a:pt x="16049" y="4585"/>
                  <a:pt x="15927" y="4341"/>
                </a:cubicBezTo>
                <a:cubicBezTo>
                  <a:pt x="15781" y="4195"/>
                  <a:pt x="15659" y="4049"/>
                  <a:pt x="15561" y="3878"/>
                </a:cubicBezTo>
                <a:cubicBezTo>
                  <a:pt x="15342" y="3439"/>
                  <a:pt x="15098" y="3293"/>
                  <a:pt x="14903" y="2878"/>
                </a:cubicBezTo>
                <a:lnTo>
                  <a:pt x="14903" y="2878"/>
                </a:lnTo>
                <a:lnTo>
                  <a:pt x="14927" y="2927"/>
                </a:lnTo>
                <a:cubicBezTo>
                  <a:pt x="14882" y="2791"/>
                  <a:pt x="14689" y="2570"/>
                  <a:pt x="14564" y="2325"/>
                </a:cubicBezTo>
                <a:lnTo>
                  <a:pt x="14564" y="2325"/>
                </a:lnTo>
                <a:cubicBezTo>
                  <a:pt x="14571" y="2347"/>
                  <a:pt x="14571" y="2363"/>
                  <a:pt x="14562" y="2363"/>
                </a:cubicBezTo>
                <a:cubicBezTo>
                  <a:pt x="14552" y="2363"/>
                  <a:pt x="14528" y="2338"/>
                  <a:pt x="14488" y="2268"/>
                </a:cubicBezTo>
                <a:cubicBezTo>
                  <a:pt x="14147" y="1732"/>
                  <a:pt x="13903" y="1390"/>
                  <a:pt x="13659" y="951"/>
                </a:cubicBezTo>
                <a:lnTo>
                  <a:pt x="13391" y="659"/>
                </a:lnTo>
                <a:lnTo>
                  <a:pt x="13000" y="0"/>
                </a:lnTo>
                <a:close/>
              </a:path>
            </a:pathLst>
          </a:custGeom>
          <a:solidFill>
            <a:srgbClr val="9244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0" name="Google Shape;750;p22"/>
          <p:cNvSpPr/>
          <p:nvPr/>
        </p:nvSpPr>
        <p:spPr>
          <a:xfrm rot="-8386467">
            <a:off x="6744419" y="5650794"/>
            <a:ext cx="695668" cy="579709"/>
          </a:xfrm>
          <a:custGeom>
            <a:avLst/>
            <a:gdLst/>
            <a:ahLst/>
            <a:cxnLst/>
            <a:rect l="l" t="t" r="r" b="b"/>
            <a:pathLst>
              <a:path w="15952" h="13293" extrusionOk="0">
                <a:moveTo>
                  <a:pt x="1965" y="4136"/>
                </a:moveTo>
                <a:cubicBezTo>
                  <a:pt x="1969" y="4136"/>
                  <a:pt x="1973" y="4139"/>
                  <a:pt x="1976" y="4147"/>
                </a:cubicBezTo>
                <a:lnTo>
                  <a:pt x="1853" y="4285"/>
                </a:lnTo>
                <a:lnTo>
                  <a:pt x="1853" y="4285"/>
                </a:lnTo>
                <a:cubicBezTo>
                  <a:pt x="1921" y="4199"/>
                  <a:pt x="1947" y="4136"/>
                  <a:pt x="1965" y="4136"/>
                </a:cubicBezTo>
                <a:close/>
                <a:moveTo>
                  <a:pt x="4077" y="7219"/>
                </a:moveTo>
                <a:lnTo>
                  <a:pt x="4077" y="7219"/>
                </a:lnTo>
                <a:cubicBezTo>
                  <a:pt x="4076" y="7219"/>
                  <a:pt x="4075" y="7219"/>
                  <a:pt x="4074" y="7220"/>
                </a:cubicBezTo>
                <a:cubicBezTo>
                  <a:pt x="4076" y="7220"/>
                  <a:pt x="4077" y="7219"/>
                  <a:pt x="4077" y="7219"/>
                </a:cubicBezTo>
                <a:close/>
                <a:moveTo>
                  <a:pt x="10333" y="9981"/>
                </a:moveTo>
                <a:lnTo>
                  <a:pt x="10293" y="10000"/>
                </a:lnTo>
                <a:cubicBezTo>
                  <a:pt x="10305" y="10000"/>
                  <a:pt x="10318" y="9993"/>
                  <a:pt x="10333" y="9981"/>
                </a:cubicBezTo>
                <a:close/>
                <a:moveTo>
                  <a:pt x="3928" y="0"/>
                </a:moveTo>
                <a:lnTo>
                  <a:pt x="3684" y="195"/>
                </a:lnTo>
                <a:lnTo>
                  <a:pt x="3708" y="122"/>
                </a:lnTo>
                <a:lnTo>
                  <a:pt x="3708" y="122"/>
                </a:lnTo>
                <a:cubicBezTo>
                  <a:pt x="3464" y="293"/>
                  <a:pt x="3171" y="537"/>
                  <a:pt x="2879" y="756"/>
                </a:cubicBezTo>
                <a:cubicBezTo>
                  <a:pt x="2732" y="854"/>
                  <a:pt x="2586" y="976"/>
                  <a:pt x="2464" y="1098"/>
                </a:cubicBezTo>
                <a:lnTo>
                  <a:pt x="2147" y="1366"/>
                </a:lnTo>
                <a:cubicBezTo>
                  <a:pt x="2074" y="1464"/>
                  <a:pt x="1976" y="1537"/>
                  <a:pt x="1879" y="1610"/>
                </a:cubicBezTo>
                <a:cubicBezTo>
                  <a:pt x="1757" y="1708"/>
                  <a:pt x="1806" y="1683"/>
                  <a:pt x="1757" y="1732"/>
                </a:cubicBezTo>
                <a:lnTo>
                  <a:pt x="1659" y="1830"/>
                </a:lnTo>
                <a:cubicBezTo>
                  <a:pt x="1513" y="1951"/>
                  <a:pt x="1367" y="2098"/>
                  <a:pt x="1220" y="2244"/>
                </a:cubicBezTo>
                <a:cubicBezTo>
                  <a:pt x="1074" y="2390"/>
                  <a:pt x="952" y="2561"/>
                  <a:pt x="806" y="2732"/>
                </a:cubicBezTo>
                <a:cubicBezTo>
                  <a:pt x="684" y="2903"/>
                  <a:pt x="562" y="3073"/>
                  <a:pt x="440" y="3269"/>
                </a:cubicBezTo>
                <a:lnTo>
                  <a:pt x="391" y="3317"/>
                </a:lnTo>
                <a:cubicBezTo>
                  <a:pt x="342" y="3366"/>
                  <a:pt x="293" y="3415"/>
                  <a:pt x="245" y="3464"/>
                </a:cubicBezTo>
                <a:lnTo>
                  <a:pt x="50" y="3659"/>
                </a:lnTo>
                <a:lnTo>
                  <a:pt x="1" y="3732"/>
                </a:lnTo>
                <a:cubicBezTo>
                  <a:pt x="50" y="3829"/>
                  <a:pt x="98" y="3903"/>
                  <a:pt x="147" y="3976"/>
                </a:cubicBezTo>
                <a:cubicBezTo>
                  <a:pt x="269" y="4122"/>
                  <a:pt x="391" y="4268"/>
                  <a:pt x="537" y="4390"/>
                </a:cubicBezTo>
                <a:cubicBezTo>
                  <a:pt x="731" y="4539"/>
                  <a:pt x="970" y="4661"/>
                  <a:pt x="1210" y="4661"/>
                </a:cubicBezTo>
                <a:cubicBezTo>
                  <a:pt x="1363" y="4661"/>
                  <a:pt x="1517" y="4611"/>
                  <a:pt x="1659" y="4488"/>
                </a:cubicBezTo>
                <a:lnTo>
                  <a:pt x="1684" y="4537"/>
                </a:lnTo>
                <a:cubicBezTo>
                  <a:pt x="1684" y="4537"/>
                  <a:pt x="1781" y="4366"/>
                  <a:pt x="1781" y="4366"/>
                </a:cubicBezTo>
                <a:cubicBezTo>
                  <a:pt x="1794" y="4351"/>
                  <a:pt x="1806" y="4338"/>
                  <a:pt x="1816" y="4327"/>
                </a:cubicBezTo>
                <a:lnTo>
                  <a:pt x="1816" y="4327"/>
                </a:lnTo>
                <a:lnTo>
                  <a:pt x="1781" y="4366"/>
                </a:lnTo>
                <a:cubicBezTo>
                  <a:pt x="1801" y="4346"/>
                  <a:pt x="1819" y="4327"/>
                  <a:pt x="1835" y="4308"/>
                </a:cubicBezTo>
                <a:lnTo>
                  <a:pt x="1835" y="4308"/>
                </a:lnTo>
                <a:cubicBezTo>
                  <a:pt x="1850" y="4293"/>
                  <a:pt x="1860" y="4287"/>
                  <a:pt x="1865" y="4287"/>
                </a:cubicBezTo>
                <a:cubicBezTo>
                  <a:pt x="1883" y="4287"/>
                  <a:pt x="1846" y="4367"/>
                  <a:pt x="1830" y="4415"/>
                </a:cubicBezTo>
                <a:cubicBezTo>
                  <a:pt x="1879" y="4366"/>
                  <a:pt x="1928" y="4293"/>
                  <a:pt x="2001" y="4244"/>
                </a:cubicBezTo>
                <a:cubicBezTo>
                  <a:pt x="2001" y="4229"/>
                  <a:pt x="1996" y="4223"/>
                  <a:pt x="1989" y="4223"/>
                </a:cubicBezTo>
                <a:cubicBezTo>
                  <a:pt x="1973" y="4223"/>
                  <a:pt x="1944" y="4252"/>
                  <a:pt x="1928" y="4268"/>
                </a:cubicBezTo>
                <a:cubicBezTo>
                  <a:pt x="2001" y="4147"/>
                  <a:pt x="2074" y="4025"/>
                  <a:pt x="2147" y="3903"/>
                </a:cubicBezTo>
                <a:cubicBezTo>
                  <a:pt x="2205" y="3836"/>
                  <a:pt x="2228" y="3825"/>
                  <a:pt x="2246" y="3825"/>
                </a:cubicBezTo>
                <a:cubicBezTo>
                  <a:pt x="2254" y="3825"/>
                  <a:pt x="2261" y="3827"/>
                  <a:pt x="2270" y="3827"/>
                </a:cubicBezTo>
                <a:cubicBezTo>
                  <a:pt x="2290" y="3827"/>
                  <a:pt x="2318" y="3815"/>
                  <a:pt x="2391" y="3732"/>
                </a:cubicBezTo>
                <a:cubicBezTo>
                  <a:pt x="2562" y="3537"/>
                  <a:pt x="2684" y="3390"/>
                  <a:pt x="2830" y="3244"/>
                </a:cubicBezTo>
                <a:lnTo>
                  <a:pt x="3074" y="3000"/>
                </a:lnTo>
                <a:lnTo>
                  <a:pt x="3123" y="2951"/>
                </a:lnTo>
                <a:lnTo>
                  <a:pt x="3147" y="2951"/>
                </a:lnTo>
                <a:cubicBezTo>
                  <a:pt x="3171" y="2927"/>
                  <a:pt x="3196" y="2903"/>
                  <a:pt x="3245" y="2903"/>
                </a:cubicBezTo>
                <a:lnTo>
                  <a:pt x="3293" y="2903"/>
                </a:lnTo>
                <a:cubicBezTo>
                  <a:pt x="3293" y="2903"/>
                  <a:pt x="3293" y="2927"/>
                  <a:pt x="3293" y="2927"/>
                </a:cubicBezTo>
                <a:cubicBezTo>
                  <a:pt x="3269" y="2951"/>
                  <a:pt x="3269" y="2951"/>
                  <a:pt x="3269" y="2976"/>
                </a:cubicBezTo>
                <a:cubicBezTo>
                  <a:pt x="3245" y="3000"/>
                  <a:pt x="3220" y="3025"/>
                  <a:pt x="3196" y="3025"/>
                </a:cubicBezTo>
                <a:lnTo>
                  <a:pt x="3220" y="3025"/>
                </a:lnTo>
                <a:lnTo>
                  <a:pt x="3220" y="3122"/>
                </a:lnTo>
                <a:cubicBezTo>
                  <a:pt x="3220" y="3269"/>
                  <a:pt x="3196" y="3439"/>
                  <a:pt x="3196" y="3586"/>
                </a:cubicBezTo>
                <a:lnTo>
                  <a:pt x="3196" y="3829"/>
                </a:lnTo>
                <a:lnTo>
                  <a:pt x="3196" y="4122"/>
                </a:lnTo>
                <a:lnTo>
                  <a:pt x="3196" y="4903"/>
                </a:lnTo>
                <a:cubicBezTo>
                  <a:pt x="3171" y="5268"/>
                  <a:pt x="3220" y="5561"/>
                  <a:pt x="3196" y="5586"/>
                </a:cubicBezTo>
                <a:lnTo>
                  <a:pt x="3293" y="5586"/>
                </a:lnTo>
                <a:cubicBezTo>
                  <a:pt x="3318" y="5756"/>
                  <a:pt x="3318" y="5951"/>
                  <a:pt x="3293" y="6122"/>
                </a:cubicBezTo>
                <a:cubicBezTo>
                  <a:pt x="3269" y="6171"/>
                  <a:pt x="3269" y="6220"/>
                  <a:pt x="3293" y="6268"/>
                </a:cubicBezTo>
                <a:lnTo>
                  <a:pt x="3293" y="6415"/>
                </a:lnTo>
                <a:cubicBezTo>
                  <a:pt x="3293" y="6464"/>
                  <a:pt x="3318" y="6537"/>
                  <a:pt x="3318" y="6610"/>
                </a:cubicBezTo>
                <a:cubicBezTo>
                  <a:pt x="3415" y="6756"/>
                  <a:pt x="3464" y="6927"/>
                  <a:pt x="3489" y="7122"/>
                </a:cubicBezTo>
                <a:lnTo>
                  <a:pt x="3781" y="7171"/>
                </a:lnTo>
                <a:lnTo>
                  <a:pt x="3952" y="7171"/>
                </a:lnTo>
                <a:cubicBezTo>
                  <a:pt x="3952" y="7171"/>
                  <a:pt x="4076" y="7212"/>
                  <a:pt x="4077" y="7219"/>
                </a:cubicBezTo>
                <a:lnTo>
                  <a:pt x="4077" y="7219"/>
                </a:lnTo>
                <a:cubicBezTo>
                  <a:pt x="4097" y="7212"/>
                  <a:pt x="4120" y="7210"/>
                  <a:pt x="4144" y="7210"/>
                </a:cubicBezTo>
                <a:cubicBezTo>
                  <a:pt x="4204" y="7210"/>
                  <a:pt x="4273" y="7227"/>
                  <a:pt x="4342" y="7244"/>
                </a:cubicBezTo>
                <a:cubicBezTo>
                  <a:pt x="4391" y="7244"/>
                  <a:pt x="4318" y="7244"/>
                  <a:pt x="4293" y="7220"/>
                </a:cubicBezTo>
                <a:lnTo>
                  <a:pt x="4293" y="7220"/>
                </a:lnTo>
                <a:lnTo>
                  <a:pt x="4415" y="7244"/>
                </a:lnTo>
                <a:lnTo>
                  <a:pt x="4464" y="7244"/>
                </a:lnTo>
                <a:cubicBezTo>
                  <a:pt x="4489" y="7244"/>
                  <a:pt x="4489" y="7268"/>
                  <a:pt x="4464" y="7268"/>
                </a:cubicBezTo>
                <a:lnTo>
                  <a:pt x="4513" y="7268"/>
                </a:lnTo>
                <a:cubicBezTo>
                  <a:pt x="4635" y="7268"/>
                  <a:pt x="4830" y="7268"/>
                  <a:pt x="5610" y="7342"/>
                </a:cubicBezTo>
                <a:lnTo>
                  <a:pt x="5806" y="7025"/>
                </a:lnTo>
                <a:lnTo>
                  <a:pt x="5903" y="6878"/>
                </a:lnTo>
                <a:cubicBezTo>
                  <a:pt x="5928" y="6829"/>
                  <a:pt x="5952" y="6781"/>
                  <a:pt x="6001" y="6732"/>
                </a:cubicBezTo>
                <a:lnTo>
                  <a:pt x="6391" y="6317"/>
                </a:lnTo>
                <a:cubicBezTo>
                  <a:pt x="6464" y="6244"/>
                  <a:pt x="6537" y="6171"/>
                  <a:pt x="6586" y="6098"/>
                </a:cubicBezTo>
                <a:lnTo>
                  <a:pt x="6806" y="5927"/>
                </a:lnTo>
                <a:lnTo>
                  <a:pt x="6927" y="5829"/>
                </a:lnTo>
                <a:lnTo>
                  <a:pt x="6976" y="5805"/>
                </a:lnTo>
                <a:lnTo>
                  <a:pt x="7074" y="5732"/>
                </a:lnTo>
                <a:cubicBezTo>
                  <a:pt x="7342" y="5537"/>
                  <a:pt x="7610" y="5342"/>
                  <a:pt x="7903" y="5195"/>
                </a:cubicBezTo>
                <a:cubicBezTo>
                  <a:pt x="8025" y="5098"/>
                  <a:pt x="8171" y="5025"/>
                  <a:pt x="8293" y="4951"/>
                </a:cubicBezTo>
                <a:lnTo>
                  <a:pt x="8342" y="4951"/>
                </a:lnTo>
                <a:lnTo>
                  <a:pt x="8342" y="4854"/>
                </a:lnTo>
                <a:cubicBezTo>
                  <a:pt x="8342" y="4825"/>
                  <a:pt x="8346" y="4819"/>
                  <a:pt x="8352" y="4819"/>
                </a:cubicBezTo>
                <a:cubicBezTo>
                  <a:pt x="8356" y="4819"/>
                  <a:pt x="8363" y="4823"/>
                  <a:pt x="8370" y="4823"/>
                </a:cubicBezTo>
                <a:cubicBezTo>
                  <a:pt x="8376" y="4823"/>
                  <a:pt x="8384" y="4820"/>
                  <a:pt x="8391" y="4805"/>
                </a:cubicBezTo>
                <a:lnTo>
                  <a:pt x="8391" y="4878"/>
                </a:lnTo>
                <a:cubicBezTo>
                  <a:pt x="8391" y="4878"/>
                  <a:pt x="8391" y="4878"/>
                  <a:pt x="8366" y="4927"/>
                </a:cubicBezTo>
                <a:lnTo>
                  <a:pt x="8366" y="4927"/>
                </a:lnTo>
                <a:lnTo>
                  <a:pt x="8391" y="4903"/>
                </a:lnTo>
                <a:cubicBezTo>
                  <a:pt x="8405" y="4895"/>
                  <a:pt x="8413" y="4893"/>
                  <a:pt x="8417" y="4893"/>
                </a:cubicBezTo>
                <a:cubicBezTo>
                  <a:pt x="8425" y="4893"/>
                  <a:pt x="8408" y="4910"/>
                  <a:pt x="8391" y="4927"/>
                </a:cubicBezTo>
                <a:lnTo>
                  <a:pt x="8440" y="4927"/>
                </a:lnTo>
                <a:cubicBezTo>
                  <a:pt x="8464" y="4927"/>
                  <a:pt x="8464" y="4951"/>
                  <a:pt x="8440" y="4976"/>
                </a:cubicBezTo>
                <a:lnTo>
                  <a:pt x="8464" y="4976"/>
                </a:lnTo>
                <a:cubicBezTo>
                  <a:pt x="8464" y="5000"/>
                  <a:pt x="8464" y="5049"/>
                  <a:pt x="8464" y="5098"/>
                </a:cubicBezTo>
                <a:cubicBezTo>
                  <a:pt x="8464" y="5171"/>
                  <a:pt x="8464" y="5244"/>
                  <a:pt x="8415" y="5293"/>
                </a:cubicBezTo>
                <a:cubicBezTo>
                  <a:pt x="8415" y="5399"/>
                  <a:pt x="8342" y="5706"/>
                  <a:pt x="8386" y="5706"/>
                </a:cubicBezTo>
                <a:cubicBezTo>
                  <a:pt x="8393" y="5706"/>
                  <a:pt x="8402" y="5699"/>
                  <a:pt x="8415" y="5683"/>
                </a:cubicBezTo>
                <a:lnTo>
                  <a:pt x="8415" y="5683"/>
                </a:lnTo>
                <a:cubicBezTo>
                  <a:pt x="8378" y="5739"/>
                  <a:pt x="8327" y="5951"/>
                  <a:pt x="8304" y="5951"/>
                </a:cubicBezTo>
                <a:cubicBezTo>
                  <a:pt x="8297" y="5951"/>
                  <a:pt x="8293" y="5930"/>
                  <a:pt x="8293" y="5878"/>
                </a:cubicBezTo>
                <a:cubicBezTo>
                  <a:pt x="8269" y="5976"/>
                  <a:pt x="8245" y="6098"/>
                  <a:pt x="8245" y="6195"/>
                </a:cubicBezTo>
                <a:lnTo>
                  <a:pt x="8293" y="6049"/>
                </a:lnTo>
                <a:lnTo>
                  <a:pt x="8293" y="6049"/>
                </a:lnTo>
                <a:cubicBezTo>
                  <a:pt x="8196" y="6342"/>
                  <a:pt x="8147" y="6659"/>
                  <a:pt x="8098" y="6951"/>
                </a:cubicBezTo>
                <a:lnTo>
                  <a:pt x="8171" y="6805"/>
                </a:lnTo>
                <a:lnTo>
                  <a:pt x="8171" y="6805"/>
                </a:lnTo>
                <a:cubicBezTo>
                  <a:pt x="8147" y="7000"/>
                  <a:pt x="8074" y="7195"/>
                  <a:pt x="7976" y="7366"/>
                </a:cubicBezTo>
                <a:lnTo>
                  <a:pt x="8025" y="7098"/>
                </a:lnTo>
                <a:lnTo>
                  <a:pt x="8025" y="7098"/>
                </a:lnTo>
                <a:cubicBezTo>
                  <a:pt x="8001" y="7195"/>
                  <a:pt x="7976" y="7293"/>
                  <a:pt x="7952" y="7390"/>
                </a:cubicBezTo>
                <a:cubicBezTo>
                  <a:pt x="7927" y="7561"/>
                  <a:pt x="7903" y="7707"/>
                  <a:pt x="7879" y="7854"/>
                </a:cubicBezTo>
                <a:cubicBezTo>
                  <a:pt x="7806" y="8146"/>
                  <a:pt x="7781" y="8439"/>
                  <a:pt x="7757" y="8732"/>
                </a:cubicBezTo>
                <a:lnTo>
                  <a:pt x="7781" y="8512"/>
                </a:lnTo>
                <a:lnTo>
                  <a:pt x="7781" y="8512"/>
                </a:lnTo>
                <a:cubicBezTo>
                  <a:pt x="7781" y="8683"/>
                  <a:pt x="7732" y="8976"/>
                  <a:pt x="7684" y="9366"/>
                </a:cubicBezTo>
                <a:cubicBezTo>
                  <a:pt x="7830" y="9512"/>
                  <a:pt x="7903" y="9585"/>
                  <a:pt x="8001" y="9707"/>
                </a:cubicBezTo>
                <a:cubicBezTo>
                  <a:pt x="8098" y="9805"/>
                  <a:pt x="8196" y="9927"/>
                  <a:pt x="8269" y="10049"/>
                </a:cubicBezTo>
                <a:cubicBezTo>
                  <a:pt x="8391" y="10122"/>
                  <a:pt x="8537" y="10171"/>
                  <a:pt x="8659" y="10244"/>
                </a:cubicBezTo>
                <a:lnTo>
                  <a:pt x="8854" y="10342"/>
                </a:lnTo>
                <a:lnTo>
                  <a:pt x="9049" y="10415"/>
                </a:lnTo>
                <a:cubicBezTo>
                  <a:pt x="9488" y="10268"/>
                  <a:pt x="9927" y="10098"/>
                  <a:pt x="10366" y="9902"/>
                </a:cubicBezTo>
                <a:lnTo>
                  <a:pt x="10366" y="9902"/>
                </a:lnTo>
                <a:lnTo>
                  <a:pt x="10220" y="9927"/>
                </a:lnTo>
                <a:lnTo>
                  <a:pt x="10074" y="9951"/>
                </a:lnTo>
                <a:lnTo>
                  <a:pt x="10074" y="9951"/>
                </a:lnTo>
                <a:lnTo>
                  <a:pt x="10147" y="9902"/>
                </a:lnTo>
                <a:cubicBezTo>
                  <a:pt x="10220" y="9878"/>
                  <a:pt x="10269" y="9854"/>
                  <a:pt x="10342" y="9829"/>
                </a:cubicBezTo>
                <a:lnTo>
                  <a:pt x="10582" y="9685"/>
                </a:lnTo>
                <a:lnTo>
                  <a:pt x="10582" y="9685"/>
                </a:lnTo>
                <a:cubicBezTo>
                  <a:pt x="10537" y="9716"/>
                  <a:pt x="10414" y="9918"/>
                  <a:pt x="10333" y="9981"/>
                </a:cubicBezTo>
                <a:lnTo>
                  <a:pt x="10333" y="9981"/>
                </a:lnTo>
                <a:lnTo>
                  <a:pt x="10708" y="9805"/>
                </a:lnTo>
                <a:lnTo>
                  <a:pt x="10976" y="9707"/>
                </a:lnTo>
                <a:lnTo>
                  <a:pt x="11147" y="9610"/>
                </a:lnTo>
                <a:cubicBezTo>
                  <a:pt x="11415" y="9488"/>
                  <a:pt x="11732" y="9317"/>
                  <a:pt x="12074" y="9171"/>
                </a:cubicBezTo>
                <a:lnTo>
                  <a:pt x="12781" y="8805"/>
                </a:lnTo>
                <a:cubicBezTo>
                  <a:pt x="12879" y="8756"/>
                  <a:pt x="13001" y="8707"/>
                  <a:pt x="13074" y="8659"/>
                </a:cubicBezTo>
                <a:cubicBezTo>
                  <a:pt x="13171" y="8610"/>
                  <a:pt x="13244" y="8585"/>
                  <a:pt x="13342" y="8561"/>
                </a:cubicBezTo>
                <a:lnTo>
                  <a:pt x="13415" y="8537"/>
                </a:lnTo>
                <a:lnTo>
                  <a:pt x="13415" y="8537"/>
                </a:lnTo>
                <a:cubicBezTo>
                  <a:pt x="13415" y="8561"/>
                  <a:pt x="13391" y="8585"/>
                  <a:pt x="13391" y="8610"/>
                </a:cubicBezTo>
                <a:cubicBezTo>
                  <a:pt x="13342" y="8683"/>
                  <a:pt x="13269" y="8732"/>
                  <a:pt x="13220" y="8781"/>
                </a:cubicBezTo>
                <a:cubicBezTo>
                  <a:pt x="13220" y="8791"/>
                  <a:pt x="13223" y="8795"/>
                  <a:pt x="13228" y="8795"/>
                </a:cubicBezTo>
                <a:cubicBezTo>
                  <a:pt x="13242" y="8795"/>
                  <a:pt x="13267" y="8766"/>
                  <a:pt x="13273" y="8766"/>
                </a:cubicBezTo>
                <a:cubicBezTo>
                  <a:pt x="13275" y="8766"/>
                  <a:pt x="13274" y="8770"/>
                  <a:pt x="13269" y="8781"/>
                </a:cubicBezTo>
                <a:cubicBezTo>
                  <a:pt x="13244" y="8805"/>
                  <a:pt x="13220" y="8829"/>
                  <a:pt x="13196" y="8829"/>
                </a:cubicBezTo>
                <a:cubicBezTo>
                  <a:pt x="13196" y="8829"/>
                  <a:pt x="13160" y="8883"/>
                  <a:pt x="13180" y="8883"/>
                </a:cubicBezTo>
                <a:cubicBezTo>
                  <a:pt x="13184" y="8883"/>
                  <a:pt x="13189" y="8882"/>
                  <a:pt x="13196" y="8878"/>
                </a:cubicBezTo>
                <a:cubicBezTo>
                  <a:pt x="13220" y="8854"/>
                  <a:pt x="13342" y="8756"/>
                  <a:pt x="13415" y="8683"/>
                </a:cubicBezTo>
                <a:lnTo>
                  <a:pt x="13415" y="8683"/>
                </a:lnTo>
                <a:lnTo>
                  <a:pt x="13366" y="8781"/>
                </a:lnTo>
                <a:lnTo>
                  <a:pt x="13293" y="8829"/>
                </a:lnTo>
                <a:cubicBezTo>
                  <a:pt x="13293" y="8829"/>
                  <a:pt x="13311" y="8823"/>
                  <a:pt x="13333" y="8823"/>
                </a:cubicBezTo>
                <a:cubicBezTo>
                  <a:pt x="13354" y="8823"/>
                  <a:pt x="13379" y="8829"/>
                  <a:pt x="13391" y="8854"/>
                </a:cubicBezTo>
                <a:cubicBezTo>
                  <a:pt x="13391" y="8878"/>
                  <a:pt x="13366" y="8903"/>
                  <a:pt x="13342" y="8927"/>
                </a:cubicBezTo>
                <a:cubicBezTo>
                  <a:pt x="13293" y="9049"/>
                  <a:pt x="13244" y="9146"/>
                  <a:pt x="13220" y="9244"/>
                </a:cubicBezTo>
                <a:lnTo>
                  <a:pt x="12879" y="10024"/>
                </a:lnTo>
                <a:cubicBezTo>
                  <a:pt x="12879" y="9927"/>
                  <a:pt x="12903" y="9829"/>
                  <a:pt x="12927" y="9756"/>
                </a:cubicBezTo>
                <a:lnTo>
                  <a:pt x="12927" y="9756"/>
                </a:lnTo>
                <a:cubicBezTo>
                  <a:pt x="12903" y="9829"/>
                  <a:pt x="12854" y="9927"/>
                  <a:pt x="12805" y="10000"/>
                </a:cubicBezTo>
                <a:cubicBezTo>
                  <a:pt x="12819" y="9983"/>
                  <a:pt x="12827" y="9976"/>
                  <a:pt x="12832" y="9976"/>
                </a:cubicBezTo>
                <a:cubicBezTo>
                  <a:pt x="12857" y="9976"/>
                  <a:pt x="12771" y="10187"/>
                  <a:pt x="12789" y="10187"/>
                </a:cubicBezTo>
                <a:cubicBezTo>
                  <a:pt x="12792" y="10187"/>
                  <a:pt x="12797" y="10182"/>
                  <a:pt x="12805" y="10171"/>
                </a:cubicBezTo>
                <a:lnTo>
                  <a:pt x="12805" y="10171"/>
                </a:lnTo>
                <a:cubicBezTo>
                  <a:pt x="12732" y="10634"/>
                  <a:pt x="12415" y="11122"/>
                  <a:pt x="12318" y="11537"/>
                </a:cubicBezTo>
                <a:cubicBezTo>
                  <a:pt x="12391" y="11610"/>
                  <a:pt x="13488" y="12976"/>
                  <a:pt x="13586" y="13024"/>
                </a:cubicBezTo>
                <a:cubicBezTo>
                  <a:pt x="13570" y="13088"/>
                  <a:pt x="13543" y="13152"/>
                  <a:pt x="13513" y="13209"/>
                </a:cubicBezTo>
                <a:lnTo>
                  <a:pt x="13513" y="13209"/>
                </a:lnTo>
                <a:cubicBezTo>
                  <a:pt x="13568" y="13115"/>
                  <a:pt x="13616" y="13021"/>
                  <a:pt x="13635" y="12927"/>
                </a:cubicBezTo>
                <a:lnTo>
                  <a:pt x="13586" y="12878"/>
                </a:lnTo>
                <a:cubicBezTo>
                  <a:pt x="13683" y="12585"/>
                  <a:pt x="13659" y="12829"/>
                  <a:pt x="13757" y="12561"/>
                </a:cubicBezTo>
                <a:cubicBezTo>
                  <a:pt x="13805" y="12561"/>
                  <a:pt x="13732" y="12805"/>
                  <a:pt x="13635" y="13024"/>
                </a:cubicBezTo>
                <a:cubicBezTo>
                  <a:pt x="13732" y="12878"/>
                  <a:pt x="13781" y="12732"/>
                  <a:pt x="13830" y="12561"/>
                </a:cubicBezTo>
                <a:cubicBezTo>
                  <a:pt x="13869" y="12483"/>
                  <a:pt x="13884" y="12471"/>
                  <a:pt x="13895" y="12471"/>
                </a:cubicBezTo>
                <a:cubicBezTo>
                  <a:pt x="13900" y="12471"/>
                  <a:pt x="13904" y="12473"/>
                  <a:pt x="13908" y="12473"/>
                </a:cubicBezTo>
                <a:cubicBezTo>
                  <a:pt x="13919" y="12473"/>
                  <a:pt x="13934" y="12460"/>
                  <a:pt x="13976" y="12366"/>
                </a:cubicBezTo>
                <a:cubicBezTo>
                  <a:pt x="14025" y="12171"/>
                  <a:pt x="14098" y="12000"/>
                  <a:pt x="14196" y="11805"/>
                </a:cubicBezTo>
                <a:cubicBezTo>
                  <a:pt x="14415" y="11366"/>
                  <a:pt x="14415" y="11098"/>
                  <a:pt x="14635" y="10707"/>
                </a:cubicBezTo>
                <a:lnTo>
                  <a:pt x="14635" y="10756"/>
                </a:lnTo>
                <a:cubicBezTo>
                  <a:pt x="14708" y="10610"/>
                  <a:pt x="14805" y="10317"/>
                  <a:pt x="14927" y="10073"/>
                </a:cubicBezTo>
                <a:lnTo>
                  <a:pt x="14927" y="10073"/>
                </a:lnTo>
                <a:cubicBezTo>
                  <a:pt x="14903" y="10110"/>
                  <a:pt x="14879" y="10140"/>
                  <a:pt x="14866" y="10140"/>
                </a:cubicBezTo>
                <a:cubicBezTo>
                  <a:pt x="14854" y="10140"/>
                  <a:pt x="14854" y="10110"/>
                  <a:pt x="14879" y="10024"/>
                </a:cubicBezTo>
                <a:cubicBezTo>
                  <a:pt x="15171" y="9439"/>
                  <a:pt x="15293" y="9049"/>
                  <a:pt x="15537" y="8610"/>
                </a:cubicBezTo>
                <a:lnTo>
                  <a:pt x="15635" y="8220"/>
                </a:lnTo>
                <a:lnTo>
                  <a:pt x="15952" y="7488"/>
                </a:lnTo>
                <a:lnTo>
                  <a:pt x="15439" y="6829"/>
                </a:lnTo>
                <a:cubicBezTo>
                  <a:pt x="15391" y="6756"/>
                  <a:pt x="15342" y="6683"/>
                  <a:pt x="15269" y="6634"/>
                </a:cubicBezTo>
                <a:lnTo>
                  <a:pt x="15074" y="6439"/>
                </a:lnTo>
                <a:lnTo>
                  <a:pt x="14879" y="6268"/>
                </a:lnTo>
                <a:lnTo>
                  <a:pt x="14561" y="6000"/>
                </a:lnTo>
                <a:lnTo>
                  <a:pt x="14122" y="6146"/>
                </a:lnTo>
                <a:cubicBezTo>
                  <a:pt x="13976" y="6195"/>
                  <a:pt x="13830" y="6244"/>
                  <a:pt x="13683" y="6317"/>
                </a:cubicBezTo>
                <a:lnTo>
                  <a:pt x="12757" y="6707"/>
                </a:lnTo>
                <a:cubicBezTo>
                  <a:pt x="12610" y="6781"/>
                  <a:pt x="12464" y="6854"/>
                  <a:pt x="12318" y="6927"/>
                </a:cubicBezTo>
                <a:lnTo>
                  <a:pt x="11854" y="7146"/>
                </a:lnTo>
                <a:lnTo>
                  <a:pt x="11366" y="7390"/>
                </a:lnTo>
                <a:lnTo>
                  <a:pt x="10610" y="7781"/>
                </a:lnTo>
                <a:cubicBezTo>
                  <a:pt x="10488" y="7829"/>
                  <a:pt x="10391" y="7878"/>
                  <a:pt x="10293" y="7927"/>
                </a:cubicBezTo>
                <a:lnTo>
                  <a:pt x="10196" y="7976"/>
                </a:lnTo>
                <a:cubicBezTo>
                  <a:pt x="10147" y="8000"/>
                  <a:pt x="10098" y="8024"/>
                  <a:pt x="10049" y="8049"/>
                </a:cubicBezTo>
                <a:cubicBezTo>
                  <a:pt x="10025" y="8049"/>
                  <a:pt x="9976" y="8073"/>
                  <a:pt x="9952" y="8073"/>
                </a:cubicBezTo>
                <a:lnTo>
                  <a:pt x="9952" y="7951"/>
                </a:lnTo>
                <a:cubicBezTo>
                  <a:pt x="9952" y="7927"/>
                  <a:pt x="9952" y="7854"/>
                  <a:pt x="9976" y="7805"/>
                </a:cubicBezTo>
                <a:cubicBezTo>
                  <a:pt x="10049" y="7439"/>
                  <a:pt x="10123" y="7098"/>
                  <a:pt x="10196" y="6732"/>
                </a:cubicBezTo>
                <a:cubicBezTo>
                  <a:pt x="10269" y="6390"/>
                  <a:pt x="10342" y="6049"/>
                  <a:pt x="10391" y="5732"/>
                </a:cubicBezTo>
                <a:cubicBezTo>
                  <a:pt x="10415" y="5537"/>
                  <a:pt x="10440" y="5366"/>
                  <a:pt x="10488" y="5195"/>
                </a:cubicBezTo>
                <a:cubicBezTo>
                  <a:pt x="10513" y="4951"/>
                  <a:pt x="10562" y="4708"/>
                  <a:pt x="10562" y="4488"/>
                </a:cubicBezTo>
                <a:cubicBezTo>
                  <a:pt x="10635" y="4147"/>
                  <a:pt x="10684" y="3732"/>
                  <a:pt x="10708" y="3317"/>
                </a:cubicBezTo>
                <a:lnTo>
                  <a:pt x="10610" y="3195"/>
                </a:lnTo>
                <a:lnTo>
                  <a:pt x="10513" y="3098"/>
                </a:lnTo>
                <a:lnTo>
                  <a:pt x="10513" y="3098"/>
                </a:lnTo>
                <a:cubicBezTo>
                  <a:pt x="10564" y="3162"/>
                  <a:pt x="10568" y="3193"/>
                  <a:pt x="10546" y="3193"/>
                </a:cubicBezTo>
                <a:cubicBezTo>
                  <a:pt x="10526" y="3193"/>
                  <a:pt x="10486" y="3168"/>
                  <a:pt x="10440" y="3122"/>
                </a:cubicBezTo>
                <a:cubicBezTo>
                  <a:pt x="10049" y="2659"/>
                  <a:pt x="10171" y="2830"/>
                  <a:pt x="10098" y="2756"/>
                </a:cubicBezTo>
                <a:cubicBezTo>
                  <a:pt x="10098" y="2756"/>
                  <a:pt x="10049" y="2732"/>
                  <a:pt x="10001" y="2683"/>
                </a:cubicBezTo>
                <a:cubicBezTo>
                  <a:pt x="9952" y="2659"/>
                  <a:pt x="9879" y="2634"/>
                  <a:pt x="9757" y="2586"/>
                </a:cubicBezTo>
                <a:cubicBezTo>
                  <a:pt x="9635" y="2512"/>
                  <a:pt x="9537" y="2464"/>
                  <a:pt x="9366" y="2366"/>
                </a:cubicBezTo>
                <a:cubicBezTo>
                  <a:pt x="9171" y="2439"/>
                  <a:pt x="8976" y="2488"/>
                  <a:pt x="8757" y="2561"/>
                </a:cubicBezTo>
                <a:lnTo>
                  <a:pt x="8391" y="2683"/>
                </a:lnTo>
                <a:cubicBezTo>
                  <a:pt x="8269" y="2732"/>
                  <a:pt x="8147" y="2781"/>
                  <a:pt x="8025" y="2830"/>
                </a:cubicBezTo>
                <a:lnTo>
                  <a:pt x="7635" y="3025"/>
                </a:lnTo>
                <a:cubicBezTo>
                  <a:pt x="7562" y="3049"/>
                  <a:pt x="7513" y="3073"/>
                  <a:pt x="7440" y="3098"/>
                </a:cubicBezTo>
                <a:lnTo>
                  <a:pt x="7318" y="3195"/>
                </a:lnTo>
                <a:cubicBezTo>
                  <a:pt x="7147" y="3269"/>
                  <a:pt x="6976" y="3366"/>
                  <a:pt x="6806" y="3464"/>
                </a:cubicBezTo>
                <a:cubicBezTo>
                  <a:pt x="6440" y="3683"/>
                  <a:pt x="6123" y="3903"/>
                  <a:pt x="5806" y="4147"/>
                </a:cubicBezTo>
                <a:lnTo>
                  <a:pt x="5684" y="4220"/>
                </a:lnTo>
                <a:lnTo>
                  <a:pt x="5635" y="4244"/>
                </a:lnTo>
                <a:lnTo>
                  <a:pt x="5586" y="4293"/>
                </a:lnTo>
                <a:cubicBezTo>
                  <a:pt x="5562" y="4317"/>
                  <a:pt x="5537" y="4342"/>
                  <a:pt x="5513" y="4366"/>
                </a:cubicBezTo>
                <a:cubicBezTo>
                  <a:pt x="5440" y="4415"/>
                  <a:pt x="5391" y="4464"/>
                  <a:pt x="5342" y="4512"/>
                </a:cubicBezTo>
                <a:lnTo>
                  <a:pt x="5318" y="4610"/>
                </a:lnTo>
                <a:lnTo>
                  <a:pt x="5318" y="4634"/>
                </a:lnTo>
                <a:cubicBezTo>
                  <a:pt x="5293" y="4610"/>
                  <a:pt x="5293" y="4586"/>
                  <a:pt x="5293" y="4561"/>
                </a:cubicBezTo>
                <a:cubicBezTo>
                  <a:pt x="5269" y="4512"/>
                  <a:pt x="5269" y="4464"/>
                  <a:pt x="5245" y="4415"/>
                </a:cubicBezTo>
                <a:lnTo>
                  <a:pt x="5269" y="4415"/>
                </a:lnTo>
                <a:cubicBezTo>
                  <a:pt x="5245" y="4366"/>
                  <a:pt x="5245" y="4317"/>
                  <a:pt x="5245" y="4244"/>
                </a:cubicBezTo>
                <a:lnTo>
                  <a:pt x="5245" y="4122"/>
                </a:lnTo>
                <a:cubicBezTo>
                  <a:pt x="5245" y="4098"/>
                  <a:pt x="5245" y="4049"/>
                  <a:pt x="5245" y="4049"/>
                </a:cubicBezTo>
                <a:lnTo>
                  <a:pt x="5245" y="4025"/>
                </a:lnTo>
                <a:lnTo>
                  <a:pt x="5245" y="3951"/>
                </a:lnTo>
                <a:lnTo>
                  <a:pt x="5245" y="3805"/>
                </a:lnTo>
                <a:cubicBezTo>
                  <a:pt x="5245" y="3586"/>
                  <a:pt x="5293" y="3390"/>
                  <a:pt x="5293" y="3195"/>
                </a:cubicBezTo>
                <a:cubicBezTo>
                  <a:pt x="5342" y="2830"/>
                  <a:pt x="5367" y="2488"/>
                  <a:pt x="5391" y="2171"/>
                </a:cubicBezTo>
                <a:cubicBezTo>
                  <a:pt x="5440" y="1854"/>
                  <a:pt x="5464" y="1561"/>
                  <a:pt x="5488" y="1317"/>
                </a:cubicBezTo>
                <a:cubicBezTo>
                  <a:pt x="5513" y="1073"/>
                  <a:pt x="5513" y="903"/>
                  <a:pt x="5513" y="756"/>
                </a:cubicBezTo>
                <a:lnTo>
                  <a:pt x="5513" y="756"/>
                </a:lnTo>
                <a:lnTo>
                  <a:pt x="5488" y="903"/>
                </a:lnTo>
                <a:lnTo>
                  <a:pt x="5488" y="781"/>
                </a:lnTo>
                <a:cubicBezTo>
                  <a:pt x="5196" y="537"/>
                  <a:pt x="5220" y="464"/>
                  <a:pt x="5074" y="269"/>
                </a:cubicBezTo>
                <a:cubicBezTo>
                  <a:pt x="5069" y="278"/>
                  <a:pt x="5062" y="282"/>
                  <a:pt x="5051" y="282"/>
                </a:cubicBezTo>
                <a:cubicBezTo>
                  <a:pt x="5006" y="282"/>
                  <a:pt x="4914" y="202"/>
                  <a:pt x="4854" y="122"/>
                </a:cubicBezTo>
                <a:lnTo>
                  <a:pt x="4830" y="73"/>
                </a:lnTo>
                <a:lnTo>
                  <a:pt x="4781" y="73"/>
                </a:lnTo>
                <a:cubicBezTo>
                  <a:pt x="4659" y="49"/>
                  <a:pt x="4562" y="49"/>
                  <a:pt x="4440" y="49"/>
                </a:cubicBezTo>
                <a:lnTo>
                  <a:pt x="4196" y="49"/>
                </a:lnTo>
                <a:lnTo>
                  <a:pt x="3928" y="0"/>
                </a:lnTo>
                <a:close/>
                <a:moveTo>
                  <a:pt x="13513" y="13209"/>
                </a:moveTo>
                <a:cubicBezTo>
                  <a:pt x="13497" y="13237"/>
                  <a:pt x="13481" y="13265"/>
                  <a:pt x="13464" y="13293"/>
                </a:cubicBezTo>
                <a:cubicBezTo>
                  <a:pt x="13481" y="13267"/>
                  <a:pt x="13498" y="13239"/>
                  <a:pt x="13513" y="13209"/>
                </a:cubicBezTo>
                <a:close/>
              </a:path>
            </a:pathLst>
          </a:custGeom>
          <a:solidFill>
            <a:srgbClr val="F8AC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51" name="Google Shape;751;p22"/>
          <p:cNvGrpSpPr/>
          <p:nvPr/>
        </p:nvGrpSpPr>
        <p:grpSpPr>
          <a:xfrm>
            <a:off x="-671237" y="2627630"/>
            <a:ext cx="1289932" cy="1622405"/>
            <a:chOff x="632000" y="3011150"/>
            <a:chExt cx="212225" cy="266925"/>
          </a:xfrm>
        </p:grpSpPr>
        <p:sp>
          <p:nvSpPr>
            <p:cNvPr id="752" name="Google Shape;752;p22"/>
            <p:cNvSpPr/>
            <p:nvPr/>
          </p:nvSpPr>
          <p:spPr>
            <a:xfrm>
              <a:off x="767375" y="3031875"/>
              <a:ext cx="25" cy="3675"/>
            </a:xfrm>
            <a:custGeom>
              <a:avLst/>
              <a:gdLst/>
              <a:ahLst/>
              <a:cxnLst/>
              <a:rect l="l" t="t" r="r" b="b"/>
              <a:pathLst>
                <a:path w="1" h="147" extrusionOk="0">
                  <a:moveTo>
                    <a:pt x="0" y="147"/>
                  </a:moveTo>
                  <a:lnTo>
                    <a:pt x="0" y="0"/>
                  </a:lnTo>
                  <a:cubicBezTo>
                    <a:pt x="0" y="49"/>
                    <a:pt x="0" y="98"/>
                    <a:pt x="0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22"/>
            <p:cNvSpPr/>
            <p:nvPr/>
          </p:nvSpPr>
          <p:spPr>
            <a:xfrm>
              <a:off x="701525" y="303370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23"/>
                  </a:moveTo>
                  <a:lnTo>
                    <a:pt x="0" y="1"/>
                  </a:lnTo>
                  <a:cubicBezTo>
                    <a:pt x="0" y="49"/>
                    <a:pt x="0" y="74"/>
                    <a:pt x="0" y="1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22"/>
            <p:cNvSpPr/>
            <p:nvPr/>
          </p:nvSpPr>
          <p:spPr>
            <a:xfrm>
              <a:off x="632000" y="30300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3"/>
                  </a:moveTo>
                  <a:lnTo>
                    <a:pt x="1" y="0"/>
                  </a:lnTo>
                  <a:cubicBezTo>
                    <a:pt x="1" y="25"/>
                    <a:pt x="1" y="49"/>
                    <a:pt x="1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2"/>
            <p:cNvSpPr/>
            <p:nvPr/>
          </p:nvSpPr>
          <p:spPr>
            <a:xfrm>
              <a:off x="649075" y="3150175"/>
              <a:ext cx="650" cy="1850"/>
            </a:xfrm>
            <a:custGeom>
              <a:avLst/>
              <a:gdLst/>
              <a:ahLst/>
              <a:cxnLst/>
              <a:rect l="l" t="t" r="r" b="b"/>
              <a:pathLst>
                <a:path w="26" h="74" extrusionOk="0">
                  <a:moveTo>
                    <a:pt x="25" y="0"/>
                  </a:moveTo>
                  <a:cubicBezTo>
                    <a:pt x="1" y="0"/>
                    <a:pt x="1" y="49"/>
                    <a:pt x="1" y="73"/>
                  </a:cubicBezTo>
                  <a:cubicBezTo>
                    <a:pt x="1" y="49"/>
                    <a:pt x="25" y="24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22"/>
            <p:cNvSpPr/>
            <p:nvPr/>
          </p:nvSpPr>
          <p:spPr>
            <a:xfrm>
              <a:off x="649075" y="31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22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22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22"/>
            <p:cNvSpPr/>
            <p:nvPr/>
          </p:nvSpPr>
          <p:spPr>
            <a:xfrm>
              <a:off x="802125" y="30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22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22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22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22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22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65" name="Google Shape;765;p22"/>
          <p:cNvSpPr/>
          <p:nvPr/>
        </p:nvSpPr>
        <p:spPr>
          <a:xfrm rot="8386467" flipH="1">
            <a:off x="12052752" y="1041230"/>
            <a:ext cx="689257" cy="471948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rgbClr val="E765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6" name="Google Shape;766;p22"/>
          <p:cNvSpPr/>
          <p:nvPr/>
        </p:nvSpPr>
        <p:spPr>
          <a:xfrm rot="8386467" flipH="1">
            <a:off x="11222200" y="1608585"/>
            <a:ext cx="620136" cy="439328"/>
          </a:xfrm>
          <a:custGeom>
            <a:avLst/>
            <a:gdLst/>
            <a:ahLst/>
            <a:cxnLst/>
            <a:rect l="l" t="t" r="r" b="b"/>
            <a:pathLst>
              <a:path w="14220" h="10074" extrusionOk="0">
                <a:moveTo>
                  <a:pt x="7706" y="4422"/>
                </a:moveTo>
                <a:lnTo>
                  <a:pt x="7683" y="4512"/>
                </a:lnTo>
                <a:lnTo>
                  <a:pt x="7708" y="4439"/>
                </a:lnTo>
                <a:cubicBezTo>
                  <a:pt x="7708" y="4431"/>
                  <a:pt x="7707" y="4426"/>
                  <a:pt x="7706" y="4422"/>
                </a:cubicBezTo>
                <a:close/>
                <a:moveTo>
                  <a:pt x="1891" y="4477"/>
                </a:moveTo>
                <a:cubicBezTo>
                  <a:pt x="1895" y="4477"/>
                  <a:pt x="1899" y="4480"/>
                  <a:pt x="1903" y="4488"/>
                </a:cubicBezTo>
                <a:lnTo>
                  <a:pt x="1746" y="4711"/>
                </a:lnTo>
                <a:lnTo>
                  <a:pt x="1746" y="4711"/>
                </a:lnTo>
                <a:cubicBezTo>
                  <a:pt x="1839" y="4577"/>
                  <a:pt x="1870" y="4477"/>
                  <a:pt x="1891" y="4477"/>
                </a:cubicBezTo>
                <a:close/>
                <a:moveTo>
                  <a:pt x="14195" y="6854"/>
                </a:moveTo>
                <a:cubicBezTo>
                  <a:pt x="14194" y="6863"/>
                  <a:pt x="14194" y="6872"/>
                  <a:pt x="14193" y="6882"/>
                </a:cubicBezTo>
                <a:lnTo>
                  <a:pt x="14193" y="6882"/>
                </a:lnTo>
                <a:cubicBezTo>
                  <a:pt x="14194" y="6873"/>
                  <a:pt x="14195" y="6863"/>
                  <a:pt x="14195" y="6854"/>
                </a:cubicBezTo>
                <a:close/>
                <a:moveTo>
                  <a:pt x="10125" y="7143"/>
                </a:moveTo>
                <a:cubicBezTo>
                  <a:pt x="10124" y="7144"/>
                  <a:pt x="10123" y="7145"/>
                  <a:pt x="10122" y="7146"/>
                </a:cubicBezTo>
                <a:cubicBezTo>
                  <a:pt x="10123" y="7145"/>
                  <a:pt x="10124" y="7144"/>
                  <a:pt x="10125" y="7143"/>
                </a:cubicBezTo>
                <a:close/>
                <a:moveTo>
                  <a:pt x="4317" y="0"/>
                </a:moveTo>
                <a:cubicBezTo>
                  <a:pt x="4220" y="25"/>
                  <a:pt x="4122" y="49"/>
                  <a:pt x="4000" y="49"/>
                </a:cubicBezTo>
                <a:lnTo>
                  <a:pt x="3903" y="73"/>
                </a:lnTo>
                <a:lnTo>
                  <a:pt x="3708" y="98"/>
                </a:lnTo>
                <a:cubicBezTo>
                  <a:pt x="3561" y="98"/>
                  <a:pt x="3439" y="146"/>
                  <a:pt x="3269" y="146"/>
                </a:cubicBezTo>
                <a:lnTo>
                  <a:pt x="3171" y="268"/>
                </a:lnTo>
                <a:lnTo>
                  <a:pt x="3195" y="195"/>
                </a:lnTo>
                <a:lnTo>
                  <a:pt x="3195" y="195"/>
                </a:lnTo>
                <a:cubicBezTo>
                  <a:pt x="3025" y="415"/>
                  <a:pt x="2781" y="659"/>
                  <a:pt x="2537" y="903"/>
                </a:cubicBezTo>
                <a:lnTo>
                  <a:pt x="1976" y="1585"/>
                </a:lnTo>
                <a:lnTo>
                  <a:pt x="1732" y="1854"/>
                </a:lnTo>
                <a:lnTo>
                  <a:pt x="1488" y="2146"/>
                </a:lnTo>
                <a:lnTo>
                  <a:pt x="1049" y="2683"/>
                </a:lnTo>
                <a:cubicBezTo>
                  <a:pt x="805" y="2976"/>
                  <a:pt x="586" y="3293"/>
                  <a:pt x="391" y="3634"/>
                </a:cubicBezTo>
                <a:lnTo>
                  <a:pt x="195" y="3805"/>
                </a:lnTo>
                <a:lnTo>
                  <a:pt x="25" y="3976"/>
                </a:lnTo>
                <a:lnTo>
                  <a:pt x="0" y="4049"/>
                </a:lnTo>
                <a:cubicBezTo>
                  <a:pt x="122" y="4268"/>
                  <a:pt x="293" y="4488"/>
                  <a:pt x="488" y="4683"/>
                </a:cubicBezTo>
                <a:cubicBezTo>
                  <a:pt x="693" y="4857"/>
                  <a:pt x="939" y="4999"/>
                  <a:pt x="1193" y="4999"/>
                </a:cubicBezTo>
                <a:cubicBezTo>
                  <a:pt x="1332" y="4999"/>
                  <a:pt x="1472" y="4957"/>
                  <a:pt x="1610" y="4854"/>
                </a:cubicBezTo>
                <a:lnTo>
                  <a:pt x="1634" y="4878"/>
                </a:lnTo>
                <a:lnTo>
                  <a:pt x="1683" y="4805"/>
                </a:lnTo>
                <a:lnTo>
                  <a:pt x="1732" y="4732"/>
                </a:lnTo>
                <a:cubicBezTo>
                  <a:pt x="1785" y="4670"/>
                  <a:pt x="1809" y="4646"/>
                  <a:pt x="1817" y="4646"/>
                </a:cubicBezTo>
                <a:cubicBezTo>
                  <a:pt x="1832" y="4646"/>
                  <a:pt x="1796" y="4718"/>
                  <a:pt x="1781" y="4780"/>
                </a:cubicBezTo>
                <a:cubicBezTo>
                  <a:pt x="1830" y="4707"/>
                  <a:pt x="1878" y="4634"/>
                  <a:pt x="1927" y="4585"/>
                </a:cubicBezTo>
                <a:cubicBezTo>
                  <a:pt x="1927" y="4570"/>
                  <a:pt x="1925" y="4564"/>
                  <a:pt x="1921" y="4564"/>
                </a:cubicBezTo>
                <a:cubicBezTo>
                  <a:pt x="1912" y="4564"/>
                  <a:pt x="1895" y="4593"/>
                  <a:pt x="1878" y="4610"/>
                </a:cubicBezTo>
                <a:cubicBezTo>
                  <a:pt x="1927" y="4488"/>
                  <a:pt x="2000" y="4366"/>
                  <a:pt x="2073" y="4244"/>
                </a:cubicBezTo>
                <a:cubicBezTo>
                  <a:pt x="2138" y="4169"/>
                  <a:pt x="2160" y="4165"/>
                  <a:pt x="2178" y="4165"/>
                </a:cubicBezTo>
                <a:cubicBezTo>
                  <a:pt x="2181" y="4165"/>
                  <a:pt x="2184" y="4165"/>
                  <a:pt x="2186" y="4165"/>
                </a:cubicBezTo>
                <a:cubicBezTo>
                  <a:pt x="2208" y="4165"/>
                  <a:pt x="2232" y="4159"/>
                  <a:pt x="2317" y="4049"/>
                </a:cubicBezTo>
                <a:lnTo>
                  <a:pt x="2488" y="3805"/>
                </a:lnTo>
                <a:lnTo>
                  <a:pt x="2586" y="3683"/>
                </a:lnTo>
                <a:lnTo>
                  <a:pt x="2634" y="3610"/>
                </a:lnTo>
                <a:lnTo>
                  <a:pt x="2683" y="3585"/>
                </a:lnTo>
                <a:lnTo>
                  <a:pt x="2756" y="3561"/>
                </a:lnTo>
                <a:cubicBezTo>
                  <a:pt x="2781" y="3537"/>
                  <a:pt x="2781" y="3537"/>
                  <a:pt x="2805" y="3537"/>
                </a:cubicBezTo>
                <a:lnTo>
                  <a:pt x="2805" y="3561"/>
                </a:lnTo>
                <a:lnTo>
                  <a:pt x="2781" y="3585"/>
                </a:lnTo>
                <a:cubicBezTo>
                  <a:pt x="2789" y="3577"/>
                  <a:pt x="2792" y="3575"/>
                  <a:pt x="2793" y="3575"/>
                </a:cubicBezTo>
                <a:cubicBezTo>
                  <a:pt x="2794" y="3575"/>
                  <a:pt x="2789" y="3585"/>
                  <a:pt x="2805" y="3585"/>
                </a:cubicBezTo>
                <a:cubicBezTo>
                  <a:pt x="2805" y="3634"/>
                  <a:pt x="2756" y="3683"/>
                  <a:pt x="2756" y="3707"/>
                </a:cubicBezTo>
                <a:lnTo>
                  <a:pt x="2756" y="3707"/>
                </a:lnTo>
                <a:cubicBezTo>
                  <a:pt x="2756" y="3707"/>
                  <a:pt x="2756" y="3683"/>
                  <a:pt x="2781" y="3683"/>
                </a:cubicBezTo>
                <a:lnTo>
                  <a:pt x="2781" y="3707"/>
                </a:lnTo>
                <a:cubicBezTo>
                  <a:pt x="2756" y="3927"/>
                  <a:pt x="2756" y="4098"/>
                  <a:pt x="2756" y="4098"/>
                </a:cubicBezTo>
                <a:lnTo>
                  <a:pt x="2830" y="4146"/>
                </a:lnTo>
                <a:cubicBezTo>
                  <a:pt x="2781" y="5024"/>
                  <a:pt x="2732" y="4439"/>
                  <a:pt x="2708" y="5244"/>
                </a:cubicBezTo>
                <a:cubicBezTo>
                  <a:pt x="2732" y="5341"/>
                  <a:pt x="2732" y="5439"/>
                  <a:pt x="2732" y="5537"/>
                </a:cubicBezTo>
                <a:cubicBezTo>
                  <a:pt x="2732" y="5659"/>
                  <a:pt x="2732" y="5805"/>
                  <a:pt x="2708" y="5951"/>
                </a:cubicBezTo>
                <a:cubicBezTo>
                  <a:pt x="2805" y="6049"/>
                  <a:pt x="2927" y="6146"/>
                  <a:pt x="3000" y="6171"/>
                </a:cubicBezTo>
                <a:cubicBezTo>
                  <a:pt x="3000" y="6171"/>
                  <a:pt x="3098" y="6293"/>
                  <a:pt x="3073" y="6293"/>
                </a:cubicBezTo>
                <a:cubicBezTo>
                  <a:pt x="3147" y="6293"/>
                  <a:pt x="3220" y="6390"/>
                  <a:pt x="3317" y="6463"/>
                </a:cubicBezTo>
                <a:cubicBezTo>
                  <a:pt x="3342" y="6463"/>
                  <a:pt x="3317" y="6415"/>
                  <a:pt x="3293" y="6390"/>
                </a:cubicBezTo>
                <a:lnTo>
                  <a:pt x="3293" y="6390"/>
                </a:lnTo>
                <a:lnTo>
                  <a:pt x="3366" y="6463"/>
                </a:lnTo>
                <a:lnTo>
                  <a:pt x="3464" y="6537"/>
                </a:lnTo>
                <a:cubicBezTo>
                  <a:pt x="3511" y="6584"/>
                  <a:pt x="3528" y="6611"/>
                  <a:pt x="3514" y="6611"/>
                </a:cubicBezTo>
                <a:cubicBezTo>
                  <a:pt x="3506" y="6611"/>
                  <a:pt x="3490" y="6603"/>
                  <a:pt x="3464" y="6585"/>
                </a:cubicBezTo>
                <a:lnTo>
                  <a:pt x="3464" y="6585"/>
                </a:lnTo>
                <a:cubicBezTo>
                  <a:pt x="3537" y="6634"/>
                  <a:pt x="3634" y="6683"/>
                  <a:pt x="3756" y="6756"/>
                </a:cubicBezTo>
                <a:lnTo>
                  <a:pt x="4269" y="7122"/>
                </a:lnTo>
                <a:cubicBezTo>
                  <a:pt x="4488" y="7024"/>
                  <a:pt x="4732" y="6878"/>
                  <a:pt x="5000" y="6732"/>
                </a:cubicBezTo>
                <a:cubicBezTo>
                  <a:pt x="5293" y="6537"/>
                  <a:pt x="5586" y="6317"/>
                  <a:pt x="5854" y="6098"/>
                </a:cubicBezTo>
                <a:cubicBezTo>
                  <a:pt x="6000" y="5976"/>
                  <a:pt x="6171" y="5854"/>
                  <a:pt x="6293" y="5732"/>
                </a:cubicBezTo>
                <a:lnTo>
                  <a:pt x="6708" y="5341"/>
                </a:lnTo>
                <a:lnTo>
                  <a:pt x="7147" y="4951"/>
                </a:lnTo>
                <a:cubicBezTo>
                  <a:pt x="7268" y="4829"/>
                  <a:pt x="7390" y="4732"/>
                  <a:pt x="7512" y="4634"/>
                </a:cubicBezTo>
                <a:lnTo>
                  <a:pt x="7683" y="4488"/>
                </a:lnTo>
                <a:cubicBezTo>
                  <a:pt x="7683" y="4439"/>
                  <a:pt x="7683" y="4463"/>
                  <a:pt x="7659" y="4390"/>
                </a:cubicBezTo>
                <a:cubicBezTo>
                  <a:pt x="7647" y="4366"/>
                  <a:pt x="7653" y="4366"/>
                  <a:pt x="7662" y="4366"/>
                </a:cubicBezTo>
                <a:cubicBezTo>
                  <a:pt x="7671" y="4366"/>
                  <a:pt x="7683" y="4366"/>
                  <a:pt x="7683" y="4341"/>
                </a:cubicBezTo>
                <a:cubicBezTo>
                  <a:pt x="7683" y="4423"/>
                  <a:pt x="7700" y="4402"/>
                  <a:pt x="7706" y="4422"/>
                </a:cubicBezTo>
                <a:lnTo>
                  <a:pt x="7706" y="4422"/>
                </a:lnTo>
                <a:lnTo>
                  <a:pt x="7708" y="4415"/>
                </a:lnTo>
                <a:lnTo>
                  <a:pt x="7708" y="4463"/>
                </a:lnTo>
                <a:cubicBezTo>
                  <a:pt x="7732" y="4463"/>
                  <a:pt x="7732" y="4439"/>
                  <a:pt x="7756" y="4415"/>
                </a:cubicBezTo>
                <a:cubicBezTo>
                  <a:pt x="7781" y="4415"/>
                  <a:pt x="7756" y="4415"/>
                  <a:pt x="7756" y="4463"/>
                </a:cubicBezTo>
                <a:lnTo>
                  <a:pt x="7805" y="4463"/>
                </a:lnTo>
                <a:cubicBezTo>
                  <a:pt x="7800" y="4469"/>
                  <a:pt x="7799" y="4470"/>
                  <a:pt x="7801" y="4470"/>
                </a:cubicBezTo>
                <a:cubicBezTo>
                  <a:pt x="7807" y="4470"/>
                  <a:pt x="7835" y="4456"/>
                  <a:pt x="7858" y="4456"/>
                </a:cubicBezTo>
                <a:cubicBezTo>
                  <a:pt x="7866" y="4456"/>
                  <a:pt x="7873" y="4458"/>
                  <a:pt x="7878" y="4463"/>
                </a:cubicBezTo>
                <a:cubicBezTo>
                  <a:pt x="7878" y="4476"/>
                  <a:pt x="7872" y="4476"/>
                  <a:pt x="7869" y="4476"/>
                </a:cubicBezTo>
                <a:cubicBezTo>
                  <a:pt x="7866" y="4476"/>
                  <a:pt x="7866" y="4476"/>
                  <a:pt x="7878" y="4488"/>
                </a:cubicBezTo>
                <a:cubicBezTo>
                  <a:pt x="7878" y="4512"/>
                  <a:pt x="7878" y="4537"/>
                  <a:pt x="7878" y="4537"/>
                </a:cubicBezTo>
                <a:cubicBezTo>
                  <a:pt x="7878" y="4537"/>
                  <a:pt x="7878" y="4561"/>
                  <a:pt x="7878" y="4561"/>
                </a:cubicBezTo>
                <a:lnTo>
                  <a:pt x="7878" y="4707"/>
                </a:lnTo>
                <a:cubicBezTo>
                  <a:pt x="7878" y="4747"/>
                  <a:pt x="7878" y="4818"/>
                  <a:pt x="7904" y="4818"/>
                </a:cubicBezTo>
                <a:cubicBezTo>
                  <a:pt x="7910" y="4818"/>
                  <a:pt x="7918" y="4814"/>
                  <a:pt x="7927" y="4805"/>
                </a:cubicBezTo>
                <a:lnTo>
                  <a:pt x="7927" y="4805"/>
                </a:lnTo>
                <a:cubicBezTo>
                  <a:pt x="7890" y="4842"/>
                  <a:pt x="7838" y="5038"/>
                  <a:pt x="7816" y="5038"/>
                </a:cubicBezTo>
                <a:cubicBezTo>
                  <a:pt x="7809" y="5038"/>
                  <a:pt x="7805" y="5021"/>
                  <a:pt x="7805" y="4976"/>
                </a:cubicBezTo>
                <a:cubicBezTo>
                  <a:pt x="7781" y="5073"/>
                  <a:pt x="7781" y="5171"/>
                  <a:pt x="7756" y="5293"/>
                </a:cubicBezTo>
                <a:lnTo>
                  <a:pt x="7805" y="5146"/>
                </a:lnTo>
                <a:lnTo>
                  <a:pt x="7805" y="5146"/>
                </a:lnTo>
                <a:cubicBezTo>
                  <a:pt x="7732" y="5415"/>
                  <a:pt x="7708" y="5683"/>
                  <a:pt x="7683" y="5976"/>
                </a:cubicBezTo>
                <a:lnTo>
                  <a:pt x="7732" y="5829"/>
                </a:lnTo>
                <a:lnTo>
                  <a:pt x="7732" y="5829"/>
                </a:lnTo>
                <a:cubicBezTo>
                  <a:pt x="7732" y="6024"/>
                  <a:pt x="7683" y="6195"/>
                  <a:pt x="7586" y="6341"/>
                </a:cubicBezTo>
                <a:lnTo>
                  <a:pt x="7610" y="6098"/>
                </a:lnTo>
                <a:lnTo>
                  <a:pt x="7610" y="6098"/>
                </a:lnTo>
                <a:cubicBezTo>
                  <a:pt x="7537" y="6415"/>
                  <a:pt x="7488" y="6732"/>
                  <a:pt x="7464" y="7049"/>
                </a:cubicBezTo>
                <a:lnTo>
                  <a:pt x="7488" y="6951"/>
                </a:lnTo>
                <a:lnTo>
                  <a:pt x="7488" y="6951"/>
                </a:lnTo>
                <a:cubicBezTo>
                  <a:pt x="7488" y="7040"/>
                  <a:pt x="7470" y="7237"/>
                  <a:pt x="7445" y="7493"/>
                </a:cubicBezTo>
                <a:lnTo>
                  <a:pt x="7445" y="7493"/>
                </a:lnTo>
                <a:cubicBezTo>
                  <a:pt x="7435" y="7507"/>
                  <a:pt x="7425" y="7522"/>
                  <a:pt x="7415" y="7537"/>
                </a:cubicBezTo>
                <a:lnTo>
                  <a:pt x="7440" y="7546"/>
                </a:lnTo>
                <a:lnTo>
                  <a:pt x="7440" y="7546"/>
                </a:lnTo>
                <a:cubicBezTo>
                  <a:pt x="7425" y="7698"/>
                  <a:pt x="7408" y="7869"/>
                  <a:pt x="7390" y="8049"/>
                </a:cubicBezTo>
                <a:lnTo>
                  <a:pt x="9073" y="8683"/>
                </a:lnTo>
                <a:cubicBezTo>
                  <a:pt x="9488" y="8024"/>
                  <a:pt x="9976" y="7268"/>
                  <a:pt x="10098" y="7073"/>
                </a:cubicBezTo>
                <a:lnTo>
                  <a:pt x="10098" y="7073"/>
                </a:lnTo>
                <a:lnTo>
                  <a:pt x="9951" y="7171"/>
                </a:lnTo>
                <a:lnTo>
                  <a:pt x="9951" y="7171"/>
                </a:lnTo>
                <a:lnTo>
                  <a:pt x="10119" y="6907"/>
                </a:lnTo>
                <a:lnTo>
                  <a:pt x="10119" y="6907"/>
                </a:lnTo>
                <a:cubicBezTo>
                  <a:pt x="10103" y="6944"/>
                  <a:pt x="10142" y="7109"/>
                  <a:pt x="10125" y="7143"/>
                </a:cubicBezTo>
                <a:lnTo>
                  <a:pt x="10125" y="7143"/>
                </a:lnTo>
                <a:cubicBezTo>
                  <a:pt x="10417" y="6730"/>
                  <a:pt x="10757" y="6365"/>
                  <a:pt x="11098" y="6000"/>
                </a:cubicBezTo>
                <a:cubicBezTo>
                  <a:pt x="11220" y="5878"/>
                  <a:pt x="11342" y="5756"/>
                  <a:pt x="11464" y="5659"/>
                </a:cubicBezTo>
                <a:lnTo>
                  <a:pt x="11659" y="5488"/>
                </a:lnTo>
                <a:cubicBezTo>
                  <a:pt x="11707" y="5463"/>
                  <a:pt x="11732" y="5439"/>
                  <a:pt x="11781" y="5415"/>
                </a:cubicBezTo>
                <a:lnTo>
                  <a:pt x="11829" y="5366"/>
                </a:lnTo>
                <a:cubicBezTo>
                  <a:pt x="11903" y="5293"/>
                  <a:pt x="12000" y="5244"/>
                  <a:pt x="12098" y="5195"/>
                </a:cubicBezTo>
                <a:cubicBezTo>
                  <a:pt x="12122" y="5195"/>
                  <a:pt x="12171" y="5171"/>
                  <a:pt x="12195" y="5171"/>
                </a:cubicBezTo>
                <a:lnTo>
                  <a:pt x="12268" y="5171"/>
                </a:lnTo>
                <a:lnTo>
                  <a:pt x="12268" y="5293"/>
                </a:lnTo>
                <a:cubicBezTo>
                  <a:pt x="12244" y="5415"/>
                  <a:pt x="12195" y="5415"/>
                  <a:pt x="12195" y="5415"/>
                </a:cubicBezTo>
                <a:cubicBezTo>
                  <a:pt x="12195" y="5427"/>
                  <a:pt x="12201" y="5433"/>
                  <a:pt x="12207" y="5433"/>
                </a:cubicBezTo>
                <a:cubicBezTo>
                  <a:pt x="12214" y="5433"/>
                  <a:pt x="12220" y="5427"/>
                  <a:pt x="12220" y="5415"/>
                </a:cubicBezTo>
                <a:cubicBezTo>
                  <a:pt x="12244" y="5415"/>
                  <a:pt x="12244" y="5415"/>
                  <a:pt x="12244" y="5439"/>
                </a:cubicBezTo>
                <a:cubicBezTo>
                  <a:pt x="12244" y="5488"/>
                  <a:pt x="12195" y="5488"/>
                  <a:pt x="12195" y="5488"/>
                </a:cubicBezTo>
                <a:cubicBezTo>
                  <a:pt x="12195" y="5488"/>
                  <a:pt x="12195" y="5519"/>
                  <a:pt x="12208" y="5519"/>
                </a:cubicBezTo>
                <a:cubicBezTo>
                  <a:pt x="12211" y="5519"/>
                  <a:pt x="12215" y="5517"/>
                  <a:pt x="12220" y="5512"/>
                </a:cubicBezTo>
                <a:cubicBezTo>
                  <a:pt x="12244" y="5512"/>
                  <a:pt x="12293" y="5439"/>
                  <a:pt x="12342" y="5390"/>
                </a:cubicBezTo>
                <a:lnTo>
                  <a:pt x="12342" y="5512"/>
                </a:lnTo>
                <a:lnTo>
                  <a:pt x="12293" y="5512"/>
                </a:lnTo>
                <a:cubicBezTo>
                  <a:pt x="12293" y="5512"/>
                  <a:pt x="12317" y="5512"/>
                  <a:pt x="12366" y="5537"/>
                </a:cubicBezTo>
                <a:cubicBezTo>
                  <a:pt x="12366" y="5561"/>
                  <a:pt x="12390" y="5561"/>
                  <a:pt x="12390" y="5585"/>
                </a:cubicBezTo>
                <a:cubicBezTo>
                  <a:pt x="12390" y="5610"/>
                  <a:pt x="12390" y="5610"/>
                  <a:pt x="12390" y="5634"/>
                </a:cubicBezTo>
                <a:lnTo>
                  <a:pt x="12390" y="5707"/>
                </a:lnTo>
                <a:cubicBezTo>
                  <a:pt x="12390" y="5976"/>
                  <a:pt x="12390" y="6268"/>
                  <a:pt x="12366" y="6561"/>
                </a:cubicBezTo>
                <a:cubicBezTo>
                  <a:pt x="12366" y="6707"/>
                  <a:pt x="12342" y="6854"/>
                  <a:pt x="12342" y="7000"/>
                </a:cubicBezTo>
                <a:lnTo>
                  <a:pt x="12293" y="7439"/>
                </a:lnTo>
                <a:cubicBezTo>
                  <a:pt x="12268" y="7439"/>
                  <a:pt x="12244" y="7293"/>
                  <a:pt x="12244" y="7171"/>
                </a:cubicBezTo>
                <a:cubicBezTo>
                  <a:pt x="12244" y="7268"/>
                  <a:pt x="12244" y="7341"/>
                  <a:pt x="12220" y="7439"/>
                </a:cubicBezTo>
                <a:cubicBezTo>
                  <a:pt x="12227" y="7415"/>
                  <a:pt x="12233" y="7406"/>
                  <a:pt x="12236" y="7406"/>
                </a:cubicBezTo>
                <a:cubicBezTo>
                  <a:pt x="12252" y="7406"/>
                  <a:pt x="12231" y="7601"/>
                  <a:pt x="12238" y="7601"/>
                </a:cubicBezTo>
                <a:cubicBezTo>
                  <a:pt x="12239" y="7601"/>
                  <a:pt x="12241" y="7596"/>
                  <a:pt x="12244" y="7585"/>
                </a:cubicBezTo>
                <a:lnTo>
                  <a:pt x="12244" y="7585"/>
                </a:lnTo>
                <a:cubicBezTo>
                  <a:pt x="12317" y="8000"/>
                  <a:pt x="12171" y="8561"/>
                  <a:pt x="12220" y="8951"/>
                </a:cubicBezTo>
                <a:lnTo>
                  <a:pt x="13073" y="9415"/>
                </a:lnTo>
                <a:cubicBezTo>
                  <a:pt x="13342" y="9585"/>
                  <a:pt x="13634" y="9707"/>
                  <a:pt x="13927" y="9829"/>
                </a:cubicBezTo>
                <a:cubicBezTo>
                  <a:pt x="13927" y="9902"/>
                  <a:pt x="13927" y="10000"/>
                  <a:pt x="13902" y="10073"/>
                </a:cubicBezTo>
                <a:cubicBezTo>
                  <a:pt x="13951" y="9951"/>
                  <a:pt x="13951" y="9829"/>
                  <a:pt x="13951" y="9732"/>
                </a:cubicBezTo>
                <a:lnTo>
                  <a:pt x="13878" y="9707"/>
                </a:lnTo>
                <a:cubicBezTo>
                  <a:pt x="13878" y="9439"/>
                  <a:pt x="13927" y="9634"/>
                  <a:pt x="13927" y="9390"/>
                </a:cubicBezTo>
                <a:cubicBezTo>
                  <a:pt x="13976" y="9390"/>
                  <a:pt x="13976" y="9610"/>
                  <a:pt x="13976" y="9829"/>
                </a:cubicBezTo>
                <a:cubicBezTo>
                  <a:pt x="14000" y="9683"/>
                  <a:pt x="14000" y="9512"/>
                  <a:pt x="13976" y="9366"/>
                </a:cubicBezTo>
                <a:cubicBezTo>
                  <a:pt x="13985" y="9299"/>
                  <a:pt x="13995" y="9288"/>
                  <a:pt x="14006" y="9288"/>
                </a:cubicBezTo>
                <a:cubicBezTo>
                  <a:pt x="14011" y="9288"/>
                  <a:pt x="14016" y="9290"/>
                  <a:pt x="14022" y="9290"/>
                </a:cubicBezTo>
                <a:cubicBezTo>
                  <a:pt x="14036" y="9290"/>
                  <a:pt x="14052" y="9278"/>
                  <a:pt x="14073" y="9195"/>
                </a:cubicBezTo>
                <a:cubicBezTo>
                  <a:pt x="14049" y="9000"/>
                  <a:pt x="14049" y="8829"/>
                  <a:pt x="14073" y="8634"/>
                </a:cubicBezTo>
                <a:cubicBezTo>
                  <a:pt x="14146" y="8195"/>
                  <a:pt x="14049" y="7951"/>
                  <a:pt x="14122" y="7537"/>
                </a:cubicBezTo>
                <a:lnTo>
                  <a:pt x="14122" y="7537"/>
                </a:lnTo>
                <a:lnTo>
                  <a:pt x="14122" y="7585"/>
                </a:lnTo>
                <a:cubicBezTo>
                  <a:pt x="14169" y="7444"/>
                  <a:pt x="14171" y="7165"/>
                  <a:pt x="14193" y="6882"/>
                </a:cubicBezTo>
                <a:lnTo>
                  <a:pt x="14193" y="6882"/>
                </a:lnTo>
                <a:cubicBezTo>
                  <a:pt x="14188" y="6910"/>
                  <a:pt x="14177" y="6934"/>
                  <a:pt x="14167" y="6934"/>
                </a:cubicBezTo>
                <a:cubicBezTo>
                  <a:pt x="14156" y="6934"/>
                  <a:pt x="14146" y="6906"/>
                  <a:pt x="14146" y="6829"/>
                </a:cubicBezTo>
                <a:cubicBezTo>
                  <a:pt x="14195" y="6537"/>
                  <a:pt x="14171" y="6293"/>
                  <a:pt x="14220" y="6073"/>
                </a:cubicBezTo>
                <a:lnTo>
                  <a:pt x="14171" y="5829"/>
                </a:lnTo>
                <a:lnTo>
                  <a:pt x="14171" y="5561"/>
                </a:lnTo>
                <a:cubicBezTo>
                  <a:pt x="14171" y="5366"/>
                  <a:pt x="14171" y="5195"/>
                  <a:pt x="14146" y="5024"/>
                </a:cubicBezTo>
                <a:cubicBezTo>
                  <a:pt x="14098" y="4634"/>
                  <a:pt x="14049" y="4171"/>
                  <a:pt x="13976" y="3659"/>
                </a:cubicBezTo>
                <a:lnTo>
                  <a:pt x="13317" y="3244"/>
                </a:lnTo>
                <a:cubicBezTo>
                  <a:pt x="13220" y="3171"/>
                  <a:pt x="13098" y="3122"/>
                  <a:pt x="12976" y="3049"/>
                </a:cubicBezTo>
                <a:lnTo>
                  <a:pt x="12537" y="2829"/>
                </a:lnTo>
                <a:cubicBezTo>
                  <a:pt x="12244" y="2927"/>
                  <a:pt x="11976" y="3073"/>
                  <a:pt x="11683" y="3195"/>
                </a:cubicBezTo>
                <a:cubicBezTo>
                  <a:pt x="11537" y="3268"/>
                  <a:pt x="11390" y="3341"/>
                  <a:pt x="11268" y="3439"/>
                </a:cubicBezTo>
                <a:lnTo>
                  <a:pt x="11049" y="3561"/>
                </a:lnTo>
                <a:cubicBezTo>
                  <a:pt x="10976" y="3585"/>
                  <a:pt x="10903" y="3659"/>
                  <a:pt x="10829" y="3683"/>
                </a:cubicBezTo>
                <a:lnTo>
                  <a:pt x="10610" y="3829"/>
                </a:lnTo>
                <a:lnTo>
                  <a:pt x="10488" y="3951"/>
                </a:lnTo>
                <a:lnTo>
                  <a:pt x="10244" y="4122"/>
                </a:lnTo>
                <a:cubicBezTo>
                  <a:pt x="10098" y="4268"/>
                  <a:pt x="9951" y="4390"/>
                  <a:pt x="9829" y="4512"/>
                </a:cubicBezTo>
                <a:cubicBezTo>
                  <a:pt x="9812" y="4530"/>
                  <a:pt x="9794" y="4548"/>
                  <a:pt x="9776" y="4565"/>
                </a:cubicBezTo>
                <a:lnTo>
                  <a:pt x="9776" y="4565"/>
                </a:lnTo>
                <a:cubicBezTo>
                  <a:pt x="9804" y="4117"/>
                  <a:pt x="9797" y="3672"/>
                  <a:pt x="9756" y="3244"/>
                </a:cubicBezTo>
                <a:cubicBezTo>
                  <a:pt x="9781" y="3122"/>
                  <a:pt x="9781" y="3000"/>
                  <a:pt x="9756" y="2878"/>
                </a:cubicBezTo>
                <a:cubicBezTo>
                  <a:pt x="9756" y="2756"/>
                  <a:pt x="9732" y="2634"/>
                  <a:pt x="9707" y="2512"/>
                </a:cubicBezTo>
                <a:lnTo>
                  <a:pt x="9317" y="2171"/>
                </a:lnTo>
                <a:lnTo>
                  <a:pt x="9317" y="2171"/>
                </a:lnTo>
                <a:cubicBezTo>
                  <a:pt x="9366" y="2244"/>
                  <a:pt x="9390" y="2268"/>
                  <a:pt x="9366" y="2268"/>
                </a:cubicBezTo>
                <a:cubicBezTo>
                  <a:pt x="9342" y="2268"/>
                  <a:pt x="9317" y="2244"/>
                  <a:pt x="9268" y="2220"/>
                </a:cubicBezTo>
                <a:lnTo>
                  <a:pt x="9098" y="2049"/>
                </a:lnTo>
                <a:cubicBezTo>
                  <a:pt x="8927" y="1976"/>
                  <a:pt x="8927" y="2000"/>
                  <a:pt x="8903" y="1976"/>
                </a:cubicBezTo>
                <a:cubicBezTo>
                  <a:pt x="8878" y="1976"/>
                  <a:pt x="8854" y="1976"/>
                  <a:pt x="8805" y="1951"/>
                </a:cubicBezTo>
                <a:lnTo>
                  <a:pt x="8683" y="1927"/>
                </a:lnTo>
                <a:lnTo>
                  <a:pt x="8464" y="1829"/>
                </a:lnTo>
                <a:lnTo>
                  <a:pt x="8366" y="1805"/>
                </a:lnTo>
                <a:cubicBezTo>
                  <a:pt x="8220" y="1854"/>
                  <a:pt x="8049" y="1927"/>
                  <a:pt x="7829" y="2000"/>
                </a:cubicBezTo>
                <a:lnTo>
                  <a:pt x="7683" y="2073"/>
                </a:lnTo>
                <a:lnTo>
                  <a:pt x="7488" y="2171"/>
                </a:lnTo>
                <a:lnTo>
                  <a:pt x="7122" y="2366"/>
                </a:lnTo>
                <a:cubicBezTo>
                  <a:pt x="6878" y="2537"/>
                  <a:pt x="6586" y="2707"/>
                  <a:pt x="6342" y="2927"/>
                </a:cubicBezTo>
                <a:cubicBezTo>
                  <a:pt x="6171" y="3073"/>
                  <a:pt x="6000" y="3220"/>
                  <a:pt x="5829" y="3366"/>
                </a:cubicBezTo>
                <a:lnTo>
                  <a:pt x="5342" y="3805"/>
                </a:lnTo>
                <a:cubicBezTo>
                  <a:pt x="5220" y="3902"/>
                  <a:pt x="5244" y="3902"/>
                  <a:pt x="5195" y="3927"/>
                </a:cubicBezTo>
                <a:lnTo>
                  <a:pt x="5147" y="3976"/>
                </a:lnTo>
                <a:cubicBezTo>
                  <a:pt x="5073" y="4049"/>
                  <a:pt x="5000" y="4098"/>
                  <a:pt x="4927" y="4122"/>
                </a:cubicBezTo>
                <a:cubicBezTo>
                  <a:pt x="4903" y="4146"/>
                  <a:pt x="4854" y="4171"/>
                  <a:pt x="4805" y="4171"/>
                </a:cubicBezTo>
                <a:lnTo>
                  <a:pt x="4781" y="4195"/>
                </a:lnTo>
                <a:cubicBezTo>
                  <a:pt x="4781" y="4171"/>
                  <a:pt x="4781" y="4146"/>
                  <a:pt x="4781" y="4122"/>
                </a:cubicBezTo>
                <a:cubicBezTo>
                  <a:pt x="4781" y="4098"/>
                  <a:pt x="4781" y="4049"/>
                  <a:pt x="4781" y="4000"/>
                </a:cubicBezTo>
                <a:lnTo>
                  <a:pt x="4781" y="3976"/>
                </a:lnTo>
                <a:cubicBezTo>
                  <a:pt x="4781" y="3951"/>
                  <a:pt x="4781" y="3927"/>
                  <a:pt x="4781" y="3902"/>
                </a:cubicBezTo>
                <a:lnTo>
                  <a:pt x="4781" y="3756"/>
                </a:lnTo>
                <a:cubicBezTo>
                  <a:pt x="4781" y="3512"/>
                  <a:pt x="4830" y="3293"/>
                  <a:pt x="4830" y="3049"/>
                </a:cubicBezTo>
                <a:cubicBezTo>
                  <a:pt x="4854" y="2805"/>
                  <a:pt x="4878" y="2537"/>
                  <a:pt x="4903" y="2293"/>
                </a:cubicBezTo>
                <a:cubicBezTo>
                  <a:pt x="4951" y="1781"/>
                  <a:pt x="4976" y="1293"/>
                  <a:pt x="5025" y="829"/>
                </a:cubicBezTo>
                <a:lnTo>
                  <a:pt x="4781" y="610"/>
                </a:lnTo>
                <a:lnTo>
                  <a:pt x="4756" y="585"/>
                </a:lnTo>
                <a:lnTo>
                  <a:pt x="4756" y="561"/>
                </a:lnTo>
                <a:lnTo>
                  <a:pt x="4732" y="537"/>
                </a:lnTo>
                <a:lnTo>
                  <a:pt x="4683" y="464"/>
                </a:lnTo>
                <a:lnTo>
                  <a:pt x="4561" y="342"/>
                </a:lnTo>
                <a:lnTo>
                  <a:pt x="4561" y="342"/>
                </a:lnTo>
                <a:cubicBezTo>
                  <a:pt x="4391" y="195"/>
                  <a:pt x="4439" y="146"/>
                  <a:pt x="4342" y="49"/>
                </a:cubicBezTo>
                <a:lnTo>
                  <a:pt x="43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7" name="Google Shape;767;p22"/>
          <p:cNvSpPr/>
          <p:nvPr/>
        </p:nvSpPr>
        <p:spPr>
          <a:xfrm rot="8386467" flipH="1">
            <a:off x="11951845" y="1711598"/>
            <a:ext cx="715860" cy="483985"/>
          </a:xfrm>
          <a:custGeom>
            <a:avLst/>
            <a:gdLst/>
            <a:ahLst/>
            <a:cxnLst/>
            <a:rect l="l" t="t" r="r" b="b"/>
            <a:pathLst>
              <a:path w="16415" h="11098" extrusionOk="0">
                <a:moveTo>
                  <a:pt x="14537" y="2268"/>
                </a:moveTo>
                <a:cubicBezTo>
                  <a:pt x="14546" y="2287"/>
                  <a:pt x="14555" y="2306"/>
                  <a:pt x="14564" y="2325"/>
                </a:cubicBezTo>
                <a:lnTo>
                  <a:pt x="14564" y="2325"/>
                </a:lnTo>
                <a:cubicBezTo>
                  <a:pt x="14559" y="2307"/>
                  <a:pt x="14549" y="2287"/>
                  <a:pt x="14537" y="2268"/>
                </a:cubicBezTo>
                <a:close/>
                <a:moveTo>
                  <a:pt x="11890" y="6000"/>
                </a:moveTo>
                <a:lnTo>
                  <a:pt x="11890" y="6000"/>
                </a:lnTo>
                <a:cubicBezTo>
                  <a:pt x="11886" y="6017"/>
                  <a:pt x="11882" y="6034"/>
                  <a:pt x="11878" y="6049"/>
                </a:cubicBezTo>
                <a:cubicBezTo>
                  <a:pt x="11887" y="6040"/>
                  <a:pt x="11891" y="6022"/>
                  <a:pt x="11890" y="6000"/>
                </a:cubicBezTo>
                <a:close/>
                <a:moveTo>
                  <a:pt x="6388" y="9388"/>
                </a:moveTo>
                <a:lnTo>
                  <a:pt x="6388" y="9388"/>
                </a:lnTo>
                <a:cubicBezTo>
                  <a:pt x="6383" y="9395"/>
                  <a:pt x="6380" y="9400"/>
                  <a:pt x="6381" y="9400"/>
                </a:cubicBezTo>
                <a:cubicBezTo>
                  <a:pt x="6381" y="9400"/>
                  <a:pt x="6384" y="9397"/>
                  <a:pt x="6391" y="9390"/>
                </a:cubicBezTo>
                <a:cubicBezTo>
                  <a:pt x="6391" y="9390"/>
                  <a:pt x="6390" y="9389"/>
                  <a:pt x="6388" y="9388"/>
                </a:cubicBezTo>
                <a:close/>
                <a:moveTo>
                  <a:pt x="13000" y="0"/>
                </a:moveTo>
                <a:lnTo>
                  <a:pt x="12171" y="49"/>
                </a:lnTo>
                <a:cubicBezTo>
                  <a:pt x="12074" y="49"/>
                  <a:pt x="12000" y="73"/>
                  <a:pt x="11903" y="73"/>
                </a:cubicBezTo>
                <a:lnTo>
                  <a:pt x="11659" y="146"/>
                </a:lnTo>
                <a:lnTo>
                  <a:pt x="11391" y="220"/>
                </a:lnTo>
                <a:lnTo>
                  <a:pt x="11000" y="293"/>
                </a:lnTo>
                <a:cubicBezTo>
                  <a:pt x="10952" y="439"/>
                  <a:pt x="10903" y="610"/>
                  <a:pt x="10878" y="756"/>
                </a:cubicBezTo>
                <a:cubicBezTo>
                  <a:pt x="10830" y="902"/>
                  <a:pt x="10781" y="1073"/>
                  <a:pt x="10757" y="1219"/>
                </a:cubicBezTo>
                <a:cubicBezTo>
                  <a:pt x="10708" y="1561"/>
                  <a:pt x="10635" y="1878"/>
                  <a:pt x="10586" y="2219"/>
                </a:cubicBezTo>
                <a:cubicBezTo>
                  <a:pt x="10561" y="2366"/>
                  <a:pt x="10513" y="2537"/>
                  <a:pt x="10488" y="2707"/>
                </a:cubicBezTo>
                <a:cubicBezTo>
                  <a:pt x="10464" y="2854"/>
                  <a:pt x="10439" y="3024"/>
                  <a:pt x="10439" y="3195"/>
                </a:cubicBezTo>
                <a:cubicBezTo>
                  <a:pt x="10415" y="3341"/>
                  <a:pt x="10391" y="3561"/>
                  <a:pt x="10366" y="3732"/>
                </a:cubicBezTo>
                <a:cubicBezTo>
                  <a:pt x="10318" y="4024"/>
                  <a:pt x="10293" y="4341"/>
                  <a:pt x="10269" y="4585"/>
                </a:cubicBezTo>
                <a:cubicBezTo>
                  <a:pt x="10269" y="4707"/>
                  <a:pt x="10220" y="4829"/>
                  <a:pt x="10220" y="4927"/>
                </a:cubicBezTo>
                <a:cubicBezTo>
                  <a:pt x="10220" y="4975"/>
                  <a:pt x="10220" y="5000"/>
                  <a:pt x="10196" y="5049"/>
                </a:cubicBezTo>
                <a:cubicBezTo>
                  <a:pt x="10196" y="5097"/>
                  <a:pt x="10171" y="5146"/>
                  <a:pt x="10171" y="5195"/>
                </a:cubicBezTo>
                <a:cubicBezTo>
                  <a:pt x="10171" y="5244"/>
                  <a:pt x="10147" y="5293"/>
                  <a:pt x="10147" y="5317"/>
                </a:cubicBezTo>
                <a:cubicBezTo>
                  <a:pt x="10122" y="5293"/>
                  <a:pt x="10074" y="5268"/>
                  <a:pt x="10049" y="5244"/>
                </a:cubicBezTo>
                <a:lnTo>
                  <a:pt x="9927" y="5146"/>
                </a:lnTo>
                <a:lnTo>
                  <a:pt x="9171" y="4366"/>
                </a:lnTo>
                <a:cubicBezTo>
                  <a:pt x="8927" y="4097"/>
                  <a:pt x="8683" y="3854"/>
                  <a:pt x="8440" y="3634"/>
                </a:cubicBezTo>
                <a:lnTo>
                  <a:pt x="8074" y="3268"/>
                </a:lnTo>
                <a:cubicBezTo>
                  <a:pt x="7879" y="3097"/>
                  <a:pt x="7683" y="2902"/>
                  <a:pt x="7513" y="2780"/>
                </a:cubicBezTo>
                <a:cubicBezTo>
                  <a:pt x="7269" y="2537"/>
                  <a:pt x="6952" y="2268"/>
                  <a:pt x="6635" y="2024"/>
                </a:cubicBezTo>
                <a:cubicBezTo>
                  <a:pt x="6562" y="2024"/>
                  <a:pt x="6513" y="2024"/>
                  <a:pt x="6464" y="2049"/>
                </a:cubicBezTo>
                <a:lnTo>
                  <a:pt x="6318" y="2049"/>
                </a:lnTo>
                <a:cubicBezTo>
                  <a:pt x="6488" y="2049"/>
                  <a:pt x="6440" y="2098"/>
                  <a:pt x="6318" y="2122"/>
                </a:cubicBezTo>
                <a:cubicBezTo>
                  <a:pt x="5708" y="2195"/>
                  <a:pt x="5927" y="2171"/>
                  <a:pt x="5805" y="2195"/>
                </a:cubicBezTo>
                <a:cubicBezTo>
                  <a:pt x="5805" y="2195"/>
                  <a:pt x="5757" y="2219"/>
                  <a:pt x="5708" y="2268"/>
                </a:cubicBezTo>
                <a:lnTo>
                  <a:pt x="5488" y="2390"/>
                </a:lnTo>
                <a:cubicBezTo>
                  <a:pt x="5366" y="2439"/>
                  <a:pt x="5269" y="2512"/>
                  <a:pt x="5074" y="2610"/>
                </a:cubicBezTo>
                <a:cubicBezTo>
                  <a:pt x="5025" y="2805"/>
                  <a:pt x="4952" y="2976"/>
                  <a:pt x="4903" y="3219"/>
                </a:cubicBezTo>
                <a:cubicBezTo>
                  <a:pt x="4879" y="3341"/>
                  <a:pt x="4830" y="3463"/>
                  <a:pt x="4805" y="3585"/>
                </a:cubicBezTo>
                <a:cubicBezTo>
                  <a:pt x="4757" y="3707"/>
                  <a:pt x="4732" y="3829"/>
                  <a:pt x="4708" y="3976"/>
                </a:cubicBezTo>
                <a:cubicBezTo>
                  <a:pt x="4683" y="4097"/>
                  <a:pt x="4659" y="4244"/>
                  <a:pt x="4635" y="4390"/>
                </a:cubicBezTo>
                <a:cubicBezTo>
                  <a:pt x="4635" y="4463"/>
                  <a:pt x="4610" y="4536"/>
                  <a:pt x="4610" y="4610"/>
                </a:cubicBezTo>
                <a:cubicBezTo>
                  <a:pt x="4610" y="4658"/>
                  <a:pt x="4610" y="4707"/>
                  <a:pt x="4586" y="4756"/>
                </a:cubicBezTo>
                <a:cubicBezTo>
                  <a:pt x="4562" y="4951"/>
                  <a:pt x="4562" y="5146"/>
                  <a:pt x="4537" y="5341"/>
                </a:cubicBezTo>
                <a:cubicBezTo>
                  <a:pt x="4513" y="5732"/>
                  <a:pt x="4513" y="6146"/>
                  <a:pt x="4537" y="6536"/>
                </a:cubicBezTo>
                <a:lnTo>
                  <a:pt x="4537" y="6683"/>
                </a:lnTo>
                <a:lnTo>
                  <a:pt x="4537" y="6805"/>
                </a:lnTo>
                <a:cubicBezTo>
                  <a:pt x="4537" y="6829"/>
                  <a:pt x="4537" y="6878"/>
                  <a:pt x="4537" y="6902"/>
                </a:cubicBezTo>
                <a:cubicBezTo>
                  <a:pt x="4562" y="6975"/>
                  <a:pt x="4562" y="7049"/>
                  <a:pt x="4586" y="7122"/>
                </a:cubicBezTo>
                <a:lnTo>
                  <a:pt x="4635" y="7195"/>
                </a:lnTo>
                <a:lnTo>
                  <a:pt x="4659" y="7219"/>
                </a:lnTo>
                <a:cubicBezTo>
                  <a:pt x="4647" y="7232"/>
                  <a:pt x="4635" y="7238"/>
                  <a:pt x="4623" y="7238"/>
                </a:cubicBezTo>
                <a:cubicBezTo>
                  <a:pt x="4610" y="7238"/>
                  <a:pt x="4598" y="7232"/>
                  <a:pt x="4586" y="7219"/>
                </a:cubicBezTo>
                <a:cubicBezTo>
                  <a:pt x="4537" y="7219"/>
                  <a:pt x="4488" y="7195"/>
                  <a:pt x="4440" y="7171"/>
                </a:cubicBezTo>
                <a:lnTo>
                  <a:pt x="4415" y="7171"/>
                </a:lnTo>
                <a:lnTo>
                  <a:pt x="4415" y="7146"/>
                </a:lnTo>
                <a:cubicBezTo>
                  <a:pt x="4366" y="7146"/>
                  <a:pt x="4318" y="7097"/>
                  <a:pt x="4269" y="7073"/>
                </a:cubicBezTo>
                <a:cubicBezTo>
                  <a:pt x="4244" y="7049"/>
                  <a:pt x="4196" y="7024"/>
                  <a:pt x="4171" y="7000"/>
                </a:cubicBezTo>
                <a:lnTo>
                  <a:pt x="4098" y="6951"/>
                </a:lnTo>
                <a:lnTo>
                  <a:pt x="4049" y="6902"/>
                </a:lnTo>
                <a:lnTo>
                  <a:pt x="3927" y="6805"/>
                </a:lnTo>
                <a:cubicBezTo>
                  <a:pt x="3757" y="6683"/>
                  <a:pt x="3610" y="6536"/>
                  <a:pt x="3440" y="6414"/>
                </a:cubicBezTo>
                <a:lnTo>
                  <a:pt x="2684" y="5805"/>
                </a:lnTo>
                <a:lnTo>
                  <a:pt x="2025" y="5244"/>
                </a:lnTo>
                <a:cubicBezTo>
                  <a:pt x="1830" y="5097"/>
                  <a:pt x="1684" y="5000"/>
                  <a:pt x="1586" y="4902"/>
                </a:cubicBezTo>
                <a:lnTo>
                  <a:pt x="1586" y="4902"/>
                </a:lnTo>
                <a:lnTo>
                  <a:pt x="1684" y="5000"/>
                </a:lnTo>
                <a:lnTo>
                  <a:pt x="1684" y="5000"/>
                </a:lnTo>
                <a:lnTo>
                  <a:pt x="1586" y="4927"/>
                </a:lnTo>
                <a:cubicBezTo>
                  <a:pt x="1366" y="5000"/>
                  <a:pt x="1147" y="5000"/>
                  <a:pt x="927" y="5000"/>
                </a:cubicBezTo>
                <a:cubicBezTo>
                  <a:pt x="976" y="5049"/>
                  <a:pt x="806" y="5097"/>
                  <a:pt x="659" y="5097"/>
                </a:cubicBezTo>
                <a:lnTo>
                  <a:pt x="635" y="5097"/>
                </a:lnTo>
                <a:lnTo>
                  <a:pt x="586" y="5122"/>
                </a:lnTo>
                <a:cubicBezTo>
                  <a:pt x="537" y="5195"/>
                  <a:pt x="464" y="5268"/>
                  <a:pt x="367" y="5390"/>
                </a:cubicBezTo>
                <a:lnTo>
                  <a:pt x="318" y="5463"/>
                </a:lnTo>
                <a:cubicBezTo>
                  <a:pt x="269" y="5512"/>
                  <a:pt x="245" y="5536"/>
                  <a:pt x="220" y="5585"/>
                </a:cubicBezTo>
                <a:lnTo>
                  <a:pt x="49" y="5780"/>
                </a:lnTo>
                <a:lnTo>
                  <a:pt x="49" y="6073"/>
                </a:lnTo>
                <a:lnTo>
                  <a:pt x="1" y="6024"/>
                </a:lnTo>
                <a:lnTo>
                  <a:pt x="1" y="6024"/>
                </a:lnTo>
                <a:cubicBezTo>
                  <a:pt x="25" y="6317"/>
                  <a:pt x="74" y="6707"/>
                  <a:pt x="74" y="7073"/>
                </a:cubicBezTo>
                <a:cubicBezTo>
                  <a:pt x="74" y="7244"/>
                  <a:pt x="98" y="7414"/>
                  <a:pt x="123" y="7610"/>
                </a:cubicBezTo>
                <a:cubicBezTo>
                  <a:pt x="147" y="7756"/>
                  <a:pt x="171" y="7902"/>
                  <a:pt x="196" y="8000"/>
                </a:cubicBezTo>
                <a:cubicBezTo>
                  <a:pt x="196" y="8122"/>
                  <a:pt x="220" y="8244"/>
                  <a:pt x="245" y="8390"/>
                </a:cubicBezTo>
                <a:cubicBezTo>
                  <a:pt x="245" y="8439"/>
                  <a:pt x="245" y="8488"/>
                  <a:pt x="269" y="8536"/>
                </a:cubicBezTo>
                <a:cubicBezTo>
                  <a:pt x="269" y="8585"/>
                  <a:pt x="269" y="8610"/>
                  <a:pt x="293" y="8658"/>
                </a:cubicBezTo>
                <a:cubicBezTo>
                  <a:pt x="318" y="8853"/>
                  <a:pt x="367" y="9049"/>
                  <a:pt x="391" y="9268"/>
                </a:cubicBezTo>
                <a:cubicBezTo>
                  <a:pt x="440" y="9463"/>
                  <a:pt x="513" y="9683"/>
                  <a:pt x="562" y="9878"/>
                </a:cubicBezTo>
                <a:cubicBezTo>
                  <a:pt x="635" y="10073"/>
                  <a:pt x="708" y="10268"/>
                  <a:pt x="806" y="10488"/>
                </a:cubicBezTo>
                <a:lnTo>
                  <a:pt x="806" y="10561"/>
                </a:lnTo>
                <a:cubicBezTo>
                  <a:pt x="806" y="10609"/>
                  <a:pt x="806" y="10683"/>
                  <a:pt x="830" y="10756"/>
                </a:cubicBezTo>
                <a:lnTo>
                  <a:pt x="903" y="11024"/>
                </a:lnTo>
                <a:lnTo>
                  <a:pt x="952" y="11097"/>
                </a:lnTo>
                <a:lnTo>
                  <a:pt x="1220" y="11097"/>
                </a:lnTo>
                <a:cubicBezTo>
                  <a:pt x="1391" y="11097"/>
                  <a:pt x="1586" y="11073"/>
                  <a:pt x="1781" y="11024"/>
                </a:cubicBezTo>
                <a:cubicBezTo>
                  <a:pt x="2171" y="10902"/>
                  <a:pt x="2537" y="10609"/>
                  <a:pt x="2488" y="10146"/>
                </a:cubicBezTo>
                <a:lnTo>
                  <a:pt x="2537" y="10146"/>
                </a:lnTo>
                <a:cubicBezTo>
                  <a:pt x="2537" y="10146"/>
                  <a:pt x="2464" y="10000"/>
                  <a:pt x="2464" y="10000"/>
                </a:cubicBezTo>
                <a:cubicBezTo>
                  <a:pt x="2415" y="9780"/>
                  <a:pt x="2318" y="9683"/>
                  <a:pt x="2366" y="9683"/>
                </a:cubicBezTo>
                <a:lnTo>
                  <a:pt x="2464" y="9975"/>
                </a:lnTo>
                <a:cubicBezTo>
                  <a:pt x="2445" y="9889"/>
                  <a:pt x="2441" y="9859"/>
                  <a:pt x="2447" y="9859"/>
                </a:cubicBezTo>
                <a:cubicBezTo>
                  <a:pt x="2457" y="9859"/>
                  <a:pt x="2493" y="9931"/>
                  <a:pt x="2537" y="9975"/>
                </a:cubicBezTo>
                <a:cubicBezTo>
                  <a:pt x="2488" y="9878"/>
                  <a:pt x="2488" y="9805"/>
                  <a:pt x="2464" y="9731"/>
                </a:cubicBezTo>
                <a:cubicBezTo>
                  <a:pt x="2458" y="9720"/>
                  <a:pt x="2455" y="9715"/>
                  <a:pt x="2454" y="9715"/>
                </a:cubicBezTo>
                <a:cubicBezTo>
                  <a:pt x="2450" y="9715"/>
                  <a:pt x="2464" y="9767"/>
                  <a:pt x="2464" y="9805"/>
                </a:cubicBezTo>
                <a:cubicBezTo>
                  <a:pt x="2391" y="9683"/>
                  <a:pt x="2318" y="9536"/>
                  <a:pt x="2269" y="9414"/>
                </a:cubicBezTo>
                <a:cubicBezTo>
                  <a:pt x="2220" y="9195"/>
                  <a:pt x="2342" y="9366"/>
                  <a:pt x="2269" y="9097"/>
                </a:cubicBezTo>
                <a:cubicBezTo>
                  <a:pt x="2220" y="8878"/>
                  <a:pt x="2171" y="8683"/>
                  <a:pt x="2123" y="8463"/>
                </a:cubicBezTo>
                <a:lnTo>
                  <a:pt x="2049" y="8122"/>
                </a:lnTo>
                <a:lnTo>
                  <a:pt x="2049" y="8049"/>
                </a:lnTo>
                <a:lnTo>
                  <a:pt x="2049" y="8024"/>
                </a:lnTo>
                <a:cubicBezTo>
                  <a:pt x="2049" y="7975"/>
                  <a:pt x="2049" y="7951"/>
                  <a:pt x="2074" y="7927"/>
                </a:cubicBezTo>
                <a:lnTo>
                  <a:pt x="2074" y="7878"/>
                </a:lnTo>
                <a:lnTo>
                  <a:pt x="2098" y="7878"/>
                </a:lnTo>
                <a:cubicBezTo>
                  <a:pt x="2123" y="7902"/>
                  <a:pt x="2098" y="7902"/>
                  <a:pt x="2123" y="7927"/>
                </a:cubicBezTo>
                <a:lnTo>
                  <a:pt x="2147" y="7927"/>
                </a:lnTo>
                <a:cubicBezTo>
                  <a:pt x="2147" y="7943"/>
                  <a:pt x="2147" y="7959"/>
                  <a:pt x="2147" y="7975"/>
                </a:cubicBezTo>
                <a:lnTo>
                  <a:pt x="2220" y="8049"/>
                </a:lnTo>
                <a:lnTo>
                  <a:pt x="2586" y="8317"/>
                </a:lnTo>
                <a:cubicBezTo>
                  <a:pt x="2635" y="8366"/>
                  <a:pt x="2708" y="8414"/>
                  <a:pt x="2781" y="8463"/>
                </a:cubicBezTo>
                <a:cubicBezTo>
                  <a:pt x="2830" y="8512"/>
                  <a:pt x="2879" y="8536"/>
                  <a:pt x="3001" y="8634"/>
                </a:cubicBezTo>
                <a:lnTo>
                  <a:pt x="3635" y="9073"/>
                </a:lnTo>
                <a:cubicBezTo>
                  <a:pt x="4025" y="9317"/>
                  <a:pt x="4293" y="9463"/>
                  <a:pt x="4293" y="9463"/>
                </a:cubicBezTo>
                <a:lnTo>
                  <a:pt x="4342" y="9390"/>
                </a:lnTo>
                <a:cubicBezTo>
                  <a:pt x="4513" y="9463"/>
                  <a:pt x="4659" y="9561"/>
                  <a:pt x="4805" y="9683"/>
                </a:cubicBezTo>
                <a:cubicBezTo>
                  <a:pt x="4830" y="9731"/>
                  <a:pt x="4879" y="9756"/>
                  <a:pt x="4903" y="9780"/>
                </a:cubicBezTo>
                <a:lnTo>
                  <a:pt x="5025" y="9853"/>
                </a:lnTo>
                <a:lnTo>
                  <a:pt x="5220" y="9927"/>
                </a:lnTo>
                <a:cubicBezTo>
                  <a:pt x="5391" y="9951"/>
                  <a:pt x="5562" y="10000"/>
                  <a:pt x="5732" y="10097"/>
                </a:cubicBezTo>
                <a:cubicBezTo>
                  <a:pt x="5805" y="10024"/>
                  <a:pt x="5879" y="9951"/>
                  <a:pt x="5952" y="9878"/>
                </a:cubicBezTo>
                <a:lnTo>
                  <a:pt x="6025" y="9805"/>
                </a:lnTo>
                <a:cubicBezTo>
                  <a:pt x="6025" y="9780"/>
                  <a:pt x="6049" y="9756"/>
                  <a:pt x="6049" y="9731"/>
                </a:cubicBezTo>
                <a:cubicBezTo>
                  <a:pt x="6049" y="9731"/>
                  <a:pt x="6146" y="9654"/>
                  <a:pt x="6167" y="9654"/>
                </a:cubicBezTo>
                <a:cubicBezTo>
                  <a:pt x="6170" y="9654"/>
                  <a:pt x="6171" y="9656"/>
                  <a:pt x="6171" y="9658"/>
                </a:cubicBezTo>
                <a:cubicBezTo>
                  <a:pt x="6171" y="9585"/>
                  <a:pt x="6269" y="9536"/>
                  <a:pt x="6342" y="9463"/>
                </a:cubicBezTo>
                <a:cubicBezTo>
                  <a:pt x="6357" y="9440"/>
                  <a:pt x="6361" y="9431"/>
                  <a:pt x="6357" y="9431"/>
                </a:cubicBezTo>
                <a:cubicBezTo>
                  <a:pt x="6349" y="9431"/>
                  <a:pt x="6310" y="9471"/>
                  <a:pt x="6293" y="9488"/>
                </a:cubicBezTo>
                <a:lnTo>
                  <a:pt x="6366" y="9390"/>
                </a:lnTo>
                <a:cubicBezTo>
                  <a:pt x="6366" y="9382"/>
                  <a:pt x="6369" y="9379"/>
                  <a:pt x="6373" y="9379"/>
                </a:cubicBezTo>
                <a:cubicBezTo>
                  <a:pt x="6378" y="9379"/>
                  <a:pt x="6385" y="9384"/>
                  <a:pt x="6388" y="9388"/>
                </a:cubicBezTo>
                <a:lnTo>
                  <a:pt x="6388" y="9388"/>
                </a:lnTo>
                <a:cubicBezTo>
                  <a:pt x="6395" y="9378"/>
                  <a:pt x="6405" y="9361"/>
                  <a:pt x="6415" y="9341"/>
                </a:cubicBezTo>
                <a:cubicBezTo>
                  <a:pt x="6464" y="9244"/>
                  <a:pt x="6586" y="9097"/>
                  <a:pt x="7074" y="8488"/>
                </a:cubicBezTo>
                <a:cubicBezTo>
                  <a:pt x="7025" y="8366"/>
                  <a:pt x="6976" y="8268"/>
                  <a:pt x="6927" y="8146"/>
                </a:cubicBezTo>
                <a:lnTo>
                  <a:pt x="6854" y="8000"/>
                </a:lnTo>
                <a:cubicBezTo>
                  <a:pt x="6830" y="7951"/>
                  <a:pt x="6805" y="7878"/>
                  <a:pt x="6805" y="7829"/>
                </a:cubicBezTo>
                <a:cubicBezTo>
                  <a:pt x="6757" y="7658"/>
                  <a:pt x="6708" y="7463"/>
                  <a:pt x="6683" y="7268"/>
                </a:cubicBezTo>
                <a:cubicBezTo>
                  <a:pt x="6659" y="7171"/>
                  <a:pt x="6635" y="7073"/>
                  <a:pt x="6610" y="6975"/>
                </a:cubicBezTo>
                <a:lnTo>
                  <a:pt x="6586" y="6683"/>
                </a:lnTo>
                <a:lnTo>
                  <a:pt x="6562" y="6561"/>
                </a:lnTo>
                <a:lnTo>
                  <a:pt x="6562" y="6488"/>
                </a:lnTo>
                <a:lnTo>
                  <a:pt x="6562" y="6366"/>
                </a:lnTo>
                <a:cubicBezTo>
                  <a:pt x="6562" y="6024"/>
                  <a:pt x="6562" y="5707"/>
                  <a:pt x="6586" y="5366"/>
                </a:cubicBezTo>
                <a:cubicBezTo>
                  <a:pt x="6586" y="5219"/>
                  <a:pt x="6610" y="5073"/>
                  <a:pt x="6610" y="4927"/>
                </a:cubicBezTo>
                <a:lnTo>
                  <a:pt x="6610" y="4878"/>
                </a:lnTo>
                <a:cubicBezTo>
                  <a:pt x="6598" y="4854"/>
                  <a:pt x="6598" y="4854"/>
                  <a:pt x="6592" y="4854"/>
                </a:cubicBezTo>
                <a:cubicBezTo>
                  <a:pt x="6586" y="4854"/>
                  <a:pt x="6574" y="4854"/>
                  <a:pt x="6537" y="4829"/>
                </a:cubicBezTo>
                <a:cubicBezTo>
                  <a:pt x="6464" y="4780"/>
                  <a:pt x="6561" y="4805"/>
                  <a:pt x="6537" y="4756"/>
                </a:cubicBezTo>
                <a:lnTo>
                  <a:pt x="6537" y="4756"/>
                </a:lnTo>
                <a:cubicBezTo>
                  <a:pt x="6562" y="4805"/>
                  <a:pt x="6586" y="4805"/>
                  <a:pt x="6586" y="4805"/>
                </a:cubicBezTo>
                <a:cubicBezTo>
                  <a:pt x="6586" y="4805"/>
                  <a:pt x="6586" y="4805"/>
                  <a:pt x="6635" y="4902"/>
                </a:cubicBezTo>
                <a:lnTo>
                  <a:pt x="6610" y="4805"/>
                </a:lnTo>
                <a:lnTo>
                  <a:pt x="6635" y="4854"/>
                </a:lnTo>
                <a:cubicBezTo>
                  <a:pt x="6635" y="4854"/>
                  <a:pt x="6635" y="4829"/>
                  <a:pt x="6635" y="4829"/>
                </a:cubicBezTo>
                <a:cubicBezTo>
                  <a:pt x="6635" y="4800"/>
                  <a:pt x="6635" y="4790"/>
                  <a:pt x="6636" y="4790"/>
                </a:cubicBezTo>
                <a:cubicBezTo>
                  <a:pt x="6638" y="4790"/>
                  <a:pt x="6644" y="4814"/>
                  <a:pt x="6659" y="4829"/>
                </a:cubicBezTo>
                <a:cubicBezTo>
                  <a:pt x="6659" y="4829"/>
                  <a:pt x="6659" y="4805"/>
                  <a:pt x="6683" y="4780"/>
                </a:cubicBezTo>
                <a:lnTo>
                  <a:pt x="6708" y="4780"/>
                </a:lnTo>
                <a:cubicBezTo>
                  <a:pt x="6708" y="4780"/>
                  <a:pt x="6708" y="4756"/>
                  <a:pt x="6757" y="4756"/>
                </a:cubicBezTo>
                <a:cubicBezTo>
                  <a:pt x="6781" y="4756"/>
                  <a:pt x="6757" y="4756"/>
                  <a:pt x="6757" y="4780"/>
                </a:cubicBezTo>
                <a:lnTo>
                  <a:pt x="6830" y="4854"/>
                </a:lnTo>
                <a:cubicBezTo>
                  <a:pt x="6903" y="4902"/>
                  <a:pt x="6976" y="4951"/>
                  <a:pt x="6976" y="5000"/>
                </a:cubicBezTo>
                <a:cubicBezTo>
                  <a:pt x="7053" y="5058"/>
                  <a:pt x="7238" y="5269"/>
                  <a:pt x="7299" y="5269"/>
                </a:cubicBezTo>
                <a:cubicBezTo>
                  <a:pt x="7315" y="5269"/>
                  <a:pt x="7323" y="5255"/>
                  <a:pt x="7318" y="5219"/>
                </a:cubicBezTo>
                <a:lnTo>
                  <a:pt x="7318" y="5219"/>
                </a:lnTo>
                <a:cubicBezTo>
                  <a:pt x="7337" y="5278"/>
                  <a:pt x="7483" y="5479"/>
                  <a:pt x="7450" y="5479"/>
                </a:cubicBezTo>
                <a:cubicBezTo>
                  <a:pt x="7443" y="5479"/>
                  <a:pt x="7424" y="5467"/>
                  <a:pt x="7391" y="5439"/>
                </a:cubicBezTo>
                <a:lnTo>
                  <a:pt x="7391" y="5439"/>
                </a:lnTo>
                <a:cubicBezTo>
                  <a:pt x="7464" y="5512"/>
                  <a:pt x="7537" y="5610"/>
                  <a:pt x="7635" y="5683"/>
                </a:cubicBezTo>
                <a:lnTo>
                  <a:pt x="7537" y="5536"/>
                </a:lnTo>
                <a:lnTo>
                  <a:pt x="7537" y="5536"/>
                </a:lnTo>
                <a:cubicBezTo>
                  <a:pt x="7732" y="5780"/>
                  <a:pt x="7952" y="6000"/>
                  <a:pt x="8196" y="6195"/>
                </a:cubicBezTo>
                <a:lnTo>
                  <a:pt x="8098" y="6073"/>
                </a:lnTo>
                <a:lnTo>
                  <a:pt x="8098" y="6073"/>
                </a:lnTo>
                <a:cubicBezTo>
                  <a:pt x="8269" y="6244"/>
                  <a:pt x="8440" y="6414"/>
                  <a:pt x="8440" y="6536"/>
                </a:cubicBezTo>
                <a:lnTo>
                  <a:pt x="8464" y="6561"/>
                </a:lnTo>
                <a:lnTo>
                  <a:pt x="8805" y="6902"/>
                </a:lnTo>
                <a:cubicBezTo>
                  <a:pt x="9000" y="7097"/>
                  <a:pt x="9220" y="7292"/>
                  <a:pt x="9439" y="7488"/>
                </a:cubicBezTo>
                <a:lnTo>
                  <a:pt x="9293" y="7317"/>
                </a:lnTo>
                <a:lnTo>
                  <a:pt x="9293" y="7317"/>
                </a:lnTo>
                <a:cubicBezTo>
                  <a:pt x="9415" y="7414"/>
                  <a:pt x="9659" y="7634"/>
                  <a:pt x="9952" y="7878"/>
                </a:cubicBezTo>
                <a:cubicBezTo>
                  <a:pt x="10122" y="7853"/>
                  <a:pt x="10269" y="7829"/>
                  <a:pt x="10391" y="7805"/>
                </a:cubicBezTo>
                <a:cubicBezTo>
                  <a:pt x="10513" y="7805"/>
                  <a:pt x="10683" y="7780"/>
                  <a:pt x="10830" y="7756"/>
                </a:cubicBezTo>
                <a:cubicBezTo>
                  <a:pt x="10952" y="7707"/>
                  <a:pt x="11074" y="7634"/>
                  <a:pt x="11196" y="7561"/>
                </a:cubicBezTo>
                <a:lnTo>
                  <a:pt x="11391" y="7463"/>
                </a:lnTo>
                <a:cubicBezTo>
                  <a:pt x="11439" y="7414"/>
                  <a:pt x="11488" y="7390"/>
                  <a:pt x="11586" y="7341"/>
                </a:cubicBezTo>
                <a:cubicBezTo>
                  <a:pt x="11683" y="6878"/>
                  <a:pt x="11781" y="6414"/>
                  <a:pt x="11854" y="5951"/>
                </a:cubicBezTo>
                <a:lnTo>
                  <a:pt x="11854" y="5951"/>
                </a:lnTo>
                <a:cubicBezTo>
                  <a:pt x="11854" y="5951"/>
                  <a:pt x="11830" y="6024"/>
                  <a:pt x="11805" y="6097"/>
                </a:cubicBezTo>
                <a:lnTo>
                  <a:pt x="11757" y="6219"/>
                </a:lnTo>
                <a:lnTo>
                  <a:pt x="11757" y="6146"/>
                </a:lnTo>
                <a:cubicBezTo>
                  <a:pt x="11757" y="6073"/>
                  <a:pt x="11757" y="6000"/>
                  <a:pt x="11781" y="5951"/>
                </a:cubicBezTo>
                <a:cubicBezTo>
                  <a:pt x="11781" y="5805"/>
                  <a:pt x="11805" y="5658"/>
                  <a:pt x="11805" y="5658"/>
                </a:cubicBezTo>
                <a:cubicBezTo>
                  <a:pt x="11805" y="5698"/>
                  <a:pt x="11886" y="5900"/>
                  <a:pt x="11890" y="6000"/>
                </a:cubicBezTo>
                <a:lnTo>
                  <a:pt x="11890" y="6000"/>
                </a:lnTo>
                <a:cubicBezTo>
                  <a:pt x="11911" y="5905"/>
                  <a:pt x="11935" y="5778"/>
                  <a:pt x="11976" y="5634"/>
                </a:cubicBezTo>
                <a:cubicBezTo>
                  <a:pt x="11976" y="5536"/>
                  <a:pt x="12000" y="5439"/>
                  <a:pt x="12025" y="5341"/>
                </a:cubicBezTo>
                <a:cubicBezTo>
                  <a:pt x="12025" y="5244"/>
                  <a:pt x="12049" y="5195"/>
                  <a:pt x="12049" y="5122"/>
                </a:cubicBezTo>
                <a:cubicBezTo>
                  <a:pt x="12098" y="4854"/>
                  <a:pt x="12147" y="4512"/>
                  <a:pt x="12196" y="4122"/>
                </a:cubicBezTo>
                <a:cubicBezTo>
                  <a:pt x="12220" y="3878"/>
                  <a:pt x="12244" y="3610"/>
                  <a:pt x="12293" y="3341"/>
                </a:cubicBezTo>
                <a:cubicBezTo>
                  <a:pt x="12293" y="3219"/>
                  <a:pt x="12317" y="3122"/>
                  <a:pt x="12342" y="3000"/>
                </a:cubicBezTo>
                <a:cubicBezTo>
                  <a:pt x="12342" y="2927"/>
                  <a:pt x="12366" y="2829"/>
                  <a:pt x="12391" y="2756"/>
                </a:cubicBezTo>
                <a:cubicBezTo>
                  <a:pt x="12391" y="2707"/>
                  <a:pt x="12415" y="2683"/>
                  <a:pt x="12439" y="2658"/>
                </a:cubicBezTo>
                <a:cubicBezTo>
                  <a:pt x="12439" y="2683"/>
                  <a:pt x="12464" y="2707"/>
                  <a:pt x="12464" y="2732"/>
                </a:cubicBezTo>
                <a:cubicBezTo>
                  <a:pt x="12488" y="2805"/>
                  <a:pt x="12513" y="2902"/>
                  <a:pt x="12513" y="2976"/>
                </a:cubicBezTo>
                <a:cubicBezTo>
                  <a:pt x="12531" y="2976"/>
                  <a:pt x="12521" y="2903"/>
                  <a:pt x="12538" y="2903"/>
                </a:cubicBezTo>
                <a:cubicBezTo>
                  <a:pt x="12543" y="2903"/>
                  <a:pt x="12550" y="2910"/>
                  <a:pt x="12561" y="2927"/>
                </a:cubicBezTo>
                <a:cubicBezTo>
                  <a:pt x="12561" y="2976"/>
                  <a:pt x="12561" y="3000"/>
                  <a:pt x="12561" y="3024"/>
                </a:cubicBezTo>
                <a:cubicBezTo>
                  <a:pt x="12561" y="3024"/>
                  <a:pt x="12575" y="3065"/>
                  <a:pt x="12582" y="3065"/>
                </a:cubicBezTo>
                <a:cubicBezTo>
                  <a:pt x="12584" y="3065"/>
                  <a:pt x="12586" y="3061"/>
                  <a:pt x="12586" y="3049"/>
                </a:cubicBezTo>
                <a:cubicBezTo>
                  <a:pt x="12561" y="2951"/>
                  <a:pt x="12561" y="2854"/>
                  <a:pt x="12537" y="2732"/>
                </a:cubicBezTo>
                <a:lnTo>
                  <a:pt x="12537" y="2732"/>
                </a:lnTo>
                <a:lnTo>
                  <a:pt x="12610" y="2854"/>
                </a:lnTo>
                <a:lnTo>
                  <a:pt x="12610" y="2927"/>
                </a:lnTo>
                <a:cubicBezTo>
                  <a:pt x="12610" y="2927"/>
                  <a:pt x="12628" y="2873"/>
                  <a:pt x="12664" y="2873"/>
                </a:cubicBezTo>
                <a:cubicBezTo>
                  <a:pt x="12670" y="2873"/>
                  <a:pt x="12676" y="2874"/>
                  <a:pt x="12683" y="2878"/>
                </a:cubicBezTo>
                <a:cubicBezTo>
                  <a:pt x="12708" y="2878"/>
                  <a:pt x="12708" y="2902"/>
                  <a:pt x="12732" y="2927"/>
                </a:cubicBezTo>
                <a:cubicBezTo>
                  <a:pt x="12781" y="3049"/>
                  <a:pt x="12854" y="3146"/>
                  <a:pt x="12927" y="3244"/>
                </a:cubicBezTo>
                <a:cubicBezTo>
                  <a:pt x="13074" y="3488"/>
                  <a:pt x="13220" y="3707"/>
                  <a:pt x="13366" y="3951"/>
                </a:cubicBezTo>
                <a:cubicBezTo>
                  <a:pt x="13342" y="3951"/>
                  <a:pt x="13269" y="3854"/>
                  <a:pt x="13171" y="3756"/>
                </a:cubicBezTo>
                <a:lnTo>
                  <a:pt x="13171" y="3756"/>
                </a:lnTo>
                <a:cubicBezTo>
                  <a:pt x="13220" y="3829"/>
                  <a:pt x="13269" y="3902"/>
                  <a:pt x="13317" y="4000"/>
                </a:cubicBezTo>
                <a:cubicBezTo>
                  <a:pt x="13309" y="3973"/>
                  <a:pt x="13309" y="3963"/>
                  <a:pt x="13314" y="3963"/>
                </a:cubicBezTo>
                <a:cubicBezTo>
                  <a:pt x="13335" y="3963"/>
                  <a:pt x="13438" y="4115"/>
                  <a:pt x="13446" y="4115"/>
                </a:cubicBezTo>
                <a:cubicBezTo>
                  <a:pt x="13448" y="4115"/>
                  <a:pt x="13446" y="4110"/>
                  <a:pt x="13439" y="4097"/>
                </a:cubicBezTo>
                <a:lnTo>
                  <a:pt x="13439" y="4097"/>
                </a:lnTo>
                <a:cubicBezTo>
                  <a:pt x="13781" y="4415"/>
                  <a:pt x="14025" y="4951"/>
                  <a:pt x="14317" y="5268"/>
                </a:cubicBezTo>
                <a:cubicBezTo>
                  <a:pt x="14415" y="5244"/>
                  <a:pt x="16171" y="5097"/>
                  <a:pt x="16244" y="5049"/>
                </a:cubicBezTo>
                <a:cubicBezTo>
                  <a:pt x="16317" y="5146"/>
                  <a:pt x="16391" y="5268"/>
                  <a:pt x="16415" y="5293"/>
                </a:cubicBezTo>
                <a:cubicBezTo>
                  <a:pt x="16366" y="5171"/>
                  <a:pt x="16293" y="5049"/>
                  <a:pt x="16195" y="4927"/>
                </a:cubicBezTo>
                <a:lnTo>
                  <a:pt x="16122" y="4951"/>
                </a:lnTo>
                <a:cubicBezTo>
                  <a:pt x="15952" y="4707"/>
                  <a:pt x="16122" y="4878"/>
                  <a:pt x="15952" y="4634"/>
                </a:cubicBezTo>
                <a:cubicBezTo>
                  <a:pt x="15956" y="4629"/>
                  <a:pt x="15962" y="4627"/>
                  <a:pt x="15968" y="4627"/>
                </a:cubicBezTo>
                <a:cubicBezTo>
                  <a:pt x="16028" y="4627"/>
                  <a:pt x="16161" y="4823"/>
                  <a:pt x="16293" y="5000"/>
                </a:cubicBezTo>
                <a:cubicBezTo>
                  <a:pt x="16171" y="4829"/>
                  <a:pt x="16073" y="4634"/>
                  <a:pt x="15976" y="4585"/>
                </a:cubicBezTo>
                <a:cubicBezTo>
                  <a:pt x="15878" y="4390"/>
                  <a:pt x="16049" y="4585"/>
                  <a:pt x="15927" y="4341"/>
                </a:cubicBezTo>
                <a:cubicBezTo>
                  <a:pt x="15781" y="4195"/>
                  <a:pt x="15659" y="4049"/>
                  <a:pt x="15561" y="3878"/>
                </a:cubicBezTo>
                <a:cubicBezTo>
                  <a:pt x="15342" y="3439"/>
                  <a:pt x="15098" y="3293"/>
                  <a:pt x="14903" y="2878"/>
                </a:cubicBezTo>
                <a:lnTo>
                  <a:pt x="14903" y="2878"/>
                </a:lnTo>
                <a:lnTo>
                  <a:pt x="14927" y="2927"/>
                </a:lnTo>
                <a:cubicBezTo>
                  <a:pt x="14882" y="2791"/>
                  <a:pt x="14689" y="2570"/>
                  <a:pt x="14564" y="2325"/>
                </a:cubicBezTo>
                <a:lnTo>
                  <a:pt x="14564" y="2325"/>
                </a:lnTo>
                <a:cubicBezTo>
                  <a:pt x="14571" y="2347"/>
                  <a:pt x="14571" y="2363"/>
                  <a:pt x="14562" y="2363"/>
                </a:cubicBezTo>
                <a:cubicBezTo>
                  <a:pt x="14552" y="2363"/>
                  <a:pt x="14528" y="2338"/>
                  <a:pt x="14488" y="2268"/>
                </a:cubicBezTo>
                <a:cubicBezTo>
                  <a:pt x="14147" y="1732"/>
                  <a:pt x="13903" y="1390"/>
                  <a:pt x="13659" y="951"/>
                </a:cubicBezTo>
                <a:lnTo>
                  <a:pt x="13391" y="659"/>
                </a:lnTo>
                <a:lnTo>
                  <a:pt x="13000" y="0"/>
                </a:lnTo>
                <a:close/>
              </a:path>
            </a:pathLst>
          </a:custGeom>
          <a:solidFill>
            <a:srgbClr val="9244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8" name="Google Shape;768;p22"/>
          <p:cNvSpPr/>
          <p:nvPr/>
        </p:nvSpPr>
        <p:spPr>
          <a:xfrm rot="8386467" flipH="1">
            <a:off x="11461249" y="596560"/>
            <a:ext cx="695668" cy="579709"/>
          </a:xfrm>
          <a:custGeom>
            <a:avLst/>
            <a:gdLst/>
            <a:ahLst/>
            <a:cxnLst/>
            <a:rect l="l" t="t" r="r" b="b"/>
            <a:pathLst>
              <a:path w="15952" h="13293" extrusionOk="0">
                <a:moveTo>
                  <a:pt x="1965" y="4136"/>
                </a:moveTo>
                <a:cubicBezTo>
                  <a:pt x="1969" y="4136"/>
                  <a:pt x="1973" y="4139"/>
                  <a:pt x="1976" y="4147"/>
                </a:cubicBezTo>
                <a:lnTo>
                  <a:pt x="1853" y="4285"/>
                </a:lnTo>
                <a:lnTo>
                  <a:pt x="1853" y="4285"/>
                </a:lnTo>
                <a:cubicBezTo>
                  <a:pt x="1921" y="4199"/>
                  <a:pt x="1947" y="4136"/>
                  <a:pt x="1965" y="4136"/>
                </a:cubicBezTo>
                <a:close/>
                <a:moveTo>
                  <a:pt x="4077" y="7219"/>
                </a:moveTo>
                <a:lnTo>
                  <a:pt x="4077" y="7219"/>
                </a:lnTo>
                <a:cubicBezTo>
                  <a:pt x="4076" y="7219"/>
                  <a:pt x="4075" y="7219"/>
                  <a:pt x="4074" y="7220"/>
                </a:cubicBezTo>
                <a:cubicBezTo>
                  <a:pt x="4076" y="7220"/>
                  <a:pt x="4077" y="7219"/>
                  <a:pt x="4077" y="7219"/>
                </a:cubicBezTo>
                <a:close/>
                <a:moveTo>
                  <a:pt x="10333" y="9981"/>
                </a:moveTo>
                <a:lnTo>
                  <a:pt x="10293" y="10000"/>
                </a:lnTo>
                <a:cubicBezTo>
                  <a:pt x="10305" y="10000"/>
                  <a:pt x="10318" y="9993"/>
                  <a:pt x="10333" y="9981"/>
                </a:cubicBezTo>
                <a:close/>
                <a:moveTo>
                  <a:pt x="3928" y="0"/>
                </a:moveTo>
                <a:lnTo>
                  <a:pt x="3684" y="195"/>
                </a:lnTo>
                <a:lnTo>
                  <a:pt x="3708" y="122"/>
                </a:lnTo>
                <a:lnTo>
                  <a:pt x="3708" y="122"/>
                </a:lnTo>
                <a:cubicBezTo>
                  <a:pt x="3464" y="293"/>
                  <a:pt x="3171" y="537"/>
                  <a:pt x="2879" y="756"/>
                </a:cubicBezTo>
                <a:cubicBezTo>
                  <a:pt x="2732" y="854"/>
                  <a:pt x="2586" y="976"/>
                  <a:pt x="2464" y="1098"/>
                </a:cubicBezTo>
                <a:lnTo>
                  <a:pt x="2147" y="1366"/>
                </a:lnTo>
                <a:cubicBezTo>
                  <a:pt x="2074" y="1464"/>
                  <a:pt x="1976" y="1537"/>
                  <a:pt x="1879" y="1610"/>
                </a:cubicBezTo>
                <a:cubicBezTo>
                  <a:pt x="1757" y="1708"/>
                  <a:pt x="1806" y="1683"/>
                  <a:pt x="1757" y="1732"/>
                </a:cubicBezTo>
                <a:lnTo>
                  <a:pt x="1659" y="1830"/>
                </a:lnTo>
                <a:cubicBezTo>
                  <a:pt x="1513" y="1951"/>
                  <a:pt x="1367" y="2098"/>
                  <a:pt x="1220" y="2244"/>
                </a:cubicBezTo>
                <a:cubicBezTo>
                  <a:pt x="1074" y="2390"/>
                  <a:pt x="952" y="2561"/>
                  <a:pt x="806" y="2732"/>
                </a:cubicBezTo>
                <a:cubicBezTo>
                  <a:pt x="684" y="2903"/>
                  <a:pt x="562" y="3073"/>
                  <a:pt x="440" y="3269"/>
                </a:cubicBezTo>
                <a:lnTo>
                  <a:pt x="391" y="3317"/>
                </a:lnTo>
                <a:cubicBezTo>
                  <a:pt x="342" y="3366"/>
                  <a:pt x="293" y="3415"/>
                  <a:pt x="245" y="3464"/>
                </a:cubicBezTo>
                <a:lnTo>
                  <a:pt x="50" y="3659"/>
                </a:lnTo>
                <a:lnTo>
                  <a:pt x="1" y="3732"/>
                </a:lnTo>
                <a:cubicBezTo>
                  <a:pt x="50" y="3829"/>
                  <a:pt x="98" y="3903"/>
                  <a:pt x="147" y="3976"/>
                </a:cubicBezTo>
                <a:cubicBezTo>
                  <a:pt x="269" y="4122"/>
                  <a:pt x="391" y="4268"/>
                  <a:pt x="537" y="4390"/>
                </a:cubicBezTo>
                <a:cubicBezTo>
                  <a:pt x="731" y="4539"/>
                  <a:pt x="970" y="4661"/>
                  <a:pt x="1210" y="4661"/>
                </a:cubicBezTo>
                <a:cubicBezTo>
                  <a:pt x="1363" y="4661"/>
                  <a:pt x="1517" y="4611"/>
                  <a:pt x="1659" y="4488"/>
                </a:cubicBezTo>
                <a:lnTo>
                  <a:pt x="1684" y="4537"/>
                </a:lnTo>
                <a:cubicBezTo>
                  <a:pt x="1684" y="4537"/>
                  <a:pt x="1781" y="4366"/>
                  <a:pt x="1781" y="4366"/>
                </a:cubicBezTo>
                <a:cubicBezTo>
                  <a:pt x="1794" y="4351"/>
                  <a:pt x="1806" y="4338"/>
                  <a:pt x="1816" y="4327"/>
                </a:cubicBezTo>
                <a:lnTo>
                  <a:pt x="1816" y="4327"/>
                </a:lnTo>
                <a:lnTo>
                  <a:pt x="1781" y="4366"/>
                </a:lnTo>
                <a:cubicBezTo>
                  <a:pt x="1801" y="4346"/>
                  <a:pt x="1819" y="4327"/>
                  <a:pt x="1835" y="4308"/>
                </a:cubicBezTo>
                <a:lnTo>
                  <a:pt x="1835" y="4308"/>
                </a:lnTo>
                <a:cubicBezTo>
                  <a:pt x="1850" y="4293"/>
                  <a:pt x="1860" y="4287"/>
                  <a:pt x="1865" y="4287"/>
                </a:cubicBezTo>
                <a:cubicBezTo>
                  <a:pt x="1883" y="4287"/>
                  <a:pt x="1846" y="4367"/>
                  <a:pt x="1830" y="4415"/>
                </a:cubicBezTo>
                <a:cubicBezTo>
                  <a:pt x="1879" y="4366"/>
                  <a:pt x="1928" y="4293"/>
                  <a:pt x="2001" y="4244"/>
                </a:cubicBezTo>
                <a:cubicBezTo>
                  <a:pt x="2001" y="4229"/>
                  <a:pt x="1996" y="4223"/>
                  <a:pt x="1989" y="4223"/>
                </a:cubicBezTo>
                <a:cubicBezTo>
                  <a:pt x="1973" y="4223"/>
                  <a:pt x="1944" y="4252"/>
                  <a:pt x="1928" y="4268"/>
                </a:cubicBezTo>
                <a:cubicBezTo>
                  <a:pt x="2001" y="4147"/>
                  <a:pt x="2074" y="4025"/>
                  <a:pt x="2147" y="3903"/>
                </a:cubicBezTo>
                <a:cubicBezTo>
                  <a:pt x="2205" y="3836"/>
                  <a:pt x="2228" y="3825"/>
                  <a:pt x="2246" y="3825"/>
                </a:cubicBezTo>
                <a:cubicBezTo>
                  <a:pt x="2254" y="3825"/>
                  <a:pt x="2261" y="3827"/>
                  <a:pt x="2270" y="3827"/>
                </a:cubicBezTo>
                <a:cubicBezTo>
                  <a:pt x="2290" y="3827"/>
                  <a:pt x="2318" y="3815"/>
                  <a:pt x="2391" y="3732"/>
                </a:cubicBezTo>
                <a:cubicBezTo>
                  <a:pt x="2562" y="3537"/>
                  <a:pt x="2684" y="3390"/>
                  <a:pt x="2830" y="3244"/>
                </a:cubicBezTo>
                <a:lnTo>
                  <a:pt x="3074" y="3000"/>
                </a:lnTo>
                <a:lnTo>
                  <a:pt x="3123" y="2951"/>
                </a:lnTo>
                <a:lnTo>
                  <a:pt x="3147" y="2951"/>
                </a:lnTo>
                <a:cubicBezTo>
                  <a:pt x="3171" y="2927"/>
                  <a:pt x="3196" y="2903"/>
                  <a:pt x="3245" y="2903"/>
                </a:cubicBezTo>
                <a:lnTo>
                  <a:pt x="3293" y="2903"/>
                </a:lnTo>
                <a:cubicBezTo>
                  <a:pt x="3293" y="2903"/>
                  <a:pt x="3293" y="2927"/>
                  <a:pt x="3293" y="2927"/>
                </a:cubicBezTo>
                <a:cubicBezTo>
                  <a:pt x="3269" y="2951"/>
                  <a:pt x="3269" y="2951"/>
                  <a:pt x="3269" y="2976"/>
                </a:cubicBezTo>
                <a:cubicBezTo>
                  <a:pt x="3245" y="3000"/>
                  <a:pt x="3220" y="3025"/>
                  <a:pt x="3196" y="3025"/>
                </a:cubicBezTo>
                <a:lnTo>
                  <a:pt x="3220" y="3025"/>
                </a:lnTo>
                <a:lnTo>
                  <a:pt x="3220" y="3122"/>
                </a:lnTo>
                <a:cubicBezTo>
                  <a:pt x="3220" y="3269"/>
                  <a:pt x="3196" y="3439"/>
                  <a:pt x="3196" y="3586"/>
                </a:cubicBezTo>
                <a:lnTo>
                  <a:pt x="3196" y="3829"/>
                </a:lnTo>
                <a:lnTo>
                  <a:pt x="3196" y="4122"/>
                </a:lnTo>
                <a:lnTo>
                  <a:pt x="3196" y="4903"/>
                </a:lnTo>
                <a:cubicBezTo>
                  <a:pt x="3171" y="5268"/>
                  <a:pt x="3220" y="5561"/>
                  <a:pt x="3196" y="5586"/>
                </a:cubicBezTo>
                <a:lnTo>
                  <a:pt x="3293" y="5586"/>
                </a:lnTo>
                <a:cubicBezTo>
                  <a:pt x="3318" y="5756"/>
                  <a:pt x="3318" y="5951"/>
                  <a:pt x="3293" y="6122"/>
                </a:cubicBezTo>
                <a:cubicBezTo>
                  <a:pt x="3269" y="6171"/>
                  <a:pt x="3269" y="6220"/>
                  <a:pt x="3293" y="6268"/>
                </a:cubicBezTo>
                <a:lnTo>
                  <a:pt x="3293" y="6415"/>
                </a:lnTo>
                <a:cubicBezTo>
                  <a:pt x="3293" y="6464"/>
                  <a:pt x="3318" y="6537"/>
                  <a:pt x="3318" y="6610"/>
                </a:cubicBezTo>
                <a:cubicBezTo>
                  <a:pt x="3415" y="6756"/>
                  <a:pt x="3464" y="6927"/>
                  <a:pt x="3489" y="7122"/>
                </a:cubicBezTo>
                <a:lnTo>
                  <a:pt x="3781" y="7171"/>
                </a:lnTo>
                <a:lnTo>
                  <a:pt x="3952" y="7171"/>
                </a:lnTo>
                <a:cubicBezTo>
                  <a:pt x="3952" y="7171"/>
                  <a:pt x="4076" y="7212"/>
                  <a:pt x="4077" y="7219"/>
                </a:cubicBezTo>
                <a:lnTo>
                  <a:pt x="4077" y="7219"/>
                </a:lnTo>
                <a:cubicBezTo>
                  <a:pt x="4097" y="7212"/>
                  <a:pt x="4120" y="7210"/>
                  <a:pt x="4144" y="7210"/>
                </a:cubicBezTo>
                <a:cubicBezTo>
                  <a:pt x="4204" y="7210"/>
                  <a:pt x="4273" y="7227"/>
                  <a:pt x="4342" y="7244"/>
                </a:cubicBezTo>
                <a:cubicBezTo>
                  <a:pt x="4391" y="7244"/>
                  <a:pt x="4318" y="7244"/>
                  <a:pt x="4293" y="7220"/>
                </a:cubicBezTo>
                <a:lnTo>
                  <a:pt x="4293" y="7220"/>
                </a:lnTo>
                <a:lnTo>
                  <a:pt x="4415" y="7244"/>
                </a:lnTo>
                <a:lnTo>
                  <a:pt x="4464" y="7244"/>
                </a:lnTo>
                <a:cubicBezTo>
                  <a:pt x="4489" y="7244"/>
                  <a:pt x="4489" y="7268"/>
                  <a:pt x="4464" y="7268"/>
                </a:cubicBezTo>
                <a:lnTo>
                  <a:pt x="4513" y="7268"/>
                </a:lnTo>
                <a:cubicBezTo>
                  <a:pt x="4635" y="7268"/>
                  <a:pt x="4830" y="7268"/>
                  <a:pt x="5610" y="7342"/>
                </a:cubicBezTo>
                <a:lnTo>
                  <a:pt x="5806" y="7025"/>
                </a:lnTo>
                <a:lnTo>
                  <a:pt x="5903" y="6878"/>
                </a:lnTo>
                <a:cubicBezTo>
                  <a:pt x="5928" y="6829"/>
                  <a:pt x="5952" y="6781"/>
                  <a:pt x="6001" y="6732"/>
                </a:cubicBezTo>
                <a:lnTo>
                  <a:pt x="6391" y="6317"/>
                </a:lnTo>
                <a:cubicBezTo>
                  <a:pt x="6464" y="6244"/>
                  <a:pt x="6537" y="6171"/>
                  <a:pt x="6586" y="6098"/>
                </a:cubicBezTo>
                <a:lnTo>
                  <a:pt x="6806" y="5927"/>
                </a:lnTo>
                <a:lnTo>
                  <a:pt x="6927" y="5829"/>
                </a:lnTo>
                <a:lnTo>
                  <a:pt x="6976" y="5805"/>
                </a:lnTo>
                <a:lnTo>
                  <a:pt x="7074" y="5732"/>
                </a:lnTo>
                <a:cubicBezTo>
                  <a:pt x="7342" y="5537"/>
                  <a:pt x="7610" y="5342"/>
                  <a:pt x="7903" y="5195"/>
                </a:cubicBezTo>
                <a:cubicBezTo>
                  <a:pt x="8025" y="5098"/>
                  <a:pt x="8171" y="5025"/>
                  <a:pt x="8293" y="4951"/>
                </a:cubicBezTo>
                <a:lnTo>
                  <a:pt x="8342" y="4951"/>
                </a:lnTo>
                <a:lnTo>
                  <a:pt x="8342" y="4854"/>
                </a:lnTo>
                <a:cubicBezTo>
                  <a:pt x="8342" y="4825"/>
                  <a:pt x="8346" y="4819"/>
                  <a:pt x="8352" y="4819"/>
                </a:cubicBezTo>
                <a:cubicBezTo>
                  <a:pt x="8356" y="4819"/>
                  <a:pt x="8363" y="4823"/>
                  <a:pt x="8370" y="4823"/>
                </a:cubicBezTo>
                <a:cubicBezTo>
                  <a:pt x="8376" y="4823"/>
                  <a:pt x="8384" y="4820"/>
                  <a:pt x="8391" y="4805"/>
                </a:cubicBezTo>
                <a:lnTo>
                  <a:pt x="8391" y="4878"/>
                </a:lnTo>
                <a:cubicBezTo>
                  <a:pt x="8391" y="4878"/>
                  <a:pt x="8391" y="4878"/>
                  <a:pt x="8366" y="4927"/>
                </a:cubicBezTo>
                <a:lnTo>
                  <a:pt x="8366" y="4927"/>
                </a:lnTo>
                <a:lnTo>
                  <a:pt x="8391" y="4903"/>
                </a:lnTo>
                <a:cubicBezTo>
                  <a:pt x="8405" y="4895"/>
                  <a:pt x="8413" y="4893"/>
                  <a:pt x="8417" y="4893"/>
                </a:cubicBezTo>
                <a:cubicBezTo>
                  <a:pt x="8425" y="4893"/>
                  <a:pt x="8408" y="4910"/>
                  <a:pt x="8391" y="4927"/>
                </a:cubicBezTo>
                <a:lnTo>
                  <a:pt x="8440" y="4927"/>
                </a:lnTo>
                <a:cubicBezTo>
                  <a:pt x="8464" y="4927"/>
                  <a:pt x="8464" y="4951"/>
                  <a:pt x="8440" y="4976"/>
                </a:cubicBezTo>
                <a:lnTo>
                  <a:pt x="8464" y="4976"/>
                </a:lnTo>
                <a:cubicBezTo>
                  <a:pt x="8464" y="5000"/>
                  <a:pt x="8464" y="5049"/>
                  <a:pt x="8464" y="5098"/>
                </a:cubicBezTo>
                <a:cubicBezTo>
                  <a:pt x="8464" y="5171"/>
                  <a:pt x="8464" y="5244"/>
                  <a:pt x="8415" y="5293"/>
                </a:cubicBezTo>
                <a:cubicBezTo>
                  <a:pt x="8415" y="5399"/>
                  <a:pt x="8342" y="5706"/>
                  <a:pt x="8386" y="5706"/>
                </a:cubicBezTo>
                <a:cubicBezTo>
                  <a:pt x="8393" y="5706"/>
                  <a:pt x="8402" y="5699"/>
                  <a:pt x="8415" y="5683"/>
                </a:cubicBezTo>
                <a:lnTo>
                  <a:pt x="8415" y="5683"/>
                </a:lnTo>
                <a:cubicBezTo>
                  <a:pt x="8378" y="5739"/>
                  <a:pt x="8327" y="5951"/>
                  <a:pt x="8304" y="5951"/>
                </a:cubicBezTo>
                <a:cubicBezTo>
                  <a:pt x="8297" y="5951"/>
                  <a:pt x="8293" y="5930"/>
                  <a:pt x="8293" y="5878"/>
                </a:cubicBezTo>
                <a:cubicBezTo>
                  <a:pt x="8269" y="5976"/>
                  <a:pt x="8245" y="6098"/>
                  <a:pt x="8245" y="6195"/>
                </a:cubicBezTo>
                <a:lnTo>
                  <a:pt x="8293" y="6049"/>
                </a:lnTo>
                <a:lnTo>
                  <a:pt x="8293" y="6049"/>
                </a:lnTo>
                <a:cubicBezTo>
                  <a:pt x="8196" y="6342"/>
                  <a:pt x="8147" y="6659"/>
                  <a:pt x="8098" y="6951"/>
                </a:cubicBezTo>
                <a:lnTo>
                  <a:pt x="8171" y="6805"/>
                </a:lnTo>
                <a:lnTo>
                  <a:pt x="8171" y="6805"/>
                </a:lnTo>
                <a:cubicBezTo>
                  <a:pt x="8147" y="7000"/>
                  <a:pt x="8074" y="7195"/>
                  <a:pt x="7976" y="7366"/>
                </a:cubicBezTo>
                <a:lnTo>
                  <a:pt x="8025" y="7098"/>
                </a:lnTo>
                <a:lnTo>
                  <a:pt x="8025" y="7098"/>
                </a:lnTo>
                <a:cubicBezTo>
                  <a:pt x="8001" y="7195"/>
                  <a:pt x="7976" y="7293"/>
                  <a:pt x="7952" y="7390"/>
                </a:cubicBezTo>
                <a:cubicBezTo>
                  <a:pt x="7927" y="7561"/>
                  <a:pt x="7903" y="7707"/>
                  <a:pt x="7879" y="7854"/>
                </a:cubicBezTo>
                <a:cubicBezTo>
                  <a:pt x="7806" y="8146"/>
                  <a:pt x="7781" y="8439"/>
                  <a:pt x="7757" y="8732"/>
                </a:cubicBezTo>
                <a:lnTo>
                  <a:pt x="7781" y="8512"/>
                </a:lnTo>
                <a:lnTo>
                  <a:pt x="7781" y="8512"/>
                </a:lnTo>
                <a:cubicBezTo>
                  <a:pt x="7781" y="8683"/>
                  <a:pt x="7732" y="8976"/>
                  <a:pt x="7684" y="9366"/>
                </a:cubicBezTo>
                <a:cubicBezTo>
                  <a:pt x="7830" y="9512"/>
                  <a:pt x="7903" y="9585"/>
                  <a:pt x="8001" y="9707"/>
                </a:cubicBezTo>
                <a:cubicBezTo>
                  <a:pt x="8098" y="9805"/>
                  <a:pt x="8196" y="9927"/>
                  <a:pt x="8269" y="10049"/>
                </a:cubicBezTo>
                <a:cubicBezTo>
                  <a:pt x="8391" y="10122"/>
                  <a:pt x="8537" y="10171"/>
                  <a:pt x="8659" y="10244"/>
                </a:cubicBezTo>
                <a:lnTo>
                  <a:pt x="8854" y="10342"/>
                </a:lnTo>
                <a:lnTo>
                  <a:pt x="9049" y="10415"/>
                </a:lnTo>
                <a:cubicBezTo>
                  <a:pt x="9488" y="10268"/>
                  <a:pt x="9927" y="10098"/>
                  <a:pt x="10366" y="9902"/>
                </a:cubicBezTo>
                <a:lnTo>
                  <a:pt x="10366" y="9902"/>
                </a:lnTo>
                <a:lnTo>
                  <a:pt x="10220" y="9927"/>
                </a:lnTo>
                <a:lnTo>
                  <a:pt x="10074" y="9951"/>
                </a:lnTo>
                <a:lnTo>
                  <a:pt x="10074" y="9951"/>
                </a:lnTo>
                <a:lnTo>
                  <a:pt x="10147" y="9902"/>
                </a:lnTo>
                <a:cubicBezTo>
                  <a:pt x="10220" y="9878"/>
                  <a:pt x="10269" y="9854"/>
                  <a:pt x="10342" y="9829"/>
                </a:cubicBezTo>
                <a:lnTo>
                  <a:pt x="10582" y="9685"/>
                </a:lnTo>
                <a:lnTo>
                  <a:pt x="10582" y="9685"/>
                </a:lnTo>
                <a:cubicBezTo>
                  <a:pt x="10537" y="9716"/>
                  <a:pt x="10414" y="9918"/>
                  <a:pt x="10333" y="9981"/>
                </a:cubicBezTo>
                <a:lnTo>
                  <a:pt x="10333" y="9981"/>
                </a:lnTo>
                <a:lnTo>
                  <a:pt x="10708" y="9805"/>
                </a:lnTo>
                <a:lnTo>
                  <a:pt x="10976" y="9707"/>
                </a:lnTo>
                <a:lnTo>
                  <a:pt x="11147" y="9610"/>
                </a:lnTo>
                <a:cubicBezTo>
                  <a:pt x="11415" y="9488"/>
                  <a:pt x="11732" y="9317"/>
                  <a:pt x="12074" y="9171"/>
                </a:cubicBezTo>
                <a:lnTo>
                  <a:pt x="12781" y="8805"/>
                </a:lnTo>
                <a:cubicBezTo>
                  <a:pt x="12879" y="8756"/>
                  <a:pt x="13001" y="8707"/>
                  <a:pt x="13074" y="8659"/>
                </a:cubicBezTo>
                <a:cubicBezTo>
                  <a:pt x="13171" y="8610"/>
                  <a:pt x="13244" y="8585"/>
                  <a:pt x="13342" y="8561"/>
                </a:cubicBezTo>
                <a:lnTo>
                  <a:pt x="13415" y="8537"/>
                </a:lnTo>
                <a:lnTo>
                  <a:pt x="13415" y="8537"/>
                </a:lnTo>
                <a:cubicBezTo>
                  <a:pt x="13415" y="8561"/>
                  <a:pt x="13391" y="8585"/>
                  <a:pt x="13391" y="8610"/>
                </a:cubicBezTo>
                <a:cubicBezTo>
                  <a:pt x="13342" y="8683"/>
                  <a:pt x="13269" y="8732"/>
                  <a:pt x="13220" y="8781"/>
                </a:cubicBezTo>
                <a:cubicBezTo>
                  <a:pt x="13220" y="8791"/>
                  <a:pt x="13223" y="8795"/>
                  <a:pt x="13228" y="8795"/>
                </a:cubicBezTo>
                <a:cubicBezTo>
                  <a:pt x="13242" y="8795"/>
                  <a:pt x="13267" y="8766"/>
                  <a:pt x="13273" y="8766"/>
                </a:cubicBezTo>
                <a:cubicBezTo>
                  <a:pt x="13275" y="8766"/>
                  <a:pt x="13274" y="8770"/>
                  <a:pt x="13269" y="8781"/>
                </a:cubicBezTo>
                <a:cubicBezTo>
                  <a:pt x="13244" y="8805"/>
                  <a:pt x="13220" y="8829"/>
                  <a:pt x="13196" y="8829"/>
                </a:cubicBezTo>
                <a:cubicBezTo>
                  <a:pt x="13196" y="8829"/>
                  <a:pt x="13160" y="8883"/>
                  <a:pt x="13180" y="8883"/>
                </a:cubicBezTo>
                <a:cubicBezTo>
                  <a:pt x="13184" y="8883"/>
                  <a:pt x="13189" y="8882"/>
                  <a:pt x="13196" y="8878"/>
                </a:cubicBezTo>
                <a:cubicBezTo>
                  <a:pt x="13220" y="8854"/>
                  <a:pt x="13342" y="8756"/>
                  <a:pt x="13415" y="8683"/>
                </a:cubicBezTo>
                <a:lnTo>
                  <a:pt x="13415" y="8683"/>
                </a:lnTo>
                <a:lnTo>
                  <a:pt x="13366" y="8781"/>
                </a:lnTo>
                <a:lnTo>
                  <a:pt x="13293" y="8829"/>
                </a:lnTo>
                <a:cubicBezTo>
                  <a:pt x="13293" y="8829"/>
                  <a:pt x="13311" y="8823"/>
                  <a:pt x="13333" y="8823"/>
                </a:cubicBezTo>
                <a:cubicBezTo>
                  <a:pt x="13354" y="8823"/>
                  <a:pt x="13379" y="8829"/>
                  <a:pt x="13391" y="8854"/>
                </a:cubicBezTo>
                <a:cubicBezTo>
                  <a:pt x="13391" y="8878"/>
                  <a:pt x="13366" y="8903"/>
                  <a:pt x="13342" y="8927"/>
                </a:cubicBezTo>
                <a:cubicBezTo>
                  <a:pt x="13293" y="9049"/>
                  <a:pt x="13244" y="9146"/>
                  <a:pt x="13220" y="9244"/>
                </a:cubicBezTo>
                <a:lnTo>
                  <a:pt x="12879" y="10024"/>
                </a:lnTo>
                <a:cubicBezTo>
                  <a:pt x="12879" y="9927"/>
                  <a:pt x="12903" y="9829"/>
                  <a:pt x="12927" y="9756"/>
                </a:cubicBezTo>
                <a:lnTo>
                  <a:pt x="12927" y="9756"/>
                </a:lnTo>
                <a:cubicBezTo>
                  <a:pt x="12903" y="9829"/>
                  <a:pt x="12854" y="9927"/>
                  <a:pt x="12805" y="10000"/>
                </a:cubicBezTo>
                <a:cubicBezTo>
                  <a:pt x="12819" y="9983"/>
                  <a:pt x="12827" y="9976"/>
                  <a:pt x="12832" y="9976"/>
                </a:cubicBezTo>
                <a:cubicBezTo>
                  <a:pt x="12857" y="9976"/>
                  <a:pt x="12771" y="10187"/>
                  <a:pt x="12789" y="10187"/>
                </a:cubicBezTo>
                <a:cubicBezTo>
                  <a:pt x="12792" y="10187"/>
                  <a:pt x="12797" y="10182"/>
                  <a:pt x="12805" y="10171"/>
                </a:cubicBezTo>
                <a:lnTo>
                  <a:pt x="12805" y="10171"/>
                </a:lnTo>
                <a:cubicBezTo>
                  <a:pt x="12732" y="10634"/>
                  <a:pt x="12415" y="11122"/>
                  <a:pt x="12318" y="11537"/>
                </a:cubicBezTo>
                <a:cubicBezTo>
                  <a:pt x="12391" y="11610"/>
                  <a:pt x="13488" y="12976"/>
                  <a:pt x="13586" y="13024"/>
                </a:cubicBezTo>
                <a:cubicBezTo>
                  <a:pt x="13570" y="13088"/>
                  <a:pt x="13543" y="13152"/>
                  <a:pt x="13513" y="13209"/>
                </a:cubicBezTo>
                <a:lnTo>
                  <a:pt x="13513" y="13209"/>
                </a:lnTo>
                <a:cubicBezTo>
                  <a:pt x="13568" y="13115"/>
                  <a:pt x="13616" y="13021"/>
                  <a:pt x="13635" y="12927"/>
                </a:cubicBezTo>
                <a:lnTo>
                  <a:pt x="13586" y="12878"/>
                </a:lnTo>
                <a:cubicBezTo>
                  <a:pt x="13683" y="12585"/>
                  <a:pt x="13659" y="12829"/>
                  <a:pt x="13757" y="12561"/>
                </a:cubicBezTo>
                <a:cubicBezTo>
                  <a:pt x="13805" y="12561"/>
                  <a:pt x="13732" y="12805"/>
                  <a:pt x="13635" y="13024"/>
                </a:cubicBezTo>
                <a:cubicBezTo>
                  <a:pt x="13732" y="12878"/>
                  <a:pt x="13781" y="12732"/>
                  <a:pt x="13830" y="12561"/>
                </a:cubicBezTo>
                <a:cubicBezTo>
                  <a:pt x="13869" y="12483"/>
                  <a:pt x="13884" y="12471"/>
                  <a:pt x="13895" y="12471"/>
                </a:cubicBezTo>
                <a:cubicBezTo>
                  <a:pt x="13900" y="12471"/>
                  <a:pt x="13904" y="12473"/>
                  <a:pt x="13908" y="12473"/>
                </a:cubicBezTo>
                <a:cubicBezTo>
                  <a:pt x="13919" y="12473"/>
                  <a:pt x="13934" y="12460"/>
                  <a:pt x="13976" y="12366"/>
                </a:cubicBezTo>
                <a:cubicBezTo>
                  <a:pt x="14025" y="12171"/>
                  <a:pt x="14098" y="12000"/>
                  <a:pt x="14196" y="11805"/>
                </a:cubicBezTo>
                <a:cubicBezTo>
                  <a:pt x="14415" y="11366"/>
                  <a:pt x="14415" y="11098"/>
                  <a:pt x="14635" y="10707"/>
                </a:cubicBezTo>
                <a:lnTo>
                  <a:pt x="14635" y="10756"/>
                </a:lnTo>
                <a:cubicBezTo>
                  <a:pt x="14708" y="10610"/>
                  <a:pt x="14805" y="10317"/>
                  <a:pt x="14927" y="10073"/>
                </a:cubicBezTo>
                <a:lnTo>
                  <a:pt x="14927" y="10073"/>
                </a:lnTo>
                <a:cubicBezTo>
                  <a:pt x="14903" y="10110"/>
                  <a:pt x="14879" y="10140"/>
                  <a:pt x="14866" y="10140"/>
                </a:cubicBezTo>
                <a:cubicBezTo>
                  <a:pt x="14854" y="10140"/>
                  <a:pt x="14854" y="10110"/>
                  <a:pt x="14879" y="10024"/>
                </a:cubicBezTo>
                <a:cubicBezTo>
                  <a:pt x="15171" y="9439"/>
                  <a:pt x="15293" y="9049"/>
                  <a:pt x="15537" y="8610"/>
                </a:cubicBezTo>
                <a:lnTo>
                  <a:pt x="15635" y="8220"/>
                </a:lnTo>
                <a:lnTo>
                  <a:pt x="15952" y="7488"/>
                </a:lnTo>
                <a:lnTo>
                  <a:pt x="15439" y="6829"/>
                </a:lnTo>
                <a:cubicBezTo>
                  <a:pt x="15391" y="6756"/>
                  <a:pt x="15342" y="6683"/>
                  <a:pt x="15269" y="6634"/>
                </a:cubicBezTo>
                <a:lnTo>
                  <a:pt x="15074" y="6439"/>
                </a:lnTo>
                <a:lnTo>
                  <a:pt x="14879" y="6268"/>
                </a:lnTo>
                <a:lnTo>
                  <a:pt x="14561" y="6000"/>
                </a:lnTo>
                <a:lnTo>
                  <a:pt x="14122" y="6146"/>
                </a:lnTo>
                <a:cubicBezTo>
                  <a:pt x="13976" y="6195"/>
                  <a:pt x="13830" y="6244"/>
                  <a:pt x="13683" y="6317"/>
                </a:cubicBezTo>
                <a:lnTo>
                  <a:pt x="12757" y="6707"/>
                </a:lnTo>
                <a:cubicBezTo>
                  <a:pt x="12610" y="6781"/>
                  <a:pt x="12464" y="6854"/>
                  <a:pt x="12318" y="6927"/>
                </a:cubicBezTo>
                <a:lnTo>
                  <a:pt x="11854" y="7146"/>
                </a:lnTo>
                <a:lnTo>
                  <a:pt x="11366" y="7390"/>
                </a:lnTo>
                <a:lnTo>
                  <a:pt x="10610" y="7781"/>
                </a:lnTo>
                <a:cubicBezTo>
                  <a:pt x="10488" y="7829"/>
                  <a:pt x="10391" y="7878"/>
                  <a:pt x="10293" y="7927"/>
                </a:cubicBezTo>
                <a:lnTo>
                  <a:pt x="10196" y="7976"/>
                </a:lnTo>
                <a:cubicBezTo>
                  <a:pt x="10147" y="8000"/>
                  <a:pt x="10098" y="8024"/>
                  <a:pt x="10049" y="8049"/>
                </a:cubicBezTo>
                <a:cubicBezTo>
                  <a:pt x="10025" y="8049"/>
                  <a:pt x="9976" y="8073"/>
                  <a:pt x="9952" y="8073"/>
                </a:cubicBezTo>
                <a:lnTo>
                  <a:pt x="9952" y="7951"/>
                </a:lnTo>
                <a:cubicBezTo>
                  <a:pt x="9952" y="7927"/>
                  <a:pt x="9952" y="7854"/>
                  <a:pt x="9976" y="7805"/>
                </a:cubicBezTo>
                <a:cubicBezTo>
                  <a:pt x="10049" y="7439"/>
                  <a:pt x="10123" y="7098"/>
                  <a:pt x="10196" y="6732"/>
                </a:cubicBezTo>
                <a:cubicBezTo>
                  <a:pt x="10269" y="6390"/>
                  <a:pt x="10342" y="6049"/>
                  <a:pt x="10391" y="5732"/>
                </a:cubicBezTo>
                <a:cubicBezTo>
                  <a:pt x="10415" y="5537"/>
                  <a:pt x="10440" y="5366"/>
                  <a:pt x="10488" y="5195"/>
                </a:cubicBezTo>
                <a:cubicBezTo>
                  <a:pt x="10513" y="4951"/>
                  <a:pt x="10562" y="4708"/>
                  <a:pt x="10562" y="4488"/>
                </a:cubicBezTo>
                <a:cubicBezTo>
                  <a:pt x="10635" y="4147"/>
                  <a:pt x="10684" y="3732"/>
                  <a:pt x="10708" y="3317"/>
                </a:cubicBezTo>
                <a:lnTo>
                  <a:pt x="10610" y="3195"/>
                </a:lnTo>
                <a:lnTo>
                  <a:pt x="10513" y="3098"/>
                </a:lnTo>
                <a:lnTo>
                  <a:pt x="10513" y="3098"/>
                </a:lnTo>
                <a:cubicBezTo>
                  <a:pt x="10564" y="3162"/>
                  <a:pt x="10568" y="3193"/>
                  <a:pt x="10546" y="3193"/>
                </a:cubicBezTo>
                <a:cubicBezTo>
                  <a:pt x="10526" y="3193"/>
                  <a:pt x="10486" y="3168"/>
                  <a:pt x="10440" y="3122"/>
                </a:cubicBezTo>
                <a:cubicBezTo>
                  <a:pt x="10049" y="2659"/>
                  <a:pt x="10171" y="2830"/>
                  <a:pt x="10098" y="2756"/>
                </a:cubicBezTo>
                <a:cubicBezTo>
                  <a:pt x="10098" y="2756"/>
                  <a:pt x="10049" y="2732"/>
                  <a:pt x="10001" y="2683"/>
                </a:cubicBezTo>
                <a:cubicBezTo>
                  <a:pt x="9952" y="2659"/>
                  <a:pt x="9879" y="2634"/>
                  <a:pt x="9757" y="2586"/>
                </a:cubicBezTo>
                <a:cubicBezTo>
                  <a:pt x="9635" y="2512"/>
                  <a:pt x="9537" y="2464"/>
                  <a:pt x="9366" y="2366"/>
                </a:cubicBezTo>
                <a:cubicBezTo>
                  <a:pt x="9171" y="2439"/>
                  <a:pt x="8976" y="2488"/>
                  <a:pt x="8757" y="2561"/>
                </a:cubicBezTo>
                <a:lnTo>
                  <a:pt x="8391" y="2683"/>
                </a:lnTo>
                <a:cubicBezTo>
                  <a:pt x="8269" y="2732"/>
                  <a:pt x="8147" y="2781"/>
                  <a:pt x="8025" y="2830"/>
                </a:cubicBezTo>
                <a:lnTo>
                  <a:pt x="7635" y="3025"/>
                </a:lnTo>
                <a:cubicBezTo>
                  <a:pt x="7562" y="3049"/>
                  <a:pt x="7513" y="3073"/>
                  <a:pt x="7440" y="3098"/>
                </a:cubicBezTo>
                <a:lnTo>
                  <a:pt x="7318" y="3195"/>
                </a:lnTo>
                <a:cubicBezTo>
                  <a:pt x="7147" y="3269"/>
                  <a:pt x="6976" y="3366"/>
                  <a:pt x="6806" y="3464"/>
                </a:cubicBezTo>
                <a:cubicBezTo>
                  <a:pt x="6440" y="3683"/>
                  <a:pt x="6123" y="3903"/>
                  <a:pt x="5806" y="4147"/>
                </a:cubicBezTo>
                <a:lnTo>
                  <a:pt x="5684" y="4220"/>
                </a:lnTo>
                <a:lnTo>
                  <a:pt x="5635" y="4244"/>
                </a:lnTo>
                <a:lnTo>
                  <a:pt x="5586" y="4293"/>
                </a:lnTo>
                <a:cubicBezTo>
                  <a:pt x="5562" y="4317"/>
                  <a:pt x="5537" y="4342"/>
                  <a:pt x="5513" y="4366"/>
                </a:cubicBezTo>
                <a:cubicBezTo>
                  <a:pt x="5440" y="4415"/>
                  <a:pt x="5391" y="4464"/>
                  <a:pt x="5342" y="4512"/>
                </a:cubicBezTo>
                <a:lnTo>
                  <a:pt x="5318" y="4610"/>
                </a:lnTo>
                <a:lnTo>
                  <a:pt x="5318" y="4634"/>
                </a:lnTo>
                <a:cubicBezTo>
                  <a:pt x="5293" y="4610"/>
                  <a:pt x="5293" y="4586"/>
                  <a:pt x="5293" y="4561"/>
                </a:cubicBezTo>
                <a:cubicBezTo>
                  <a:pt x="5269" y="4512"/>
                  <a:pt x="5269" y="4464"/>
                  <a:pt x="5245" y="4415"/>
                </a:cubicBezTo>
                <a:lnTo>
                  <a:pt x="5269" y="4415"/>
                </a:lnTo>
                <a:cubicBezTo>
                  <a:pt x="5245" y="4366"/>
                  <a:pt x="5245" y="4317"/>
                  <a:pt x="5245" y="4244"/>
                </a:cubicBezTo>
                <a:lnTo>
                  <a:pt x="5245" y="4122"/>
                </a:lnTo>
                <a:cubicBezTo>
                  <a:pt x="5245" y="4098"/>
                  <a:pt x="5245" y="4049"/>
                  <a:pt x="5245" y="4049"/>
                </a:cubicBezTo>
                <a:lnTo>
                  <a:pt x="5245" y="4025"/>
                </a:lnTo>
                <a:lnTo>
                  <a:pt x="5245" y="3951"/>
                </a:lnTo>
                <a:lnTo>
                  <a:pt x="5245" y="3805"/>
                </a:lnTo>
                <a:cubicBezTo>
                  <a:pt x="5245" y="3586"/>
                  <a:pt x="5293" y="3390"/>
                  <a:pt x="5293" y="3195"/>
                </a:cubicBezTo>
                <a:cubicBezTo>
                  <a:pt x="5342" y="2830"/>
                  <a:pt x="5367" y="2488"/>
                  <a:pt x="5391" y="2171"/>
                </a:cubicBezTo>
                <a:cubicBezTo>
                  <a:pt x="5440" y="1854"/>
                  <a:pt x="5464" y="1561"/>
                  <a:pt x="5488" y="1317"/>
                </a:cubicBezTo>
                <a:cubicBezTo>
                  <a:pt x="5513" y="1073"/>
                  <a:pt x="5513" y="903"/>
                  <a:pt x="5513" y="756"/>
                </a:cubicBezTo>
                <a:lnTo>
                  <a:pt x="5513" y="756"/>
                </a:lnTo>
                <a:lnTo>
                  <a:pt x="5488" y="903"/>
                </a:lnTo>
                <a:lnTo>
                  <a:pt x="5488" y="781"/>
                </a:lnTo>
                <a:cubicBezTo>
                  <a:pt x="5196" y="537"/>
                  <a:pt x="5220" y="464"/>
                  <a:pt x="5074" y="269"/>
                </a:cubicBezTo>
                <a:cubicBezTo>
                  <a:pt x="5069" y="278"/>
                  <a:pt x="5062" y="282"/>
                  <a:pt x="5051" y="282"/>
                </a:cubicBezTo>
                <a:cubicBezTo>
                  <a:pt x="5006" y="282"/>
                  <a:pt x="4914" y="202"/>
                  <a:pt x="4854" y="122"/>
                </a:cubicBezTo>
                <a:lnTo>
                  <a:pt x="4830" y="73"/>
                </a:lnTo>
                <a:lnTo>
                  <a:pt x="4781" y="73"/>
                </a:lnTo>
                <a:cubicBezTo>
                  <a:pt x="4659" y="49"/>
                  <a:pt x="4562" y="49"/>
                  <a:pt x="4440" y="49"/>
                </a:cubicBezTo>
                <a:lnTo>
                  <a:pt x="4196" y="49"/>
                </a:lnTo>
                <a:lnTo>
                  <a:pt x="3928" y="0"/>
                </a:lnTo>
                <a:close/>
                <a:moveTo>
                  <a:pt x="13513" y="13209"/>
                </a:moveTo>
                <a:cubicBezTo>
                  <a:pt x="13497" y="13237"/>
                  <a:pt x="13481" y="13265"/>
                  <a:pt x="13464" y="13293"/>
                </a:cubicBezTo>
                <a:cubicBezTo>
                  <a:pt x="13481" y="13267"/>
                  <a:pt x="13498" y="13239"/>
                  <a:pt x="13513" y="13209"/>
                </a:cubicBezTo>
                <a:close/>
              </a:path>
            </a:pathLst>
          </a:custGeom>
          <a:solidFill>
            <a:srgbClr val="F8AC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69" name="Google Shape;769;p22"/>
          <p:cNvGrpSpPr/>
          <p:nvPr/>
        </p:nvGrpSpPr>
        <p:grpSpPr>
          <a:xfrm>
            <a:off x="6717830" y="-595371"/>
            <a:ext cx="1289932" cy="1622405"/>
            <a:chOff x="632000" y="3011150"/>
            <a:chExt cx="212225" cy="266925"/>
          </a:xfrm>
        </p:grpSpPr>
        <p:sp>
          <p:nvSpPr>
            <p:cNvPr id="770" name="Google Shape;770;p22"/>
            <p:cNvSpPr/>
            <p:nvPr/>
          </p:nvSpPr>
          <p:spPr>
            <a:xfrm>
              <a:off x="767375" y="3031875"/>
              <a:ext cx="25" cy="3675"/>
            </a:xfrm>
            <a:custGeom>
              <a:avLst/>
              <a:gdLst/>
              <a:ahLst/>
              <a:cxnLst/>
              <a:rect l="l" t="t" r="r" b="b"/>
              <a:pathLst>
                <a:path w="1" h="147" extrusionOk="0">
                  <a:moveTo>
                    <a:pt x="0" y="147"/>
                  </a:moveTo>
                  <a:lnTo>
                    <a:pt x="0" y="0"/>
                  </a:lnTo>
                  <a:cubicBezTo>
                    <a:pt x="0" y="49"/>
                    <a:pt x="0" y="98"/>
                    <a:pt x="0" y="14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2"/>
            <p:cNvSpPr/>
            <p:nvPr/>
          </p:nvSpPr>
          <p:spPr>
            <a:xfrm>
              <a:off x="701525" y="303370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23"/>
                  </a:moveTo>
                  <a:lnTo>
                    <a:pt x="0" y="1"/>
                  </a:lnTo>
                  <a:cubicBezTo>
                    <a:pt x="0" y="49"/>
                    <a:pt x="0" y="74"/>
                    <a:pt x="0" y="12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2"/>
            <p:cNvSpPr/>
            <p:nvPr/>
          </p:nvSpPr>
          <p:spPr>
            <a:xfrm>
              <a:off x="632000" y="30300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3"/>
                  </a:moveTo>
                  <a:lnTo>
                    <a:pt x="1" y="0"/>
                  </a:lnTo>
                  <a:cubicBezTo>
                    <a:pt x="1" y="25"/>
                    <a:pt x="1" y="49"/>
                    <a:pt x="1" y="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2"/>
            <p:cNvSpPr/>
            <p:nvPr/>
          </p:nvSpPr>
          <p:spPr>
            <a:xfrm>
              <a:off x="649075" y="3150175"/>
              <a:ext cx="650" cy="1850"/>
            </a:xfrm>
            <a:custGeom>
              <a:avLst/>
              <a:gdLst/>
              <a:ahLst/>
              <a:cxnLst/>
              <a:rect l="l" t="t" r="r" b="b"/>
              <a:pathLst>
                <a:path w="26" h="74" extrusionOk="0">
                  <a:moveTo>
                    <a:pt x="25" y="0"/>
                  </a:moveTo>
                  <a:cubicBezTo>
                    <a:pt x="1" y="0"/>
                    <a:pt x="1" y="49"/>
                    <a:pt x="1" y="73"/>
                  </a:cubicBezTo>
                  <a:cubicBezTo>
                    <a:pt x="1" y="49"/>
                    <a:pt x="25" y="24"/>
                    <a:pt x="2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22"/>
            <p:cNvSpPr/>
            <p:nvPr/>
          </p:nvSpPr>
          <p:spPr>
            <a:xfrm>
              <a:off x="649075" y="31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22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2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2"/>
            <p:cNvSpPr/>
            <p:nvPr/>
          </p:nvSpPr>
          <p:spPr>
            <a:xfrm>
              <a:off x="802125" y="30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2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2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2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2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2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0931126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7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4" name="Google Shape;784;p23"/>
          <p:cNvSpPr txBox="1">
            <a:spLocks noGrp="1"/>
          </p:cNvSpPr>
          <p:nvPr>
            <p:ph type="title"/>
          </p:nvPr>
        </p:nvSpPr>
        <p:spPr>
          <a:xfrm>
            <a:off x="415600" y="390167"/>
            <a:ext cx="113608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000">
                <a:solidFill>
                  <a:schemeClr val="accent1"/>
                </a:solidFill>
                <a:latin typeface="Lemonada Regular"/>
                <a:ea typeface="Lemonada Regular"/>
                <a:cs typeface="Lemonada Regular"/>
                <a:sym typeface="Lemonada Regular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85" name="Google Shape;785;p23"/>
          <p:cNvSpPr/>
          <p:nvPr/>
        </p:nvSpPr>
        <p:spPr>
          <a:xfrm>
            <a:off x="12601082" y="964681"/>
            <a:ext cx="52" cy="10113"/>
          </a:xfrm>
          <a:custGeom>
            <a:avLst/>
            <a:gdLst/>
            <a:ahLst/>
            <a:cxnLst/>
            <a:rect l="l" t="t" r="r" b="b"/>
            <a:pathLst>
              <a:path w="1" h="196" extrusionOk="0">
                <a:moveTo>
                  <a:pt x="1" y="195"/>
                </a:moveTo>
                <a:cubicBezTo>
                  <a:pt x="1" y="122"/>
                  <a:pt x="1" y="73"/>
                  <a:pt x="1" y="0"/>
                </a:cubicBezTo>
                <a:cubicBezTo>
                  <a:pt x="1" y="73"/>
                  <a:pt x="1" y="122"/>
                  <a:pt x="1" y="195"/>
                </a:cubicBezTo>
                <a:close/>
              </a:path>
            </a:pathLst>
          </a:custGeom>
          <a:solidFill>
            <a:srgbClr val="E765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6" name="Google Shape;786;p23"/>
          <p:cNvSpPr/>
          <p:nvPr/>
        </p:nvSpPr>
        <p:spPr>
          <a:xfrm>
            <a:off x="-387593" y="905804"/>
            <a:ext cx="1214879" cy="781355"/>
          </a:xfrm>
          <a:custGeom>
            <a:avLst/>
            <a:gdLst/>
            <a:ahLst/>
            <a:cxnLst/>
            <a:rect l="l" t="t" r="r" b="b"/>
            <a:pathLst>
              <a:path w="16559" h="10650" extrusionOk="0">
                <a:moveTo>
                  <a:pt x="12940" y="0"/>
                </a:moveTo>
                <a:cubicBezTo>
                  <a:pt x="8651" y="0"/>
                  <a:pt x="1" y="2276"/>
                  <a:pt x="3657" y="8447"/>
                </a:cubicBezTo>
                <a:cubicBezTo>
                  <a:pt x="3657" y="8447"/>
                  <a:pt x="7028" y="10650"/>
                  <a:pt x="10057" y="10650"/>
                </a:cubicBezTo>
                <a:cubicBezTo>
                  <a:pt x="11292" y="10650"/>
                  <a:pt x="12470" y="10283"/>
                  <a:pt x="13339" y="9252"/>
                </a:cubicBezTo>
                <a:cubicBezTo>
                  <a:pt x="16339" y="5691"/>
                  <a:pt x="16559" y="1594"/>
                  <a:pt x="15047" y="374"/>
                </a:cubicBezTo>
                <a:cubicBezTo>
                  <a:pt x="14753" y="133"/>
                  <a:pt x="13973" y="0"/>
                  <a:pt x="1294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7" name="Google Shape;787;p23"/>
          <p:cNvSpPr/>
          <p:nvPr/>
        </p:nvSpPr>
        <p:spPr>
          <a:xfrm rot="-8386458">
            <a:off x="11240935" y="5661211"/>
            <a:ext cx="498607" cy="341407"/>
          </a:xfrm>
          <a:custGeom>
            <a:avLst/>
            <a:gdLst/>
            <a:ahLst/>
            <a:cxnLst/>
            <a:rect l="l" t="t" r="r" b="b"/>
            <a:pathLst>
              <a:path w="15805" h="10822" extrusionOk="0">
                <a:moveTo>
                  <a:pt x="7854" y="2001"/>
                </a:moveTo>
                <a:cubicBezTo>
                  <a:pt x="7869" y="2001"/>
                  <a:pt x="7884" y="2001"/>
                  <a:pt x="7900" y="2002"/>
                </a:cubicBezTo>
                <a:lnTo>
                  <a:pt x="7900" y="2002"/>
                </a:lnTo>
                <a:cubicBezTo>
                  <a:pt x="7889" y="2001"/>
                  <a:pt x="7873" y="2001"/>
                  <a:pt x="7854" y="2001"/>
                </a:cubicBezTo>
                <a:close/>
                <a:moveTo>
                  <a:pt x="13171" y="2903"/>
                </a:moveTo>
                <a:lnTo>
                  <a:pt x="13171" y="2952"/>
                </a:lnTo>
                <a:lnTo>
                  <a:pt x="13171" y="3025"/>
                </a:lnTo>
                <a:lnTo>
                  <a:pt x="13154" y="3074"/>
                </a:lnTo>
                <a:lnTo>
                  <a:pt x="13154" y="3074"/>
                </a:lnTo>
                <a:cubicBezTo>
                  <a:pt x="13164" y="3017"/>
                  <a:pt x="13171" y="2954"/>
                  <a:pt x="13171" y="2903"/>
                </a:cubicBezTo>
                <a:close/>
                <a:moveTo>
                  <a:pt x="8153" y="5196"/>
                </a:moveTo>
                <a:lnTo>
                  <a:pt x="8153" y="5196"/>
                </a:lnTo>
                <a:cubicBezTo>
                  <a:pt x="8149" y="5204"/>
                  <a:pt x="8146" y="5212"/>
                  <a:pt x="8146" y="5220"/>
                </a:cubicBezTo>
                <a:lnTo>
                  <a:pt x="8146" y="5220"/>
                </a:lnTo>
                <a:cubicBezTo>
                  <a:pt x="8146" y="5198"/>
                  <a:pt x="8166" y="5196"/>
                  <a:pt x="8153" y="5196"/>
                </a:cubicBezTo>
                <a:close/>
                <a:moveTo>
                  <a:pt x="8121" y="5341"/>
                </a:moveTo>
                <a:cubicBezTo>
                  <a:pt x="8121" y="5342"/>
                  <a:pt x="8121" y="5343"/>
                  <a:pt x="8121" y="5344"/>
                </a:cubicBezTo>
                <a:lnTo>
                  <a:pt x="8121" y="5344"/>
                </a:lnTo>
                <a:lnTo>
                  <a:pt x="8122" y="5342"/>
                </a:lnTo>
                <a:cubicBezTo>
                  <a:pt x="8122" y="5342"/>
                  <a:pt x="8121" y="5341"/>
                  <a:pt x="8121" y="5341"/>
                </a:cubicBezTo>
                <a:close/>
                <a:moveTo>
                  <a:pt x="8121" y="5344"/>
                </a:moveTo>
                <a:lnTo>
                  <a:pt x="8118" y="5352"/>
                </a:lnTo>
                <a:lnTo>
                  <a:pt x="8122" y="5366"/>
                </a:lnTo>
                <a:cubicBezTo>
                  <a:pt x="8122" y="5359"/>
                  <a:pt x="8122" y="5351"/>
                  <a:pt x="8121" y="5344"/>
                </a:cubicBezTo>
                <a:close/>
                <a:moveTo>
                  <a:pt x="15778" y="6025"/>
                </a:moveTo>
                <a:cubicBezTo>
                  <a:pt x="15779" y="6032"/>
                  <a:pt x="15779" y="6039"/>
                  <a:pt x="15780" y="6047"/>
                </a:cubicBezTo>
                <a:lnTo>
                  <a:pt x="15780" y="6047"/>
                </a:lnTo>
                <a:cubicBezTo>
                  <a:pt x="15780" y="6039"/>
                  <a:pt x="15780" y="6032"/>
                  <a:pt x="15780" y="6025"/>
                </a:cubicBezTo>
                <a:cubicBezTo>
                  <a:pt x="15779" y="6025"/>
                  <a:pt x="15779" y="6025"/>
                  <a:pt x="15778" y="6025"/>
                </a:cubicBezTo>
                <a:close/>
                <a:moveTo>
                  <a:pt x="11988" y="6067"/>
                </a:moveTo>
                <a:cubicBezTo>
                  <a:pt x="11983" y="6078"/>
                  <a:pt x="11979" y="6088"/>
                  <a:pt x="11975" y="6098"/>
                </a:cubicBezTo>
                <a:cubicBezTo>
                  <a:pt x="11982" y="6092"/>
                  <a:pt x="11985" y="6081"/>
                  <a:pt x="11988" y="6067"/>
                </a:cubicBezTo>
                <a:close/>
                <a:moveTo>
                  <a:pt x="15780" y="6047"/>
                </a:moveTo>
                <a:cubicBezTo>
                  <a:pt x="15780" y="6137"/>
                  <a:pt x="15780" y="6229"/>
                  <a:pt x="15780" y="6342"/>
                </a:cubicBezTo>
                <a:cubicBezTo>
                  <a:pt x="15796" y="6249"/>
                  <a:pt x="15792" y="6147"/>
                  <a:pt x="15780" y="6047"/>
                </a:cubicBezTo>
                <a:close/>
                <a:moveTo>
                  <a:pt x="1965" y="9973"/>
                </a:moveTo>
                <a:cubicBezTo>
                  <a:pt x="1968" y="9973"/>
                  <a:pt x="1972" y="9974"/>
                  <a:pt x="1976" y="9976"/>
                </a:cubicBezTo>
                <a:cubicBezTo>
                  <a:pt x="2021" y="9998"/>
                  <a:pt x="1962" y="10063"/>
                  <a:pt x="1933" y="10130"/>
                </a:cubicBezTo>
                <a:lnTo>
                  <a:pt x="1933" y="10130"/>
                </a:lnTo>
                <a:cubicBezTo>
                  <a:pt x="1952" y="10027"/>
                  <a:pt x="1944" y="9973"/>
                  <a:pt x="1965" y="9973"/>
                </a:cubicBezTo>
                <a:close/>
                <a:moveTo>
                  <a:pt x="1925" y="10167"/>
                </a:moveTo>
                <a:cubicBezTo>
                  <a:pt x="1923" y="10190"/>
                  <a:pt x="1915" y="10213"/>
                  <a:pt x="1906" y="10239"/>
                </a:cubicBezTo>
                <a:lnTo>
                  <a:pt x="1906" y="10239"/>
                </a:lnTo>
                <a:cubicBezTo>
                  <a:pt x="1914" y="10214"/>
                  <a:pt x="1920" y="10190"/>
                  <a:pt x="1925" y="10167"/>
                </a:cubicBezTo>
                <a:close/>
                <a:moveTo>
                  <a:pt x="12610" y="1"/>
                </a:moveTo>
                <a:cubicBezTo>
                  <a:pt x="12414" y="171"/>
                  <a:pt x="12244" y="366"/>
                  <a:pt x="12097" y="562"/>
                </a:cubicBezTo>
                <a:lnTo>
                  <a:pt x="11951" y="732"/>
                </a:lnTo>
                <a:lnTo>
                  <a:pt x="11902" y="830"/>
                </a:lnTo>
                <a:cubicBezTo>
                  <a:pt x="11878" y="854"/>
                  <a:pt x="11853" y="879"/>
                  <a:pt x="11829" y="927"/>
                </a:cubicBezTo>
                <a:lnTo>
                  <a:pt x="11585" y="1342"/>
                </a:lnTo>
                <a:cubicBezTo>
                  <a:pt x="11488" y="1488"/>
                  <a:pt x="11414" y="1659"/>
                  <a:pt x="11366" y="1830"/>
                </a:cubicBezTo>
                <a:cubicBezTo>
                  <a:pt x="11293" y="1976"/>
                  <a:pt x="11195" y="2123"/>
                  <a:pt x="11146" y="2318"/>
                </a:cubicBezTo>
                <a:cubicBezTo>
                  <a:pt x="11097" y="2488"/>
                  <a:pt x="11024" y="2659"/>
                  <a:pt x="10975" y="2830"/>
                </a:cubicBezTo>
                <a:lnTo>
                  <a:pt x="10927" y="2952"/>
                </a:lnTo>
                <a:cubicBezTo>
                  <a:pt x="10927" y="3001"/>
                  <a:pt x="10902" y="3049"/>
                  <a:pt x="10878" y="3074"/>
                </a:cubicBezTo>
                <a:cubicBezTo>
                  <a:pt x="10878" y="3074"/>
                  <a:pt x="10853" y="3171"/>
                  <a:pt x="10853" y="3220"/>
                </a:cubicBezTo>
                <a:cubicBezTo>
                  <a:pt x="10732" y="3586"/>
                  <a:pt x="10658" y="3927"/>
                  <a:pt x="10561" y="4220"/>
                </a:cubicBezTo>
                <a:cubicBezTo>
                  <a:pt x="10536" y="4342"/>
                  <a:pt x="10512" y="4464"/>
                  <a:pt x="10488" y="4586"/>
                </a:cubicBezTo>
                <a:lnTo>
                  <a:pt x="10488" y="4610"/>
                </a:lnTo>
                <a:cubicBezTo>
                  <a:pt x="10463" y="4659"/>
                  <a:pt x="10463" y="4708"/>
                  <a:pt x="10439" y="4757"/>
                </a:cubicBezTo>
                <a:cubicBezTo>
                  <a:pt x="10414" y="4805"/>
                  <a:pt x="10414" y="4854"/>
                  <a:pt x="10390" y="4903"/>
                </a:cubicBezTo>
                <a:cubicBezTo>
                  <a:pt x="10366" y="4854"/>
                  <a:pt x="10341" y="4830"/>
                  <a:pt x="10317" y="4805"/>
                </a:cubicBezTo>
                <a:cubicBezTo>
                  <a:pt x="10293" y="4757"/>
                  <a:pt x="10268" y="4732"/>
                  <a:pt x="10244" y="4708"/>
                </a:cubicBezTo>
                <a:lnTo>
                  <a:pt x="10219" y="4635"/>
                </a:lnTo>
                <a:lnTo>
                  <a:pt x="10171" y="4561"/>
                </a:lnTo>
                <a:cubicBezTo>
                  <a:pt x="10122" y="4464"/>
                  <a:pt x="10097" y="4391"/>
                  <a:pt x="10049" y="4293"/>
                </a:cubicBezTo>
                <a:cubicBezTo>
                  <a:pt x="9927" y="4074"/>
                  <a:pt x="9829" y="3830"/>
                  <a:pt x="9707" y="3610"/>
                </a:cubicBezTo>
                <a:cubicBezTo>
                  <a:pt x="9658" y="3513"/>
                  <a:pt x="9610" y="3415"/>
                  <a:pt x="9536" y="3318"/>
                </a:cubicBezTo>
                <a:lnTo>
                  <a:pt x="9366" y="3025"/>
                </a:lnTo>
                <a:cubicBezTo>
                  <a:pt x="9268" y="2854"/>
                  <a:pt x="9146" y="2683"/>
                  <a:pt x="9049" y="2513"/>
                </a:cubicBezTo>
                <a:cubicBezTo>
                  <a:pt x="8951" y="2342"/>
                  <a:pt x="8829" y="2220"/>
                  <a:pt x="8732" y="2074"/>
                </a:cubicBezTo>
                <a:lnTo>
                  <a:pt x="8585" y="2074"/>
                </a:lnTo>
                <a:cubicBezTo>
                  <a:pt x="8512" y="2074"/>
                  <a:pt x="8439" y="2049"/>
                  <a:pt x="8366" y="2049"/>
                </a:cubicBezTo>
                <a:cubicBezTo>
                  <a:pt x="8317" y="2025"/>
                  <a:pt x="8244" y="2025"/>
                  <a:pt x="8195" y="2025"/>
                </a:cubicBezTo>
                <a:cubicBezTo>
                  <a:pt x="8092" y="2025"/>
                  <a:pt x="7989" y="2008"/>
                  <a:pt x="7900" y="2002"/>
                </a:cubicBezTo>
                <a:lnTo>
                  <a:pt x="7900" y="2002"/>
                </a:lnTo>
                <a:cubicBezTo>
                  <a:pt x="7918" y="2004"/>
                  <a:pt x="7927" y="2010"/>
                  <a:pt x="7927" y="2025"/>
                </a:cubicBezTo>
                <a:lnTo>
                  <a:pt x="7829" y="2025"/>
                </a:lnTo>
                <a:cubicBezTo>
                  <a:pt x="7561" y="2123"/>
                  <a:pt x="7536" y="2147"/>
                  <a:pt x="7536" y="2147"/>
                </a:cubicBezTo>
                <a:cubicBezTo>
                  <a:pt x="7536" y="2171"/>
                  <a:pt x="7536" y="2147"/>
                  <a:pt x="7488" y="2196"/>
                </a:cubicBezTo>
                <a:lnTo>
                  <a:pt x="7390" y="2244"/>
                </a:lnTo>
                <a:cubicBezTo>
                  <a:pt x="7341" y="2269"/>
                  <a:pt x="7268" y="2293"/>
                  <a:pt x="7195" y="2318"/>
                </a:cubicBezTo>
                <a:lnTo>
                  <a:pt x="7000" y="2415"/>
                </a:lnTo>
                <a:cubicBezTo>
                  <a:pt x="6927" y="2610"/>
                  <a:pt x="6829" y="2830"/>
                  <a:pt x="6732" y="3098"/>
                </a:cubicBezTo>
                <a:cubicBezTo>
                  <a:pt x="6683" y="3244"/>
                  <a:pt x="6634" y="3391"/>
                  <a:pt x="6585" y="3537"/>
                </a:cubicBezTo>
                <a:lnTo>
                  <a:pt x="6415" y="4025"/>
                </a:lnTo>
                <a:cubicBezTo>
                  <a:pt x="6366" y="4171"/>
                  <a:pt x="6317" y="4366"/>
                  <a:pt x="6244" y="4537"/>
                </a:cubicBezTo>
                <a:lnTo>
                  <a:pt x="6219" y="4659"/>
                </a:lnTo>
                <a:lnTo>
                  <a:pt x="6171" y="4781"/>
                </a:lnTo>
                <a:lnTo>
                  <a:pt x="6122" y="4927"/>
                </a:lnTo>
                <a:lnTo>
                  <a:pt x="5927" y="5610"/>
                </a:lnTo>
                <a:lnTo>
                  <a:pt x="5732" y="6244"/>
                </a:lnTo>
                <a:cubicBezTo>
                  <a:pt x="5707" y="6366"/>
                  <a:pt x="5658" y="6464"/>
                  <a:pt x="5634" y="6561"/>
                </a:cubicBezTo>
                <a:cubicBezTo>
                  <a:pt x="5585" y="6659"/>
                  <a:pt x="5561" y="6732"/>
                  <a:pt x="5537" y="6830"/>
                </a:cubicBezTo>
                <a:cubicBezTo>
                  <a:pt x="5512" y="6903"/>
                  <a:pt x="5463" y="6976"/>
                  <a:pt x="5439" y="7049"/>
                </a:cubicBezTo>
                <a:cubicBezTo>
                  <a:pt x="5415" y="7074"/>
                  <a:pt x="5390" y="7098"/>
                  <a:pt x="5390" y="7122"/>
                </a:cubicBezTo>
                <a:cubicBezTo>
                  <a:pt x="5390" y="7147"/>
                  <a:pt x="5366" y="7196"/>
                  <a:pt x="5341" y="7244"/>
                </a:cubicBezTo>
                <a:cubicBezTo>
                  <a:pt x="5317" y="7220"/>
                  <a:pt x="5268" y="7147"/>
                  <a:pt x="5219" y="7122"/>
                </a:cubicBezTo>
                <a:cubicBezTo>
                  <a:pt x="5219" y="7098"/>
                  <a:pt x="5195" y="7098"/>
                  <a:pt x="5195" y="7098"/>
                </a:cubicBezTo>
                <a:cubicBezTo>
                  <a:pt x="5146" y="7074"/>
                  <a:pt x="5122" y="7025"/>
                  <a:pt x="5098" y="7000"/>
                </a:cubicBezTo>
                <a:cubicBezTo>
                  <a:pt x="5000" y="6854"/>
                  <a:pt x="4878" y="6683"/>
                  <a:pt x="4756" y="6488"/>
                </a:cubicBezTo>
                <a:cubicBezTo>
                  <a:pt x="4659" y="6342"/>
                  <a:pt x="4537" y="6220"/>
                  <a:pt x="4439" y="6074"/>
                </a:cubicBezTo>
                <a:lnTo>
                  <a:pt x="4195" y="5708"/>
                </a:lnTo>
                <a:cubicBezTo>
                  <a:pt x="4098" y="5586"/>
                  <a:pt x="4000" y="5488"/>
                  <a:pt x="3902" y="5366"/>
                </a:cubicBezTo>
                <a:lnTo>
                  <a:pt x="3390" y="4757"/>
                </a:lnTo>
                <a:cubicBezTo>
                  <a:pt x="3220" y="4561"/>
                  <a:pt x="3049" y="4415"/>
                  <a:pt x="2927" y="4269"/>
                </a:cubicBezTo>
                <a:lnTo>
                  <a:pt x="2488" y="4293"/>
                </a:lnTo>
                <a:lnTo>
                  <a:pt x="2024" y="4293"/>
                </a:lnTo>
                <a:lnTo>
                  <a:pt x="1902" y="4342"/>
                </a:lnTo>
                <a:cubicBezTo>
                  <a:pt x="1951" y="4366"/>
                  <a:pt x="1683" y="4586"/>
                  <a:pt x="1561" y="4635"/>
                </a:cubicBezTo>
                <a:lnTo>
                  <a:pt x="1293" y="4805"/>
                </a:lnTo>
                <a:cubicBezTo>
                  <a:pt x="1244" y="5025"/>
                  <a:pt x="1195" y="5269"/>
                  <a:pt x="1146" y="5513"/>
                </a:cubicBezTo>
                <a:cubicBezTo>
                  <a:pt x="1073" y="5781"/>
                  <a:pt x="1049" y="6025"/>
                  <a:pt x="1000" y="6269"/>
                </a:cubicBezTo>
                <a:lnTo>
                  <a:pt x="951" y="6220"/>
                </a:lnTo>
                <a:cubicBezTo>
                  <a:pt x="829" y="6903"/>
                  <a:pt x="756" y="7391"/>
                  <a:pt x="707" y="7659"/>
                </a:cubicBezTo>
                <a:cubicBezTo>
                  <a:pt x="585" y="8196"/>
                  <a:pt x="366" y="9000"/>
                  <a:pt x="244" y="9708"/>
                </a:cubicBezTo>
                <a:lnTo>
                  <a:pt x="220" y="9781"/>
                </a:lnTo>
                <a:cubicBezTo>
                  <a:pt x="195" y="9805"/>
                  <a:pt x="146" y="9854"/>
                  <a:pt x="122" y="9903"/>
                </a:cubicBezTo>
                <a:lnTo>
                  <a:pt x="0" y="10098"/>
                </a:lnTo>
                <a:lnTo>
                  <a:pt x="0" y="10171"/>
                </a:lnTo>
                <a:cubicBezTo>
                  <a:pt x="220" y="10366"/>
                  <a:pt x="439" y="10513"/>
                  <a:pt x="683" y="10659"/>
                </a:cubicBezTo>
                <a:cubicBezTo>
                  <a:pt x="856" y="10751"/>
                  <a:pt x="1050" y="10821"/>
                  <a:pt x="1235" y="10821"/>
                </a:cubicBezTo>
                <a:cubicBezTo>
                  <a:pt x="1443" y="10821"/>
                  <a:pt x="1639" y="10733"/>
                  <a:pt x="1781" y="10488"/>
                </a:cubicBezTo>
                <a:lnTo>
                  <a:pt x="1829" y="10513"/>
                </a:lnTo>
                <a:lnTo>
                  <a:pt x="1878" y="10317"/>
                </a:lnTo>
                <a:cubicBezTo>
                  <a:pt x="1915" y="10225"/>
                  <a:pt x="1934" y="10192"/>
                  <a:pt x="1944" y="10192"/>
                </a:cubicBezTo>
                <a:cubicBezTo>
                  <a:pt x="1961" y="10192"/>
                  <a:pt x="1951" y="10281"/>
                  <a:pt x="1951" y="10342"/>
                </a:cubicBezTo>
                <a:cubicBezTo>
                  <a:pt x="1976" y="10244"/>
                  <a:pt x="2000" y="10147"/>
                  <a:pt x="2024" y="10074"/>
                </a:cubicBezTo>
                <a:cubicBezTo>
                  <a:pt x="2031" y="10055"/>
                  <a:pt x="2032" y="10047"/>
                  <a:pt x="2031" y="10047"/>
                </a:cubicBezTo>
                <a:lnTo>
                  <a:pt x="2031" y="10047"/>
                </a:lnTo>
                <a:cubicBezTo>
                  <a:pt x="2027" y="10047"/>
                  <a:pt x="2000" y="10110"/>
                  <a:pt x="2000" y="10147"/>
                </a:cubicBezTo>
                <a:cubicBezTo>
                  <a:pt x="2000" y="9976"/>
                  <a:pt x="2024" y="9830"/>
                  <a:pt x="2073" y="9659"/>
                </a:cubicBezTo>
                <a:cubicBezTo>
                  <a:pt x="2122" y="9415"/>
                  <a:pt x="2146" y="9659"/>
                  <a:pt x="2195" y="9391"/>
                </a:cubicBezTo>
                <a:cubicBezTo>
                  <a:pt x="2341" y="8805"/>
                  <a:pt x="2463" y="8220"/>
                  <a:pt x="2561" y="7683"/>
                </a:cubicBezTo>
                <a:lnTo>
                  <a:pt x="2659" y="7269"/>
                </a:lnTo>
                <a:lnTo>
                  <a:pt x="2659" y="7244"/>
                </a:lnTo>
                <a:lnTo>
                  <a:pt x="2683" y="7196"/>
                </a:lnTo>
                <a:lnTo>
                  <a:pt x="2707" y="7196"/>
                </a:lnTo>
                <a:cubicBezTo>
                  <a:pt x="2707" y="7244"/>
                  <a:pt x="2707" y="7269"/>
                  <a:pt x="2707" y="7293"/>
                </a:cubicBezTo>
                <a:cubicBezTo>
                  <a:pt x="2707" y="7281"/>
                  <a:pt x="2707" y="7275"/>
                  <a:pt x="2710" y="7275"/>
                </a:cubicBezTo>
                <a:cubicBezTo>
                  <a:pt x="2713" y="7275"/>
                  <a:pt x="2720" y="7281"/>
                  <a:pt x="2732" y="7293"/>
                </a:cubicBezTo>
                <a:cubicBezTo>
                  <a:pt x="2902" y="7513"/>
                  <a:pt x="3073" y="7757"/>
                  <a:pt x="3195" y="7927"/>
                </a:cubicBezTo>
                <a:lnTo>
                  <a:pt x="3293" y="8074"/>
                </a:lnTo>
                <a:lnTo>
                  <a:pt x="3341" y="8122"/>
                </a:lnTo>
                <a:lnTo>
                  <a:pt x="3366" y="8171"/>
                </a:lnTo>
                <a:lnTo>
                  <a:pt x="3537" y="8293"/>
                </a:lnTo>
                <a:lnTo>
                  <a:pt x="3634" y="8293"/>
                </a:lnTo>
                <a:cubicBezTo>
                  <a:pt x="4122" y="8952"/>
                  <a:pt x="3732" y="8561"/>
                  <a:pt x="4219" y="9171"/>
                </a:cubicBezTo>
                <a:cubicBezTo>
                  <a:pt x="4415" y="9317"/>
                  <a:pt x="4610" y="9513"/>
                  <a:pt x="4756" y="9708"/>
                </a:cubicBezTo>
                <a:lnTo>
                  <a:pt x="5049" y="9708"/>
                </a:lnTo>
                <a:cubicBezTo>
                  <a:pt x="5098" y="9708"/>
                  <a:pt x="5146" y="9708"/>
                  <a:pt x="5195" y="9683"/>
                </a:cubicBezTo>
                <a:cubicBezTo>
                  <a:pt x="5195" y="9683"/>
                  <a:pt x="5366" y="9683"/>
                  <a:pt x="5366" y="9708"/>
                </a:cubicBezTo>
                <a:cubicBezTo>
                  <a:pt x="5415" y="9659"/>
                  <a:pt x="5537" y="9683"/>
                  <a:pt x="5658" y="9659"/>
                </a:cubicBezTo>
                <a:lnTo>
                  <a:pt x="5878" y="9610"/>
                </a:lnTo>
                <a:cubicBezTo>
                  <a:pt x="5976" y="9610"/>
                  <a:pt x="6024" y="9610"/>
                  <a:pt x="5902" y="9635"/>
                </a:cubicBezTo>
                <a:lnTo>
                  <a:pt x="6561" y="9537"/>
                </a:lnTo>
                <a:cubicBezTo>
                  <a:pt x="6683" y="9269"/>
                  <a:pt x="6829" y="8976"/>
                  <a:pt x="6976" y="8635"/>
                </a:cubicBezTo>
                <a:cubicBezTo>
                  <a:pt x="7049" y="8488"/>
                  <a:pt x="7122" y="8317"/>
                  <a:pt x="7219" y="8147"/>
                </a:cubicBezTo>
                <a:cubicBezTo>
                  <a:pt x="7293" y="7952"/>
                  <a:pt x="7341" y="7757"/>
                  <a:pt x="7415" y="7561"/>
                </a:cubicBezTo>
                <a:lnTo>
                  <a:pt x="7536" y="7220"/>
                </a:lnTo>
                <a:cubicBezTo>
                  <a:pt x="7585" y="7098"/>
                  <a:pt x="7610" y="7000"/>
                  <a:pt x="7658" y="6878"/>
                </a:cubicBezTo>
                <a:cubicBezTo>
                  <a:pt x="7707" y="6659"/>
                  <a:pt x="7780" y="6439"/>
                  <a:pt x="7854" y="6220"/>
                </a:cubicBezTo>
                <a:cubicBezTo>
                  <a:pt x="7927" y="6000"/>
                  <a:pt x="7976" y="5805"/>
                  <a:pt x="8024" y="5610"/>
                </a:cubicBezTo>
                <a:lnTo>
                  <a:pt x="8118" y="5352"/>
                </a:lnTo>
                <a:lnTo>
                  <a:pt x="8114" y="5334"/>
                </a:lnTo>
                <a:lnTo>
                  <a:pt x="8114" y="5334"/>
                </a:lnTo>
                <a:cubicBezTo>
                  <a:pt x="8116" y="5336"/>
                  <a:pt x="8118" y="5338"/>
                  <a:pt x="8121" y="5341"/>
                </a:cubicBezTo>
                <a:lnTo>
                  <a:pt x="8121" y="5341"/>
                </a:lnTo>
                <a:cubicBezTo>
                  <a:pt x="8119" y="5328"/>
                  <a:pt x="8115" y="5316"/>
                  <a:pt x="8106" y="5303"/>
                </a:cubicBezTo>
                <a:lnTo>
                  <a:pt x="8106" y="5303"/>
                </a:lnTo>
                <a:lnTo>
                  <a:pt x="8114" y="5334"/>
                </a:lnTo>
                <a:lnTo>
                  <a:pt x="8114" y="5334"/>
                </a:lnTo>
                <a:cubicBezTo>
                  <a:pt x="8097" y="5318"/>
                  <a:pt x="8097" y="5318"/>
                  <a:pt x="8094" y="5318"/>
                </a:cubicBezTo>
                <a:cubicBezTo>
                  <a:pt x="8091" y="5318"/>
                  <a:pt x="8085" y="5318"/>
                  <a:pt x="8049" y="5293"/>
                </a:cubicBezTo>
                <a:cubicBezTo>
                  <a:pt x="8012" y="5257"/>
                  <a:pt x="8012" y="5257"/>
                  <a:pt x="8021" y="5257"/>
                </a:cubicBezTo>
                <a:cubicBezTo>
                  <a:pt x="8030" y="5257"/>
                  <a:pt x="8049" y="5257"/>
                  <a:pt x="8049" y="5220"/>
                </a:cubicBezTo>
                <a:cubicBezTo>
                  <a:pt x="8097" y="5293"/>
                  <a:pt x="8097" y="5269"/>
                  <a:pt x="8097" y="5293"/>
                </a:cubicBezTo>
                <a:cubicBezTo>
                  <a:pt x="8101" y="5296"/>
                  <a:pt x="8104" y="5300"/>
                  <a:pt x="8106" y="5303"/>
                </a:cubicBezTo>
                <a:lnTo>
                  <a:pt x="8106" y="5303"/>
                </a:lnTo>
                <a:lnTo>
                  <a:pt x="8097" y="5269"/>
                </a:lnTo>
                <a:lnTo>
                  <a:pt x="8122" y="5318"/>
                </a:lnTo>
                <a:lnTo>
                  <a:pt x="8122" y="5293"/>
                </a:lnTo>
                <a:cubicBezTo>
                  <a:pt x="8122" y="5296"/>
                  <a:pt x="8122" y="5297"/>
                  <a:pt x="8123" y="5297"/>
                </a:cubicBezTo>
                <a:cubicBezTo>
                  <a:pt x="8127" y="5297"/>
                  <a:pt x="8146" y="5217"/>
                  <a:pt x="8146" y="5196"/>
                </a:cubicBezTo>
                <a:cubicBezTo>
                  <a:pt x="8149" y="5196"/>
                  <a:pt x="8151" y="5196"/>
                  <a:pt x="8153" y="5196"/>
                </a:cubicBezTo>
                <a:lnTo>
                  <a:pt x="8153" y="5196"/>
                </a:lnTo>
                <a:cubicBezTo>
                  <a:pt x="8157" y="5186"/>
                  <a:pt x="8162" y="5177"/>
                  <a:pt x="8166" y="5168"/>
                </a:cubicBezTo>
                <a:lnTo>
                  <a:pt x="8166" y="5168"/>
                </a:lnTo>
                <a:cubicBezTo>
                  <a:pt x="8165" y="5179"/>
                  <a:pt x="8169" y="5182"/>
                  <a:pt x="8173" y="5182"/>
                </a:cubicBezTo>
                <a:cubicBezTo>
                  <a:pt x="8179" y="5182"/>
                  <a:pt x="8186" y="5177"/>
                  <a:pt x="8188" y="5177"/>
                </a:cubicBezTo>
                <a:cubicBezTo>
                  <a:pt x="8189" y="5177"/>
                  <a:pt x="8185" y="5181"/>
                  <a:pt x="8171" y="5196"/>
                </a:cubicBezTo>
                <a:cubicBezTo>
                  <a:pt x="8171" y="5196"/>
                  <a:pt x="8181" y="5228"/>
                  <a:pt x="8203" y="5228"/>
                </a:cubicBezTo>
                <a:cubicBezTo>
                  <a:pt x="8214" y="5228"/>
                  <a:pt x="8228" y="5220"/>
                  <a:pt x="8244" y="5196"/>
                </a:cubicBezTo>
                <a:lnTo>
                  <a:pt x="8244" y="5196"/>
                </a:lnTo>
                <a:cubicBezTo>
                  <a:pt x="8219" y="5244"/>
                  <a:pt x="8244" y="5293"/>
                  <a:pt x="8195" y="5293"/>
                </a:cubicBezTo>
                <a:cubicBezTo>
                  <a:pt x="8185" y="5288"/>
                  <a:pt x="8179" y="5286"/>
                  <a:pt x="8176" y="5286"/>
                </a:cubicBezTo>
                <a:cubicBezTo>
                  <a:pt x="8165" y="5286"/>
                  <a:pt x="8200" y="5318"/>
                  <a:pt x="8219" y="5318"/>
                </a:cubicBezTo>
                <a:cubicBezTo>
                  <a:pt x="8244" y="5366"/>
                  <a:pt x="8244" y="5391"/>
                  <a:pt x="8268" y="5440"/>
                </a:cubicBezTo>
                <a:lnTo>
                  <a:pt x="8293" y="5488"/>
                </a:lnTo>
                <a:lnTo>
                  <a:pt x="8293" y="5513"/>
                </a:lnTo>
                <a:lnTo>
                  <a:pt x="8317" y="5561"/>
                </a:lnTo>
                <a:cubicBezTo>
                  <a:pt x="8439" y="5757"/>
                  <a:pt x="8561" y="5952"/>
                  <a:pt x="8707" y="6122"/>
                </a:cubicBezTo>
                <a:lnTo>
                  <a:pt x="8610" y="5879"/>
                </a:lnTo>
                <a:lnTo>
                  <a:pt x="8756" y="6147"/>
                </a:lnTo>
                <a:cubicBezTo>
                  <a:pt x="8805" y="6244"/>
                  <a:pt x="8829" y="6318"/>
                  <a:pt x="8878" y="6391"/>
                </a:cubicBezTo>
                <a:cubicBezTo>
                  <a:pt x="8949" y="6486"/>
                  <a:pt x="8997" y="6604"/>
                  <a:pt x="9022" y="6746"/>
                </a:cubicBezTo>
                <a:lnTo>
                  <a:pt x="9022" y="6746"/>
                </a:lnTo>
                <a:lnTo>
                  <a:pt x="8805" y="6391"/>
                </a:lnTo>
                <a:lnTo>
                  <a:pt x="9024" y="6757"/>
                </a:lnTo>
                <a:cubicBezTo>
                  <a:pt x="9024" y="6753"/>
                  <a:pt x="9023" y="6749"/>
                  <a:pt x="9022" y="6746"/>
                </a:cubicBezTo>
                <a:lnTo>
                  <a:pt x="9022" y="6746"/>
                </a:lnTo>
                <a:lnTo>
                  <a:pt x="9268" y="7147"/>
                </a:lnTo>
                <a:cubicBezTo>
                  <a:pt x="9317" y="7269"/>
                  <a:pt x="9390" y="7366"/>
                  <a:pt x="9488" y="7464"/>
                </a:cubicBezTo>
                <a:lnTo>
                  <a:pt x="9707" y="7732"/>
                </a:lnTo>
                <a:lnTo>
                  <a:pt x="9634" y="7586"/>
                </a:lnTo>
                <a:lnTo>
                  <a:pt x="9634" y="7586"/>
                </a:lnTo>
                <a:cubicBezTo>
                  <a:pt x="9658" y="7610"/>
                  <a:pt x="9683" y="7659"/>
                  <a:pt x="9732" y="7708"/>
                </a:cubicBezTo>
                <a:lnTo>
                  <a:pt x="10146" y="7708"/>
                </a:lnTo>
                <a:cubicBezTo>
                  <a:pt x="10293" y="7708"/>
                  <a:pt x="10463" y="7708"/>
                  <a:pt x="10610" y="7732"/>
                </a:cubicBezTo>
                <a:cubicBezTo>
                  <a:pt x="10853" y="7659"/>
                  <a:pt x="11122" y="7537"/>
                  <a:pt x="11414" y="7439"/>
                </a:cubicBezTo>
                <a:cubicBezTo>
                  <a:pt x="11488" y="7269"/>
                  <a:pt x="11561" y="7122"/>
                  <a:pt x="11634" y="7000"/>
                </a:cubicBezTo>
                <a:cubicBezTo>
                  <a:pt x="11683" y="6854"/>
                  <a:pt x="11732" y="6683"/>
                  <a:pt x="11780" y="6561"/>
                </a:cubicBezTo>
                <a:cubicBezTo>
                  <a:pt x="11853" y="6391"/>
                  <a:pt x="11902" y="6196"/>
                  <a:pt x="11951" y="6000"/>
                </a:cubicBezTo>
                <a:lnTo>
                  <a:pt x="11951" y="6000"/>
                </a:lnTo>
                <a:lnTo>
                  <a:pt x="11829" y="6220"/>
                </a:lnTo>
                <a:lnTo>
                  <a:pt x="11829" y="6220"/>
                </a:lnTo>
                <a:lnTo>
                  <a:pt x="11947" y="5699"/>
                </a:lnTo>
                <a:lnTo>
                  <a:pt x="11947" y="5699"/>
                </a:lnTo>
                <a:cubicBezTo>
                  <a:pt x="11942" y="5768"/>
                  <a:pt x="12000" y="5981"/>
                  <a:pt x="11988" y="6067"/>
                </a:cubicBezTo>
                <a:lnTo>
                  <a:pt x="11988" y="6067"/>
                </a:lnTo>
                <a:cubicBezTo>
                  <a:pt x="12032" y="5952"/>
                  <a:pt x="12079" y="5814"/>
                  <a:pt x="12146" y="5635"/>
                </a:cubicBezTo>
                <a:lnTo>
                  <a:pt x="12317" y="5001"/>
                </a:lnTo>
                <a:cubicBezTo>
                  <a:pt x="12414" y="4683"/>
                  <a:pt x="12512" y="4293"/>
                  <a:pt x="12634" y="3903"/>
                </a:cubicBezTo>
                <a:cubicBezTo>
                  <a:pt x="12658" y="3781"/>
                  <a:pt x="12707" y="3659"/>
                  <a:pt x="12732" y="3513"/>
                </a:cubicBezTo>
                <a:cubicBezTo>
                  <a:pt x="12756" y="3464"/>
                  <a:pt x="12780" y="3391"/>
                  <a:pt x="12805" y="3342"/>
                </a:cubicBezTo>
                <a:cubicBezTo>
                  <a:pt x="12853" y="3244"/>
                  <a:pt x="12902" y="3123"/>
                  <a:pt x="12975" y="3049"/>
                </a:cubicBezTo>
                <a:cubicBezTo>
                  <a:pt x="13000" y="2976"/>
                  <a:pt x="13049" y="2927"/>
                  <a:pt x="13122" y="2879"/>
                </a:cubicBezTo>
                <a:lnTo>
                  <a:pt x="13122" y="2952"/>
                </a:lnTo>
                <a:lnTo>
                  <a:pt x="13122" y="3025"/>
                </a:lnTo>
                <a:cubicBezTo>
                  <a:pt x="13122" y="3049"/>
                  <a:pt x="13097" y="3123"/>
                  <a:pt x="13097" y="3123"/>
                </a:cubicBezTo>
                <a:cubicBezTo>
                  <a:pt x="13097" y="3123"/>
                  <a:pt x="13122" y="3074"/>
                  <a:pt x="13146" y="3049"/>
                </a:cubicBezTo>
                <a:cubicBezTo>
                  <a:pt x="13146" y="3049"/>
                  <a:pt x="13146" y="3049"/>
                  <a:pt x="13146" y="3074"/>
                </a:cubicBezTo>
                <a:cubicBezTo>
                  <a:pt x="13122" y="3123"/>
                  <a:pt x="13122" y="3147"/>
                  <a:pt x="13122" y="3196"/>
                </a:cubicBezTo>
                <a:cubicBezTo>
                  <a:pt x="13132" y="3176"/>
                  <a:pt x="13141" y="3141"/>
                  <a:pt x="13150" y="3099"/>
                </a:cubicBezTo>
                <a:lnTo>
                  <a:pt x="13150" y="3099"/>
                </a:lnTo>
                <a:cubicBezTo>
                  <a:pt x="13159" y="3090"/>
                  <a:pt x="13184" y="3046"/>
                  <a:pt x="13206" y="3046"/>
                </a:cubicBezTo>
                <a:cubicBezTo>
                  <a:pt x="13221" y="3046"/>
                  <a:pt x="13235" y="3064"/>
                  <a:pt x="13244" y="3123"/>
                </a:cubicBezTo>
                <a:lnTo>
                  <a:pt x="13244" y="3147"/>
                </a:lnTo>
                <a:cubicBezTo>
                  <a:pt x="13292" y="3269"/>
                  <a:pt x="13317" y="3366"/>
                  <a:pt x="13341" y="3464"/>
                </a:cubicBezTo>
                <a:lnTo>
                  <a:pt x="13390" y="3635"/>
                </a:lnTo>
                <a:cubicBezTo>
                  <a:pt x="13439" y="3757"/>
                  <a:pt x="13488" y="3903"/>
                  <a:pt x="13512" y="4025"/>
                </a:cubicBezTo>
                <a:cubicBezTo>
                  <a:pt x="13488" y="4025"/>
                  <a:pt x="13439" y="3903"/>
                  <a:pt x="13390" y="3805"/>
                </a:cubicBezTo>
                <a:lnTo>
                  <a:pt x="13390" y="3805"/>
                </a:lnTo>
                <a:cubicBezTo>
                  <a:pt x="13414" y="3879"/>
                  <a:pt x="13439" y="3976"/>
                  <a:pt x="13463" y="4074"/>
                </a:cubicBezTo>
                <a:cubicBezTo>
                  <a:pt x="13463" y="4049"/>
                  <a:pt x="13466" y="4039"/>
                  <a:pt x="13471" y="4039"/>
                </a:cubicBezTo>
                <a:cubicBezTo>
                  <a:pt x="13489" y="4039"/>
                  <a:pt x="13535" y="4197"/>
                  <a:pt x="13540" y="4197"/>
                </a:cubicBezTo>
                <a:cubicBezTo>
                  <a:pt x="13541" y="4197"/>
                  <a:pt x="13540" y="4189"/>
                  <a:pt x="13536" y="4171"/>
                </a:cubicBezTo>
                <a:lnTo>
                  <a:pt x="13536" y="4171"/>
                </a:lnTo>
                <a:cubicBezTo>
                  <a:pt x="13610" y="4269"/>
                  <a:pt x="13634" y="4366"/>
                  <a:pt x="13683" y="4488"/>
                </a:cubicBezTo>
                <a:cubicBezTo>
                  <a:pt x="13731" y="4586"/>
                  <a:pt x="13756" y="4708"/>
                  <a:pt x="13780" y="4805"/>
                </a:cubicBezTo>
                <a:cubicBezTo>
                  <a:pt x="13805" y="4927"/>
                  <a:pt x="13829" y="5025"/>
                  <a:pt x="13853" y="5147"/>
                </a:cubicBezTo>
                <a:cubicBezTo>
                  <a:pt x="13878" y="5244"/>
                  <a:pt x="13902" y="5342"/>
                  <a:pt x="13951" y="5415"/>
                </a:cubicBezTo>
                <a:cubicBezTo>
                  <a:pt x="14000" y="5415"/>
                  <a:pt x="14439" y="5537"/>
                  <a:pt x="14853" y="5683"/>
                </a:cubicBezTo>
                <a:cubicBezTo>
                  <a:pt x="15286" y="5827"/>
                  <a:pt x="15718" y="6019"/>
                  <a:pt x="15778" y="6025"/>
                </a:cubicBezTo>
                <a:lnTo>
                  <a:pt x="15778" y="6025"/>
                </a:lnTo>
                <a:cubicBezTo>
                  <a:pt x="15771" y="5975"/>
                  <a:pt x="15764" y="5925"/>
                  <a:pt x="15756" y="5879"/>
                </a:cubicBezTo>
                <a:lnTo>
                  <a:pt x="15683" y="5854"/>
                </a:lnTo>
                <a:cubicBezTo>
                  <a:pt x="15634" y="5537"/>
                  <a:pt x="15731" y="5781"/>
                  <a:pt x="15683" y="5464"/>
                </a:cubicBezTo>
                <a:cubicBezTo>
                  <a:pt x="15707" y="5464"/>
                  <a:pt x="15731" y="5513"/>
                  <a:pt x="15756" y="5610"/>
                </a:cubicBezTo>
                <a:cubicBezTo>
                  <a:pt x="15780" y="5732"/>
                  <a:pt x="15780" y="5854"/>
                  <a:pt x="15805" y="6000"/>
                </a:cubicBezTo>
                <a:cubicBezTo>
                  <a:pt x="15780" y="5757"/>
                  <a:pt x="15805" y="5513"/>
                  <a:pt x="15731" y="5415"/>
                </a:cubicBezTo>
                <a:cubicBezTo>
                  <a:pt x="15707" y="5220"/>
                  <a:pt x="15780" y="5415"/>
                  <a:pt x="15756" y="5171"/>
                </a:cubicBezTo>
                <a:cubicBezTo>
                  <a:pt x="15683" y="4976"/>
                  <a:pt x="15634" y="4781"/>
                  <a:pt x="15585" y="4561"/>
                </a:cubicBezTo>
                <a:cubicBezTo>
                  <a:pt x="15561" y="4366"/>
                  <a:pt x="15512" y="4147"/>
                  <a:pt x="15439" y="3952"/>
                </a:cubicBezTo>
                <a:cubicBezTo>
                  <a:pt x="15341" y="3781"/>
                  <a:pt x="15292" y="3610"/>
                  <a:pt x="15244" y="3415"/>
                </a:cubicBezTo>
                <a:lnTo>
                  <a:pt x="15244" y="3415"/>
                </a:lnTo>
                <a:lnTo>
                  <a:pt x="15292" y="3464"/>
                </a:lnTo>
                <a:cubicBezTo>
                  <a:pt x="15268" y="3366"/>
                  <a:pt x="15244" y="3244"/>
                  <a:pt x="15195" y="3147"/>
                </a:cubicBezTo>
                <a:cubicBezTo>
                  <a:pt x="15170" y="3074"/>
                  <a:pt x="15146" y="3001"/>
                  <a:pt x="15122" y="2927"/>
                </a:cubicBezTo>
                <a:cubicBezTo>
                  <a:pt x="15073" y="2805"/>
                  <a:pt x="15049" y="2659"/>
                  <a:pt x="15000" y="2537"/>
                </a:cubicBezTo>
                <a:lnTo>
                  <a:pt x="15000" y="2537"/>
                </a:lnTo>
                <a:cubicBezTo>
                  <a:pt x="15028" y="2622"/>
                  <a:pt x="15040" y="2706"/>
                  <a:pt x="15026" y="2706"/>
                </a:cubicBezTo>
                <a:cubicBezTo>
                  <a:pt x="15016" y="2706"/>
                  <a:pt x="14992" y="2661"/>
                  <a:pt x="14951" y="2537"/>
                </a:cubicBezTo>
                <a:cubicBezTo>
                  <a:pt x="14780" y="1952"/>
                  <a:pt x="14658" y="1562"/>
                  <a:pt x="14561" y="1074"/>
                </a:cubicBezTo>
                <a:lnTo>
                  <a:pt x="14390" y="708"/>
                </a:lnTo>
                <a:cubicBezTo>
                  <a:pt x="14390" y="684"/>
                  <a:pt x="14390" y="659"/>
                  <a:pt x="14366" y="635"/>
                </a:cubicBezTo>
                <a:lnTo>
                  <a:pt x="13951" y="464"/>
                </a:lnTo>
                <a:lnTo>
                  <a:pt x="13658" y="342"/>
                </a:lnTo>
                <a:lnTo>
                  <a:pt x="13463" y="269"/>
                </a:lnTo>
                <a:lnTo>
                  <a:pt x="13366" y="220"/>
                </a:lnTo>
                <a:cubicBezTo>
                  <a:pt x="13292" y="196"/>
                  <a:pt x="13219" y="171"/>
                  <a:pt x="13122" y="147"/>
                </a:cubicBezTo>
                <a:lnTo>
                  <a:pt x="12610" y="1"/>
                </a:lnTo>
                <a:close/>
              </a:path>
            </a:pathLst>
          </a:custGeom>
          <a:solidFill>
            <a:srgbClr val="E765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8" name="Google Shape;788;p23"/>
          <p:cNvSpPr/>
          <p:nvPr/>
        </p:nvSpPr>
        <p:spPr>
          <a:xfrm rot="-8386458">
            <a:off x="11891795" y="6071660"/>
            <a:ext cx="448604" cy="317809"/>
          </a:xfrm>
          <a:custGeom>
            <a:avLst/>
            <a:gdLst/>
            <a:ahLst/>
            <a:cxnLst/>
            <a:rect l="l" t="t" r="r" b="b"/>
            <a:pathLst>
              <a:path w="14220" h="10074" extrusionOk="0">
                <a:moveTo>
                  <a:pt x="7706" y="4422"/>
                </a:moveTo>
                <a:lnTo>
                  <a:pt x="7683" y="4512"/>
                </a:lnTo>
                <a:lnTo>
                  <a:pt x="7708" y="4439"/>
                </a:lnTo>
                <a:cubicBezTo>
                  <a:pt x="7708" y="4431"/>
                  <a:pt x="7707" y="4426"/>
                  <a:pt x="7706" y="4422"/>
                </a:cubicBezTo>
                <a:close/>
                <a:moveTo>
                  <a:pt x="1891" y="4477"/>
                </a:moveTo>
                <a:cubicBezTo>
                  <a:pt x="1895" y="4477"/>
                  <a:pt x="1899" y="4480"/>
                  <a:pt x="1903" y="4488"/>
                </a:cubicBezTo>
                <a:lnTo>
                  <a:pt x="1746" y="4711"/>
                </a:lnTo>
                <a:lnTo>
                  <a:pt x="1746" y="4711"/>
                </a:lnTo>
                <a:cubicBezTo>
                  <a:pt x="1839" y="4577"/>
                  <a:pt x="1870" y="4477"/>
                  <a:pt x="1891" y="4477"/>
                </a:cubicBezTo>
                <a:close/>
                <a:moveTo>
                  <a:pt x="14195" y="6854"/>
                </a:moveTo>
                <a:cubicBezTo>
                  <a:pt x="14194" y="6863"/>
                  <a:pt x="14194" y="6872"/>
                  <a:pt x="14193" y="6882"/>
                </a:cubicBezTo>
                <a:lnTo>
                  <a:pt x="14193" y="6882"/>
                </a:lnTo>
                <a:cubicBezTo>
                  <a:pt x="14194" y="6873"/>
                  <a:pt x="14195" y="6863"/>
                  <a:pt x="14195" y="6854"/>
                </a:cubicBezTo>
                <a:close/>
                <a:moveTo>
                  <a:pt x="10125" y="7143"/>
                </a:moveTo>
                <a:cubicBezTo>
                  <a:pt x="10124" y="7144"/>
                  <a:pt x="10123" y="7145"/>
                  <a:pt x="10122" y="7146"/>
                </a:cubicBezTo>
                <a:cubicBezTo>
                  <a:pt x="10123" y="7145"/>
                  <a:pt x="10124" y="7144"/>
                  <a:pt x="10125" y="7143"/>
                </a:cubicBezTo>
                <a:close/>
                <a:moveTo>
                  <a:pt x="4317" y="0"/>
                </a:moveTo>
                <a:cubicBezTo>
                  <a:pt x="4220" y="25"/>
                  <a:pt x="4122" y="49"/>
                  <a:pt x="4000" y="49"/>
                </a:cubicBezTo>
                <a:lnTo>
                  <a:pt x="3903" y="73"/>
                </a:lnTo>
                <a:lnTo>
                  <a:pt x="3708" y="98"/>
                </a:lnTo>
                <a:cubicBezTo>
                  <a:pt x="3561" y="98"/>
                  <a:pt x="3439" y="146"/>
                  <a:pt x="3269" y="146"/>
                </a:cubicBezTo>
                <a:lnTo>
                  <a:pt x="3171" y="268"/>
                </a:lnTo>
                <a:lnTo>
                  <a:pt x="3195" y="195"/>
                </a:lnTo>
                <a:lnTo>
                  <a:pt x="3195" y="195"/>
                </a:lnTo>
                <a:cubicBezTo>
                  <a:pt x="3025" y="415"/>
                  <a:pt x="2781" y="659"/>
                  <a:pt x="2537" y="903"/>
                </a:cubicBezTo>
                <a:lnTo>
                  <a:pt x="1976" y="1585"/>
                </a:lnTo>
                <a:lnTo>
                  <a:pt x="1732" y="1854"/>
                </a:lnTo>
                <a:lnTo>
                  <a:pt x="1488" y="2146"/>
                </a:lnTo>
                <a:lnTo>
                  <a:pt x="1049" y="2683"/>
                </a:lnTo>
                <a:cubicBezTo>
                  <a:pt x="805" y="2976"/>
                  <a:pt x="586" y="3293"/>
                  <a:pt x="391" y="3634"/>
                </a:cubicBezTo>
                <a:lnTo>
                  <a:pt x="195" y="3805"/>
                </a:lnTo>
                <a:lnTo>
                  <a:pt x="25" y="3976"/>
                </a:lnTo>
                <a:lnTo>
                  <a:pt x="0" y="4049"/>
                </a:lnTo>
                <a:cubicBezTo>
                  <a:pt x="122" y="4268"/>
                  <a:pt x="293" y="4488"/>
                  <a:pt x="488" y="4683"/>
                </a:cubicBezTo>
                <a:cubicBezTo>
                  <a:pt x="693" y="4857"/>
                  <a:pt x="939" y="4999"/>
                  <a:pt x="1193" y="4999"/>
                </a:cubicBezTo>
                <a:cubicBezTo>
                  <a:pt x="1332" y="4999"/>
                  <a:pt x="1472" y="4957"/>
                  <a:pt x="1610" y="4854"/>
                </a:cubicBezTo>
                <a:lnTo>
                  <a:pt x="1634" y="4878"/>
                </a:lnTo>
                <a:lnTo>
                  <a:pt x="1683" y="4805"/>
                </a:lnTo>
                <a:lnTo>
                  <a:pt x="1732" y="4732"/>
                </a:lnTo>
                <a:cubicBezTo>
                  <a:pt x="1785" y="4670"/>
                  <a:pt x="1809" y="4646"/>
                  <a:pt x="1817" y="4646"/>
                </a:cubicBezTo>
                <a:cubicBezTo>
                  <a:pt x="1832" y="4646"/>
                  <a:pt x="1796" y="4718"/>
                  <a:pt x="1781" y="4780"/>
                </a:cubicBezTo>
                <a:cubicBezTo>
                  <a:pt x="1830" y="4707"/>
                  <a:pt x="1878" y="4634"/>
                  <a:pt x="1927" y="4585"/>
                </a:cubicBezTo>
                <a:cubicBezTo>
                  <a:pt x="1927" y="4570"/>
                  <a:pt x="1925" y="4564"/>
                  <a:pt x="1921" y="4564"/>
                </a:cubicBezTo>
                <a:cubicBezTo>
                  <a:pt x="1912" y="4564"/>
                  <a:pt x="1895" y="4593"/>
                  <a:pt x="1878" y="4610"/>
                </a:cubicBezTo>
                <a:cubicBezTo>
                  <a:pt x="1927" y="4488"/>
                  <a:pt x="2000" y="4366"/>
                  <a:pt x="2073" y="4244"/>
                </a:cubicBezTo>
                <a:cubicBezTo>
                  <a:pt x="2138" y="4169"/>
                  <a:pt x="2160" y="4165"/>
                  <a:pt x="2178" y="4165"/>
                </a:cubicBezTo>
                <a:cubicBezTo>
                  <a:pt x="2181" y="4165"/>
                  <a:pt x="2184" y="4165"/>
                  <a:pt x="2186" y="4165"/>
                </a:cubicBezTo>
                <a:cubicBezTo>
                  <a:pt x="2208" y="4165"/>
                  <a:pt x="2232" y="4159"/>
                  <a:pt x="2317" y="4049"/>
                </a:cubicBezTo>
                <a:lnTo>
                  <a:pt x="2488" y="3805"/>
                </a:lnTo>
                <a:lnTo>
                  <a:pt x="2586" y="3683"/>
                </a:lnTo>
                <a:lnTo>
                  <a:pt x="2634" y="3610"/>
                </a:lnTo>
                <a:lnTo>
                  <a:pt x="2683" y="3585"/>
                </a:lnTo>
                <a:lnTo>
                  <a:pt x="2756" y="3561"/>
                </a:lnTo>
                <a:cubicBezTo>
                  <a:pt x="2781" y="3537"/>
                  <a:pt x="2781" y="3537"/>
                  <a:pt x="2805" y="3537"/>
                </a:cubicBezTo>
                <a:lnTo>
                  <a:pt x="2805" y="3561"/>
                </a:lnTo>
                <a:lnTo>
                  <a:pt x="2781" y="3585"/>
                </a:lnTo>
                <a:cubicBezTo>
                  <a:pt x="2789" y="3577"/>
                  <a:pt x="2792" y="3575"/>
                  <a:pt x="2793" y="3575"/>
                </a:cubicBezTo>
                <a:cubicBezTo>
                  <a:pt x="2794" y="3575"/>
                  <a:pt x="2789" y="3585"/>
                  <a:pt x="2805" y="3585"/>
                </a:cubicBezTo>
                <a:cubicBezTo>
                  <a:pt x="2805" y="3634"/>
                  <a:pt x="2756" y="3683"/>
                  <a:pt x="2756" y="3707"/>
                </a:cubicBezTo>
                <a:lnTo>
                  <a:pt x="2756" y="3707"/>
                </a:lnTo>
                <a:cubicBezTo>
                  <a:pt x="2756" y="3707"/>
                  <a:pt x="2756" y="3683"/>
                  <a:pt x="2781" y="3683"/>
                </a:cubicBezTo>
                <a:lnTo>
                  <a:pt x="2781" y="3707"/>
                </a:lnTo>
                <a:cubicBezTo>
                  <a:pt x="2756" y="3927"/>
                  <a:pt x="2756" y="4098"/>
                  <a:pt x="2756" y="4098"/>
                </a:cubicBezTo>
                <a:lnTo>
                  <a:pt x="2830" y="4146"/>
                </a:lnTo>
                <a:cubicBezTo>
                  <a:pt x="2781" y="5024"/>
                  <a:pt x="2732" y="4439"/>
                  <a:pt x="2708" y="5244"/>
                </a:cubicBezTo>
                <a:cubicBezTo>
                  <a:pt x="2732" y="5341"/>
                  <a:pt x="2732" y="5439"/>
                  <a:pt x="2732" y="5537"/>
                </a:cubicBezTo>
                <a:cubicBezTo>
                  <a:pt x="2732" y="5659"/>
                  <a:pt x="2732" y="5805"/>
                  <a:pt x="2708" y="5951"/>
                </a:cubicBezTo>
                <a:cubicBezTo>
                  <a:pt x="2805" y="6049"/>
                  <a:pt x="2927" y="6146"/>
                  <a:pt x="3000" y="6171"/>
                </a:cubicBezTo>
                <a:cubicBezTo>
                  <a:pt x="3000" y="6171"/>
                  <a:pt x="3098" y="6293"/>
                  <a:pt x="3073" y="6293"/>
                </a:cubicBezTo>
                <a:cubicBezTo>
                  <a:pt x="3147" y="6293"/>
                  <a:pt x="3220" y="6390"/>
                  <a:pt x="3317" y="6463"/>
                </a:cubicBezTo>
                <a:cubicBezTo>
                  <a:pt x="3342" y="6463"/>
                  <a:pt x="3317" y="6415"/>
                  <a:pt x="3293" y="6390"/>
                </a:cubicBezTo>
                <a:lnTo>
                  <a:pt x="3293" y="6390"/>
                </a:lnTo>
                <a:lnTo>
                  <a:pt x="3366" y="6463"/>
                </a:lnTo>
                <a:lnTo>
                  <a:pt x="3464" y="6537"/>
                </a:lnTo>
                <a:cubicBezTo>
                  <a:pt x="3511" y="6584"/>
                  <a:pt x="3528" y="6611"/>
                  <a:pt x="3514" y="6611"/>
                </a:cubicBezTo>
                <a:cubicBezTo>
                  <a:pt x="3506" y="6611"/>
                  <a:pt x="3490" y="6603"/>
                  <a:pt x="3464" y="6585"/>
                </a:cubicBezTo>
                <a:lnTo>
                  <a:pt x="3464" y="6585"/>
                </a:lnTo>
                <a:cubicBezTo>
                  <a:pt x="3537" y="6634"/>
                  <a:pt x="3634" y="6683"/>
                  <a:pt x="3756" y="6756"/>
                </a:cubicBezTo>
                <a:lnTo>
                  <a:pt x="4269" y="7122"/>
                </a:lnTo>
                <a:cubicBezTo>
                  <a:pt x="4488" y="7024"/>
                  <a:pt x="4732" y="6878"/>
                  <a:pt x="5000" y="6732"/>
                </a:cubicBezTo>
                <a:cubicBezTo>
                  <a:pt x="5293" y="6537"/>
                  <a:pt x="5586" y="6317"/>
                  <a:pt x="5854" y="6098"/>
                </a:cubicBezTo>
                <a:cubicBezTo>
                  <a:pt x="6000" y="5976"/>
                  <a:pt x="6171" y="5854"/>
                  <a:pt x="6293" y="5732"/>
                </a:cubicBezTo>
                <a:lnTo>
                  <a:pt x="6708" y="5341"/>
                </a:lnTo>
                <a:lnTo>
                  <a:pt x="7147" y="4951"/>
                </a:lnTo>
                <a:cubicBezTo>
                  <a:pt x="7268" y="4829"/>
                  <a:pt x="7390" y="4732"/>
                  <a:pt x="7512" y="4634"/>
                </a:cubicBezTo>
                <a:lnTo>
                  <a:pt x="7683" y="4488"/>
                </a:lnTo>
                <a:cubicBezTo>
                  <a:pt x="7683" y="4439"/>
                  <a:pt x="7683" y="4463"/>
                  <a:pt x="7659" y="4390"/>
                </a:cubicBezTo>
                <a:cubicBezTo>
                  <a:pt x="7647" y="4366"/>
                  <a:pt x="7653" y="4366"/>
                  <a:pt x="7662" y="4366"/>
                </a:cubicBezTo>
                <a:cubicBezTo>
                  <a:pt x="7671" y="4366"/>
                  <a:pt x="7683" y="4366"/>
                  <a:pt x="7683" y="4341"/>
                </a:cubicBezTo>
                <a:cubicBezTo>
                  <a:pt x="7683" y="4423"/>
                  <a:pt x="7700" y="4402"/>
                  <a:pt x="7706" y="4422"/>
                </a:cubicBezTo>
                <a:lnTo>
                  <a:pt x="7706" y="4422"/>
                </a:lnTo>
                <a:lnTo>
                  <a:pt x="7708" y="4415"/>
                </a:lnTo>
                <a:lnTo>
                  <a:pt x="7708" y="4463"/>
                </a:lnTo>
                <a:cubicBezTo>
                  <a:pt x="7732" y="4463"/>
                  <a:pt x="7732" y="4439"/>
                  <a:pt x="7756" y="4415"/>
                </a:cubicBezTo>
                <a:cubicBezTo>
                  <a:pt x="7781" y="4415"/>
                  <a:pt x="7756" y="4415"/>
                  <a:pt x="7756" y="4463"/>
                </a:cubicBezTo>
                <a:lnTo>
                  <a:pt x="7805" y="4463"/>
                </a:lnTo>
                <a:cubicBezTo>
                  <a:pt x="7800" y="4469"/>
                  <a:pt x="7799" y="4470"/>
                  <a:pt x="7801" y="4470"/>
                </a:cubicBezTo>
                <a:cubicBezTo>
                  <a:pt x="7807" y="4470"/>
                  <a:pt x="7835" y="4456"/>
                  <a:pt x="7858" y="4456"/>
                </a:cubicBezTo>
                <a:cubicBezTo>
                  <a:pt x="7866" y="4456"/>
                  <a:pt x="7873" y="4458"/>
                  <a:pt x="7878" y="4463"/>
                </a:cubicBezTo>
                <a:cubicBezTo>
                  <a:pt x="7878" y="4476"/>
                  <a:pt x="7872" y="4476"/>
                  <a:pt x="7869" y="4476"/>
                </a:cubicBezTo>
                <a:cubicBezTo>
                  <a:pt x="7866" y="4476"/>
                  <a:pt x="7866" y="4476"/>
                  <a:pt x="7878" y="4488"/>
                </a:cubicBezTo>
                <a:cubicBezTo>
                  <a:pt x="7878" y="4512"/>
                  <a:pt x="7878" y="4537"/>
                  <a:pt x="7878" y="4537"/>
                </a:cubicBezTo>
                <a:cubicBezTo>
                  <a:pt x="7878" y="4537"/>
                  <a:pt x="7878" y="4561"/>
                  <a:pt x="7878" y="4561"/>
                </a:cubicBezTo>
                <a:lnTo>
                  <a:pt x="7878" y="4707"/>
                </a:lnTo>
                <a:cubicBezTo>
                  <a:pt x="7878" y="4747"/>
                  <a:pt x="7878" y="4818"/>
                  <a:pt x="7904" y="4818"/>
                </a:cubicBezTo>
                <a:cubicBezTo>
                  <a:pt x="7910" y="4818"/>
                  <a:pt x="7918" y="4814"/>
                  <a:pt x="7927" y="4805"/>
                </a:cubicBezTo>
                <a:lnTo>
                  <a:pt x="7927" y="4805"/>
                </a:lnTo>
                <a:cubicBezTo>
                  <a:pt x="7890" y="4842"/>
                  <a:pt x="7838" y="5038"/>
                  <a:pt x="7816" y="5038"/>
                </a:cubicBezTo>
                <a:cubicBezTo>
                  <a:pt x="7809" y="5038"/>
                  <a:pt x="7805" y="5021"/>
                  <a:pt x="7805" y="4976"/>
                </a:cubicBezTo>
                <a:cubicBezTo>
                  <a:pt x="7781" y="5073"/>
                  <a:pt x="7781" y="5171"/>
                  <a:pt x="7756" y="5293"/>
                </a:cubicBezTo>
                <a:lnTo>
                  <a:pt x="7805" y="5146"/>
                </a:lnTo>
                <a:lnTo>
                  <a:pt x="7805" y="5146"/>
                </a:lnTo>
                <a:cubicBezTo>
                  <a:pt x="7732" y="5415"/>
                  <a:pt x="7708" y="5683"/>
                  <a:pt x="7683" y="5976"/>
                </a:cubicBezTo>
                <a:lnTo>
                  <a:pt x="7732" y="5829"/>
                </a:lnTo>
                <a:lnTo>
                  <a:pt x="7732" y="5829"/>
                </a:lnTo>
                <a:cubicBezTo>
                  <a:pt x="7732" y="6024"/>
                  <a:pt x="7683" y="6195"/>
                  <a:pt x="7586" y="6341"/>
                </a:cubicBezTo>
                <a:lnTo>
                  <a:pt x="7610" y="6098"/>
                </a:lnTo>
                <a:lnTo>
                  <a:pt x="7610" y="6098"/>
                </a:lnTo>
                <a:cubicBezTo>
                  <a:pt x="7537" y="6415"/>
                  <a:pt x="7488" y="6732"/>
                  <a:pt x="7464" y="7049"/>
                </a:cubicBezTo>
                <a:lnTo>
                  <a:pt x="7488" y="6951"/>
                </a:lnTo>
                <a:lnTo>
                  <a:pt x="7488" y="6951"/>
                </a:lnTo>
                <a:cubicBezTo>
                  <a:pt x="7488" y="7040"/>
                  <a:pt x="7470" y="7237"/>
                  <a:pt x="7445" y="7493"/>
                </a:cubicBezTo>
                <a:lnTo>
                  <a:pt x="7445" y="7493"/>
                </a:lnTo>
                <a:cubicBezTo>
                  <a:pt x="7435" y="7507"/>
                  <a:pt x="7425" y="7522"/>
                  <a:pt x="7415" y="7537"/>
                </a:cubicBezTo>
                <a:lnTo>
                  <a:pt x="7440" y="7546"/>
                </a:lnTo>
                <a:lnTo>
                  <a:pt x="7440" y="7546"/>
                </a:lnTo>
                <a:cubicBezTo>
                  <a:pt x="7425" y="7698"/>
                  <a:pt x="7408" y="7869"/>
                  <a:pt x="7390" y="8049"/>
                </a:cubicBezTo>
                <a:lnTo>
                  <a:pt x="9073" y="8683"/>
                </a:lnTo>
                <a:cubicBezTo>
                  <a:pt x="9488" y="8024"/>
                  <a:pt x="9976" y="7268"/>
                  <a:pt x="10098" y="7073"/>
                </a:cubicBezTo>
                <a:lnTo>
                  <a:pt x="10098" y="7073"/>
                </a:lnTo>
                <a:lnTo>
                  <a:pt x="9951" y="7171"/>
                </a:lnTo>
                <a:lnTo>
                  <a:pt x="9951" y="7171"/>
                </a:lnTo>
                <a:lnTo>
                  <a:pt x="10119" y="6907"/>
                </a:lnTo>
                <a:lnTo>
                  <a:pt x="10119" y="6907"/>
                </a:lnTo>
                <a:cubicBezTo>
                  <a:pt x="10103" y="6944"/>
                  <a:pt x="10142" y="7109"/>
                  <a:pt x="10125" y="7143"/>
                </a:cubicBezTo>
                <a:lnTo>
                  <a:pt x="10125" y="7143"/>
                </a:lnTo>
                <a:cubicBezTo>
                  <a:pt x="10417" y="6730"/>
                  <a:pt x="10757" y="6365"/>
                  <a:pt x="11098" y="6000"/>
                </a:cubicBezTo>
                <a:cubicBezTo>
                  <a:pt x="11220" y="5878"/>
                  <a:pt x="11342" y="5756"/>
                  <a:pt x="11464" y="5659"/>
                </a:cubicBezTo>
                <a:lnTo>
                  <a:pt x="11659" y="5488"/>
                </a:lnTo>
                <a:cubicBezTo>
                  <a:pt x="11707" y="5463"/>
                  <a:pt x="11732" y="5439"/>
                  <a:pt x="11781" y="5415"/>
                </a:cubicBezTo>
                <a:lnTo>
                  <a:pt x="11829" y="5366"/>
                </a:lnTo>
                <a:cubicBezTo>
                  <a:pt x="11903" y="5293"/>
                  <a:pt x="12000" y="5244"/>
                  <a:pt x="12098" y="5195"/>
                </a:cubicBezTo>
                <a:cubicBezTo>
                  <a:pt x="12122" y="5195"/>
                  <a:pt x="12171" y="5171"/>
                  <a:pt x="12195" y="5171"/>
                </a:cubicBezTo>
                <a:lnTo>
                  <a:pt x="12268" y="5171"/>
                </a:lnTo>
                <a:lnTo>
                  <a:pt x="12268" y="5293"/>
                </a:lnTo>
                <a:cubicBezTo>
                  <a:pt x="12244" y="5415"/>
                  <a:pt x="12195" y="5415"/>
                  <a:pt x="12195" y="5415"/>
                </a:cubicBezTo>
                <a:cubicBezTo>
                  <a:pt x="12195" y="5427"/>
                  <a:pt x="12201" y="5433"/>
                  <a:pt x="12207" y="5433"/>
                </a:cubicBezTo>
                <a:cubicBezTo>
                  <a:pt x="12214" y="5433"/>
                  <a:pt x="12220" y="5427"/>
                  <a:pt x="12220" y="5415"/>
                </a:cubicBezTo>
                <a:cubicBezTo>
                  <a:pt x="12244" y="5415"/>
                  <a:pt x="12244" y="5415"/>
                  <a:pt x="12244" y="5439"/>
                </a:cubicBezTo>
                <a:cubicBezTo>
                  <a:pt x="12244" y="5488"/>
                  <a:pt x="12195" y="5488"/>
                  <a:pt x="12195" y="5488"/>
                </a:cubicBezTo>
                <a:cubicBezTo>
                  <a:pt x="12195" y="5488"/>
                  <a:pt x="12195" y="5519"/>
                  <a:pt x="12208" y="5519"/>
                </a:cubicBezTo>
                <a:cubicBezTo>
                  <a:pt x="12211" y="5519"/>
                  <a:pt x="12215" y="5517"/>
                  <a:pt x="12220" y="5512"/>
                </a:cubicBezTo>
                <a:cubicBezTo>
                  <a:pt x="12244" y="5512"/>
                  <a:pt x="12293" y="5439"/>
                  <a:pt x="12342" y="5390"/>
                </a:cubicBezTo>
                <a:lnTo>
                  <a:pt x="12342" y="5512"/>
                </a:lnTo>
                <a:lnTo>
                  <a:pt x="12293" y="5512"/>
                </a:lnTo>
                <a:cubicBezTo>
                  <a:pt x="12293" y="5512"/>
                  <a:pt x="12317" y="5512"/>
                  <a:pt x="12366" y="5537"/>
                </a:cubicBezTo>
                <a:cubicBezTo>
                  <a:pt x="12366" y="5561"/>
                  <a:pt x="12390" y="5561"/>
                  <a:pt x="12390" y="5585"/>
                </a:cubicBezTo>
                <a:cubicBezTo>
                  <a:pt x="12390" y="5610"/>
                  <a:pt x="12390" y="5610"/>
                  <a:pt x="12390" y="5634"/>
                </a:cubicBezTo>
                <a:lnTo>
                  <a:pt x="12390" y="5707"/>
                </a:lnTo>
                <a:cubicBezTo>
                  <a:pt x="12390" y="5976"/>
                  <a:pt x="12390" y="6268"/>
                  <a:pt x="12366" y="6561"/>
                </a:cubicBezTo>
                <a:cubicBezTo>
                  <a:pt x="12366" y="6707"/>
                  <a:pt x="12342" y="6854"/>
                  <a:pt x="12342" y="7000"/>
                </a:cubicBezTo>
                <a:lnTo>
                  <a:pt x="12293" y="7439"/>
                </a:lnTo>
                <a:cubicBezTo>
                  <a:pt x="12268" y="7439"/>
                  <a:pt x="12244" y="7293"/>
                  <a:pt x="12244" y="7171"/>
                </a:cubicBezTo>
                <a:cubicBezTo>
                  <a:pt x="12244" y="7268"/>
                  <a:pt x="12244" y="7341"/>
                  <a:pt x="12220" y="7439"/>
                </a:cubicBezTo>
                <a:cubicBezTo>
                  <a:pt x="12227" y="7415"/>
                  <a:pt x="12233" y="7406"/>
                  <a:pt x="12236" y="7406"/>
                </a:cubicBezTo>
                <a:cubicBezTo>
                  <a:pt x="12252" y="7406"/>
                  <a:pt x="12231" y="7601"/>
                  <a:pt x="12238" y="7601"/>
                </a:cubicBezTo>
                <a:cubicBezTo>
                  <a:pt x="12239" y="7601"/>
                  <a:pt x="12241" y="7596"/>
                  <a:pt x="12244" y="7585"/>
                </a:cubicBezTo>
                <a:lnTo>
                  <a:pt x="12244" y="7585"/>
                </a:lnTo>
                <a:cubicBezTo>
                  <a:pt x="12317" y="8000"/>
                  <a:pt x="12171" y="8561"/>
                  <a:pt x="12220" y="8951"/>
                </a:cubicBezTo>
                <a:lnTo>
                  <a:pt x="13073" y="9415"/>
                </a:lnTo>
                <a:cubicBezTo>
                  <a:pt x="13342" y="9585"/>
                  <a:pt x="13634" y="9707"/>
                  <a:pt x="13927" y="9829"/>
                </a:cubicBezTo>
                <a:cubicBezTo>
                  <a:pt x="13927" y="9902"/>
                  <a:pt x="13927" y="10000"/>
                  <a:pt x="13902" y="10073"/>
                </a:cubicBezTo>
                <a:cubicBezTo>
                  <a:pt x="13951" y="9951"/>
                  <a:pt x="13951" y="9829"/>
                  <a:pt x="13951" y="9732"/>
                </a:cubicBezTo>
                <a:lnTo>
                  <a:pt x="13878" y="9707"/>
                </a:lnTo>
                <a:cubicBezTo>
                  <a:pt x="13878" y="9439"/>
                  <a:pt x="13927" y="9634"/>
                  <a:pt x="13927" y="9390"/>
                </a:cubicBezTo>
                <a:cubicBezTo>
                  <a:pt x="13976" y="9390"/>
                  <a:pt x="13976" y="9610"/>
                  <a:pt x="13976" y="9829"/>
                </a:cubicBezTo>
                <a:cubicBezTo>
                  <a:pt x="14000" y="9683"/>
                  <a:pt x="14000" y="9512"/>
                  <a:pt x="13976" y="9366"/>
                </a:cubicBezTo>
                <a:cubicBezTo>
                  <a:pt x="13985" y="9299"/>
                  <a:pt x="13995" y="9288"/>
                  <a:pt x="14006" y="9288"/>
                </a:cubicBezTo>
                <a:cubicBezTo>
                  <a:pt x="14011" y="9288"/>
                  <a:pt x="14016" y="9290"/>
                  <a:pt x="14022" y="9290"/>
                </a:cubicBezTo>
                <a:cubicBezTo>
                  <a:pt x="14036" y="9290"/>
                  <a:pt x="14052" y="9278"/>
                  <a:pt x="14073" y="9195"/>
                </a:cubicBezTo>
                <a:cubicBezTo>
                  <a:pt x="14049" y="9000"/>
                  <a:pt x="14049" y="8829"/>
                  <a:pt x="14073" y="8634"/>
                </a:cubicBezTo>
                <a:cubicBezTo>
                  <a:pt x="14146" y="8195"/>
                  <a:pt x="14049" y="7951"/>
                  <a:pt x="14122" y="7537"/>
                </a:cubicBezTo>
                <a:lnTo>
                  <a:pt x="14122" y="7537"/>
                </a:lnTo>
                <a:lnTo>
                  <a:pt x="14122" y="7585"/>
                </a:lnTo>
                <a:cubicBezTo>
                  <a:pt x="14169" y="7444"/>
                  <a:pt x="14171" y="7165"/>
                  <a:pt x="14193" y="6882"/>
                </a:cubicBezTo>
                <a:lnTo>
                  <a:pt x="14193" y="6882"/>
                </a:lnTo>
                <a:cubicBezTo>
                  <a:pt x="14188" y="6910"/>
                  <a:pt x="14177" y="6934"/>
                  <a:pt x="14167" y="6934"/>
                </a:cubicBezTo>
                <a:cubicBezTo>
                  <a:pt x="14156" y="6934"/>
                  <a:pt x="14146" y="6906"/>
                  <a:pt x="14146" y="6829"/>
                </a:cubicBezTo>
                <a:cubicBezTo>
                  <a:pt x="14195" y="6537"/>
                  <a:pt x="14171" y="6293"/>
                  <a:pt x="14220" y="6073"/>
                </a:cubicBezTo>
                <a:lnTo>
                  <a:pt x="14171" y="5829"/>
                </a:lnTo>
                <a:lnTo>
                  <a:pt x="14171" y="5561"/>
                </a:lnTo>
                <a:cubicBezTo>
                  <a:pt x="14171" y="5366"/>
                  <a:pt x="14171" y="5195"/>
                  <a:pt x="14146" y="5024"/>
                </a:cubicBezTo>
                <a:cubicBezTo>
                  <a:pt x="14098" y="4634"/>
                  <a:pt x="14049" y="4171"/>
                  <a:pt x="13976" y="3659"/>
                </a:cubicBezTo>
                <a:lnTo>
                  <a:pt x="13317" y="3244"/>
                </a:lnTo>
                <a:cubicBezTo>
                  <a:pt x="13220" y="3171"/>
                  <a:pt x="13098" y="3122"/>
                  <a:pt x="12976" y="3049"/>
                </a:cubicBezTo>
                <a:lnTo>
                  <a:pt x="12537" y="2829"/>
                </a:lnTo>
                <a:cubicBezTo>
                  <a:pt x="12244" y="2927"/>
                  <a:pt x="11976" y="3073"/>
                  <a:pt x="11683" y="3195"/>
                </a:cubicBezTo>
                <a:cubicBezTo>
                  <a:pt x="11537" y="3268"/>
                  <a:pt x="11390" y="3341"/>
                  <a:pt x="11268" y="3439"/>
                </a:cubicBezTo>
                <a:lnTo>
                  <a:pt x="11049" y="3561"/>
                </a:lnTo>
                <a:cubicBezTo>
                  <a:pt x="10976" y="3585"/>
                  <a:pt x="10903" y="3659"/>
                  <a:pt x="10829" y="3683"/>
                </a:cubicBezTo>
                <a:lnTo>
                  <a:pt x="10610" y="3829"/>
                </a:lnTo>
                <a:lnTo>
                  <a:pt x="10488" y="3951"/>
                </a:lnTo>
                <a:lnTo>
                  <a:pt x="10244" y="4122"/>
                </a:lnTo>
                <a:cubicBezTo>
                  <a:pt x="10098" y="4268"/>
                  <a:pt x="9951" y="4390"/>
                  <a:pt x="9829" y="4512"/>
                </a:cubicBezTo>
                <a:cubicBezTo>
                  <a:pt x="9812" y="4530"/>
                  <a:pt x="9794" y="4548"/>
                  <a:pt x="9776" y="4565"/>
                </a:cubicBezTo>
                <a:lnTo>
                  <a:pt x="9776" y="4565"/>
                </a:lnTo>
                <a:cubicBezTo>
                  <a:pt x="9804" y="4117"/>
                  <a:pt x="9797" y="3672"/>
                  <a:pt x="9756" y="3244"/>
                </a:cubicBezTo>
                <a:cubicBezTo>
                  <a:pt x="9781" y="3122"/>
                  <a:pt x="9781" y="3000"/>
                  <a:pt x="9756" y="2878"/>
                </a:cubicBezTo>
                <a:cubicBezTo>
                  <a:pt x="9756" y="2756"/>
                  <a:pt x="9732" y="2634"/>
                  <a:pt x="9707" y="2512"/>
                </a:cubicBezTo>
                <a:lnTo>
                  <a:pt x="9317" y="2171"/>
                </a:lnTo>
                <a:lnTo>
                  <a:pt x="9317" y="2171"/>
                </a:lnTo>
                <a:cubicBezTo>
                  <a:pt x="9366" y="2244"/>
                  <a:pt x="9390" y="2268"/>
                  <a:pt x="9366" y="2268"/>
                </a:cubicBezTo>
                <a:cubicBezTo>
                  <a:pt x="9342" y="2268"/>
                  <a:pt x="9317" y="2244"/>
                  <a:pt x="9268" y="2220"/>
                </a:cubicBezTo>
                <a:lnTo>
                  <a:pt x="9098" y="2049"/>
                </a:lnTo>
                <a:cubicBezTo>
                  <a:pt x="8927" y="1976"/>
                  <a:pt x="8927" y="2000"/>
                  <a:pt x="8903" y="1976"/>
                </a:cubicBezTo>
                <a:cubicBezTo>
                  <a:pt x="8878" y="1976"/>
                  <a:pt x="8854" y="1976"/>
                  <a:pt x="8805" y="1951"/>
                </a:cubicBezTo>
                <a:lnTo>
                  <a:pt x="8683" y="1927"/>
                </a:lnTo>
                <a:lnTo>
                  <a:pt x="8464" y="1829"/>
                </a:lnTo>
                <a:lnTo>
                  <a:pt x="8366" y="1805"/>
                </a:lnTo>
                <a:cubicBezTo>
                  <a:pt x="8220" y="1854"/>
                  <a:pt x="8049" y="1927"/>
                  <a:pt x="7829" y="2000"/>
                </a:cubicBezTo>
                <a:lnTo>
                  <a:pt x="7683" y="2073"/>
                </a:lnTo>
                <a:lnTo>
                  <a:pt x="7488" y="2171"/>
                </a:lnTo>
                <a:lnTo>
                  <a:pt x="7122" y="2366"/>
                </a:lnTo>
                <a:cubicBezTo>
                  <a:pt x="6878" y="2537"/>
                  <a:pt x="6586" y="2707"/>
                  <a:pt x="6342" y="2927"/>
                </a:cubicBezTo>
                <a:cubicBezTo>
                  <a:pt x="6171" y="3073"/>
                  <a:pt x="6000" y="3220"/>
                  <a:pt x="5829" y="3366"/>
                </a:cubicBezTo>
                <a:lnTo>
                  <a:pt x="5342" y="3805"/>
                </a:lnTo>
                <a:cubicBezTo>
                  <a:pt x="5220" y="3902"/>
                  <a:pt x="5244" y="3902"/>
                  <a:pt x="5195" y="3927"/>
                </a:cubicBezTo>
                <a:lnTo>
                  <a:pt x="5147" y="3976"/>
                </a:lnTo>
                <a:cubicBezTo>
                  <a:pt x="5073" y="4049"/>
                  <a:pt x="5000" y="4098"/>
                  <a:pt x="4927" y="4122"/>
                </a:cubicBezTo>
                <a:cubicBezTo>
                  <a:pt x="4903" y="4146"/>
                  <a:pt x="4854" y="4171"/>
                  <a:pt x="4805" y="4171"/>
                </a:cubicBezTo>
                <a:lnTo>
                  <a:pt x="4781" y="4195"/>
                </a:lnTo>
                <a:cubicBezTo>
                  <a:pt x="4781" y="4171"/>
                  <a:pt x="4781" y="4146"/>
                  <a:pt x="4781" y="4122"/>
                </a:cubicBezTo>
                <a:cubicBezTo>
                  <a:pt x="4781" y="4098"/>
                  <a:pt x="4781" y="4049"/>
                  <a:pt x="4781" y="4000"/>
                </a:cubicBezTo>
                <a:lnTo>
                  <a:pt x="4781" y="3976"/>
                </a:lnTo>
                <a:cubicBezTo>
                  <a:pt x="4781" y="3951"/>
                  <a:pt x="4781" y="3927"/>
                  <a:pt x="4781" y="3902"/>
                </a:cubicBezTo>
                <a:lnTo>
                  <a:pt x="4781" y="3756"/>
                </a:lnTo>
                <a:cubicBezTo>
                  <a:pt x="4781" y="3512"/>
                  <a:pt x="4830" y="3293"/>
                  <a:pt x="4830" y="3049"/>
                </a:cubicBezTo>
                <a:cubicBezTo>
                  <a:pt x="4854" y="2805"/>
                  <a:pt x="4878" y="2537"/>
                  <a:pt x="4903" y="2293"/>
                </a:cubicBezTo>
                <a:cubicBezTo>
                  <a:pt x="4951" y="1781"/>
                  <a:pt x="4976" y="1293"/>
                  <a:pt x="5025" y="829"/>
                </a:cubicBezTo>
                <a:lnTo>
                  <a:pt x="4781" y="610"/>
                </a:lnTo>
                <a:lnTo>
                  <a:pt x="4756" y="585"/>
                </a:lnTo>
                <a:lnTo>
                  <a:pt x="4756" y="561"/>
                </a:lnTo>
                <a:lnTo>
                  <a:pt x="4732" y="537"/>
                </a:lnTo>
                <a:lnTo>
                  <a:pt x="4683" y="464"/>
                </a:lnTo>
                <a:lnTo>
                  <a:pt x="4561" y="342"/>
                </a:lnTo>
                <a:lnTo>
                  <a:pt x="4561" y="342"/>
                </a:lnTo>
                <a:cubicBezTo>
                  <a:pt x="4391" y="195"/>
                  <a:pt x="4439" y="146"/>
                  <a:pt x="4342" y="49"/>
                </a:cubicBezTo>
                <a:lnTo>
                  <a:pt x="4317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9" name="Google Shape;789;p23"/>
          <p:cNvSpPr/>
          <p:nvPr/>
        </p:nvSpPr>
        <p:spPr>
          <a:xfrm rot="-8386458">
            <a:off x="11294689" y="6146186"/>
            <a:ext cx="517851" cy="350113"/>
          </a:xfrm>
          <a:custGeom>
            <a:avLst/>
            <a:gdLst/>
            <a:ahLst/>
            <a:cxnLst/>
            <a:rect l="l" t="t" r="r" b="b"/>
            <a:pathLst>
              <a:path w="16415" h="11098" extrusionOk="0">
                <a:moveTo>
                  <a:pt x="14537" y="2268"/>
                </a:moveTo>
                <a:cubicBezTo>
                  <a:pt x="14546" y="2287"/>
                  <a:pt x="14555" y="2306"/>
                  <a:pt x="14564" y="2325"/>
                </a:cubicBezTo>
                <a:lnTo>
                  <a:pt x="14564" y="2325"/>
                </a:lnTo>
                <a:cubicBezTo>
                  <a:pt x="14559" y="2307"/>
                  <a:pt x="14549" y="2287"/>
                  <a:pt x="14537" y="2268"/>
                </a:cubicBezTo>
                <a:close/>
                <a:moveTo>
                  <a:pt x="11890" y="6000"/>
                </a:moveTo>
                <a:lnTo>
                  <a:pt x="11890" y="6000"/>
                </a:lnTo>
                <a:cubicBezTo>
                  <a:pt x="11886" y="6017"/>
                  <a:pt x="11882" y="6034"/>
                  <a:pt x="11878" y="6049"/>
                </a:cubicBezTo>
                <a:cubicBezTo>
                  <a:pt x="11887" y="6040"/>
                  <a:pt x="11891" y="6022"/>
                  <a:pt x="11890" y="6000"/>
                </a:cubicBezTo>
                <a:close/>
                <a:moveTo>
                  <a:pt x="6388" y="9388"/>
                </a:moveTo>
                <a:lnTo>
                  <a:pt x="6388" y="9388"/>
                </a:lnTo>
                <a:cubicBezTo>
                  <a:pt x="6383" y="9395"/>
                  <a:pt x="6380" y="9400"/>
                  <a:pt x="6381" y="9400"/>
                </a:cubicBezTo>
                <a:cubicBezTo>
                  <a:pt x="6381" y="9400"/>
                  <a:pt x="6384" y="9397"/>
                  <a:pt x="6391" y="9390"/>
                </a:cubicBezTo>
                <a:cubicBezTo>
                  <a:pt x="6391" y="9390"/>
                  <a:pt x="6390" y="9389"/>
                  <a:pt x="6388" y="9388"/>
                </a:cubicBezTo>
                <a:close/>
                <a:moveTo>
                  <a:pt x="13000" y="0"/>
                </a:moveTo>
                <a:lnTo>
                  <a:pt x="12171" y="49"/>
                </a:lnTo>
                <a:cubicBezTo>
                  <a:pt x="12074" y="49"/>
                  <a:pt x="12000" y="73"/>
                  <a:pt x="11903" y="73"/>
                </a:cubicBezTo>
                <a:lnTo>
                  <a:pt x="11659" y="146"/>
                </a:lnTo>
                <a:lnTo>
                  <a:pt x="11391" y="220"/>
                </a:lnTo>
                <a:lnTo>
                  <a:pt x="11000" y="293"/>
                </a:lnTo>
                <a:cubicBezTo>
                  <a:pt x="10952" y="439"/>
                  <a:pt x="10903" y="610"/>
                  <a:pt x="10878" y="756"/>
                </a:cubicBezTo>
                <a:cubicBezTo>
                  <a:pt x="10830" y="902"/>
                  <a:pt x="10781" y="1073"/>
                  <a:pt x="10757" y="1219"/>
                </a:cubicBezTo>
                <a:cubicBezTo>
                  <a:pt x="10708" y="1561"/>
                  <a:pt x="10635" y="1878"/>
                  <a:pt x="10586" y="2219"/>
                </a:cubicBezTo>
                <a:cubicBezTo>
                  <a:pt x="10561" y="2366"/>
                  <a:pt x="10513" y="2537"/>
                  <a:pt x="10488" y="2707"/>
                </a:cubicBezTo>
                <a:cubicBezTo>
                  <a:pt x="10464" y="2854"/>
                  <a:pt x="10439" y="3024"/>
                  <a:pt x="10439" y="3195"/>
                </a:cubicBezTo>
                <a:cubicBezTo>
                  <a:pt x="10415" y="3341"/>
                  <a:pt x="10391" y="3561"/>
                  <a:pt x="10366" y="3732"/>
                </a:cubicBezTo>
                <a:cubicBezTo>
                  <a:pt x="10318" y="4024"/>
                  <a:pt x="10293" y="4341"/>
                  <a:pt x="10269" y="4585"/>
                </a:cubicBezTo>
                <a:cubicBezTo>
                  <a:pt x="10269" y="4707"/>
                  <a:pt x="10220" y="4829"/>
                  <a:pt x="10220" y="4927"/>
                </a:cubicBezTo>
                <a:cubicBezTo>
                  <a:pt x="10220" y="4975"/>
                  <a:pt x="10220" y="5000"/>
                  <a:pt x="10196" y="5049"/>
                </a:cubicBezTo>
                <a:cubicBezTo>
                  <a:pt x="10196" y="5097"/>
                  <a:pt x="10171" y="5146"/>
                  <a:pt x="10171" y="5195"/>
                </a:cubicBezTo>
                <a:cubicBezTo>
                  <a:pt x="10171" y="5244"/>
                  <a:pt x="10147" y="5293"/>
                  <a:pt x="10147" y="5317"/>
                </a:cubicBezTo>
                <a:cubicBezTo>
                  <a:pt x="10122" y="5293"/>
                  <a:pt x="10074" y="5268"/>
                  <a:pt x="10049" y="5244"/>
                </a:cubicBezTo>
                <a:lnTo>
                  <a:pt x="9927" y="5146"/>
                </a:lnTo>
                <a:lnTo>
                  <a:pt x="9171" y="4366"/>
                </a:lnTo>
                <a:cubicBezTo>
                  <a:pt x="8927" y="4097"/>
                  <a:pt x="8683" y="3854"/>
                  <a:pt x="8440" y="3634"/>
                </a:cubicBezTo>
                <a:lnTo>
                  <a:pt x="8074" y="3268"/>
                </a:lnTo>
                <a:cubicBezTo>
                  <a:pt x="7879" y="3097"/>
                  <a:pt x="7683" y="2902"/>
                  <a:pt x="7513" y="2780"/>
                </a:cubicBezTo>
                <a:cubicBezTo>
                  <a:pt x="7269" y="2537"/>
                  <a:pt x="6952" y="2268"/>
                  <a:pt x="6635" y="2024"/>
                </a:cubicBezTo>
                <a:cubicBezTo>
                  <a:pt x="6562" y="2024"/>
                  <a:pt x="6513" y="2024"/>
                  <a:pt x="6464" y="2049"/>
                </a:cubicBezTo>
                <a:lnTo>
                  <a:pt x="6318" y="2049"/>
                </a:lnTo>
                <a:cubicBezTo>
                  <a:pt x="6488" y="2049"/>
                  <a:pt x="6440" y="2098"/>
                  <a:pt x="6318" y="2122"/>
                </a:cubicBezTo>
                <a:cubicBezTo>
                  <a:pt x="5708" y="2195"/>
                  <a:pt x="5927" y="2171"/>
                  <a:pt x="5805" y="2195"/>
                </a:cubicBezTo>
                <a:cubicBezTo>
                  <a:pt x="5805" y="2195"/>
                  <a:pt x="5757" y="2219"/>
                  <a:pt x="5708" y="2268"/>
                </a:cubicBezTo>
                <a:lnTo>
                  <a:pt x="5488" y="2390"/>
                </a:lnTo>
                <a:cubicBezTo>
                  <a:pt x="5366" y="2439"/>
                  <a:pt x="5269" y="2512"/>
                  <a:pt x="5074" y="2610"/>
                </a:cubicBezTo>
                <a:cubicBezTo>
                  <a:pt x="5025" y="2805"/>
                  <a:pt x="4952" y="2976"/>
                  <a:pt x="4903" y="3219"/>
                </a:cubicBezTo>
                <a:cubicBezTo>
                  <a:pt x="4879" y="3341"/>
                  <a:pt x="4830" y="3463"/>
                  <a:pt x="4805" y="3585"/>
                </a:cubicBezTo>
                <a:cubicBezTo>
                  <a:pt x="4757" y="3707"/>
                  <a:pt x="4732" y="3829"/>
                  <a:pt x="4708" y="3976"/>
                </a:cubicBezTo>
                <a:cubicBezTo>
                  <a:pt x="4683" y="4097"/>
                  <a:pt x="4659" y="4244"/>
                  <a:pt x="4635" y="4390"/>
                </a:cubicBezTo>
                <a:cubicBezTo>
                  <a:pt x="4635" y="4463"/>
                  <a:pt x="4610" y="4536"/>
                  <a:pt x="4610" y="4610"/>
                </a:cubicBezTo>
                <a:cubicBezTo>
                  <a:pt x="4610" y="4658"/>
                  <a:pt x="4610" y="4707"/>
                  <a:pt x="4586" y="4756"/>
                </a:cubicBezTo>
                <a:cubicBezTo>
                  <a:pt x="4562" y="4951"/>
                  <a:pt x="4562" y="5146"/>
                  <a:pt x="4537" y="5341"/>
                </a:cubicBezTo>
                <a:cubicBezTo>
                  <a:pt x="4513" y="5732"/>
                  <a:pt x="4513" y="6146"/>
                  <a:pt x="4537" y="6536"/>
                </a:cubicBezTo>
                <a:lnTo>
                  <a:pt x="4537" y="6683"/>
                </a:lnTo>
                <a:lnTo>
                  <a:pt x="4537" y="6805"/>
                </a:lnTo>
                <a:cubicBezTo>
                  <a:pt x="4537" y="6829"/>
                  <a:pt x="4537" y="6878"/>
                  <a:pt x="4537" y="6902"/>
                </a:cubicBezTo>
                <a:cubicBezTo>
                  <a:pt x="4562" y="6975"/>
                  <a:pt x="4562" y="7049"/>
                  <a:pt x="4586" y="7122"/>
                </a:cubicBezTo>
                <a:lnTo>
                  <a:pt x="4635" y="7195"/>
                </a:lnTo>
                <a:lnTo>
                  <a:pt x="4659" y="7219"/>
                </a:lnTo>
                <a:cubicBezTo>
                  <a:pt x="4647" y="7232"/>
                  <a:pt x="4635" y="7238"/>
                  <a:pt x="4623" y="7238"/>
                </a:cubicBezTo>
                <a:cubicBezTo>
                  <a:pt x="4610" y="7238"/>
                  <a:pt x="4598" y="7232"/>
                  <a:pt x="4586" y="7219"/>
                </a:cubicBezTo>
                <a:cubicBezTo>
                  <a:pt x="4537" y="7219"/>
                  <a:pt x="4488" y="7195"/>
                  <a:pt x="4440" y="7171"/>
                </a:cubicBezTo>
                <a:lnTo>
                  <a:pt x="4415" y="7171"/>
                </a:lnTo>
                <a:lnTo>
                  <a:pt x="4415" y="7146"/>
                </a:lnTo>
                <a:cubicBezTo>
                  <a:pt x="4366" y="7146"/>
                  <a:pt x="4318" y="7097"/>
                  <a:pt x="4269" y="7073"/>
                </a:cubicBezTo>
                <a:cubicBezTo>
                  <a:pt x="4244" y="7049"/>
                  <a:pt x="4196" y="7024"/>
                  <a:pt x="4171" y="7000"/>
                </a:cubicBezTo>
                <a:lnTo>
                  <a:pt x="4098" y="6951"/>
                </a:lnTo>
                <a:lnTo>
                  <a:pt x="4049" y="6902"/>
                </a:lnTo>
                <a:lnTo>
                  <a:pt x="3927" y="6805"/>
                </a:lnTo>
                <a:cubicBezTo>
                  <a:pt x="3757" y="6683"/>
                  <a:pt x="3610" y="6536"/>
                  <a:pt x="3440" y="6414"/>
                </a:cubicBezTo>
                <a:lnTo>
                  <a:pt x="2684" y="5805"/>
                </a:lnTo>
                <a:lnTo>
                  <a:pt x="2025" y="5244"/>
                </a:lnTo>
                <a:cubicBezTo>
                  <a:pt x="1830" y="5097"/>
                  <a:pt x="1684" y="5000"/>
                  <a:pt x="1586" y="4902"/>
                </a:cubicBezTo>
                <a:lnTo>
                  <a:pt x="1586" y="4902"/>
                </a:lnTo>
                <a:lnTo>
                  <a:pt x="1684" y="5000"/>
                </a:lnTo>
                <a:lnTo>
                  <a:pt x="1684" y="5000"/>
                </a:lnTo>
                <a:lnTo>
                  <a:pt x="1586" y="4927"/>
                </a:lnTo>
                <a:cubicBezTo>
                  <a:pt x="1366" y="5000"/>
                  <a:pt x="1147" y="5000"/>
                  <a:pt x="927" y="5000"/>
                </a:cubicBezTo>
                <a:cubicBezTo>
                  <a:pt x="976" y="5049"/>
                  <a:pt x="806" y="5097"/>
                  <a:pt x="659" y="5097"/>
                </a:cubicBezTo>
                <a:lnTo>
                  <a:pt x="635" y="5097"/>
                </a:lnTo>
                <a:lnTo>
                  <a:pt x="586" y="5122"/>
                </a:lnTo>
                <a:cubicBezTo>
                  <a:pt x="537" y="5195"/>
                  <a:pt x="464" y="5268"/>
                  <a:pt x="367" y="5390"/>
                </a:cubicBezTo>
                <a:lnTo>
                  <a:pt x="318" y="5463"/>
                </a:lnTo>
                <a:cubicBezTo>
                  <a:pt x="269" y="5512"/>
                  <a:pt x="245" y="5536"/>
                  <a:pt x="220" y="5585"/>
                </a:cubicBezTo>
                <a:lnTo>
                  <a:pt x="49" y="5780"/>
                </a:lnTo>
                <a:lnTo>
                  <a:pt x="49" y="6073"/>
                </a:lnTo>
                <a:lnTo>
                  <a:pt x="1" y="6024"/>
                </a:lnTo>
                <a:lnTo>
                  <a:pt x="1" y="6024"/>
                </a:lnTo>
                <a:cubicBezTo>
                  <a:pt x="25" y="6317"/>
                  <a:pt x="74" y="6707"/>
                  <a:pt x="74" y="7073"/>
                </a:cubicBezTo>
                <a:cubicBezTo>
                  <a:pt x="74" y="7244"/>
                  <a:pt x="98" y="7414"/>
                  <a:pt x="123" y="7610"/>
                </a:cubicBezTo>
                <a:cubicBezTo>
                  <a:pt x="147" y="7756"/>
                  <a:pt x="171" y="7902"/>
                  <a:pt x="196" y="8000"/>
                </a:cubicBezTo>
                <a:cubicBezTo>
                  <a:pt x="196" y="8122"/>
                  <a:pt x="220" y="8244"/>
                  <a:pt x="245" y="8390"/>
                </a:cubicBezTo>
                <a:cubicBezTo>
                  <a:pt x="245" y="8439"/>
                  <a:pt x="245" y="8488"/>
                  <a:pt x="269" y="8536"/>
                </a:cubicBezTo>
                <a:cubicBezTo>
                  <a:pt x="269" y="8585"/>
                  <a:pt x="269" y="8610"/>
                  <a:pt x="293" y="8658"/>
                </a:cubicBezTo>
                <a:cubicBezTo>
                  <a:pt x="318" y="8853"/>
                  <a:pt x="367" y="9049"/>
                  <a:pt x="391" y="9268"/>
                </a:cubicBezTo>
                <a:cubicBezTo>
                  <a:pt x="440" y="9463"/>
                  <a:pt x="513" y="9683"/>
                  <a:pt x="562" y="9878"/>
                </a:cubicBezTo>
                <a:cubicBezTo>
                  <a:pt x="635" y="10073"/>
                  <a:pt x="708" y="10268"/>
                  <a:pt x="806" y="10488"/>
                </a:cubicBezTo>
                <a:lnTo>
                  <a:pt x="806" y="10561"/>
                </a:lnTo>
                <a:cubicBezTo>
                  <a:pt x="806" y="10609"/>
                  <a:pt x="806" y="10683"/>
                  <a:pt x="830" y="10756"/>
                </a:cubicBezTo>
                <a:lnTo>
                  <a:pt x="903" y="11024"/>
                </a:lnTo>
                <a:lnTo>
                  <a:pt x="952" y="11097"/>
                </a:lnTo>
                <a:lnTo>
                  <a:pt x="1220" y="11097"/>
                </a:lnTo>
                <a:cubicBezTo>
                  <a:pt x="1391" y="11097"/>
                  <a:pt x="1586" y="11073"/>
                  <a:pt x="1781" y="11024"/>
                </a:cubicBezTo>
                <a:cubicBezTo>
                  <a:pt x="2171" y="10902"/>
                  <a:pt x="2537" y="10609"/>
                  <a:pt x="2488" y="10146"/>
                </a:cubicBezTo>
                <a:lnTo>
                  <a:pt x="2537" y="10146"/>
                </a:lnTo>
                <a:cubicBezTo>
                  <a:pt x="2537" y="10146"/>
                  <a:pt x="2464" y="10000"/>
                  <a:pt x="2464" y="10000"/>
                </a:cubicBezTo>
                <a:cubicBezTo>
                  <a:pt x="2415" y="9780"/>
                  <a:pt x="2318" y="9683"/>
                  <a:pt x="2366" y="9683"/>
                </a:cubicBezTo>
                <a:lnTo>
                  <a:pt x="2464" y="9975"/>
                </a:lnTo>
                <a:cubicBezTo>
                  <a:pt x="2445" y="9889"/>
                  <a:pt x="2441" y="9859"/>
                  <a:pt x="2447" y="9859"/>
                </a:cubicBezTo>
                <a:cubicBezTo>
                  <a:pt x="2457" y="9859"/>
                  <a:pt x="2493" y="9931"/>
                  <a:pt x="2537" y="9975"/>
                </a:cubicBezTo>
                <a:cubicBezTo>
                  <a:pt x="2488" y="9878"/>
                  <a:pt x="2488" y="9805"/>
                  <a:pt x="2464" y="9731"/>
                </a:cubicBezTo>
                <a:cubicBezTo>
                  <a:pt x="2458" y="9720"/>
                  <a:pt x="2455" y="9715"/>
                  <a:pt x="2454" y="9715"/>
                </a:cubicBezTo>
                <a:cubicBezTo>
                  <a:pt x="2450" y="9715"/>
                  <a:pt x="2464" y="9767"/>
                  <a:pt x="2464" y="9805"/>
                </a:cubicBezTo>
                <a:cubicBezTo>
                  <a:pt x="2391" y="9683"/>
                  <a:pt x="2318" y="9536"/>
                  <a:pt x="2269" y="9414"/>
                </a:cubicBezTo>
                <a:cubicBezTo>
                  <a:pt x="2220" y="9195"/>
                  <a:pt x="2342" y="9366"/>
                  <a:pt x="2269" y="9097"/>
                </a:cubicBezTo>
                <a:cubicBezTo>
                  <a:pt x="2220" y="8878"/>
                  <a:pt x="2171" y="8683"/>
                  <a:pt x="2123" y="8463"/>
                </a:cubicBezTo>
                <a:lnTo>
                  <a:pt x="2049" y="8122"/>
                </a:lnTo>
                <a:lnTo>
                  <a:pt x="2049" y="8049"/>
                </a:lnTo>
                <a:lnTo>
                  <a:pt x="2049" y="8024"/>
                </a:lnTo>
                <a:cubicBezTo>
                  <a:pt x="2049" y="7975"/>
                  <a:pt x="2049" y="7951"/>
                  <a:pt x="2074" y="7927"/>
                </a:cubicBezTo>
                <a:lnTo>
                  <a:pt x="2074" y="7878"/>
                </a:lnTo>
                <a:lnTo>
                  <a:pt x="2098" y="7878"/>
                </a:lnTo>
                <a:cubicBezTo>
                  <a:pt x="2123" y="7902"/>
                  <a:pt x="2098" y="7902"/>
                  <a:pt x="2123" y="7927"/>
                </a:cubicBezTo>
                <a:lnTo>
                  <a:pt x="2147" y="7927"/>
                </a:lnTo>
                <a:cubicBezTo>
                  <a:pt x="2147" y="7943"/>
                  <a:pt x="2147" y="7959"/>
                  <a:pt x="2147" y="7975"/>
                </a:cubicBezTo>
                <a:lnTo>
                  <a:pt x="2220" y="8049"/>
                </a:lnTo>
                <a:lnTo>
                  <a:pt x="2586" y="8317"/>
                </a:lnTo>
                <a:cubicBezTo>
                  <a:pt x="2635" y="8366"/>
                  <a:pt x="2708" y="8414"/>
                  <a:pt x="2781" y="8463"/>
                </a:cubicBezTo>
                <a:cubicBezTo>
                  <a:pt x="2830" y="8512"/>
                  <a:pt x="2879" y="8536"/>
                  <a:pt x="3001" y="8634"/>
                </a:cubicBezTo>
                <a:lnTo>
                  <a:pt x="3635" y="9073"/>
                </a:lnTo>
                <a:cubicBezTo>
                  <a:pt x="4025" y="9317"/>
                  <a:pt x="4293" y="9463"/>
                  <a:pt x="4293" y="9463"/>
                </a:cubicBezTo>
                <a:lnTo>
                  <a:pt x="4342" y="9390"/>
                </a:lnTo>
                <a:cubicBezTo>
                  <a:pt x="4513" y="9463"/>
                  <a:pt x="4659" y="9561"/>
                  <a:pt x="4805" y="9683"/>
                </a:cubicBezTo>
                <a:cubicBezTo>
                  <a:pt x="4830" y="9731"/>
                  <a:pt x="4879" y="9756"/>
                  <a:pt x="4903" y="9780"/>
                </a:cubicBezTo>
                <a:lnTo>
                  <a:pt x="5025" y="9853"/>
                </a:lnTo>
                <a:lnTo>
                  <a:pt x="5220" y="9927"/>
                </a:lnTo>
                <a:cubicBezTo>
                  <a:pt x="5391" y="9951"/>
                  <a:pt x="5562" y="10000"/>
                  <a:pt x="5732" y="10097"/>
                </a:cubicBezTo>
                <a:cubicBezTo>
                  <a:pt x="5805" y="10024"/>
                  <a:pt x="5879" y="9951"/>
                  <a:pt x="5952" y="9878"/>
                </a:cubicBezTo>
                <a:lnTo>
                  <a:pt x="6025" y="9805"/>
                </a:lnTo>
                <a:cubicBezTo>
                  <a:pt x="6025" y="9780"/>
                  <a:pt x="6049" y="9756"/>
                  <a:pt x="6049" y="9731"/>
                </a:cubicBezTo>
                <a:cubicBezTo>
                  <a:pt x="6049" y="9731"/>
                  <a:pt x="6146" y="9654"/>
                  <a:pt x="6167" y="9654"/>
                </a:cubicBezTo>
                <a:cubicBezTo>
                  <a:pt x="6170" y="9654"/>
                  <a:pt x="6171" y="9656"/>
                  <a:pt x="6171" y="9658"/>
                </a:cubicBezTo>
                <a:cubicBezTo>
                  <a:pt x="6171" y="9585"/>
                  <a:pt x="6269" y="9536"/>
                  <a:pt x="6342" y="9463"/>
                </a:cubicBezTo>
                <a:cubicBezTo>
                  <a:pt x="6357" y="9440"/>
                  <a:pt x="6361" y="9431"/>
                  <a:pt x="6357" y="9431"/>
                </a:cubicBezTo>
                <a:cubicBezTo>
                  <a:pt x="6349" y="9431"/>
                  <a:pt x="6310" y="9471"/>
                  <a:pt x="6293" y="9488"/>
                </a:cubicBezTo>
                <a:lnTo>
                  <a:pt x="6366" y="9390"/>
                </a:lnTo>
                <a:cubicBezTo>
                  <a:pt x="6366" y="9382"/>
                  <a:pt x="6369" y="9379"/>
                  <a:pt x="6373" y="9379"/>
                </a:cubicBezTo>
                <a:cubicBezTo>
                  <a:pt x="6378" y="9379"/>
                  <a:pt x="6385" y="9384"/>
                  <a:pt x="6388" y="9388"/>
                </a:cubicBezTo>
                <a:lnTo>
                  <a:pt x="6388" y="9388"/>
                </a:lnTo>
                <a:cubicBezTo>
                  <a:pt x="6395" y="9378"/>
                  <a:pt x="6405" y="9361"/>
                  <a:pt x="6415" y="9341"/>
                </a:cubicBezTo>
                <a:cubicBezTo>
                  <a:pt x="6464" y="9244"/>
                  <a:pt x="6586" y="9097"/>
                  <a:pt x="7074" y="8488"/>
                </a:cubicBezTo>
                <a:cubicBezTo>
                  <a:pt x="7025" y="8366"/>
                  <a:pt x="6976" y="8268"/>
                  <a:pt x="6927" y="8146"/>
                </a:cubicBezTo>
                <a:lnTo>
                  <a:pt x="6854" y="8000"/>
                </a:lnTo>
                <a:cubicBezTo>
                  <a:pt x="6830" y="7951"/>
                  <a:pt x="6805" y="7878"/>
                  <a:pt x="6805" y="7829"/>
                </a:cubicBezTo>
                <a:cubicBezTo>
                  <a:pt x="6757" y="7658"/>
                  <a:pt x="6708" y="7463"/>
                  <a:pt x="6683" y="7268"/>
                </a:cubicBezTo>
                <a:cubicBezTo>
                  <a:pt x="6659" y="7171"/>
                  <a:pt x="6635" y="7073"/>
                  <a:pt x="6610" y="6975"/>
                </a:cubicBezTo>
                <a:lnTo>
                  <a:pt x="6586" y="6683"/>
                </a:lnTo>
                <a:lnTo>
                  <a:pt x="6562" y="6561"/>
                </a:lnTo>
                <a:lnTo>
                  <a:pt x="6562" y="6488"/>
                </a:lnTo>
                <a:lnTo>
                  <a:pt x="6562" y="6366"/>
                </a:lnTo>
                <a:cubicBezTo>
                  <a:pt x="6562" y="6024"/>
                  <a:pt x="6562" y="5707"/>
                  <a:pt x="6586" y="5366"/>
                </a:cubicBezTo>
                <a:cubicBezTo>
                  <a:pt x="6586" y="5219"/>
                  <a:pt x="6610" y="5073"/>
                  <a:pt x="6610" y="4927"/>
                </a:cubicBezTo>
                <a:lnTo>
                  <a:pt x="6610" y="4878"/>
                </a:lnTo>
                <a:cubicBezTo>
                  <a:pt x="6598" y="4854"/>
                  <a:pt x="6598" y="4854"/>
                  <a:pt x="6592" y="4854"/>
                </a:cubicBezTo>
                <a:cubicBezTo>
                  <a:pt x="6586" y="4854"/>
                  <a:pt x="6574" y="4854"/>
                  <a:pt x="6537" y="4829"/>
                </a:cubicBezTo>
                <a:cubicBezTo>
                  <a:pt x="6464" y="4780"/>
                  <a:pt x="6561" y="4805"/>
                  <a:pt x="6537" y="4756"/>
                </a:cubicBezTo>
                <a:lnTo>
                  <a:pt x="6537" y="4756"/>
                </a:lnTo>
                <a:cubicBezTo>
                  <a:pt x="6562" y="4805"/>
                  <a:pt x="6586" y="4805"/>
                  <a:pt x="6586" y="4805"/>
                </a:cubicBezTo>
                <a:cubicBezTo>
                  <a:pt x="6586" y="4805"/>
                  <a:pt x="6586" y="4805"/>
                  <a:pt x="6635" y="4902"/>
                </a:cubicBezTo>
                <a:lnTo>
                  <a:pt x="6610" y="4805"/>
                </a:lnTo>
                <a:lnTo>
                  <a:pt x="6635" y="4854"/>
                </a:lnTo>
                <a:cubicBezTo>
                  <a:pt x="6635" y="4854"/>
                  <a:pt x="6635" y="4829"/>
                  <a:pt x="6635" y="4829"/>
                </a:cubicBezTo>
                <a:cubicBezTo>
                  <a:pt x="6635" y="4800"/>
                  <a:pt x="6635" y="4790"/>
                  <a:pt x="6636" y="4790"/>
                </a:cubicBezTo>
                <a:cubicBezTo>
                  <a:pt x="6638" y="4790"/>
                  <a:pt x="6644" y="4814"/>
                  <a:pt x="6659" y="4829"/>
                </a:cubicBezTo>
                <a:cubicBezTo>
                  <a:pt x="6659" y="4829"/>
                  <a:pt x="6659" y="4805"/>
                  <a:pt x="6683" y="4780"/>
                </a:cubicBezTo>
                <a:lnTo>
                  <a:pt x="6708" y="4780"/>
                </a:lnTo>
                <a:cubicBezTo>
                  <a:pt x="6708" y="4780"/>
                  <a:pt x="6708" y="4756"/>
                  <a:pt x="6757" y="4756"/>
                </a:cubicBezTo>
                <a:cubicBezTo>
                  <a:pt x="6781" y="4756"/>
                  <a:pt x="6757" y="4756"/>
                  <a:pt x="6757" y="4780"/>
                </a:cubicBezTo>
                <a:lnTo>
                  <a:pt x="6830" y="4854"/>
                </a:lnTo>
                <a:cubicBezTo>
                  <a:pt x="6903" y="4902"/>
                  <a:pt x="6976" y="4951"/>
                  <a:pt x="6976" y="5000"/>
                </a:cubicBezTo>
                <a:cubicBezTo>
                  <a:pt x="7053" y="5058"/>
                  <a:pt x="7238" y="5269"/>
                  <a:pt x="7299" y="5269"/>
                </a:cubicBezTo>
                <a:cubicBezTo>
                  <a:pt x="7315" y="5269"/>
                  <a:pt x="7323" y="5255"/>
                  <a:pt x="7318" y="5219"/>
                </a:cubicBezTo>
                <a:lnTo>
                  <a:pt x="7318" y="5219"/>
                </a:lnTo>
                <a:cubicBezTo>
                  <a:pt x="7337" y="5278"/>
                  <a:pt x="7483" y="5479"/>
                  <a:pt x="7450" y="5479"/>
                </a:cubicBezTo>
                <a:cubicBezTo>
                  <a:pt x="7443" y="5479"/>
                  <a:pt x="7424" y="5467"/>
                  <a:pt x="7391" y="5439"/>
                </a:cubicBezTo>
                <a:lnTo>
                  <a:pt x="7391" y="5439"/>
                </a:lnTo>
                <a:cubicBezTo>
                  <a:pt x="7464" y="5512"/>
                  <a:pt x="7537" y="5610"/>
                  <a:pt x="7635" y="5683"/>
                </a:cubicBezTo>
                <a:lnTo>
                  <a:pt x="7537" y="5536"/>
                </a:lnTo>
                <a:lnTo>
                  <a:pt x="7537" y="5536"/>
                </a:lnTo>
                <a:cubicBezTo>
                  <a:pt x="7732" y="5780"/>
                  <a:pt x="7952" y="6000"/>
                  <a:pt x="8196" y="6195"/>
                </a:cubicBezTo>
                <a:lnTo>
                  <a:pt x="8098" y="6073"/>
                </a:lnTo>
                <a:lnTo>
                  <a:pt x="8098" y="6073"/>
                </a:lnTo>
                <a:cubicBezTo>
                  <a:pt x="8269" y="6244"/>
                  <a:pt x="8440" y="6414"/>
                  <a:pt x="8440" y="6536"/>
                </a:cubicBezTo>
                <a:lnTo>
                  <a:pt x="8464" y="6561"/>
                </a:lnTo>
                <a:lnTo>
                  <a:pt x="8805" y="6902"/>
                </a:lnTo>
                <a:cubicBezTo>
                  <a:pt x="9000" y="7097"/>
                  <a:pt x="9220" y="7292"/>
                  <a:pt x="9439" y="7488"/>
                </a:cubicBezTo>
                <a:lnTo>
                  <a:pt x="9293" y="7317"/>
                </a:lnTo>
                <a:lnTo>
                  <a:pt x="9293" y="7317"/>
                </a:lnTo>
                <a:cubicBezTo>
                  <a:pt x="9415" y="7414"/>
                  <a:pt x="9659" y="7634"/>
                  <a:pt x="9952" y="7878"/>
                </a:cubicBezTo>
                <a:cubicBezTo>
                  <a:pt x="10122" y="7853"/>
                  <a:pt x="10269" y="7829"/>
                  <a:pt x="10391" y="7805"/>
                </a:cubicBezTo>
                <a:cubicBezTo>
                  <a:pt x="10513" y="7805"/>
                  <a:pt x="10683" y="7780"/>
                  <a:pt x="10830" y="7756"/>
                </a:cubicBezTo>
                <a:cubicBezTo>
                  <a:pt x="10952" y="7707"/>
                  <a:pt x="11074" y="7634"/>
                  <a:pt x="11196" y="7561"/>
                </a:cubicBezTo>
                <a:lnTo>
                  <a:pt x="11391" y="7463"/>
                </a:lnTo>
                <a:cubicBezTo>
                  <a:pt x="11439" y="7414"/>
                  <a:pt x="11488" y="7390"/>
                  <a:pt x="11586" y="7341"/>
                </a:cubicBezTo>
                <a:cubicBezTo>
                  <a:pt x="11683" y="6878"/>
                  <a:pt x="11781" y="6414"/>
                  <a:pt x="11854" y="5951"/>
                </a:cubicBezTo>
                <a:lnTo>
                  <a:pt x="11854" y="5951"/>
                </a:lnTo>
                <a:cubicBezTo>
                  <a:pt x="11854" y="5951"/>
                  <a:pt x="11830" y="6024"/>
                  <a:pt x="11805" y="6097"/>
                </a:cubicBezTo>
                <a:lnTo>
                  <a:pt x="11757" y="6219"/>
                </a:lnTo>
                <a:lnTo>
                  <a:pt x="11757" y="6146"/>
                </a:lnTo>
                <a:cubicBezTo>
                  <a:pt x="11757" y="6073"/>
                  <a:pt x="11757" y="6000"/>
                  <a:pt x="11781" y="5951"/>
                </a:cubicBezTo>
                <a:cubicBezTo>
                  <a:pt x="11781" y="5805"/>
                  <a:pt x="11805" y="5658"/>
                  <a:pt x="11805" y="5658"/>
                </a:cubicBezTo>
                <a:cubicBezTo>
                  <a:pt x="11805" y="5698"/>
                  <a:pt x="11886" y="5900"/>
                  <a:pt x="11890" y="6000"/>
                </a:cubicBezTo>
                <a:lnTo>
                  <a:pt x="11890" y="6000"/>
                </a:lnTo>
                <a:cubicBezTo>
                  <a:pt x="11911" y="5905"/>
                  <a:pt x="11935" y="5778"/>
                  <a:pt x="11976" y="5634"/>
                </a:cubicBezTo>
                <a:cubicBezTo>
                  <a:pt x="11976" y="5536"/>
                  <a:pt x="12000" y="5439"/>
                  <a:pt x="12025" y="5341"/>
                </a:cubicBezTo>
                <a:cubicBezTo>
                  <a:pt x="12025" y="5244"/>
                  <a:pt x="12049" y="5195"/>
                  <a:pt x="12049" y="5122"/>
                </a:cubicBezTo>
                <a:cubicBezTo>
                  <a:pt x="12098" y="4854"/>
                  <a:pt x="12147" y="4512"/>
                  <a:pt x="12196" y="4122"/>
                </a:cubicBezTo>
                <a:cubicBezTo>
                  <a:pt x="12220" y="3878"/>
                  <a:pt x="12244" y="3610"/>
                  <a:pt x="12293" y="3341"/>
                </a:cubicBezTo>
                <a:cubicBezTo>
                  <a:pt x="12293" y="3219"/>
                  <a:pt x="12317" y="3122"/>
                  <a:pt x="12342" y="3000"/>
                </a:cubicBezTo>
                <a:cubicBezTo>
                  <a:pt x="12342" y="2927"/>
                  <a:pt x="12366" y="2829"/>
                  <a:pt x="12391" y="2756"/>
                </a:cubicBezTo>
                <a:cubicBezTo>
                  <a:pt x="12391" y="2707"/>
                  <a:pt x="12415" y="2683"/>
                  <a:pt x="12439" y="2658"/>
                </a:cubicBezTo>
                <a:cubicBezTo>
                  <a:pt x="12439" y="2683"/>
                  <a:pt x="12464" y="2707"/>
                  <a:pt x="12464" y="2732"/>
                </a:cubicBezTo>
                <a:cubicBezTo>
                  <a:pt x="12488" y="2805"/>
                  <a:pt x="12513" y="2902"/>
                  <a:pt x="12513" y="2976"/>
                </a:cubicBezTo>
                <a:cubicBezTo>
                  <a:pt x="12531" y="2976"/>
                  <a:pt x="12521" y="2903"/>
                  <a:pt x="12538" y="2903"/>
                </a:cubicBezTo>
                <a:cubicBezTo>
                  <a:pt x="12543" y="2903"/>
                  <a:pt x="12550" y="2910"/>
                  <a:pt x="12561" y="2927"/>
                </a:cubicBezTo>
                <a:cubicBezTo>
                  <a:pt x="12561" y="2976"/>
                  <a:pt x="12561" y="3000"/>
                  <a:pt x="12561" y="3024"/>
                </a:cubicBezTo>
                <a:cubicBezTo>
                  <a:pt x="12561" y="3024"/>
                  <a:pt x="12575" y="3065"/>
                  <a:pt x="12582" y="3065"/>
                </a:cubicBezTo>
                <a:cubicBezTo>
                  <a:pt x="12584" y="3065"/>
                  <a:pt x="12586" y="3061"/>
                  <a:pt x="12586" y="3049"/>
                </a:cubicBezTo>
                <a:cubicBezTo>
                  <a:pt x="12561" y="2951"/>
                  <a:pt x="12561" y="2854"/>
                  <a:pt x="12537" y="2732"/>
                </a:cubicBezTo>
                <a:lnTo>
                  <a:pt x="12537" y="2732"/>
                </a:lnTo>
                <a:lnTo>
                  <a:pt x="12610" y="2854"/>
                </a:lnTo>
                <a:lnTo>
                  <a:pt x="12610" y="2927"/>
                </a:lnTo>
                <a:cubicBezTo>
                  <a:pt x="12610" y="2927"/>
                  <a:pt x="12628" y="2873"/>
                  <a:pt x="12664" y="2873"/>
                </a:cubicBezTo>
                <a:cubicBezTo>
                  <a:pt x="12670" y="2873"/>
                  <a:pt x="12676" y="2874"/>
                  <a:pt x="12683" y="2878"/>
                </a:cubicBezTo>
                <a:cubicBezTo>
                  <a:pt x="12708" y="2878"/>
                  <a:pt x="12708" y="2902"/>
                  <a:pt x="12732" y="2927"/>
                </a:cubicBezTo>
                <a:cubicBezTo>
                  <a:pt x="12781" y="3049"/>
                  <a:pt x="12854" y="3146"/>
                  <a:pt x="12927" y="3244"/>
                </a:cubicBezTo>
                <a:cubicBezTo>
                  <a:pt x="13074" y="3488"/>
                  <a:pt x="13220" y="3707"/>
                  <a:pt x="13366" y="3951"/>
                </a:cubicBezTo>
                <a:cubicBezTo>
                  <a:pt x="13342" y="3951"/>
                  <a:pt x="13269" y="3854"/>
                  <a:pt x="13171" y="3756"/>
                </a:cubicBezTo>
                <a:lnTo>
                  <a:pt x="13171" y="3756"/>
                </a:lnTo>
                <a:cubicBezTo>
                  <a:pt x="13220" y="3829"/>
                  <a:pt x="13269" y="3902"/>
                  <a:pt x="13317" y="4000"/>
                </a:cubicBezTo>
                <a:cubicBezTo>
                  <a:pt x="13309" y="3973"/>
                  <a:pt x="13309" y="3963"/>
                  <a:pt x="13314" y="3963"/>
                </a:cubicBezTo>
                <a:cubicBezTo>
                  <a:pt x="13335" y="3963"/>
                  <a:pt x="13438" y="4115"/>
                  <a:pt x="13446" y="4115"/>
                </a:cubicBezTo>
                <a:cubicBezTo>
                  <a:pt x="13448" y="4115"/>
                  <a:pt x="13446" y="4110"/>
                  <a:pt x="13439" y="4097"/>
                </a:cubicBezTo>
                <a:lnTo>
                  <a:pt x="13439" y="4097"/>
                </a:lnTo>
                <a:cubicBezTo>
                  <a:pt x="13781" y="4415"/>
                  <a:pt x="14025" y="4951"/>
                  <a:pt x="14317" y="5268"/>
                </a:cubicBezTo>
                <a:cubicBezTo>
                  <a:pt x="14415" y="5244"/>
                  <a:pt x="16171" y="5097"/>
                  <a:pt x="16244" y="5049"/>
                </a:cubicBezTo>
                <a:cubicBezTo>
                  <a:pt x="16317" y="5146"/>
                  <a:pt x="16391" y="5268"/>
                  <a:pt x="16415" y="5293"/>
                </a:cubicBezTo>
                <a:cubicBezTo>
                  <a:pt x="16366" y="5171"/>
                  <a:pt x="16293" y="5049"/>
                  <a:pt x="16195" y="4927"/>
                </a:cubicBezTo>
                <a:lnTo>
                  <a:pt x="16122" y="4951"/>
                </a:lnTo>
                <a:cubicBezTo>
                  <a:pt x="15952" y="4707"/>
                  <a:pt x="16122" y="4878"/>
                  <a:pt x="15952" y="4634"/>
                </a:cubicBezTo>
                <a:cubicBezTo>
                  <a:pt x="15956" y="4629"/>
                  <a:pt x="15962" y="4627"/>
                  <a:pt x="15968" y="4627"/>
                </a:cubicBezTo>
                <a:cubicBezTo>
                  <a:pt x="16028" y="4627"/>
                  <a:pt x="16161" y="4823"/>
                  <a:pt x="16293" y="5000"/>
                </a:cubicBezTo>
                <a:cubicBezTo>
                  <a:pt x="16171" y="4829"/>
                  <a:pt x="16073" y="4634"/>
                  <a:pt x="15976" y="4585"/>
                </a:cubicBezTo>
                <a:cubicBezTo>
                  <a:pt x="15878" y="4390"/>
                  <a:pt x="16049" y="4585"/>
                  <a:pt x="15927" y="4341"/>
                </a:cubicBezTo>
                <a:cubicBezTo>
                  <a:pt x="15781" y="4195"/>
                  <a:pt x="15659" y="4049"/>
                  <a:pt x="15561" y="3878"/>
                </a:cubicBezTo>
                <a:cubicBezTo>
                  <a:pt x="15342" y="3439"/>
                  <a:pt x="15098" y="3293"/>
                  <a:pt x="14903" y="2878"/>
                </a:cubicBezTo>
                <a:lnTo>
                  <a:pt x="14903" y="2878"/>
                </a:lnTo>
                <a:lnTo>
                  <a:pt x="14927" y="2927"/>
                </a:lnTo>
                <a:cubicBezTo>
                  <a:pt x="14882" y="2791"/>
                  <a:pt x="14689" y="2570"/>
                  <a:pt x="14564" y="2325"/>
                </a:cubicBezTo>
                <a:lnTo>
                  <a:pt x="14564" y="2325"/>
                </a:lnTo>
                <a:cubicBezTo>
                  <a:pt x="14571" y="2347"/>
                  <a:pt x="14571" y="2363"/>
                  <a:pt x="14562" y="2363"/>
                </a:cubicBezTo>
                <a:cubicBezTo>
                  <a:pt x="14552" y="2363"/>
                  <a:pt x="14528" y="2338"/>
                  <a:pt x="14488" y="2268"/>
                </a:cubicBezTo>
                <a:cubicBezTo>
                  <a:pt x="14147" y="1732"/>
                  <a:pt x="13903" y="1390"/>
                  <a:pt x="13659" y="951"/>
                </a:cubicBezTo>
                <a:lnTo>
                  <a:pt x="13391" y="659"/>
                </a:lnTo>
                <a:lnTo>
                  <a:pt x="13000" y="0"/>
                </a:lnTo>
                <a:close/>
              </a:path>
            </a:pathLst>
          </a:custGeom>
          <a:solidFill>
            <a:srgbClr val="9244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0" name="Google Shape;790;p23"/>
          <p:cNvSpPr/>
          <p:nvPr/>
        </p:nvSpPr>
        <p:spPr>
          <a:xfrm rot="-8386458">
            <a:off x="11664215" y="5339523"/>
            <a:ext cx="503244" cy="419360"/>
          </a:xfrm>
          <a:custGeom>
            <a:avLst/>
            <a:gdLst/>
            <a:ahLst/>
            <a:cxnLst/>
            <a:rect l="l" t="t" r="r" b="b"/>
            <a:pathLst>
              <a:path w="15952" h="13293" extrusionOk="0">
                <a:moveTo>
                  <a:pt x="1965" y="4136"/>
                </a:moveTo>
                <a:cubicBezTo>
                  <a:pt x="1969" y="4136"/>
                  <a:pt x="1973" y="4139"/>
                  <a:pt x="1976" y="4147"/>
                </a:cubicBezTo>
                <a:lnTo>
                  <a:pt x="1853" y="4285"/>
                </a:lnTo>
                <a:lnTo>
                  <a:pt x="1853" y="4285"/>
                </a:lnTo>
                <a:cubicBezTo>
                  <a:pt x="1921" y="4199"/>
                  <a:pt x="1947" y="4136"/>
                  <a:pt x="1965" y="4136"/>
                </a:cubicBezTo>
                <a:close/>
                <a:moveTo>
                  <a:pt x="4077" y="7219"/>
                </a:moveTo>
                <a:lnTo>
                  <a:pt x="4077" y="7219"/>
                </a:lnTo>
                <a:cubicBezTo>
                  <a:pt x="4076" y="7219"/>
                  <a:pt x="4075" y="7219"/>
                  <a:pt x="4074" y="7220"/>
                </a:cubicBezTo>
                <a:cubicBezTo>
                  <a:pt x="4076" y="7220"/>
                  <a:pt x="4077" y="7219"/>
                  <a:pt x="4077" y="7219"/>
                </a:cubicBezTo>
                <a:close/>
                <a:moveTo>
                  <a:pt x="10333" y="9981"/>
                </a:moveTo>
                <a:lnTo>
                  <a:pt x="10293" y="10000"/>
                </a:lnTo>
                <a:cubicBezTo>
                  <a:pt x="10305" y="10000"/>
                  <a:pt x="10318" y="9993"/>
                  <a:pt x="10333" y="9981"/>
                </a:cubicBezTo>
                <a:close/>
                <a:moveTo>
                  <a:pt x="3928" y="0"/>
                </a:moveTo>
                <a:lnTo>
                  <a:pt x="3684" y="195"/>
                </a:lnTo>
                <a:lnTo>
                  <a:pt x="3708" y="122"/>
                </a:lnTo>
                <a:lnTo>
                  <a:pt x="3708" y="122"/>
                </a:lnTo>
                <a:cubicBezTo>
                  <a:pt x="3464" y="293"/>
                  <a:pt x="3171" y="537"/>
                  <a:pt x="2879" y="756"/>
                </a:cubicBezTo>
                <a:cubicBezTo>
                  <a:pt x="2732" y="854"/>
                  <a:pt x="2586" y="976"/>
                  <a:pt x="2464" y="1098"/>
                </a:cubicBezTo>
                <a:lnTo>
                  <a:pt x="2147" y="1366"/>
                </a:lnTo>
                <a:cubicBezTo>
                  <a:pt x="2074" y="1464"/>
                  <a:pt x="1976" y="1537"/>
                  <a:pt x="1879" y="1610"/>
                </a:cubicBezTo>
                <a:cubicBezTo>
                  <a:pt x="1757" y="1708"/>
                  <a:pt x="1806" y="1683"/>
                  <a:pt x="1757" y="1732"/>
                </a:cubicBezTo>
                <a:lnTo>
                  <a:pt x="1659" y="1830"/>
                </a:lnTo>
                <a:cubicBezTo>
                  <a:pt x="1513" y="1951"/>
                  <a:pt x="1367" y="2098"/>
                  <a:pt x="1220" y="2244"/>
                </a:cubicBezTo>
                <a:cubicBezTo>
                  <a:pt x="1074" y="2390"/>
                  <a:pt x="952" y="2561"/>
                  <a:pt x="806" y="2732"/>
                </a:cubicBezTo>
                <a:cubicBezTo>
                  <a:pt x="684" y="2903"/>
                  <a:pt x="562" y="3073"/>
                  <a:pt x="440" y="3269"/>
                </a:cubicBezTo>
                <a:lnTo>
                  <a:pt x="391" y="3317"/>
                </a:lnTo>
                <a:cubicBezTo>
                  <a:pt x="342" y="3366"/>
                  <a:pt x="293" y="3415"/>
                  <a:pt x="245" y="3464"/>
                </a:cubicBezTo>
                <a:lnTo>
                  <a:pt x="50" y="3659"/>
                </a:lnTo>
                <a:lnTo>
                  <a:pt x="1" y="3732"/>
                </a:lnTo>
                <a:cubicBezTo>
                  <a:pt x="50" y="3829"/>
                  <a:pt x="98" y="3903"/>
                  <a:pt x="147" y="3976"/>
                </a:cubicBezTo>
                <a:cubicBezTo>
                  <a:pt x="269" y="4122"/>
                  <a:pt x="391" y="4268"/>
                  <a:pt x="537" y="4390"/>
                </a:cubicBezTo>
                <a:cubicBezTo>
                  <a:pt x="731" y="4539"/>
                  <a:pt x="970" y="4661"/>
                  <a:pt x="1210" y="4661"/>
                </a:cubicBezTo>
                <a:cubicBezTo>
                  <a:pt x="1363" y="4661"/>
                  <a:pt x="1517" y="4611"/>
                  <a:pt x="1659" y="4488"/>
                </a:cubicBezTo>
                <a:lnTo>
                  <a:pt x="1684" y="4537"/>
                </a:lnTo>
                <a:cubicBezTo>
                  <a:pt x="1684" y="4537"/>
                  <a:pt x="1781" y="4366"/>
                  <a:pt x="1781" y="4366"/>
                </a:cubicBezTo>
                <a:cubicBezTo>
                  <a:pt x="1794" y="4351"/>
                  <a:pt x="1806" y="4338"/>
                  <a:pt x="1816" y="4327"/>
                </a:cubicBezTo>
                <a:lnTo>
                  <a:pt x="1816" y="4327"/>
                </a:lnTo>
                <a:lnTo>
                  <a:pt x="1781" y="4366"/>
                </a:lnTo>
                <a:cubicBezTo>
                  <a:pt x="1801" y="4346"/>
                  <a:pt x="1819" y="4327"/>
                  <a:pt x="1835" y="4308"/>
                </a:cubicBezTo>
                <a:lnTo>
                  <a:pt x="1835" y="4308"/>
                </a:lnTo>
                <a:cubicBezTo>
                  <a:pt x="1850" y="4293"/>
                  <a:pt x="1860" y="4287"/>
                  <a:pt x="1865" y="4287"/>
                </a:cubicBezTo>
                <a:cubicBezTo>
                  <a:pt x="1883" y="4287"/>
                  <a:pt x="1846" y="4367"/>
                  <a:pt x="1830" y="4415"/>
                </a:cubicBezTo>
                <a:cubicBezTo>
                  <a:pt x="1879" y="4366"/>
                  <a:pt x="1928" y="4293"/>
                  <a:pt x="2001" y="4244"/>
                </a:cubicBezTo>
                <a:cubicBezTo>
                  <a:pt x="2001" y="4229"/>
                  <a:pt x="1996" y="4223"/>
                  <a:pt x="1989" y="4223"/>
                </a:cubicBezTo>
                <a:cubicBezTo>
                  <a:pt x="1973" y="4223"/>
                  <a:pt x="1944" y="4252"/>
                  <a:pt x="1928" y="4268"/>
                </a:cubicBezTo>
                <a:cubicBezTo>
                  <a:pt x="2001" y="4147"/>
                  <a:pt x="2074" y="4025"/>
                  <a:pt x="2147" y="3903"/>
                </a:cubicBezTo>
                <a:cubicBezTo>
                  <a:pt x="2205" y="3836"/>
                  <a:pt x="2228" y="3825"/>
                  <a:pt x="2246" y="3825"/>
                </a:cubicBezTo>
                <a:cubicBezTo>
                  <a:pt x="2254" y="3825"/>
                  <a:pt x="2261" y="3827"/>
                  <a:pt x="2270" y="3827"/>
                </a:cubicBezTo>
                <a:cubicBezTo>
                  <a:pt x="2290" y="3827"/>
                  <a:pt x="2318" y="3815"/>
                  <a:pt x="2391" y="3732"/>
                </a:cubicBezTo>
                <a:cubicBezTo>
                  <a:pt x="2562" y="3537"/>
                  <a:pt x="2684" y="3390"/>
                  <a:pt x="2830" y="3244"/>
                </a:cubicBezTo>
                <a:lnTo>
                  <a:pt x="3074" y="3000"/>
                </a:lnTo>
                <a:lnTo>
                  <a:pt x="3123" y="2951"/>
                </a:lnTo>
                <a:lnTo>
                  <a:pt x="3147" y="2951"/>
                </a:lnTo>
                <a:cubicBezTo>
                  <a:pt x="3171" y="2927"/>
                  <a:pt x="3196" y="2903"/>
                  <a:pt x="3245" y="2903"/>
                </a:cubicBezTo>
                <a:lnTo>
                  <a:pt x="3293" y="2903"/>
                </a:lnTo>
                <a:cubicBezTo>
                  <a:pt x="3293" y="2903"/>
                  <a:pt x="3293" y="2927"/>
                  <a:pt x="3293" y="2927"/>
                </a:cubicBezTo>
                <a:cubicBezTo>
                  <a:pt x="3269" y="2951"/>
                  <a:pt x="3269" y="2951"/>
                  <a:pt x="3269" y="2976"/>
                </a:cubicBezTo>
                <a:cubicBezTo>
                  <a:pt x="3245" y="3000"/>
                  <a:pt x="3220" y="3025"/>
                  <a:pt x="3196" y="3025"/>
                </a:cubicBezTo>
                <a:lnTo>
                  <a:pt x="3220" y="3025"/>
                </a:lnTo>
                <a:lnTo>
                  <a:pt x="3220" y="3122"/>
                </a:lnTo>
                <a:cubicBezTo>
                  <a:pt x="3220" y="3269"/>
                  <a:pt x="3196" y="3439"/>
                  <a:pt x="3196" y="3586"/>
                </a:cubicBezTo>
                <a:lnTo>
                  <a:pt x="3196" y="3829"/>
                </a:lnTo>
                <a:lnTo>
                  <a:pt x="3196" y="4122"/>
                </a:lnTo>
                <a:lnTo>
                  <a:pt x="3196" y="4903"/>
                </a:lnTo>
                <a:cubicBezTo>
                  <a:pt x="3171" y="5268"/>
                  <a:pt x="3220" y="5561"/>
                  <a:pt x="3196" y="5586"/>
                </a:cubicBezTo>
                <a:lnTo>
                  <a:pt x="3293" y="5586"/>
                </a:lnTo>
                <a:cubicBezTo>
                  <a:pt x="3318" y="5756"/>
                  <a:pt x="3318" y="5951"/>
                  <a:pt x="3293" y="6122"/>
                </a:cubicBezTo>
                <a:cubicBezTo>
                  <a:pt x="3269" y="6171"/>
                  <a:pt x="3269" y="6220"/>
                  <a:pt x="3293" y="6268"/>
                </a:cubicBezTo>
                <a:lnTo>
                  <a:pt x="3293" y="6415"/>
                </a:lnTo>
                <a:cubicBezTo>
                  <a:pt x="3293" y="6464"/>
                  <a:pt x="3318" y="6537"/>
                  <a:pt x="3318" y="6610"/>
                </a:cubicBezTo>
                <a:cubicBezTo>
                  <a:pt x="3415" y="6756"/>
                  <a:pt x="3464" y="6927"/>
                  <a:pt x="3489" y="7122"/>
                </a:cubicBezTo>
                <a:lnTo>
                  <a:pt x="3781" y="7171"/>
                </a:lnTo>
                <a:lnTo>
                  <a:pt x="3952" y="7171"/>
                </a:lnTo>
                <a:cubicBezTo>
                  <a:pt x="3952" y="7171"/>
                  <a:pt x="4076" y="7212"/>
                  <a:pt x="4077" y="7219"/>
                </a:cubicBezTo>
                <a:lnTo>
                  <a:pt x="4077" y="7219"/>
                </a:lnTo>
                <a:cubicBezTo>
                  <a:pt x="4097" y="7212"/>
                  <a:pt x="4120" y="7210"/>
                  <a:pt x="4144" y="7210"/>
                </a:cubicBezTo>
                <a:cubicBezTo>
                  <a:pt x="4204" y="7210"/>
                  <a:pt x="4273" y="7227"/>
                  <a:pt x="4342" y="7244"/>
                </a:cubicBezTo>
                <a:cubicBezTo>
                  <a:pt x="4391" y="7244"/>
                  <a:pt x="4318" y="7244"/>
                  <a:pt x="4293" y="7220"/>
                </a:cubicBezTo>
                <a:lnTo>
                  <a:pt x="4293" y="7220"/>
                </a:lnTo>
                <a:lnTo>
                  <a:pt x="4415" y="7244"/>
                </a:lnTo>
                <a:lnTo>
                  <a:pt x="4464" y="7244"/>
                </a:lnTo>
                <a:cubicBezTo>
                  <a:pt x="4489" y="7244"/>
                  <a:pt x="4489" y="7268"/>
                  <a:pt x="4464" y="7268"/>
                </a:cubicBezTo>
                <a:lnTo>
                  <a:pt x="4513" y="7268"/>
                </a:lnTo>
                <a:cubicBezTo>
                  <a:pt x="4635" y="7268"/>
                  <a:pt x="4830" y="7268"/>
                  <a:pt x="5610" y="7342"/>
                </a:cubicBezTo>
                <a:lnTo>
                  <a:pt x="5806" y="7025"/>
                </a:lnTo>
                <a:lnTo>
                  <a:pt x="5903" y="6878"/>
                </a:lnTo>
                <a:cubicBezTo>
                  <a:pt x="5928" y="6829"/>
                  <a:pt x="5952" y="6781"/>
                  <a:pt x="6001" y="6732"/>
                </a:cubicBezTo>
                <a:lnTo>
                  <a:pt x="6391" y="6317"/>
                </a:lnTo>
                <a:cubicBezTo>
                  <a:pt x="6464" y="6244"/>
                  <a:pt x="6537" y="6171"/>
                  <a:pt x="6586" y="6098"/>
                </a:cubicBezTo>
                <a:lnTo>
                  <a:pt x="6806" y="5927"/>
                </a:lnTo>
                <a:lnTo>
                  <a:pt x="6927" y="5829"/>
                </a:lnTo>
                <a:lnTo>
                  <a:pt x="6976" y="5805"/>
                </a:lnTo>
                <a:lnTo>
                  <a:pt x="7074" y="5732"/>
                </a:lnTo>
                <a:cubicBezTo>
                  <a:pt x="7342" y="5537"/>
                  <a:pt x="7610" y="5342"/>
                  <a:pt x="7903" y="5195"/>
                </a:cubicBezTo>
                <a:cubicBezTo>
                  <a:pt x="8025" y="5098"/>
                  <a:pt x="8171" y="5025"/>
                  <a:pt x="8293" y="4951"/>
                </a:cubicBezTo>
                <a:lnTo>
                  <a:pt x="8342" y="4951"/>
                </a:lnTo>
                <a:lnTo>
                  <a:pt x="8342" y="4854"/>
                </a:lnTo>
                <a:cubicBezTo>
                  <a:pt x="8342" y="4825"/>
                  <a:pt x="8346" y="4819"/>
                  <a:pt x="8352" y="4819"/>
                </a:cubicBezTo>
                <a:cubicBezTo>
                  <a:pt x="8356" y="4819"/>
                  <a:pt x="8363" y="4823"/>
                  <a:pt x="8370" y="4823"/>
                </a:cubicBezTo>
                <a:cubicBezTo>
                  <a:pt x="8376" y="4823"/>
                  <a:pt x="8384" y="4820"/>
                  <a:pt x="8391" y="4805"/>
                </a:cubicBezTo>
                <a:lnTo>
                  <a:pt x="8391" y="4878"/>
                </a:lnTo>
                <a:cubicBezTo>
                  <a:pt x="8391" y="4878"/>
                  <a:pt x="8391" y="4878"/>
                  <a:pt x="8366" y="4927"/>
                </a:cubicBezTo>
                <a:lnTo>
                  <a:pt x="8366" y="4927"/>
                </a:lnTo>
                <a:lnTo>
                  <a:pt x="8391" y="4903"/>
                </a:lnTo>
                <a:cubicBezTo>
                  <a:pt x="8405" y="4895"/>
                  <a:pt x="8413" y="4893"/>
                  <a:pt x="8417" y="4893"/>
                </a:cubicBezTo>
                <a:cubicBezTo>
                  <a:pt x="8425" y="4893"/>
                  <a:pt x="8408" y="4910"/>
                  <a:pt x="8391" y="4927"/>
                </a:cubicBezTo>
                <a:lnTo>
                  <a:pt x="8440" y="4927"/>
                </a:lnTo>
                <a:cubicBezTo>
                  <a:pt x="8464" y="4927"/>
                  <a:pt x="8464" y="4951"/>
                  <a:pt x="8440" y="4976"/>
                </a:cubicBezTo>
                <a:lnTo>
                  <a:pt x="8464" y="4976"/>
                </a:lnTo>
                <a:cubicBezTo>
                  <a:pt x="8464" y="5000"/>
                  <a:pt x="8464" y="5049"/>
                  <a:pt x="8464" y="5098"/>
                </a:cubicBezTo>
                <a:cubicBezTo>
                  <a:pt x="8464" y="5171"/>
                  <a:pt x="8464" y="5244"/>
                  <a:pt x="8415" y="5293"/>
                </a:cubicBezTo>
                <a:cubicBezTo>
                  <a:pt x="8415" y="5399"/>
                  <a:pt x="8342" y="5706"/>
                  <a:pt x="8386" y="5706"/>
                </a:cubicBezTo>
                <a:cubicBezTo>
                  <a:pt x="8393" y="5706"/>
                  <a:pt x="8402" y="5699"/>
                  <a:pt x="8415" y="5683"/>
                </a:cubicBezTo>
                <a:lnTo>
                  <a:pt x="8415" y="5683"/>
                </a:lnTo>
                <a:cubicBezTo>
                  <a:pt x="8378" y="5739"/>
                  <a:pt x="8327" y="5951"/>
                  <a:pt x="8304" y="5951"/>
                </a:cubicBezTo>
                <a:cubicBezTo>
                  <a:pt x="8297" y="5951"/>
                  <a:pt x="8293" y="5930"/>
                  <a:pt x="8293" y="5878"/>
                </a:cubicBezTo>
                <a:cubicBezTo>
                  <a:pt x="8269" y="5976"/>
                  <a:pt x="8245" y="6098"/>
                  <a:pt x="8245" y="6195"/>
                </a:cubicBezTo>
                <a:lnTo>
                  <a:pt x="8293" y="6049"/>
                </a:lnTo>
                <a:lnTo>
                  <a:pt x="8293" y="6049"/>
                </a:lnTo>
                <a:cubicBezTo>
                  <a:pt x="8196" y="6342"/>
                  <a:pt x="8147" y="6659"/>
                  <a:pt x="8098" y="6951"/>
                </a:cubicBezTo>
                <a:lnTo>
                  <a:pt x="8171" y="6805"/>
                </a:lnTo>
                <a:lnTo>
                  <a:pt x="8171" y="6805"/>
                </a:lnTo>
                <a:cubicBezTo>
                  <a:pt x="8147" y="7000"/>
                  <a:pt x="8074" y="7195"/>
                  <a:pt x="7976" y="7366"/>
                </a:cubicBezTo>
                <a:lnTo>
                  <a:pt x="8025" y="7098"/>
                </a:lnTo>
                <a:lnTo>
                  <a:pt x="8025" y="7098"/>
                </a:lnTo>
                <a:cubicBezTo>
                  <a:pt x="8001" y="7195"/>
                  <a:pt x="7976" y="7293"/>
                  <a:pt x="7952" y="7390"/>
                </a:cubicBezTo>
                <a:cubicBezTo>
                  <a:pt x="7927" y="7561"/>
                  <a:pt x="7903" y="7707"/>
                  <a:pt x="7879" y="7854"/>
                </a:cubicBezTo>
                <a:cubicBezTo>
                  <a:pt x="7806" y="8146"/>
                  <a:pt x="7781" y="8439"/>
                  <a:pt x="7757" y="8732"/>
                </a:cubicBezTo>
                <a:lnTo>
                  <a:pt x="7781" y="8512"/>
                </a:lnTo>
                <a:lnTo>
                  <a:pt x="7781" y="8512"/>
                </a:lnTo>
                <a:cubicBezTo>
                  <a:pt x="7781" y="8683"/>
                  <a:pt x="7732" y="8976"/>
                  <a:pt x="7684" y="9366"/>
                </a:cubicBezTo>
                <a:cubicBezTo>
                  <a:pt x="7830" y="9512"/>
                  <a:pt x="7903" y="9585"/>
                  <a:pt x="8001" y="9707"/>
                </a:cubicBezTo>
                <a:cubicBezTo>
                  <a:pt x="8098" y="9805"/>
                  <a:pt x="8196" y="9927"/>
                  <a:pt x="8269" y="10049"/>
                </a:cubicBezTo>
                <a:cubicBezTo>
                  <a:pt x="8391" y="10122"/>
                  <a:pt x="8537" y="10171"/>
                  <a:pt x="8659" y="10244"/>
                </a:cubicBezTo>
                <a:lnTo>
                  <a:pt x="8854" y="10342"/>
                </a:lnTo>
                <a:lnTo>
                  <a:pt x="9049" y="10415"/>
                </a:lnTo>
                <a:cubicBezTo>
                  <a:pt x="9488" y="10268"/>
                  <a:pt x="9927" y="10098"/>
                  <a:pt x="10366" y="9902"/>
                </a:cubicBezTo>
                <a:lnTo>
                  <a:pt x="10366" y="9902"/>
                </a:lnTo>
                <a:lnTo>
                  <a:pt x="10220" y="9927"/>
                </a:lnTo>
                <a:lnTo>
                  <a:pt x="10074" y="9951"/>
                </a:lnTo>
                <a:lnTo>
                  <a:pt x="10074" y="9951"/>
                </a:lnTo>
                <a:lnTo>
                  <a:pt x="10147" y="9902"/>
                </a:lnTo>
                <a:cubicBezTo>
                  <a:pt x="10220" y="9878"/>
                  <a:pt x="10269" y="9854"/>
                  <a:pt x="10342" y="9829"/>
                </a:cubicBezTo>
                <a:lnTo>
                  <a:pt x="10582" y="9685"/>
                </a:lnTo>
                <a:lnTo>
                  <a:pt x="10582" y="9685"/>
                </a:lnTo>
                <a:cubicBezTo>
                  <a:pt x="10537" y="9716"/>
                  <a:pt x="10414" y="9918"/>
                  <a:pt x="10333" y="9981"/>
                </a:cubicBezTo>
                <a:lnTo>
                  <a:pt x="10333" y="9981"/>
                </a:lnTo>
                <a:lnTo>
                  <a:pt x="10708" y="9805"/>
                </a:lnTo>
                <a:lnTo>
                  <a:pt x="10976" y="9707"/>
                </a:lnTo>
                <a:lnTo>
                  <a:pt x="11147" y="9610"/>
                </a:lnTo>
                <a:cubicBezTo>
                  <a:pt x="11415" y="9488"/>
                  <a:pt x="11732" y="9317"/>
                  <a:pt x="12074" y="9171"/>
                </a:cubicBezTo>
                <a:lnTo>
                  <a:pt x="12781" y="8805"/>
                </a:lnTo>
                <a:cubicBezTo>
                  <a:pt x="12879" y="8756"/>
                  <a:pt x="13001" y="8707"/>
                  <a:pt x="13074" y="8659"/>
                </a:cubicBezTo>
                <a:cubicBezTo>
                  <a:pt x="13171" y="8610"/>
                  <a:pt x="13244" y="8585"/>
                  <a:pt x="13342" y="8561"/>
                </a:cubicBezTo>
                <a:lnTo>
                  <a:pt x="13415" y="8537"/>
                </a:lnTo>
                <a:lnTo>
                  <a:pt x="13415" y="8537"/>
                </a:lnTo>
                <a:cubicBezTo>
                  <a:pt x="13415" y="8561"/>
                  <a:pt x="13391" y="8585"/>
                  <a:pt x="13391" y="8610"/>
                </a:cubicBezTo>
                <a:cubicBezTo>
                  <a:pt x="13342" y="8683"/>
                  <a:pt x="13269" y="8732"/>
                  <a:pt x="13220" y="8781"/>
                </a:cubicBezTo>
                <a:cubicBezTo>
                  <a:pt x="13220" y="8791"/>
                  <a:pt x="13223" y="8795"/>
                  <a:pt x="13228" y="8795"/>
                </a:cubicBezTo>
                <a:cubicBezTo>
                  <a:pt x="13242" y="8795"/>
                  <a:pt x="13267" y="8766"/>
                  <a:pt x="13273" y="8766"/>
                </a:cubicBezTo>
                <a:cubicBezTo>
                  <a:pt x="13275" y="8766"/>
                  <a:pt x="13274" y="8770"/>
                  <a:pt x="13269" y="8781"/>
                </a:cubicBezTo>
                <a:cubicBezTo>
                  <a:pt x="13244" y="8805"/>
                  <a:pt x="13220" y="8829"/>
                  <a:pt x="13196" y="8829"/>
                </a:cubicBezTo>
                <a:cubicBezTo>
                  <a:pt x="13196" y="8829"/>
                  <a:pt x="13160" y="8883"/>
                  <a:pt x="13180" y="8883"/>
                </a:cubicBezTo>
                <a:cubicBezTo>
                  <a:pt x="13184" y="8883"/>
                  <a:pt x="13189" y="8882"/>
                  <a:pt x="13196" y="8878"/>
                </a:cubicBezTo>
                <a:cubicBezTo>
                  <a:pt x="13220" y="8854"/>
                  <a:pt x="13342" y="8756"/>
                  <a:pt x="13415" y="8683"/>
                </a:cubicBezTo>
                <a:lnTo>
                  <a:pt x="13415" y="8683"/>
                </a:lnTo>
                <a:lnTo>
                  <a:pt x="13366" y="8781"/>
                </a:lnTo>
                <a:lnTo>
                  <a:pt x="13293" y="8829"/>
                </a:lnTo>
                <a:cubicBezTo>
                  <a:pt x="13293" y="8829"/>
                  <a:pt x="13311" y="8823"/>
                  <a:pt x="13333" y="8823"/>
                </a:cubicBezTo>
                <a:cubicBezTo>
                  <a:pt x="13354" y="8823"/>
                  <a:pt x="13379" y="8829"/>
                  <a:pt x="13391" y="8854"/>
                </a:cubicBezTo>
                <a:cubicBezTo>
                  <a:pt x="13391" y="8878"/>
                  <a:pt x="13366" y="8903"/>
                  <a:pt x="13342" y="8927"/>
                </a:cubicBezTo>
                <a:cubicBezTo>
                  <a:pt x="13293" y="9049"/>
                  <a:pt x="13244" y="9146"/>
                  <a:pt x="13220" y="9244"/>
                </a:cubicBezTo>
                <a:lnTo>
                  <a:pt x="12879" y="10024"/>
                </a:lnTo>
                <a:cubicBezTo>
                  <a:pt x="12879" y="9927"/>
                  <a:pt x="12903" y="9829"/>
                  <a:pt x="12927" y="9756"/>
                </a:cubicBezTo>
                <a:lnTo>
                  <a:pt x="12927" y="9756"/>
                </a:lnTo>
                <a:cubicBezTo>
                  <a:pt x="12903" y="9829"/>
                  <a:pt x="12854" y="9927"/>
                  <a:pt x="12805" y="10000"/>
                </a:cubicBezTo>
                <a:cubicBezTo>
                  <a:pt x="12819" y="9983"/>
                  <a:pt x="12827" y="9976"/>
                  <a:pt x="12832" y="9976"/>
                </a:cubicBezTo>
                <a:cubicBezTo>
                  <a:pt x="12857" y="9976"/>
                  <a:pt x="12771" y="10187"/>
                  <a:pt x="12789" y="10187"/>
                </a:cubicBezTo>
                <a:cubicBezTo>
                  <a:pt x="12792" y="10187"/>
                  <a:pt x="12797" y="10182"/>
                  <a:pt x="12805" y="10171"/>
                </a:cubicBezTo>
                <a:lnTo>
                  <a:pt x="12805" y="10171"/>
                </a:lnTo>
                <a:cubicBezTo>
                  <a:pt x="12732" y="10634"/>
                  <a:pt x="12415" y="11122"/>
                  <a:pt x="12318" y="11537"/>
                </a:cubicBezTo>
                <a:cubicBezTo>
                  <a:pt x="12391" y="11610"/>
                  <a:pt x="13488" y="12976"/>
                  <a:pt x="13586" y="13024"/>
                </a:cubicBezTo>
                <a:cubicBezTo>
                  <a:pt x="13570" y="13088"/>
                  <a:pt x="13543" y="13152"/>
                  <a:pt x="13513" y="13209"/>
                </a:cubicBezTo>
                <a:lnTo>
                  <a:pt x="13513" y="13209"/>
                </a:lnTo>
                <a:cubicBezTo>
                  <a:pt x="13568" y="13115"/>
                  <a:pt x="13616" y="13021"/>
                  <a:pt x="13635" y="12927"/>
                </a:cubicBezTo>
                <a:lnTo>
                  <a:pt x="13586" y="12878"/>
                </a:lnTo>
                <a:cubicBezTo>
                  <a:pt x="13683" y="12585"/>
                  <a:pt x="13659" y="12829"/>
                  <a:pt x="13757" y="12561"/>
                </a:cubicBezTo>
                <a:cubicBezTo>
                  <a:pt x="13805" y="12561"/>
                  <a:pt x="13732" y="12805"/>
                  <a:pt x="13635" y="13024"/>
                </a:cubicBezTo>
                <a:cubicBezTo>
                  <a:pt x="13732" y="12878"/>
                  <a:pt x="13781" y="12732"/>
                  <a:pt x="13830" y="12561"/>
                </a:cubicBezTo>
                <a:cubicBezTo>
                  <a:pt x="13869" y="12483"/>
                  <a:pt x="13884" y="12471"/>
                  <a:pt x="13895" y="12471"/>
                </a:cubicBezTo>
                <a:cubicBezTo>
                  <a:pt x="13900" y="12471"/>
                  <a:pt x="13904" y="12473"/>
                  <a:pt x="13908" y="12473"/>
                </a:cubicBezTo>
                <a:cubicBezTo>
                  <a:pt x="13919" y="12473"/>
                  <a:pt x="13934" y="12460"/>
                  <a:pt x="13976" y="12366"/>
                </a:cubicBezTo>
                <a:cubicBezTo>
                  <a:pt x="14025" y="12171"/>
                  <a:pt x="14098" y="12000"/>
                  <a:pt x="14196" y="11805"/>
                </a:cubicBezTo>
                <a:cubicBezTo>
                  <a:pt x="14415" y="11366"/>
                  <a:pt x="14415" y="11098"/>
                  <a:pt x="14635" y="10707"/>
                </a:cubicBezTo>
                <a:lnTo>
                  <a:pt x="14635" y="10756"/>
                </a:lnTo>
                <a:cubicBezTo>
                  <a:pt x="14708" y="10610"/>
                  <a:pt x="14805" y="10317"/>
                  <a:pt x="14927" y="10073"/>
                </a:cubicBezTo>
                <a:lnTo>
                  <a:pt x="14927" y="10073"/>
                </a:lnTo>
                <a:cubicBezTo>
                  <a:pt x="14903" y="10110"/>
                  <a:pt x="14879" y="10140"/>
                  <a:pt x="14866" y="10140"/>
                </a:cubicBezTo>
                <a:cubicBezTo>
                  <a:pt x="14854" y="10140"/>
                  <a:pt x="14854" y="10110"/>
                  <a:pt x="14879" y="10024"/>
                </a:cubicBezTo>
                <a:cubicBezTo>
                  <a:pt x="15171" y="9439"/>
                  <a:pt x="15293" y="9049"/>
                  <a:pt x="15537" y="8610"/>
                </a:cubicBezTo>
                <a:lnTo>
                  <a:pt x="15635" y="8220"/>
                </a:lnTo>
                <a:lnTo>
                  <a:pt x="15952" y="7488"/>
                </a:lnTo>
                <a:lnTo>
                  <a:pt x="15439" y="6829"/>
                </a:lnTo>
                <a:cubicBezTo>
                  <a:pt x="15391" y="6756"/>
                  <a:pt x="15342" y="6683"/>
                  <a:pt x="15269" y="6634"/>
                </a:cubicBezTo>
                <a:lnTo>
                  <a:pt x="15074" y="6439"/>
                </a:lnTo>
                <a:lnTo>
                  <a:pt x="14879" y="6268"/>
                </a:lnTo>
                <a:lnTo>
                  <a:pt x="14561" y="6000"/>
                </a:lnTo>
                <a:lnTo>
                  <a:pt x="14122" y="6146"/>
                </a:lnTo>
                <a:cubicBezTo>
                  <a:pt x="13976" y="6195"/>
                  <a:pt x="13830" y="6244"/>
                  <a:pt x="13683" y="6317"/>
                </a:cubicBezTo>
                <a:lnTo>
                  <a:pt x="12757" y="6707"/>
                </a:lnTo>
                <a:cubicBezTo>
                  <a:pt x="12610" y="6781"/>
                  <a:pt x="12464" y="6854"/>
                  <a:pt x="12318" y="6927"/>
                </a:cubicBezTo>
                <a:lnTo>
                  <a:pt x="11854" y="7146"/>
                </a:lnTo>
                <a:lnTo>
                  <a:pt x="11366" y="7390"/>
                </a:lnTo>
                <a:lnTo>
                  <a:pt x="10610" y="7781"/>
                </a:lnTo>
                <a:cubicBezTo>
                  <a:pt x="10488" y="7829"/>
                  <a:pt x="10391" y="7878"/>
                  <a:pt x="10293" y="7927"/>
                </a:cubicBezTo>
                <a:lnTo>
                  <a:pt x="10196" y="7976"/>
                </a:lnTo>
                <a:cubicBezTo>
                  <a:pt x="10147" y="8000"/>
                  <a:pt x="10098" y="8024"/>
                  <a:pt x="10049" y="8049"/>
                </a:cubicBezTo>
                <a:cubicBezTo>
                  <a:pt x="10025" y="8049"/>
                  <a:pt x="9976" y="8073"/>
                  <a:pt x="9952" y="8073"/>
                </a:cubicBezTo>
                <a:lnTo>
                  <a:pt x="9952" y="7951"/>
                </a:lnTo>
                <a:cubicBezTo>
                  <a:pt x="9952" y="7927"/>
                  <a:pt x="9952" y="7854"/>
                  <a:pt x="9976" y="7805"/>
                </a:cubicBezTo>
                <a:cubicBezTo>
                  <a:pt x="10049" y="7439"/>
                  <a:pt x="10123" y="7098"/>
                  <a:pt x="10196" y="6732"/>
                </a:cubicBezTo>
                <a:cubicBezTo>
                  <a:pt x="10269" y="6390"/>
                  <a:pt x="10342" y="6049"/>
                  <a:pt x="10391" y="5732"/>
                </a:cubicBezTo>
                <a:cubicBezTo>
                  <a:pt x="10415" y="5537"/>
                  <a:pt x="10440" y="5366"/>
                  <a:pt x="10488" y="5195"/>
                </a:cubicBezTo>
                <a:cubicBezTo>
                  <a:pt x="10513" y="4951"/>
                  <a:pt x="10562" y="4708"/>
                  <a:pt x="10562" y="4488"/>
                </a:cubicBezTo>
                <a:cubicBezTo>
                  <a:pt x="10635" y="4147"/>
                  <a:pt x="10684" y="3732"/>
                  <a:pt x="10708" y="3317"/>
                </a:cubicBezTo>
                <a:lnTo>
                  <a:pt x="10610" y="3195"/>
                </a:lnTo>
                <a:lnTo>
                  <a:pt x="10513" y="3098"/>
                </a:lnTo>
                <a:lnTo>
                  <a:pt x="10513" y="3098"/>
                </a:lnTo>
                <a:cubicBezTo>
                  <a:pt x="10564" y="3162"/>
                  <a:pt x="10568" y="3193"/>
                  <a:pt x="10546" y="3193"/>
                </a:cubicBezTo>
                <a:cubicBezTo>
                  <a:pt x="10526" y="3193"/>
                  <a:pt x="10486" y="3168"/>
                  <a:pt x="10440" y="3122"/>
                </a:cubicBezTo>
                <a:cubicBezTo>
                  <a:pt x="10049" y="2659"/>
                  <a:pt x="10171" y="2830"/>
                  <a:pt x="10098" y="2756"/>
                </a:cubicBezTo>
                <a:cubicBezTo>
                  <a:pt x="10098" y="2756"/>
                  <a:pt x="10049" y="2732"/>
                  <a:pt x="10001" y="2683"/>
                </a:cubicBezTo>
                <a:cubicBezTo>
                  <a:pt x="9952" y="2659"/>
                  <a:pt x="9879" y="2634"/>
                  <a:pt x="9757" y="2586"/>
                </a:cubicBezTo>
                <a:cubicBezTo>
                  <a:pt x="9635" y="2512"/>
                  <a:pt x="9537" y="2464"/>
                  <a:pt x="9366" y="2366"/>
                </a:cubicBezTo>
                <a:cubicBezTo>
                  <a:pt x="9171" y="2439"/>
                  <a:pt x="8976" y="2488"/>
                  <a:pt x="8757" y="2561"/>
                </a:cubicBezTo>
                <a:lnTo>
                  <a:pt x="8391" y="2683"/>
                </a:lnTo>
                <a:cubicBezTo>
                  <a:pt x="8269" y="2732"/>
                  <a:pt x="8147" y="2781"/>
                  <a:pt x="8025" y="2830"/>
                </a:cubicBezTo>
                <a:lnTo>
                  <a:pt x="7635" y="3025"/>
                </a:lnTo>
                <a:cubicBezTo>
                  <a:pt x="7562" y="3049"/>
                  <a:pt x="7513" y="3073"/>
                  <a:pt x="7440" y="3098"/>
                </a:cubicBezTo>
                <a:lnTo>
                  <a:pt x="7318" y="3195"/>
                </a:lnTo>
                <a:cubicBezTo>
                  <a:pt x="7147" y="3269"/>
                  <a:pt x="6976" y="3366"/>
                  <a:pt x="6806" y="3464"/>
                </a:cubicBezTo>
                <a:cubicBezTo>
                  <a:pt x="6440" y="3683"/>
                  <a:pt x="6123" y="3903"/>
                  <a:pt x="5806" y="4147"/>
                </a:cubicBezTo>
                <a:lnTo>
                  <a:pt x="5684" y="4220"/>
                </a:lnTo>
                <a:lnTo>
                  <a:pt x="5635" y="4244"/>
                </a:lnTo>
                <a:lnTo>
                  <a:pt x="5586" y="4293"/>
                </a:lnTo>
                <a:cubicBezTo>
                  <a:pt x="5562" y="4317"/>
                  <a:pt x="5537" y="4342"/>
                  <a:pt x="5513" y="4366"/>
                </a:cubicBezTo>
                <a:cubicBezTo>
                  <a:pt x="5440" y="4415"/>
                  <a:pt x="5391" y="4464"/>
                  <a:pt x="5342" y="4512"/>
                </a:cubicBezTo>
                <a:lnTo>
                  <a:pt x="5318" y="4610"/>
                </a:lnTo>
                <a:lnTo>
                  <a:pt x="5318" y="4634"/>
                </a:lnTo>
                <a:cubicBezTo>
                  <a:pt x="5293" y="4610"/>
                  <a:pt x="5293" y="4586"/>
                  <a:pt x="5293" y="4561"/>
                </a:cubicBezTo>
                <a:cubicBezTo>
                  <a:pt x="5269" y="4512"/>
                  <a:pt x="5269" y="4464"/>
                  <a:pt x="5245" y="4415"/>
                </a:cubicBezTo>
                <a:lnTo>
                  <a:pt x="5269" y="4415"/>
                </a:lnTo>
                <a:cubicBezTo>
                  <a:pt x="5245" y="4366"/>
                  <a:pt x="5245" y="4317"/>
                  <a:pt x="5245" y="4244"/>
                </a:cubicBezTo>
                <a:lnTo>
                  <a:pt x="5245" y="4122"/>
                </a:lnTo>
                <a:cubicBezTo>
                  <a:pt x="5245" y="4098"/>
                  <a:pt x="5245" y="4049"/>
                  <a:pt x="5245" y="4049"/>
                </a:cubicBezTo>
                <a:lnTo>
                  <a:pt x="5245" y="4025"/>
                </a:lnTo>
                <a:lnTo>
                  <a:pt x="5245" y="3951"/>
                </a:lnTo>
                <a:lnTo>
                  <a:pt x="5245" y="3805"/>
                </a:lnTo>
                <a:cubicBezTo>
                  <a:pt x="5245" y="3586"/>
                  <a:pt x="5293" y="3390"/>
                  <a:pt x="5293" y="3195"/>
                </a:cubicBezTo>
                <a:cubicBezTo>
                  <a:pt x="5342" y="2830"/>
                  <a:pt x="5367" y="2488"/>
                  <a:pt x="5391" y="2171"/>
                </a:cubicBezTo>
                <a:cubicBezTo>
                  <a:pt x="5440" y="1854"/>
                  <a:pt x="5464" y="1561"/>
                  <a:pt x="5488" y="1317"/>
                </a:cubicBezTo>
                <a:cubicBezTo>
                  <a:pt x="5513" y="1073"/>
                  <a:pt x="5513" y="903"/>
                  <a:pt x="5513" y="756"/>
                </a:cubicBezTo>
                <a:lnTo>
                  <a:pt x="5513" y="756"/>
                </a:lnTo>
                <a:lnTo>
                  <a:pt x="5488" y="903"/>
                </a:lnTo>
                <a:lnTo>
                  <a:pt x="5488" y="781"/>
                </a:lnTo>
                <a:cubicBezTo>
                  <a:pt x="5196" y="537"/>
                  <a:pt x="5220" y="464"/>
                  <a:pt x="5074" y="269"/>
                </a:cubicBezTo>
                <a:cubicBezTo>
                  <a:pt x="5069" y="278"/>
                  <a:pt x="5062" y="282"/>
                  <a:pt x="5051" y="282"/>
                </a:cubicBezTo>
                <a:cubicBezTo>
                  <a:pt x="5006" y="282"/>
                  <a:pt x="4914" y="202"/>
                  <a:pt x="4854" y="122"/>
                </a:cubicBezTo>
                <a:lnTo>
                  <a:pt x="4830" y="73"/>
                </a:lnTo>
                <a:lnTo>
                  <a:pt x="4781" y="73"/>
                </a:lnTo>
                <a:cubicBezTo>
                  <a:pt x="4659" y="49"/>
                  <a:pt x="4562" y="49"/>
                  <a:pt x="4440" y="49"/>
                </a:cubicBezTo>
                <a:lnTo>
                  <a:pt x="4196" y="49"/>
                </a:lnTo>
                <a:lnTo>
                  <a:pt x="3928" y="0"/>
                </a:lnTo>
                <a:close/>
                <a:moveTo>
                  <a:pt x="13513" y="13209"/>
                </a:moveTo>
                <a:cubicBezTo>
                  <a:pt x="13497" y="13237"/>
                  <a:pt x="13481" y="13265"/>
                  <a:pt x="13464" y="13293"/>
                </a:cubicBezTo>
                <a:cubicBezTo>
                  <a:pt x="13481" y="13267"/>
                  <a:pt x="13498" y="13239"/>
                  <a:pt x="13513" y="13209"/>
                </a:cubicBezTo>
                <a:close/>
              </a:path>
            </a:pathLst>
          </a:custGeom>
          <a:solidFill>
            <a:srgbClr val="F8AC5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91" name="Google Shape;791;p23"/>
          <p:cNvGrpSpPr/>
          <p:nvPr/>
        </p:nvGrpSpPr>
        <p:grpSpPr>
          <a:xfrm>
            <a:off x="-296477" y="1356394"/>
            <a:ext cx="763897" cy="960788"/>
            <a:chOff x="632000" y="3011150"/>
            <a:chExt cx="212225" cy="266925"/>
          </a:xfrm>
        </p:grpSpPr>
        <p:sp>
          <p:nvSpPr>
            <p:cNvPr id="792" name="Google Shape;792;p23"/>
            <p:cNvSpPr/>
            <p:nvPr/>
          </p:nvSpPr>
          <p:spPr>
            <a:xfrm>
              <a:off x="767375" y="3031875"/>
              <a:ext cx="25" cy="3675"/>
            </a:xfrm>
            <a:custGeom>
              <a:avLst/>
              <a:gdLst/>
              <a:ahLst/>
              <a:cxnLst/>
              <a:rect l="l" t="t" r="r" b="b"/>
              <a:pathLst>
                <a:path w="1" h="147" extrusionOk="0">
                  <a:moveTo>
                    <a:pt x="0" y="147"/>
                  </a:moveTo>
                  <a:lnTo>
                    <a:pt x="0" y="0"/>
                  </a:lnTo>
                  <a:cubicBezTo>
                    <a:pt x="0" y="49"/>
                    <a:pt x="0" y="98"/>
                    <a:pt x="0" y="1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23"/>
            <p:cNvSpPr/>
            <p:nvPr/>
          </p:nvSpPr>
          <p:spPr>
            <a:xfrm>
              <a:off x="701525" y="3033700"/>
              <a:ext cx="25" cy="3075"/>
            </a:xfrm>
            <a:custGeom>
              <a:avLst/>
              <a:gdLst/>
              <a:ahLst/>
              <a:cxnLst/>
              <a:rect l="l" t="t" r="r" b="b"/>
              <a:pathLst>
                <a:path w="1" h="123" extrusionOk="0">
                  <a:moveTo>
                    <a:pt x="0" y="123"/>
                  </a:moveTo>
                  <a:lnTo>
                    <a:pt x="0" y="1"/>
                  </a:lnTo>
                  <a:cubicBezTo>
                    <a:pt x="0" y="49"/>
                    <a:pt x="0" y="74"/>
                    <a:pt x="0" y="12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23"/>
            <p:cNvSpPr/>
            <p:nvPr/>
          </p:nvSpPr>
          <p:spPr>
            <a:xfrm>
              <a:off x="632000" y="3030050"/>
              <a:ext cx="25" cy="1850"/>
            </a:xfrm>
            <a:custGeom>
              <a:avLst/>
              <a:gdLst/>
              <a:ahLst/>
              <a:cxnLst/>
              <a:rect l="l" t="t" r="r" b="b"/>
              <a:pathLst>
                <a:path w="1" h="74" extrusionOk="0">
                  <a:moveTo>
                    <a:pt x="1" y="73"/>
                  </a:moveTo>
                  <a:lnTo>
                    <a:pt x="1" y="0"/>
                  </a:lnTo>
                  <a:cubicBezTo>
                    <a:pt x="1" y="25"/>
                    <a:pt x="1" y="49"/>
                    <a:pt x="1" y="7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23"/>
            <p:cNvSpPr/>
            <p:nvPr/>
          </p:nvSpPr>
          <p:spPr>
            <a:xfrm>
              <a:off x="649075" y="3150175"/>
              <a:ext cx="650" cy="1850"/>
            </a:xfrm>
            <a:custGeom>
              <a:avLst/>
              <a:gdLst/>
              <a:ahLst/>
              <a:cxnLst/>
              <a:rect l="l" t="t" r="r" b="b"/>
              <a:pathLst>
                <a:path w="26" h="74" extrusionOk="0">
                  <a:moveTo>
                    <a:pt x="25" y="0"/>
                  </a:moveTo>
                  <a:cubicBezTo>
                    <a:pt x="1" y="0"/>
                    <a:pt x="1" y="49"/>
                    <a:pt x="1" y="73"/>
                  </a:cubicBezTo>
                  <a:cubicBezTo>
                    <a:pt x="1" y="49"/>
                    <a:pt x="25" y="24"/>
                    <a:pt x="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23"/>
            <p:cNvSpPr/>
            <p:nvPr/>
          </p:nvSpPr>
          <p:spPr>
            <a:xfrm>
              <a:off x="649075" y="31520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23"/>
            <p:cNvSpPr/>
            <p:nvPr/>
          </p:nvSpPr>
          <p:spPr>
            <a:xfrm>
              <a:off x="646025" y="3144675"/>
              <a:ext cx="48800" cy="52925"/>
            </a:xfrm>
            <a:custGeom>
              <a:avLst/>
              <a:gdLst/>
              <a:ahLst/>
              <a:cxnLst/>
              <a:rect l="l" t="t" r="r" b="b"/>
              <a:pathLst>
                <a:path w="1952" h="2117" extrusionOk="0">
                  <a:moveTo>
                    <a:pt x="1049" y="0"/>
                  </a:moveTo>
                  <a:lnTo>
                    <a:pt x="635" y="98"/>
                  </a:lnTo>
                  <a:cubicBezTo>
                    <a:pt x="586" y="147"/>
                    <a:pt x="562" y="220"/>
                    <a:pt x="537" y="293"/>
                  </a:cubicBezTo>
                  <a:cubicBezTo>
                    <a:pt x="537" y="293"/>
                    <a:pt x="537" y="293"/>
                    <a:pt x="537" y="318"/>
                  </a:cubicBezTo>
                  <a:cubicBezTo>
                    <a:pt x="447" y="287"/>
                    <a:pt x="347" y="267"/>
                    <a:pt x="267" y="267"/>
                  </a:cubicBezTo>
                  <a:cubicBezTo>
                    <a:pt x="217" y="267"/>
                    <a:pt x="175" y="275"/>
                    <a:pt x="147" y="293"/>
                  </a:cubicBezTo>
                  <a:lnTo>
                    <a:pt x="147" y="318"/>
                  </a:lnTo>
                  <a:cubicBezTo>
                    <a:pt x="123" y="342"/>
                    <a:pt x="147" y="366"/>
                    <a:pt x="123" y="366"/>
                  </a:cubicBezTo>
                  <a:cubicBezTo>
                    <a:pt x="123" y="391"/>
                    <a:pt x="123" y="391"/>
                    <a:pt x="123" y="415"/>
                  </a:cubicBezTo>
                  <a:cubicBezTo>
                    <a:pt x="123" y="440"/>
                    <a:pt x="110" y="440"/>
                    <a:pt x="98" y="440"/>
                  </a:cubicBezTo>
                  <a:cubicBezTo>
                    <a:pt x="86" y="440"/>
                    <a:pt x="74" y="440"/>
                    <a:pt x="74" y="464"/>
                  </a:cubicBezTo>
                  <a:cubicBezTo>
                    <a:pt x="25" y="683"/>
                    <a:pt x="1" y="927"/>
                    <a:pt x="1" y="1147"/>
                  </a:cubicBezTo>
                  <a:cubicBezTo>
                    <a:pt x="25" y="1220"/>
                    <a:pt x="25" y="1293"/>
                    <a:pt x="50" y="1366"/>
                  </a:cubicBezTo>
                  <a:cubicBezTo>
                    <a:pt x="50" y="1391"/>
                    <a:pt x="50" y="1391"/>
                    <a:pt x="50" y="1415"/>
                  </a:cubicBezTo>
                  <a:cubicBezTo>
                    <a:pt x="50" y="1415"/>
                    <a:pt x="98" y="1513"/>
                    <a:pt x="147" y="1635"/>
                  </a:cubicBezTo>
                  <a:cubicBezTo>
                    <a:pt x="196" y="1708"/>
                    <a:pt x="245" y="1781"/>
                    <a:pt x="293" y="1854"/>
                  </a:cubicBezTo>
                  <a:lnTo>
                    <a:pt x="318" y="1854"/>
                  </a:lnTo>
                  <a:cubicBezTo>
                    <a:pt x="415" y="1927"/>
                    <a:pt x="318" y="1903"/>
                    <a:pt x="415" y="1976"/>
                  </a:cubicBezTo>
                  <a:cubicBezTo>
                    <a:pt x="440" y="1976"/>
                    <a:pt x="489" y="2000"/>
                    <a:pt x="513" y="2025"/>
                  </a:cubicBezTo>
                  <a:cubicBezTo>
                    <a:pt x="537" y="2049"/>
                    <a:pt x="562" y="2049"/>
                    <a:pt x="610" y="2074"/>
                  </a:cubicBezTo>
                  <a:cubicBezTo>
                    <a:pt x="610" y="2074"/>
                    <a:pt x="659" y="2098"/>
                    <a:pt x="635" y="2098"/>
                  </a:cubicBezTo>
                  <a:cubicBezTo>
                    <a:pt x="635" y="2106"/>
                    <a:pt x="640" y="2109"/>
                    <a:pt x="649" y="2109"/>
                  </a:cubicBezTo>
                  <a:cubicBezTo>
                    <a:pt x="667" y="2109"/>
                    <a:pt x="700" y="2098"/>
                    <a:pt x="732" y="2098"/>
                  </a:cubicBezTo>
                  <a:cubicBezTo>
                    <a:pt x="757" y="2098"/>
                    <a:pt x="732" y="2098"/>
                    <a:pt x="732" y="2074"/>
                  </a:cubicBezTo>
                  <a:lnTo>
                    <a:pt x="806" y="2074"/>
                  </a:lnTo>
                  <a:cubicBezTo>
                    <a:pt x="822" y="2074"/>
                    <a:pt x="827" y="2096"/>
                    <a:pt x="822" y="2103"/>
                  </a:cubicBezTo>
                  <a:lnTo>
                    <a:pt x="822" y="2103"/>
                  </a:lnTo>
                  <a:cubicBezTo>
                    <a:pt x="816" y="2101"/>
                    <a:pt x="811" y="2100"/>
                    <a:pt x="806" y="2098"/>
                  </a:cubicBezTo>
                  <a:lnTo>
                    <a:pt x="806" y="2098"/>
                  </a:lnTo>
                  <a:cubicBezTo>
                    <a:pt x="810" y="2103"/>
                    <a:pt x="814" y="2105"/>
                    <a:pt x="817" y="2105"/>
                  </a:cubicBezTo>
                  <a:cubicBezTo>
                    <a:pt x="819" y="2105"/>
                    <a:pt x="821" y="2104"/>
                    <a:pt x="822" y="2103"/>
                  </a:cubicBezTo>
                  <a:lnTo>
                    <a:pt x="822" y="2103"/>
                  </a:lnTo>
                  <a:cubicBezTo>
                    <a:pt x="854" y="2112"/>
                    <a:pt x="891" y="2116"/>
                    <a:pt x="928" y="2116"/>
                  </a:cubicBezTo>
                  <a:cubicBezTo>
                    <a:pt x="970" y="2116"/>
                    <a:pt x="1013" y="2110"/>
                    <a:pt x="1049" y="2098"/>
                  </a:cubicBezTo>
                  <a:cubicBezTo>
                    <a:pt x="1171" y="2074"/>
                    <a:pt x="1269" y="2049"/>
                    <a:pt x="1367" y="2000"/>
                  </a:cubicBezTo>
                  <a:cubicBezTo>
                    <a:pt x="1537" y="1903"/>
                    <a:pt x="1684" y="1781"/>
                    <a:pt x="1781" y="1610"/>
                  </a:cubicBezTo>
                  <a:cubicBezTo>
                    <a:pt x="1757" y="1610"/>
                    <a:pt x="1732" y="1683"/>
                    <a:pt x="1708" y="1683"/>
                  </a:cubicBezTo>
                  <a:cubicBezTo>
                    <a:pt x="1708" y="1635"/>
                    <a:pt x="1757" y="1635"/>
                    <a:pt x="1757" y="1586"/>
                  </a:cubicBezTo>
                  <a:cubicBezTo>
                    <a:pt x="1757" y="1561"/>
                    <a:pt x="1806" y="1513"/>
                    <a:pt x="1854" y="1513"/>
                  </a:cubicBezTo>
                  <a:lnTo>
                    <a:pt x="1854" y="1488"/>
                  </a:lnTo>
                  <a:lnTo>
                    <a:pt x="1879" y="1464"/>
                  </a:lnTo>
                  <a:cubicBezTo>
                    <a:pt x="1903" y="1366"/>
                    <a:pt x="1903" y="1342"/>
                    <a:pt x="1928" y="1342"/>
                  </a:cubicBezTo>
                  <a:cubicBezTo>
                    <a:pt x="1928" y="1293"/>
                    <a:pt x="1952" y="1269"/>
                    <a:pt x="1952" y="1220"/>
                  </a:cubicBezTo>
                  <a:cubicBezTo>
                    <a:pt x="1952" y="1147"/>
                    <a:pt x="1952" y="1074"/>
                    <a:pt x="1952" y="1000"/>
                  </a:cubicBezTo>
                  <a:cubicBezTo>
                    <a:pt x="1952" y="1000"/>
                    <a:pt x="1952" y="1011"/>
                    <a:pt x="1945" y="1011"/>
                  </a:cubicBezTo>
                  <a:cubicBezTo>
                    <a:pt x="1941" y="1011"/>
                    <a:pt x="1936" y="1009"/>
                    <a:pt x="1928" y="1000"/>
                  </a:cubicBezTo>
                  <a:cubicBezTo>
                    <a:pt x="1903" y="976"/>
                    <a:pt x="1903" y="927"/>
                    <a:pt x="1928" y="903"/>
                  </a:cubicBezTo>
                  <a:cubicBezTo>
                    <a:pt x="1949" y="903"/>
                    <a:pt x="1913" y="826"/>
                    <a:pt x="1888" y="826"/>
                  </a:cubicBezTo>
                  <a:cubicBezTo>
                    <a:pt x="1884" y="826"/>
                    <a:pt x="1881" y="827"/>
                    <a:pt x="1879" y="830"/>
                  </a:cubicBezTo>
                  <a:cubicBezTo>
                    <a:pt x="1879" y="830"/>
                    <a:pt x="1879" y="767"/>
                    <a:pt x="1891" y="767"/>
                  </a:cubicBezTo>
                  <a:cubicBezTo>
                    <a:pt x="1894" y="767"/>
                    <a:pt x="1898" y="771"/>
                    <a:pt x="1903" y="781"/>
                  </a:cubicBezTo>
                  <a:cubicBezTo>
                    <a:pt x="1903" y="757"/>
                    <a:pt x="1879" y="732"/>
                    <a:pt x="1879" y="732"/>
                  </a:cubicBezTo>
                  <a:lnTo>
                    <a:pt x="1879" y="781"/>
                  </a:lnTo>
                  <a:cubicBezTo>
                    <a:pt x="1830" y="683"/>
                    <a:pt x="1830" y="635"/>
                    <a:pt x="1806" y="610"/>
                  </a:cubicBezTo>
                  <a:lnTo>
                    <a:pt x="1806" y="635"/>
                  </a:lnTo>
                  <a:cubicBezTo>
                    <a:pt x="1781" y="586"/>
                    <a:pt x="1757" y="561"/>
                    <a:pt x="1757" y="537"/>
                  </a:cubicBezTo>
                  <a:lnTo>
                    <a:pt x="1757" y="537"/>
                  </a:lnTo>
                  <a:lnTo>
                    <a:pt x="1806" y="561"/>
                  </a:lnTo>
                  <a:cubicBezTo>
                    <a:pt x="1757" y="513"/>
                    <a:pt x="1732" y="464"/>
                    <a:pt x="1684" y="415"/>
                  </a:cubicBezTo>
                  <a:lnTo>
                    <a:pt x="1684" y="440"/>
                  </a:lnTo>
                  <a:cubicBezTo>
                    <a:pt x="1635" y="415"/>
                    <a:pt x="1562" y="318"/>
                    <a:pt x="1464" y="269"/>
                  </a:cubicBezTo>
                  <a:cubicBezTo>
                    <a:pt x="1391" y="196"/>
                    <a:pt x="1318" y="171"/>
                    <a:pt x="1245" y="147"/>
                  </a:cubicBezTo>
                  <a:lnTo>
                    <a:pt x="1245" y="171"/>
                  </a:lnTo>
                  <a:lnTo>
                    <a:pt x="1196" y="147"/>
                  </a:lnTo>
                  <a:cubicBezTo>
                    <a:pt x="1196" y="147"/>
                    <a:pt x="1245" y="122"/>
                    <a:pt x="1245" y="122"/>
                  </a:cubicBezTo>
                  <a:cubicBezTo>
                    <a:pt x="1245" y="122"/>
                    <a:pt x="1147" y="49"/>
                    <a:pt x="10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3"/>
            <p:cNvSpPr/>
            <p:nvPr/>
          </p:nvSpPr>
          <p:spPr>
            <a:xfrm>
              <a:off x="798475" y="3083700"/>
              <a:ext cx="45750" cy="48200"/>
            </a:xfrm>
            <a:custGeom>
              <a:avLst/>
              <a:gdLst/>
              <a:ahLst/>
              <a:cxnLst/>
              <a:rect l="l" t="t" r="r" b="b"/>
              <a:pathLst>
                <a:path w="1830" h="1928" extrusionOk="0">
                  <a:moveTo>
                    <a:pt x="927" y="1"/>
                  </a:moveTo>
                  <a:lnTo>
                    <a:pt x="512" y="25"/>
                  </a:lnTo>
                  <a:lnTo>
                    <a:pt x="439" y="98"/>
                  </a:lnTo>
                  <a:lnTo>
                    <a:pt x="390" y="98"/>
                  </a:lnTo>
                  <a:cubicBezTo>
                    <a:pt x="366" y="98"/>
                    <a:pt x="342" y="122"/>
                    <a:pt x="317" y="122"/>
                  </a:cubicBezTo>
                  <a:lnTo>
                    <a:pt x="244" y="171"/>
                  </a:lnTo>
                  <a:cubicBezTo>
                    <a:pt x="206" y="190"/>
                    <a:pt x="182" y="210"/>
                    <a:pt x="162" y="229"/>
                  </a:cubicBezTo>
                  <a:lnTo>
                    <a:pt x="162" y="229"/>
                  </a:lnTo>
                  <a:cubicBezTo>
                    <a:pt x="165" y="226"/>
                    <a:pt x="168" y="223"/>
                    <a:pt x="171" y="220"/>
                  </a:cubicBezTo>
                  <a:lnTo>
                    <a:pt x="171" y="220"/>
                  </a:lnTo>
                  <a:lnTo>
                    <a:pt x="146" y="244"/>
                  </a:lnTo>
                  <a:cubicBezTo>
                    <a:pt x="152" y="239"/>
                    <a:pt x="157" y="234"/>
                    <a:pt x="162" y="229"/>
                  </a:cubicBezTo>
                  <a:lnTo>
                    <a:pt x="162" y="229"/>
                  </a:lnTo>
                  <a:cubicBezTo>
                    <a:pt x="96" y="299"/>
                    <a:pt x="72" y="369"/>
                    <a:pt x="49" y="440"/>
                  </a:cubicBezTo>
                  <a:cubicBezTo>
                    <a:pt x="49" y="464"/>
                    <a:pt x="25" y="488"/>
                    <a:pt x="0" y="513"/>
                  </a:cubicBezTo>
                  <a:lnTo>
                    <a:pt x="0" y="561"/>
                  </a:lnTo>
                  <a:lnTo>
                    <a:pt x="0" y="610"/>
                  </a:lnTo>
                  <a:cubicBezTo>
                    <a:pt x="0" y="610"/>
                    <a:pt x="49" y="635"/>
                    <a:pt x="49" y="683"/>
                  </a:cubicBezTo>
                  <a:cubicBezTo>
                    <a:pt x="73" y="708"/>
                    <a:pt x="73" y="732"/>
                    <a:pt x="98" y="757"/>
                  </a:cubicBezTo>
                  <a:cubicBezTo>
                    <a:pt x="73" y="903"/>
                    <a:pt x="98" y="1049"/>
                    <a:pt x="146" y="1196"/>
                  </a:cubicBezTo>
                  <a:cubicBezTo>
                    <a:pt x="171" y="1342"/>
                    <a:pt x="244" y="1464"/>
                    <a:pt x="317" y="1561"/>
                  </a:cubicBezTo>
                  <a:cubicBezTo>
                    <a:pt x="415" y="1708"/>
                    <a:pt x="561" y="1830"/>
                    <a:pt x="707" y="1927"/>
                  </a:cubicBezTo>
                  <a:lnTo>
                    <a:pt x="1146" y="1927"/>
                  </a:lnTo>
                  <a:cubicBezTo>
                    <a:pt x="1244" y="1854"/>
                    <a:pt x="1317" y="1781"/>
                    <a:pt x="1390" y="1732"/>
                  </a:cubicBezTo>
                  <a:cubicBezTo>
                    <a:pt x="1464" y="1708"/>
                    <a:pt x="1512" y="1659"/>
                    <a:pt x="1561" y="1586"/>
                  </a:cubicBezTo>
                  <a:lnTo>
                    <a:pt x="1561" y="1586"/>
                  </a:lnTo>
                  <a:cubicBezTo>
                    <a:pt x="1553" y="1594"/>
                    <a:pt x="1548" y="1597"/>
                    <a:pt x="1545" y="1597"/>
                  </a:cubicBezTo>
                  <a:cubicBezTo>
                    <a:pt x="1539" y="1597"/>
                    <a:pt x="1545" y="1586"/>
                    <a:pt x="1561" y="1586"/>
                  </a:cubicBezTo>
                  <a:cubicBezTo>
                    <a:pt x="1585" y="1561"/>
                    <a:pt x="1634" y="1513"/>
                    <a:pt x="1634" y="1513"/>
                  </a:cubicBezTo>
                  <a:cubicBezTo>
                    <a:pt x="1634" y="1513"/>
                    <a:pt x="1634" y="1513"/>
                    <a:pt x="1683" y="1415"/>
                  </a:cubicBezTo>
                  <a:cubicBezTo>
                    <a:pt x="1707" y="1391"/>
                    <a:pt x="1707" y="1342"/>
                    <a:pt x="1732" y="1318"/>
                  </a:cubicBezTo>
                  <a:cubicBezTo>
                    <a:pt x="1756" y="1269"/>
                    <a:pt x="1781" y="1196"/>
                    <a:pt x="1805" y="1147"/>
                  </a:cubicBezTo>
                  <a:cubicBezTo>
                    <a:pt x="1829" y="1001"/>
                    <a:pt x="1829" y="854"/>
                    <a:pt x="1781" y="708"/>
                  </a:cubicBezTo>
                  <a:cubicBezTo>
                    <a:pt x="1707" y="586"/>
                    <a:pt x="1634" y="464"/>
                    <a:pt x="1512" y="366"/>
                  </a:cubicBezTo>
                  <a:cubicBezTo>
                    <a:pt x="1464" y="342"/>
                    <a:pt x="1415" y="318"/>
                    <a:pt x="1390" y="269"/>
                  </a:cubicBezTo>
                  <a:lnTo>
                    <a:pt x="1317" y="220"/>
                  </a:lnTo>
                  <a:lnTo>
                    <a:pt x="1244" y="220"/>
                  </a:lnTo>
                  <a:cubicBezTo>
                    <a:pt x="1220" y="171"/>
                    <a:pt x="1195" y="147"/>
                    <a:pt x="1171" y="122"/>
                  </a:cubicBezTo>
                  <a:lnTo>
                    <a:pt x="1122" y="98"/>
                  </a:lnTo>
                  <a:cubicBezTo>
                    <a:pt x="1049" y="49"/>
                    <a:pt x="1000" y="25"/>
                    <a:pt x="9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3"/>
            <p:cNvSpPr/>
            <p:nvPr/>
          </p:nvSpPr>
          <p:spPr>
            <a:xfrm>
              <a:off x="802125" y="30904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3"/>
            <p:cNvSpPr/>
            <p:nvPr/>
          </p:nvSpPr>
          <p:spPr>
            <a:xfrm>
              <a:off x="713700" y="3105650"/>
              <a:ext cx="50025" cy="51850"/>
            </a:xfrm>
            <a:custGeom>
              <a:avLst/>
              <a:gdLst/>
              <a:ahLst/>
              <a:cxnLst/>
              <a:rect l="l" t="t" r="r" b="b"/>
              <a:pathLst>
                <a:path w="2001" h="2074" extrusionOk="0">
                  <a:moveTo>
                    <a:pt x="1001" y="1"/>
                  </a:moveTo>
                  <a:cubicBezTo>
                    <a:pt x="928" y="25"/>
                    <a:pt x="879" y="25"/>
                    <a:pt x="830" y="49"/>
                  </a:cubicBezTo>
                  <a:lnTo>
                    <a:pt x="684" y="123"/>
                  </a:lnTo>
                  <a:lnTo>
                    <a:pt x="660" y="123"/>
                  </a:lnTo>
                  <a:cubicBezTo>
                    <a:pt x="538" y="123"/>
                    <a:pt x="416" y="147"/>
                    <a:pt x="318" y="220"/>
                  </a:cubicBezTo>
                  <a:cubicBezTo>
                    <a:pt x="220" y="269"/>
                    <a:pt x="147" y="366"/>
                    <a:pt x="99" y="464"/>
                  </a:cubicBezTo>
                  <a:cubicBezTo>
                    <a:pt x="50" y="537"/>
                    <a:pt x="50" y="610"/>
                    <a:pt x="25" y="683"/>
                  </a:cubicBezTo>
                  <a:lnTo>
                    <a:pt x="25" y="659"/>
                  </a:lnTo>
                  <a:cubicBezTo>
                    <a:pt x="25" y="805"/>
                    <a:pt x="1" y="781"/>
                    <a:pt x="25" y="903"/>
                  </a:cubicBezTo>
                  <a:cubicBezTo>
                    <a:pt x="50" y="903"/>
                    <a:pt x="99" y="1025"/>
                    <a:pt x="123" y="1049"/>
                  </a:cubicBezTo>
                  <a:lnTo>
                    <a:pt x="196" y="1196"/>
                  </a:lnTo>
                  <a:cubicBezTo>
                    <a:pt x="220" y="1244"/>
                    <a:pt x="245" y="1293"/>
                    <a:pt x="245" y="1318"/>
                  </a:cubicBezTo>
                  <a:cubicBezTo>
                    <a:pt x="294" y="1391"/>
                    <a:pt x="367" y="1488"/>
                    <a:pt x="391" y="1537"/>
                  </a:cubicBezTo>
                  <a:cubicBezTo>
                    <a:pt x="440" y="1659"/>
                    <a:pt x="513" y="1781"/>
                    <a:pt x="586" y="1879"/>
                  </a:cubicBezTo>
                  <a:lnTo>
                    <a:pt x="586" y="2001"/>
                  </a:lnTo>
                  <a:cubicBezTo>
                    <a:pt x="660" y="1976"/>
                    <a:pt x="708" y="1927"/>
                    <a:pt x="757" y="1903"/>
                  </a:cubicBezTo>
                  <a:cubicBezTo>
                    <a:pt x="903" y="2025"/>
                    <a:pt x="1099" y="2074"/>
                    <a:pt x="1294" y="2074"/>
                  </a:cubicBezTo>
                  <a:cubicBezTo>
                    <a:pt x="1440" y="2049"/>
                    <a:pt x="1611" y="1976"/>
                    <a:pt x="1708" y="1854"/>
                  </a:cubicBezTo>
                  <a:lnTo>
                    <a:pt x="1830" y="1757"/>
                  </a:lnTo>
                  <a:lnTo>
                    <a:pt x="1928" y="1635"/>
                  </a:lnTo>
                  <a:lnTo>
                    <a:pt x="1928" y="1635"/>
                  </a:lnTo>
                  <a:cubicBezTo>
                    <a:pt x="1909" y="1653"/>
                    <a:pt x="1898" y="1661"/>
                    <a:pt x="1893" y="1661"/>
                  </a:cubicBezTo>
                  <a:cubicBezTo>
                    <a:pt x="1886" y="1661"/>
                    <a:pt x="1898" y="1640"/>
                    <a:pt x="1928" y="1610"/>
                  </a:cubicBezTo>
                  <a:cubicBezTo>
                    <a:pt x="1977" y="1513"/>
                    <a:pt x="1977" y="1488"/>
                    <a:pt x="1977" y="1488"/>
                  </a:cubicBezTo>
                  <a:lnTo>
                    <a:pt x="1977" y="1488"/>
                  </a:lnTo>
                  <a:cubicBezTo>
                    <a:pt x="1977" y="1488"/>
                    <a:pt x="1975" y="1490"/>
                    <a:pt x="1973" y="1490"/>
                  </a:cubicBezTo>
                  <a:cubicBezTo>
                    <a:pt x="1967" y="1490"/>
                    <a:pt x="1958" y="1476"/>
                    <a:pt x="1977" y="1366"/>
                  </a:cubicBezTo>
                  <a:cubicBezTo>
                    <a:pt x="2001" y="1244"/>
                    <a:pt x="2001" y="1122"/>
                    <a:pt x="1977" y="1001"/>
                  </a:cubicBezTo>
                  <a:cubicBezTo>
                    <a:pt x="1928" y="854"/>
                    <a:pt x="1855" y="732"/>
                    <a:pt x="1757" y="610"/>
                  </a:cubicBezTo>
                  <a:cubicBezTo>
                    <a:pt x="1757" y="562"/>
                    <a:pt x="1733" y="513"/>
                    <a:pt x="1708" y="464"/>
                  </a:cubicBezTo>
                  <a:lnTo>
                    <a:pt x="1659" y="391"/>
                  </a:lnTo>
                  <a:cubicBezTo>
                    <a:pt x="1659" y="391"/>
                    <a:pt x="1659" y="366"/>
                    <a:pt x="1635" y="342"/>
                  </a:cubicBezTo>
                  <a:cubicBezTo>
                    <a:pt x="1635" y="318"/>
                    <a:pt x="1611" y="293"/>
                    <a:pt x="1586" y="269"/>
                  </a:cubicBezTo>
                  <a:cubicBezTo>
                    <a:pt x="1586" y="244"/>
                    <a:pt x="1562" y="220"/>
                    <a:pt x="1562" y="220"/>
                  </a:cubicBezTo>
                  <a:cubicBezTo>
                    <a:pt x="1538" y="196"/>
                    <a:pt x="1513" y="171"/>
                    <a:pt x="1513" y="171"/>
                  </a:cubicBezTo>
                  <a:cubicBezTo>
                    <a:pt x="1464" y="123"/>
                    <a:pt x="1416" y="98"/>
                    <a:pt x="1367" y="74"/>
                  </a:cubicBezTo>
                  <a:cubicBezTo>
                    <a:pt x="1318" y="49"/>
                    <a:pt x="1245" y="25"/>
                    <a:pt x="1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23"/>
            <p:cNvSpPr/>
            <p:nvPr/>
          </p:nvSpPr>
          <p:spPr>
            <a:xfrm>
              <a:off x="790550" y="3185225"/>
              <a:ext cx="48175" cy="56225"/>
            </a:xfrm>
            <a:custGeom>
              <a:avLst/>
              <a:gdLst/>
              <a:ahLst/>
              <a:cxnLst/>
              <a:rect l="l" t="t" r="r" b="b"/>
              <a:pathLst>
                <a:path w="1927" h="2249" extrusionOk="0">
                  <a:moveTo>
                    <a:pt x="829" y="988"/>
                  </a:moveTo>
                  <a:cubicBezTo>
                    <a:pt x="829" y="988"/>
                    <a:pt x="829" y="1013"/>
                    <a:pt x="854" y="1013"/>
                  </a:cubicBezTo>
                  <a:cubicBezTo>
                    <a:pt x="854" y="1037"/>
                    <a:pt x="854" y="1037"/>
                    <a:pt x="829" y="1037"/>
                  </a:cubicBezTo>
                  <a:cubicBezTo>
                    <a:pt x="805" y="1037"/>
                    <a:pt x="829" y="1013"/>
                    <a:pt x="829" y="988"/>
                  </a:cubicBezTo>
                  <a:close/>
                  <a:moveTo>
                    <a:pt x="735" y="0"/>
                  </a:moveTo>
                  <a:cubicBezTo>
                    <a:pt x="665" y="0"/>
                    <a:pt x="598" y="13"/>
                    <a:pt x="537" y="37"/>
                  </a:cubicBezTo>
                  <a:cubicBezTo>
                    <a:pt x="366" y="135"/>
                    <a:pt x="220" y="281"/>
                    <a:pt x="171" y="452"/>
                  </a:cubicBezTo>
                  <a:lnTo>
                    <a:pt x="171" y="427"/>
                  </a:lnTo>
                  <a:cubicBezTo>
                    <a:pt x="122" y="500"/>
                    <a:pt x="98" y="598"/>
                    <a:pt x="73" y="671"/>
                  </a:cubicBezTo>
                  <a:cubicBezTo>
                    <a:pt x="73" y="720"/>
                    <a:pt x="49" y="769"/>
                    <a:pt x="49" y="817"/>
                  </a:cubicBezTo>
                  <a:cubicBezTo>
                    <a:pt x="49" y="866"/>
                    <a:pt x="49" y="939"/>
                    <a:pt x="24" y="988"/>
                  </a:cubicBezTo>
                  <a:cubicBezTo>
                    <a:pt x="0" y="1159"/>
                    <a:pt x="24" y="1354"/>
                    <a:pt x="73" y="1525"/>
                  </a:cubicBezTo>
                  <a:lnTo>
                    <a:pt x="73" y="1500"/>
                  </a:lnTo>
                  <a:cubicBezTo>
                    <a:pt x="98" y="1574"/>
                    <a:pt x="122" y="1671"/>
                    <a:pt x="122" y="1744"/>
                  </a:cubicBezTo>
                  <a:cubicBezTo>
                    <a:pt x="124" y="1742"/>
                    <a:pt x="127" y="1741"/>
                    <a:pt x="130" y="1741"/>
                  </a:cubicBezTo>
                  <a:cubicBezTo>
                    <a:pt x="159" y="1741"/>
                    <a:pt x="222" y="1844"/>
                    <a:pt x="244" y="1866"/>
                  </a:cubicBezTo>
                  <a:cubicBezTo>
                    <a:pt x="293" y="1915"/>
                    <a:pt x="342" y="1964"/>
                    <a:pt x="390" y="1988"/>
                  </a:cubicBezTo>
                  <a:cubicBezTo>
                    <a:pt x="439" y="2037"/>
                    <a:pt x="488" y="2086"/>
                    <a:pt x="561" y="2110"/>
                  </a:cubicBezTo>
                  <a:cubicBezTo>
                    <a:pt x="634" y="2159"/>
                    <a:pt x="683" y="2183"/>
                    <a:pt x="756" y="2208"/>
                  </a:cubicBezTo>
                  <a:lnTo>
                    <a:pt x="854" y="2232"/>
                  </a:lnTo>
                  <a:lnTo>
                    <a:pt x="927" y="2232"/>
                  </a:lnTo>
                  <a:cubicBezTo>
                    <a:pt x="1008" y="2242"/>
                    <a:pt x="1089" y="2248"/>
                    <a:pt x="1169" y="2248"/>
                  </a:cubicBezTo>
                  <a:cubicBezTo>
                    <a:pt x="1284" y="2248"/>
                    <a:pt x="1398" y="2236"/>
                    <a:pt x="1512" y="2208"/>
                  </a:cubicBezTo>
                  <a:lnTo>
                    <a:pt x="1659" y="2208"/>
                  </a:lnTo>
                  <a:cubicBezTo>
                    <a:pt x="1659" y="2086"/>
                    <a:pt x="1659" y="1988"/>
                    <a:pt x="1634" y="1891"/>
                  </a:cubicBezTo>
                  <a:lnTo>
                    <a:pt x="1634" y="1842"/>
                  </a:lnTo>
                  <a:cubicBezTo>
                    <a:pt x="1707" y="1793"/>
                    <a:pt x="1756" y="1720"/>
                    <a:pt x="1805" y="1622"/>
                  </a:cubicBezTo>
                  <a:cubicBezTo>
                    <a:pt x="1854" y="1549"/>
                    <a:pt x="1902" y="1427"/>
                    <a:pt x="1927" y="1330"/>
                  </a:cubicBezTo>
                  <a:lnTo>
                    <a:pt x="1927" y="1330"/>
                  </a:lnTo>
                  <a:cubicBezTo>
                    <a:pt x="1917" y="1350"/>
                    <a:pt x="1911" y="1358"/>
                    <a:pt x="1907" y="1358"/>
                  </a:cubicBezTo>
                  <a:cubicBezTo>
                    <a:pt x="1902" y="1358"/>
                    <a:pt x="1902" y="1344"/>
                    <a:pt x="1902" y="1330"/>
                  </a:cubicBezTo>
                  <a:cubicBezTo>
                    <a:pt x="1927" y="1183"/>
                    <a:pt x="1902" y="1183"/>
                    <a:pt x="1902" y="1183"/>
                  </a:cubicBezTo>
                  <a:cubicBezTo>
                    <a:pt x="1902" y="1159"/>
                    <a:pt x="1902" y="1183"/>
                    <a:pt x="1878" y="1013"/>
                  </a:cubicBezTo>
                  <a:cubicBezTo>
                    <a:pt x="1805" y="744"/>
                    <a:pt x="1659" y="500"/>
                    <a:pt x="1439" y="305"/>
                  </a:cubicBezTo>
                  <a:lnTo>
                    <a:pt x="1342" y="232"/>
                  </a:lnTo>
                  <a:lnTo>
                    <a:pt x="1220" y="159"/>
                  </a:lnTo>
                  <a:cubicBezTo>
                    <a:pt x="1171" y="135"/>
                    <a:pt x="1146" y="110"/>
                    <a:pt x="1098" y="86"/>
                  </a:cubicBezTo>
                  <a:cubicBezTo>
                    <a:pt x="1049" y="61"/>
                    <a:pt x="1000" y="37"/>
                    <a:pt x="951" y="37"/>
                  </a:cubicBezTo>
                  <a:cubicBezTo>
                    <a:pt x="878" y="13"/>
                    <a:pt x="805" y="0"/>
                    <a:pt x="7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23"/>
            <p:cNvSpPr/>
            <p:nvPr/>
          </p:nvSpPr>
          <p:spPr>
            <a:xfrm>
              <a:off x="716750" y="3227600"/>
              <a:ext cx="47600" cy="50475"/>
            </a:xfrm>
            <a:custGeom>
              <a:avLst/>
              <a:gdLst/>
              <a:ahLst/>
              <a:cxnLst/>
              <a:rect l="l" t="t" r="r" b="b"/>
              <a:pathLst>
                <a:path w="1904" h="2019" extrusionOk="0">
                  <a:moveTo>
                    <a:pt x="611" y="0"/>
                  </a:moveTo>
                  <a:cubicBezTo>
                    <a:pt x="613" y="3"/>
                    <a:pt x="616" y="6"/>
                    <a:pt x="619" y="9"/>
                  </a:cubicBezTo>
                  <a:lnTo>
                    <a:pt x="619" y="9"/>
                  </a:lnTo>
                  <a:lnTo>
                    <a:pt x="635" y="0"/>
                  </a:lnTo>
                  <a:close/>
                  <a:moveTo>
                    <a:pt x="619" y="9"/>
                  </a:moveTo>
                  <a:lnTo>
                    <a:pt x="123" y="269"/>
                  </a:lnTo>
                  <a:cubicBezTo>
                    <a:pt x="123" y="318"/>
                    <a:pt x="123" y="366"/>
                    <a:pt x="123" y="415"/>
                  </a:cubicBezTo>
                  <a:lnTo>
                    <a:pt x="123" y="683"/>
                  </a:lnTo>
                  <a:cubicBezTo>
                    <a:pt x="123" y="708"/>
                    <a:pt x="123" y="708"/>
                    <a:pt x="123" y="732"/>
                  </a:cubicBezTo>
                  <a:cubicBezTo>
                    <a:pt x="123" y="732"/>
                    <a:pt x="98" y="732"/>
                    <a:pt x="98" y="757"/>
                  </a:cubicBezTo>
                  <a:cubicBezTo>
                    <a:pt x="74" y="830"/>
                    <a:pt x="50" y="879"/>
                    <a:pt x="25" y="952"/>
                  </a:cubicBezTo>
                  <a:cubicBezTo>
                    <a:pt x="25" y="1000"/>
                    <a:pt x="1" y="1049"/>
                    <a:pt x="1" y="1074"/>
                  </a:cubicBezTo>
                  <a:cubicBezTo>
                    <a:pt x="1" y="1147"/>
                    <a:pt x="1" y="1196"/>
                    <a:pt x="1" y="1244"/>
                  </a:cubicBezTo>
                  <a:cubicBezTo>
                    <a:pt x="1" y="1464"/>
                    <a:pt x="98" y="1659"/>
                    <a:pt x="245" y="1805"/>
                  </a:cubicBezTo>
                  <a:cubicBezTo>
                    <a:pt x="318" y="1878"/>
                    <a:pt x="416" y="1952"/>
                    <a:pt x="538" y="1976"/>
                  </a:cubicBezTo>
                  <a:cubicBezTo>
                    <a:pt x="562" y="1976"/>
                    <a:pt x="562" y="2000"/>
                    <a:pt x="586" y="2000"/>
                  </a:cubicBezTo>
                  <a:cubicBezTo>
                    <a:pt x="635" y="2013"/>
                    <a:pt x="690" y="2019"/>
                    <a:pt x="745" y="2019"/>
                  </a:cubicBezTo>
                  <a:cubicBezTo>
                    <a:pt x="800" y="2019"/>
                    <a:pt x="855" y="2013"/>
                    <a:pt x="903" y="2000"/>
                  </a:cubicBezTo>
                  <a:cubicBezTo>
                    <a:pt x="1001" y="2000"/>
                    <a:pt x="1123" y="1976"/>
                    <a:pt x="1220" y="1952"/>
                  </a:cubicBezTo>
                  <a:lnTo>
                    <a:pt x="1220" y="1927"/>
                  </a:lnTo>
                  <a:cubicBezTo>
                    <a:pt x="1256" y="1909"/>
                    <a:pt x="1269" y="1905"/>
                    <a:pt x="1276" y="1905"/>
                  </a:cubicBezTo>
                  <a:cubicBezTo>
                    <a:pt x="1283" y="1905"/>
                    <a:pt x="1283" y="1910"/>
                    <a:pt x="1298" y="1910"/>
                  </a:cubicBezTo>
                  <a:cubicBezTo>
                    <a:pt x="1307" y="1910"/>
                    <a:pt x="1320" y="1908"/>
                    <a:pt x="1342" y="1903"/>
                  </a:cubicBezTo>
                  <a:cubicBezTo>
                    <a:pt x="1342" y="1830"/>
                    <a:pt x="1489" y="1830"/>
                    <a:pt x="1489" y="1781"/>
                  </a:cubicBezTo>
                  <a:cubicBezTo>
                    <a:pt x="1489" y="1781"/>
                    <a:pt x="1537" y="1757"/>
                    <a:pt x="1537" y="1757"/>
                  </a:cubicBezTo>
                  <a:cubicBezTo>
                    <a:pt x="1537" y="1760"/>
                    <a:pt x="1538" y="1761"/>
                    <a:pt x="1540" y="1761"/>
                  </a:cubicBezTo>
                  <a:cubicBezTo>
                    <a:pt x="1551" y="1761"/>
                    <a:pt x="1590" y="1704"/>
                    <a:pt x="1611" y="1683"/>
                  </a:cubicBezTo>
                  <a:cubicBezTo>
                    <a:pt x="1619" y="1675"/>
                    <a:pt x="1621" y="1673"/>
                    <a:pt x="1621" y="1673"/>
                  </a:cubicBezTo>
                  <a:cubicBezTo>
                    <a:pt x="1619" y="1673"/>
                    <a:pt x="1603" y="1683"/>
                    <a:pt x="1586" y="1683"/>
                  </a:cubicBezTo>
                  <a:lnTo>
                    <a:pt x="1635" y="1635"/>
                  </a:lnTo>
                  <a:cubicBezTo>
                    <a:pt x="1647" y="1622"/>
                    <a:pt x="1659" y="1616"/>
                    <a:pt x="1666" y="1616"/>
                  </a:cubicBezTo>
                  <a:cubicBezTo>
                    <a:pt x="1672" y="1616"/>
                    <a:pt x="1672" y="1622"/>
                    <a:pt x="1659" y="1635"/>
                  </a:cubicBezTo>
                  <a:cubicBezTo>
                    <a:pt x="1733" y="1561"/>
                    <a:pt x="1781" y="1464"/>
                    <a:pt x="1830" y="1366"/>
                  </a:cubicBezTo>
                  <a:cubicBezTo>
                    <a:pt x="1879" y="1244"/>
                    <a:pt x="1903" y="1074"/>
                    <a:pt x="1879" y="927"/>
                  </a:cubicBezTo>
                  <a:cubicBezTo>
                    <a:pt x="1855" y="781"/>
                    <a:pt x="1781" y="635"/>
                    <a:pt x="1684" y="513"/>
                  </a:cubicBezTo>
                  <a:cubicBezTo>
                    <a:pt x="1611" y="464"/>
                    <a:pt x="1537" y="415"/>
                    <a:pt x="1464" y="366"/>
                  </a:cubicBezTo>
                  <a:lnTo>
                    <a:pt x="1464" y="366"/>
                  </a:lnTo>
                  <a:cubicBezTo>
                    <a:pt x="1464" y="415"/>
                    <a:pt x="1513" y="439"/>
                    <a:pt x="1513" y="464"/>
                  </a:cubicBezTo>
                  <a:cubicBezTo>
                    <a:pt x="1489" y="439"/>
                    <a:pt x="1464" y="415"/>
                    <a:pt x="1440" y="415"/>
                  </a:cubicBezTo>
                  <a:cubicBezTo>
                    <a:pt x="1416" y="415"/>
                    <a:pt x="1367" y="342"/>
                    <a:pt x="1367" y="293"/>
                  </a:cubicBezTo>
                  <a:lnTo>
                    <a:pt x="1342" y="293"/>
                  </a:lnTo>
                  <a:lnTo>
                    <a:pt x="1342" y="269"/>
                  </a:lnTo>
                  <a:cubicBezTo>
                    <a:pt x="1294" y="244"/>
                    <a:pt x="1220" y="220"/>
                    <a:pt x="1172" y="171"/>
                  </a:cubicBezTo>
                  <a:cubicBezTo>
                    <a:pt x="1098" y="147"/>
                    <a:pt x="1050" y="147"/>
                    <a:pt x="1001" y="122"/>
                  </a:cubicBezTo>
                  <a:cubicBezTo>
                    <a:pt x="996" y="118"/>
                    <a:pt x="994" y="116"/>
                    <a:pt x="994" y="116"/>
                  </a:cubicBezTo>
                  <a:lnTo>
                    <a:pt x="994" y="116"/>
                  </a:lnTo>
                  <a:cubicBezTo>
                    <a:pt x="993" y="116"/>
                    <a:pt x="1020" y="147"/>
                    <a:pt x="1001" y="147"/>
                  </a:cubicBezTo>
                  <a:cubicBezTo>
                    <a:pt x="977" y="147"/>
                    <a:pt x="952" y="147"/>
                    <a:pt x="952" y="122"/>
                  </a:cubicBezTo>
                  <a:cubicBezTo>
                    <a:pt x="952" y="98"/>
                    <a:pt x="928" y="86"/>
                    <a:pt x="906" y="86"/>
                  </a:cubicBezTo>
                  <a:cubicBezTo>
                    <a:pt x="888" y="86"/>
                    <a:pt x="872" y="95"/>
                    <a:pt x="876" y="113"/>
                  </a:cubicBezTo>
                  <a:lnTo>
                    <a:pt x="876" y="113"/>
                  </a:lnTo>
                  <a:cubicBezTo>
                    <a:pt x="862" y="92"/>
                    <a:pt x="812" y="74"/>
                    <a:pt x="855" y="74"/>
                  </a:cubicBezTo>
                  <a:cubicBezTo>
                    <a:pt x="830" y="74"/>
                    <a:pt x="806" y="49"/>
                    <a:pt x="806" y="49"/>
                  </a:cubicBezTo>
                  <a:lnTo>
                    <a:pt x="806" y="49"/>
                  </a:lnTo>
                  <a:lnTo>
                    <a:pt x="830" y="74"/>
                  </a:lnTo>
                  <a:cubicBezTo>
                    <a:pt x="757" y="49"/>
                    <a:pt x="733" y="25"/>
                    <a:pt x="684" y="25"/>
                  </a:cubicBezTo>
                  <a:lnTo>
                    <a:pt x="708" y="49"/>
                  </a:lnTo>
                  <a:cubicBezTo>
                    <a:pt x="665" y="49"/>
                    <a:pt x="641" y="30"/>
                    <a:pt x="619" y="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23"/>
            <p:cNvSpPr/>
            <p:nvPr/>
          </p:nvSpPr>
          <p:spPr>
            <a:xfrm>
              <a:off x="646025" y="3015400"/>
              <a:ext cx="40875" cy="49050"/>
            </a:xfrm>
            <a:custGeom>
              <a:avLst/>
              <a:gdLst/>
              <a:ahLst/>
              <a:cxnLst/>
              <a:rect l="l" t="t" r="r" b="b"/>
              <a:pathLst>
                <a:path w="1635" h="1962" extrusionOk="0">
                  <a:moveTo>
                    <a:pt x="659" y="1"/>
                  </a:moveTo>
                  <a:cubicBezTo>
                    <a:pt x="513" y="25"/>
                    <a:pt x="367" y="123"/>
                    <a:pt x="269" y="220"/>
                  </a:cubicBezTo>
                  <a:cubicBezTo>
                    <a:pt x="196" y="294"/>
                    <a:pt x="147" y="367"/>
                    <a:pt x="98" y="464"/>
                  </a:cubicBezTo>
                  <a:cubicBezTo>
                    <a:pt x="50" y="586"/>
                    <a:pt x="25" y="684"/>
                    <a:pt x="25" y="806"/>
                  </a:cubicBezTo>
                  <a:cubicBezTo>
                    <a:pt x="1" y="879"/>
                    <a:pt x="1" y="952"/>
                    <a:pt x="25" y="1001"/>
                  </a:cubicBezTo>
                  <a:cubicBezTo>
                    <a:pt x="25" y="1147"/>
                    <a:pt x="74" y="1294"/>
                    <a:pt x="147" y="1415"/>
                  </a:cubicBezTo>
                  <a:cubicBezTo>
                    <a:pt x="220" y="1562"/>
                    <a:pt x="318" y="1684"/>
                    <a:pt x="464" y="1781"/>
                  </a:cubicBezTo>
                  <a:cubicBezTo>
                    <a:pt x="562" y="1879"/>
                    <a:pt x="708" y="1952"/>
                    <a:pt x="830" y="1952"/>
                  </a:cubicBezTo>
                  <a:cubicBezTo>
                    <a:pt x="860" y="1958"/>
                    <a:pt x="891" y="1961"/>
                    <a:pt x="921" y="1961"/>
                  </a:cubicBezTo>
                  <a:cubicBezTo>
                    <a:pt x="1011" y="1961"/>
                    <a:pt x="1098" y="1934"/>
                    <a:pt x="1171" y="1879"/>
                  </a:cubicBezTo>
                  <a:cubicBezTo>
                    <a:pt x="1245" y="1879"/>
                    <a:pt x="1293" y="1830"/>
                    <a:pt x="1342" y="1781"/>
                  </a:cubicBezTo>
                  <a:cubicBezTo>
                    <a:pt x="1318" y="1781"/>
                    <a:pt x="1318" y="1781"/>
                    <a:pt x="1342" y="1757"/>
                  </a:cubicBezTo>
                  <a:cubicBezTo>
                    <a:pt x="1415" y="1684"/>
                    <a:pt x="1415" y="1684"/>
                    <a:pt x="1415" y="1684"/>
                  </a:cubicBezTo>
                  <a:cubicBezTo>
                    <a:pt x="1415" y="1659"/>
                    <a:pt x="1415" y="1684"/>
                    <a:pt x="1440" y="1586"/>
                  </a:cubicBezTo>
                  <a:cubicBezTo>
                    <a:pt x="1488" y="1464"/>
                    <a:pt x="1513" y="1415"/>
                    <a:pt x="1537" y="1294"/>
                  </a:cubicBezTo>
                  <a:cubicBezTo>
                    <a:pt x="1562" y="1220"/>
                    <a:pt x="1586" y="1172"/>
                    <a:pt x="1586" y="1098"/>
                  </a:cubicBezTo>
                  <a:cubicBezTo>
                    <a:pt x="1610" y="1050"/>
                    <a:pt x="1610" y="976"/>
                    <a:pt x="1635" y="903"/>
                  </a:cubicBezTo>
                  <a:cubicBezTo>
                    <a:pt x="1635" y="830"/>
                    <a:pt x="1635" y="781"/>
                    <a:pt x="1635" y="708"/>
                  </a:cubicBezTo>
                  <a:lnTo>
                    <a:pt x="1635" y="586"/>
                  </a:lnTo>
                  <a:lnTo>
                    <a:pt x="1610" y="489"/>
                  </a:lnTo>
                  <a:cubicBezTo>
                    <a:pt x="1586" y="416"/>
                    <a:pt x="1562" y="318"/>
                    <a:pt x="1513" y="245"/>
                  </a:cubicBezTo>
                  <a:cubicBezTo>
                    <a:pt x="1440" y="147"/>
                    <a:pt x="1318" y="98"/>
                    <a:pt x="1196" y="74"/>
                  </a:cubicBezTo>
                  <a:lnTo>
                    <a:pt x="1025" y="74"/>
                  </a:lnTo>
                  <a:cubicBezTo>
                    <a:pt x="903" y="25"/>
                    <a:pt x="781" y="1"/>
                    <a:pt x="65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23"/>
            <p:cNvSpPr/>
            <p:nvPr/>
          </p:nvSpPr>
          <p:spPr>
            <a:xfrm>
              <a:off x="734450" y="3011150"/>
              <a:ext cx="40250" cy="58550"/>
            </a:xfrm>
            <a:custGeom>
              <a:avLst/>
              <a:gdLst/>
              <a:ahLst/>
              <a:cxnLst/>
              <a:rect l="l" t="t" r="r" b="b"/>
              <a:pathLst>
                <a:path w="1610" h="2342" extrusionOk="0">
                  <a:moveTo>
                    <a:pt x="708" y="0"/>
                  </a:moveTo>
                  <a:lnTo>
                    <a:pt x="98" y="171"/>
                  </a:lnTo>
                  <a:cubicBezTo>
                    <a:pt x="49" y="342"/>
                    <a:pt x="0" y="512"/>
                    <a:pt x="25" y="707"/>
                  </a:cubicBezTo>
                  <a:cubicBezTo>
                    <a:pt x="25" y="829"/>
                    <a:pt x="25" y="976"/>
                    <a:pt x="73" y="1098"/>
                  </a:cubicBezTo>
                  <a:cubicBezTo>
                    <a:pt x="122" y="1293"/>
                    <a:pt x="195" y="1488"/>
                    <a:pt x="293" y="1659"/>
                  </a:cubicBezTo>
                  <a:cubicBezTo>
                    <a:pt x="390" y="1854"/>
                    <a:pt x="537" y="2000"/>
                    <a:pt x="732" y="2122"/>
                  </a:cubicBezTo>
                  <a:cubicBezTo>
                    <a:pt x="756" y="2171"/>
                    <a:pt x="805" y="2220"/>
                    <a:pt x="854" y="2244"/>
                  </a:cubicBezTo>
                  <a:cubicBezTo>
                    <a:pt x="842" y="2232"/>
                    <a:pt x="842" y="2226"/>
                    <a:pt x="845" y="2226"/>
                  </a:cubicBezTo>
                  <a:cubicBezTo>
                    <a:pt x="848" y="2226"/>
                    <a:pt x="854" y="2232"/>
                    <a:pt x="854" y="2244"/>
                  </a:cubicBezTo>
                  <a:cubicBezTo>
                    <a:pt x="911" y="2272"/>
                    <a:pt x="923" y="2279"/>
                    <a:pt x="928" y="2279"/>
                  </a:cubicBezTo>
                  <a:cubicBezTo>
                    <a:pt x="931" y="2279"/>
                    <a:pt x="929" y="2275"/>
                    <a:pt x="940" y="2275"/>
                  </a:cubicBezTo>
                  <a:cubicBezTo>
                    <a:pt x="951" y="2275"/>
                    <a:pt x="974" y="2278"/>
                    <a:pt x="1025" y="2293"/>
                  </a:cubicBezTo>
                  <a:lnTo>
                    <a:pt x="1147" y="2342"/>
                  </a:lnTo>
                  <a:lnTo>
                    <a:pt x="1537" y="2122"/>
                  </a:lnTo>
                  <a:cubicBezTo>
                    <a:pt x="1586" y="1951"/>
                    <a:pt x="1610" y="1756"/>
                    <a:pt x="1610" y="1585"/>
                  </a:cubicBezTo>
                  <a:cubicBezTo>
                    <a:pt x="1586" y="1439"/>
                    <a:pt x="1537" y="1293"/>
                    <a:pt x="1512" y="1171"/>
                  </a:cubicBezTo>
                  <a:cubicBezTo>
                    <a:pt x="1464" y="1073"/>
                    <a:pt x="1415" y="1000"/>
                    <a:pt x="1366" y="927"/>
                  </a:cubicBezTo>
                  <a:cubicBezTo>
                    <a:pt x="1342" y="903"/>
                    <a:pt x="1293" y="854"/>
                    <a:pt x="1220" y="781"/>
                  </a:cubicBezTo>
                  <a:cubicBezTo>
                    <a:pt x="1220" y="781"/>
                    <a:pt x="1220" y="756"/>
                    <a:pt x="1220" y="756"/>
                  </a:cubicBezTo>
                  <a:cubicBezTo>
                    <a:pt x="1220" y="659"/>
                    <a:pt x="1171" y="610"/>
                    <a:pt x="1147" y="537"/>
                  </a:cubicBezTo>
                  <a:cubicBezTo>
                    <a:pt x="1122" y="464"/>
                    <a:pt x="1098" y="415"/>
                    <a:pt x="1073" y="390"/>
                  </a:cubicBezTo>
                  <a:cubicBezTo>
                    <a:pt x="1049" y="342"/>
                    <a:pt x="1000" y="293"/>
                    <a:pt x="976" y="220"/>
                  </a:cubicBezTo>
                  <a:cubicBezTo>
                    <a:pt x="976" y="220"/>
                    <a:pt x="951" y="195"/>
                    <a:pt x="951" y="195"/>
                  </a:cubicBezTo>
                  <a:cubicBezTo>
                    <a:pt x="878" y="122"/>
                    <a:pt x="805" y="49"/>
                    <a:pt x="70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05" name="Google Shape;805;p23"/>
          <p:cNvGrpSpPr/>
          <p:nvPr/>
        </p:nvGrpSpPr>
        <p:grpSpPr>
          <a:xfrm>
            <a:off x="-255452" y="443417"/>
            <a:ext cx="1472608" cy="781361"/>
            <a:chOff x="238125" y="2760550"/>
            <a:chExt cx="528650" cy="280500"/>
          </a:xfrm>
        </p:grpSpPr>
        <p:sp>
          <p:nvSpPr>
            <p:cNvPr id="806" name="Google Shape;806;p23"/>
            <p:cNvSpPr/>
            <p:nvPr/>
          </p:nvSpPr>
          <p:spPr>
            <a:xfrm>
              <a:off x="274700" y="3020300"/>
              <a:ext cx="1850" cy="9150"/>
            </a:xfrm>
            <a:custGeom>
              <a:avLst/>
              <a:gdLst/>
              <a:ahLst/>
              <a:cxnLst/>
              <a:rect l="l" t="t" r="r" b="b"/>
              <a:pathLst>
                <a:path w="74" h="366" extrusionOk="0">
                  <a:moveTo>
                    <a:pt x="74" y="0"/>
                  </a:moveTo>
                  <a:cubicBezTo>
                    <a:pt x="25" y="122"/>
                    <a:pt x="0" y="244"/>
                    <a:pt x="0" y="366"/>
                  </a:cubicBezTo>
                  <a:cubicBezTo>
                    <a:pt x="49" y="244"/>
                    <a:pt x="74" y="122"/>
                    <a:pt x="7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23"/>
            <p:cNvSpPr/>
            <p:nvPr/>
          </p:nvSpPr>
          <p:spPr>
            <a:xfrm>
              <a:off x="277125" y="302030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8" name="Google Shape;808;p23"/>
            <p:cNvGrpSpPr/>
            <p:nvPr/>
          </p:nvGrpSpPr>
          <p:grpSpPr>
            <a:xfrm>
              <a:off x="238125" y="2760550"/>
              <a:ext cx="528650" cy="279275"/>
              <a:chOff x="238125" y="2760550"/>
              <a:chExt cx="528650" cy="279275"/>
            </a:xfrm>
          </p:grpSpPr>
          <p:sp>
            <p:nvSpPr>
              <p:cNvPr id="809" name="Google Shape;809;p23"/>
              <p:cNvSpPr/>
              <p:nvPr/>
            </p:nvSpPr>
            <p:spPr>
              <a:xfrm>
                <a:off x="238125" y="2760550"/>
                <a:ext cx="528650" cy="278050"/>
              </a:xfrm>
              <a:custGeom>
                <a:avLst/>
                <a:gdLst/>
                <a:ahLst/>
                <a:cxnLst/>
                <a:rect l="l" t="t" r="r" b="b"/>
                <a:pathLst>
                  <a:path w="21146" h="11122" extrusionOk="0">
                    <a:moveTo>
                      <a:pt x="11622" y="1778"/>
                    </a:moveTo>
                    <a:lnTo>
                      <a:pt x="11622" y="1778"/>
                    </a:lnTo>
                    <a:cubicBezTo>
                      <a:pt x="11627" y="1780"/>
                      <a:pt x="11631" y="1781"/>
                      <a:pt x="11634" y="1781"/>
                    </a:cubicBezTo>
                    <a:cubicBezTo>
                      <a:pt x="11630" y="1780"/>
                      <a:pt x="11626" y="1779"/>
                      <a:pt x="11622" y="1778"/>
                    </a:cubicBezTo>
                    <a:close/>
                    <a:moveTo>
                      <a:pt x="15975" y="3512"/>
                    </a:moveTo>
                    <a:cubicBezTo>
                      <a:pt x="15975" y="3515"/>
                      <a:pt x="15978" y="3517"/>
                      <a:pt x="15983" y="3518"/>
                    </a:cubicBezTo>
                    <a:lnTo>
                      <a:pt x="15983" y="3518"/>
                    </a:lnTo>
                    <a:cubicBezTo>
                      <a:pt x="15980" y="3516"/>
                      <a:pt x="15978" y="3514"/>
                      <a:pt x="15975" y="3512"/>
                    </a:cubicBezTo>
                    <a:close/>
                    <a:moveTo>
                      <a:pt x="1524" y="10118"/>
                    </a:moveTo>
                    <a:cubicBezTo>
                      <a:pt x="1528" y="10118"/>
                      <a:pt x="1532" y="10119"/>
                      <a:pt x="1537" y="10122"/>
                    </a:cubicBezTo>
                    <a:lnTo>
                      <a:pt x="1508" y="10266"/>
                    </a:lnTo>
                    <a:lnTo>
                      <a:pt x="1508" y="10266"/>
                    </a:lnTo>
                    <a:cubicBezTo>
                      <a:pt x="1519" y="10173"/>
                      <a:pt x="1503" y="10118"/>
                      <a:pt x="1524" y="10118"/>
                    </a:cubicBezTo>
                    <a:close/>
                    <a:moveTo>
                      <a:pt x="10756" y="0"/>
                    </a:moveTo>
                    <a:lnTo>
                      <a:pt x="10756" y="0"/>
                    </a:lnTo>
                    <a:cubicBezTo>
                      <a:pt x="10902" y="24"/>
                      <a:pt x="10853" y="49"/>
                      <a:pt x="10731" y="49"/>
                    </a:cubicBezTo>
                    <a:cubicBezTo>
                      <a:pt x="10549" y="24"/>
                      <a:pt x="10451" y="18"/>
                      <a:pt x="10399" y="18"/>
                    </a:cubicBezTo>
                    <a:cubicBezTo>
                      <a:pt x="10347" y="18"/>
                      <a:pt x="10341" y="24"/>
                      <a:pt x="10341" y="24"/>
                    </a:cubicBezTo>
                    <a:lnTo>
                      <a:pt x="9927" y="24"/>
                    </a:lnTo>
                    <a:cubicBezTo>
                      <a:pt x="9024" y="24"/>
                      <a:pt x="8146" y="171"/>
                      <a:pt x="7317" y="463"/>
                    </a:cubicBezTo>
                    <a:cubicBezTo>
                      <a:pt x="6512" y="756"/>
                      <a:pt x="5756" y="1146"/>
                      <a:pt x="5073" y="1634"/>
                    </a:cubicBezTo>
                    <a:cubicBezTo>
                      <a:pt x="4757" y="1926"/>
                      <a:pt x="4319" y="2243"/>
                      <a:pt x="4050" y="2535"/>
                    </a:cubicBezTo>
                    <a:lnTo>
                      <a:pt x="4050" y="2535"/>
                    </a:lnTo>
                    <a:cubicBezTo>
                      <a:pt x="3877" y="2706"/>
                      <a:pt x="3369" y="3198"/>
                      <a:pt x="2927" y="3756"/>
                    </a:cubicBezTo>
                    <a:cubicBezTo>
                      <a:pt x="2537" y="4195"/>
                      <a:pt x="2195" y="4658"/>
                      <a:pt x="1902" y="5171"/>
                    </a:cubicBezTo>
                    <a:lnTo>
                      <a:pt x="1951" y="5097"/>
                    </a:lnTo>
                    <a:lnTo>
                      <a:pt x="1951" y="5097"/>
                    </a:lnTo>
                    <a:cubicBezTo>
                      <a:pt x="1829" y="5317"/>
                      <a:pt x="1683" y="5536"/>
                      <a:pt x="1512" y="5707"/>
                    </a:cubicBezTo>
                    <a:cubicBezTo>
                      <a:pt x="1610" y="5707"/>
                      <a:pt x="1463" y="6049"/>
                      <a:pt x="1390" y="6171"/>
                    </a:cubicBezTo>
                    <a:cubicBezTo>
                      <a:pt x="1341" y="6268"/>
                      <a:pt x="1268" y="6439"/>
                      <a:pt x="1219" y="6634"/>
                    </a:cubicBezTo>
                    <a:cubicBezTo>
                      <a:pt x="1146" y="6805"/>
                      <a:pt x="1073" y="7024"/>
                      <a:pt x="1000" y="7171"/>
                    </a:cubicBezTo>
                    <a:lnTo>
                      <a:pt x="976" y="7146"/>
                    </a:lnTo>
                    <a:cubicBezTo>
                      <a:pt x="902" y="7439"/>
                      <a:pt x="683" y="7975"/>
                      <a:pt x="634" y="8171"/>
                    </a:cubicBezTo>
                    <a:cubicBezTo>
                      <a:pt x="390" y="8780"/>
                      <a:pt x="220" y="9390"/>
                      <a:pt x="146" y="10049"/>
                    </a:cubicBezTo>
                    <a:cubicBezTo>
                      <a:pt x="146" y="10049"/>
                      <a:pt x="98" y="10146"/>
                      <a:pt x="73" y="10244"/>
                    </a:cubicBezTo>
                    <a:lnTo>
                      <a:pt x="24" y="10390"/>
                    </a:lnTo>
                    <a:lnTo>
                      <a:pt x="0" y="10463"/>
                    </a:lnTo>
                    <a:lnTo>
                      <a:pt x="0" y="10536"/>
                    </a:lnTo>
                    <a:cubicBezTo>
                      <a:pt x="195" y="10658"/>
                      <a:pt x="390" y="10756"/>
                      <a:pt x="610" y="10805"/>
                    </a:cubicBezTo>
                    <a:cubicBezTo>
                      <a:pt x="691" y="10836"/>
                      <a:pt x="776" y="10851"/>
                      <a:pt x="859" y="10851"/>
                    </a:cubicBezTo>
                    <a:cubicBezTo>
                      <a:pt x="1102" y="10851"/>
                      <a:pt x="1336" y="10723"/>
                      <a:pt x="1463" y="10488"/>
                    </a:cubicBezTo>
                    <a:lnTo>
                      <a:pt x="1488" y="10512"/>
                    </a:lnTo>
                    <a:cubicBezTo>
                      <a:pt x="1488" y="10488"/>
                      <a:pt x="1488" y="10463"/>
                      <a:pt x="1488" y="10439"/>
                    </a:cubicBezTo>
                    <a:lnTo>
                      <a:pt x="1488" y="10366"/>
                    </a:lnTo>
                    <a:cubicBezTo>
                      <a:pt x="1491" y="10356"/>
                      <a:pt x="1493" y="10346"/>
                      <a:pt x="1495" y="10337"/>
                    </a:cubicBezTo>
                    <a:lnTo>
                      <a:pt x="1495" y="10337"/>
                    </a:lnTo>
                    <a:cubicBezTo>
                      <a:pt x="1509" y="10287"/>
                      <a:pt x="1518" y="10268"/>
                      <a:pt x="1524" y="10268"/>
                    </a:cubicBezTo>
                    <a:cubicBezTo>
                      <a:pt x="1537" y="10268"/>
                      <a:pt x="1537" y="10344"/>
                      <a:pt x="1537" y="10390"/>
                    </a:cubicBezTo>
                    <a:cubicBezTo>
                      <a:pt x="1561" y="10317"/>
                      <a:pt x="1561" y="10244"/>
                      <a:pt x="1585" y="10171"/>
                    </a:cubicBezTo>
                    <a:cubicBezTo>
                      <a:pt x="1585" y="10166"/>
                      <a:pt x="1584" y="10164"/>
                      <a:pt x="1583" y="10164"/>
                    </a:cubicBezTo>
                    <a:cubicBezTo>
                      <a:pt x="1577" y="10164"/>
                      <a:pt x="1561" y="10200"/>
                      <a:pt x="1561" y="10219"/>
                    </a:cubicBezTo>
                    <a:cubicBezTo>
                      <a:pt x="1537" y="10097"/>
                      <a:pt x="1561" y="10000"/>
                      <a:pt x="1585" y="9878"/>
                    </a:cubicBezTo>
                    <a:cubicBezTo>
                      <a:pt x="1634" y="9683"/>
                      <a:pt x="1634" y="9878"/>
                      <a:pt x="1683" y="9658"/>
                    </a:cubicBezTo>
                    <a:cubicBezTo>
                      <a:pt x="1976" y="8536"/>
                      <a:pt x="2415" y="7463"/>
                      <a:pt x="3000" y="6488"/>
                    </a:cubicBezTo>
                    <a:cubicBezTo>
                      <a:pt x="3024" y="6488"/>
                      <a:pt x="3000" y="6488"/>
                      <a:pt x="3000" y="6512"/>
                    </a:cubicBezTo>
                    <a:cubicBezTo>
                      <a:pt x="3073" y="6366"/>
                      <a:pt x="3146" y="6219"/>
                      <a:pt x="3244" y="6073"/>
                    </a:cubicBezTo>
                    <a:cubicBezTo>
                      <a:pt x="3317" y="5927"/>
                      <a:pt x="3415" y="5805"/>
                      <a:pt x="3488" y="5658"/>
                    </a:cubicBezTo>
                    <a:cubicBezTo>
                      <a:pt x="3512" y="5610"/>
                      <a:pt x="3561" y="5585"/>
                      <a:pt x="3610" y="5561"/>
                    </a:cubicBezTo>
                    <a:cubicBezTo>
                      <a:pt x="3585" y="5561"/>
                      <a:pt x="3658" y="5488"/>
                      <a:pt x="3732" y="5341"/>
                    </a:cubicBezTo>
                    <a:cubicBezTo>
                      <a:pt x="3829" y="5219"/>
                      <a:pt x="3951" y="5024"/>
                      <a:pt x="4097" y="4854"/>
                    </a:cubicBezTo>
                    <a:cubicBezTo>
                      <a:pt x="4244" y="4683"/>
                      <a:pt x="4390" y="4512"/>
                      <a:pt x="4512" y="4366"/>
                    </a:cubicBezTo>
                    <a:cubicBezTo>
                      <a:pt x="4610" y="4244"/>
                      <a:pt x="4707" y="4171"/>
                      <a:pt x="4707" y="4146"/>
                    </a:cubicBezTo>
                    <a:lnTo>
                      <a:pt x="4683" y="4098"/>
                    </a:lnTo>
                    <a:cubicBezTo>
                      <a:pt x="4927" y="3854"/>
                      <a:pt x="4805" y="4073"/>
                      <a:pt x="5000" y="3829"/>
                    </a:cubicBezTo>
                    <a:cubicBezTo>
                      <a:pt x="5049" y="3732"/>
                      <a:pt x="5122" y="3658"/>
                      <a:pt x="5219" y="3585"/>
                    </a:cubicBezTo>
                    <a:cubicBezTo>
                      <a:pt x="5317" y="3537"/>
                      <a:pt x="5390" y="3463"/>
                      <a:pt x="5463" y="3366"/>
                    </a:cubicBezTo>
                    <a:cubicBezTo>
                      <a:pt x="5463" y="3366"/>
                      <a:pt x="5553" y="3312"/>
                      <a:pt x="5578" y="3312"/>
                    </a:cubicBezTo>
                    <a:cubicBezTo>
                      <a:pt x="5583" y="3312"/>
                      <a:pt x="5585" y="3314"/>
                      <a:pt x="5585" y="3317"/>
                    </a:cubicBezTo>
                    <a:cubicBezTo>
                      <a:pt x="5585" y="3244"/>
                      <a:pt x="5707" y="3195"/>
                      <a:pt x="5780" y="3122"/>
                    </a:cubicBezTo>
                    <a:cubicBezTo>
                      <a:pt x="5780" y="3114"/>
                      <a:pt x="5775" y="3111"/>
                      <a:pt x="5767" y="3111"/>
                    </a:cubicBezTo>
                    <a:cubicBezTo>
                      <a:pt x="5751" y="3111"/>
                      <a:pt x="5723" y="3122"/>
                      <a:pt x="5707" y="3122"/>
                    </a:cubicBezTo>
                    <a:lnTo>
                      <a:pt x="5780" y="3049"/>
                    </a:lnTo>
                    <a:lnTo>
                      <a:pt x="5878" y="2976"/>
                    </a:lnTo>
                    <a:cubicBezTo>
                      <a:pt x="5905" y="2967"/>
                      <a:pt x="5925" y="2961"/>
                      <a:pt x="5937" y="2961"/>
                    </a:cubicBezTo>
                    <a:cubicBezTo>
                      <a:pt x="5959" y="2961"/>
                      <a:pt x="5958" y="2978"/>
                      <a:pt x="5927" y="3024"/>
                    </a:cubicBezTo>
                    <a:lnTo>
                      <a:pt x="6171" y="2829"/>
                    </a:lnTo>
                    <a:lnTo>
                      <a:pt x="6561" y="2585"/>
                    </a:lnTo>
                    <a:cubicBezTo>
                      <a:pt x="6902" y="2390"/>
                      <a:pt x="7268" y="2220"/>
                      <a:pt x="7634" y="2073"/>
                    </a:cubicBezTo>
                    <a:cubicBezTo>
                      <a:pt x="7975" y="1927"/>
                      <a:pt x="8341" y="1829"/>
                      <a:pt x="8732" y="1756"/>
                    </a:cubicBezTo>
                    <a:cubicBezTo>
                      <a:pt x="8878" y="1707"/>
                      <a:pt x="9024" y="1707"/>
                      <a:pt x="9171" y="1683"/>
                    </a:cubicBezTo>
                    <a:lnTo>
                      <a:pt x="9463" y="1659"/>
                    </a:lnTo>
                    <a:cubicBezTo>
                      <a:pt x="9390" y="1634"/>
                      <a:pt x="9219" y="1659"/>
                      <a:pt x="9146" y="1610"/>
                    </a:cubicBezTo>
                    <a:cubicBezTo>
                      <a:pt x="9219" y="1585"/>
                      <a:pt x="9274" y="1585"/>
                      <a:pt x="9320" y="1585"/>
                    </a:cubicBezTo>
                    <a:cubicBezTo>
                      <a:pt x="9366" y="1585"/>
                      <a:pt x="9402" y="1585"/>
                      <a:pt x="9439" y="1561"/>
                    </a:cubicBezTo>
                    <a:cubicBezTo>
                      <a:pt x="9488" y="1610"/>
                      <a:pt x="9561" y="1610"/>
                      <a:pt x="9658" y="1610"/>
                    </a:cubicBezTo>
                    <a:cubicBezTo>
                      <a:pt x="9732" y="1610"/>
                      <a:pt x="9829" y="1634"/>
                      <a:pt x="9902" y="1659"/>
                    </a:cubicBezTo>
                    <a:lnTo>
                      <a:pt x="9951" y="1610"/>
                    </a:lnTo>
                    <a:lnTo>
                      <a:pt x="10024" y="1659"/>
                    </a:lnTo>
                    <a:lnTo>
                      <a:pt x="10488" y="1659"/>
                    </a:lnTo>
                    <a:lnTo>
                      <a:pt x="10853" y="1707"/>
                    </a:lnTo>
                    <a:cubicBezTo>
                      <a:pt x="11117" y="1707"/>
                      <a:pt x="11381" y="1731"/>
                      <a:pt x="11622" y="1778"/>
                    </a:cubicBezTo>
                    <a:lnTo>
                      <a:pt x="11622" y="1778"/>
                    </a:lnTo>
                    <a:cubicBezTo>
                      <a:pt x="11593" y="1769"/>
                      <a:pt x="11549" y="1732"/>
                      <a:pt x="11634" y="1732"/>
                    </a:cubicBezTo>
                    <a:cubicBezTo>
                      <a:pt x="11634" y="1781"/>
                      <a:pt x="11902" y="1732"/>
                      <a:pt x="11951" y="1805"/>
                    </a:cubicBezTo>
                    <a:cubicBezTo>
                      <a:pt x="12016" y="1805"/>
                      <a:pt x="12168" y="1848"/>
                      <a:pt x="12233" y="1848"/>
                    </a:cubicBezTo>
                    <a:cubicBezTo>
                      <a:pt x="12265" y="1848"/>
                      <a:pt x="12276" y="1837"/>
                      <a:pt x="12244" y="1805"/>
                    </a:cubicBezTo>
                    <a:lnTo>
                      <a:pt x="12244" y="1805"/>
                    </a:lnTo>
                    <a:cubicBezTo>
                      <a:pt x="12292" y="1829"/>
                      <a:pt x="12366" y="1854"/>
                      <a:pt x="12414" y="1878"/>
                    </a:cubicBezTo>
                    <a:cubicBezTo>
                      <a:pt x="12463" y="1902"/>
                      <a:pt x="12488" y="1902"/>
                      <a:pt x="12414" y="1902"/>
                    </a:cubicBezTo>
                    <a:cubicBezTo>
                      <a:pt x="12488" y="1927"/>
                      <a:pt x="12561" y="1951"/>
                      <a:pt x="12658" y="1976"/>
                    </a:cubicBezTo>
                    <a:lnTo>
                      <a:pt x="12536" y="1927"/>
                    </a:lnTo>
                    <a:lnTo>
                      <a:pt x="12536" y="1927"/>
                    </a:lnTo>
                    <a:cubicBezTo>
                      <a:pt x="12683" y="1951"/>
                      <a:pt x="12805" y="2000"/>
                      <a:pt x="12902" y="2024"/>
                    </a:cubicBezTo>
                    <a:cubicBezTo>
                      <a:pt x="13024" y="2073"/>
                      <a:pt x="13122" y="2098"/>
                      <a:pt x="13219" y="2098"/>
                    </a:cubicBezTo>
                    <a:lnTo>
                      <a:pt x="13122" y="2049"/>
                    </a:lnTo>
                    <a:lnTo>
                      <a:pt x="13122" y="2049"/>
                    </a:lnTo>
                    <a:cubicBezTo>
                      <a:pt x="13292" y="2098"/>
                      <a:pt x="13439" y="2146"/>
                      <a:pt x="13488" y="2220"/>
                    </a:cubicBezTo>
                    <a:lnTo>
                      <a:pt x="13414" y="2195"/>
                    </a:lnTo>
                    <a:lnTo>
                      <a:pt x="13317" y="2195"/>
                    </a:lnTo>
                    <a:cubicBezTo>
                      <a:pt x="13463" y="2220"/>
                      <a:pt x="13561" y="2268"/>
                      <a:pt x="13683" y="2317"/>
                    </a:cubicBezTo>
                    <a:cubicBezTo>
                      <a:pt x="13805" y="2366"/>
                      <a:pt x="13902" y="2390"/>
                      <a:pt x="14024" y="2439"/>
                    </a:cubicBezTo>
                    <a:lnTo>
                      <a:pt x="13902" y="2415"/>
                    </a:lnTo>
                    <a:lnTo>
                      <a:pt x="13902" y="2415"/>
                    </a:lnTo>
                    <a:cubicBezTo>
                      <a:pt x="13975" y="2439"/>
                      <a:pt x="14146" y="2488"/>
                      <a:pt x="14341" y="2585"/>
                    </a:cubicBezTo>
                    <a:cubicBezTo>
                      <a:pt x="14439" y="2610"/>
                      <a:pt x="14561" y="2683"/>
                      <a:pt x="14658" y="2732"/>
                    </a:cubicBezTo>
                    <a:cubicBezTo>
                      <a:pt x="14780" y="2780"/>
                      <a:pt x="14878" y="2829"/>
                      <a:pt x="15000" y="2902"/>
                    </a:cubicBezTo>
                    <a:cubicBezTo>
                      <a:pt x="15219" y="3024"/>
                      <a:pt x="15439" y="3146"/>
                      <a:pt x="15634" y="3268"/>
                    </a:cubicBezTo>
                    <a:cubicBezTo>
                      <a:pt x="15805" y="3366"/>
                      <a:pt x="15926" y="3463"/>
                      <a:pt x="16024" y="3512"/>
                    </a:cubicBezTo>
                    <a:lnTo>
                      <a:pt x="15926" y="3390"/>
                    </a:lnTo>
                    <a:lnTo>
                      <a:pt x="16048" y="3439"/>
                    </a:lnTo>
                    <a:cubicBezTo>
                      <a:pt x="16094" y="3462"/>
                      <a:pt x="16118" y="3485"/>
                      <a:pt x="16161" y="3507"/>
                    </a:cubicBezTo>
                    <a:lnTo>
                      <a:pt x="16161" y="3507"/>
                    </a:lnTo>
                    <a:cubicBezTo>
                      <a:pt x="16155" y="3506"/>
                      <a:pt x="16147" y="3505"/>
                      <a:pt x="16138" y="3505"/>
                    </a:cubicBezTo>
                    <a:cubicBezTo>
                      <a:pt x="16097" y="3505"/>
                      <a:pt x="16029" y="3519"/>
                      <a:pt x="15995" y="3519"/>
                    </a:cubicBezTo>
                    <a:cubicBezTo>
                      <a:pt x="15990" y="3519"/>
                      <a:pt x="15986" y="3519"/>
                      <a:pt x="15983" y="3518"/>
                    </a:cubicBezTo>
                    <a:lnTo>
                      <a:pt x="15983" y="3518"/>
                    </a:lnTo>
                    <a:cubicBezTo>
                      <a:pt x="16516" y="3956"/>
                      <a:pt x="16977" y="4441"/>
                      <a:pt x="17390" y="4976"/>
                    </a:cubicBezTo>
                    <a:cubicBezTo>
                      <a:pt x="17804" y="5488"/>
                      <a:pt x="18170" y="6073"/>
                      <a:pt x="18439" y="6683"/>
                    </a:cubicBezTo>
                    <a:cubicBezTo>
                      <a:pt x="18471" y="6770"/>
                      <a:pt x="18470" y="6794"/>
                      <a:pt x="18456" y="6794"/>
                    </a:cubicBezTo>
                    <a:cubicBezTo>
                      <a:pt x="18440" y="6794"/>
                      <a:pt x="18403" y="6756"/>
                      <a:pt x="18390" y="6756"/>
                    </a:cubicBezTo>
                    <a:cubicBezTo>
                      <a:pt x="18512" y="6975"/>
                      <a:pt x="18487" y="6829"/>
                      <a:pt x="18561" y="7024"/>
                    </a:cubicBezTo>
                    <a:cubicBezTo>
                      <a:pt x="18568" y="7047"/>
                      <a:pt x="18569" y="7056"/>
                      <a:pt x="18565" y="7056"/>
                    </a:cubicBezTo>
                    <a:cubicBezTo>
                      <a:pt x="18556" y="7056"/>
                      <a:pt x="18528" y="7017"/>
                      <a:pt x="18512" y="7000"/>
                    </a:cubicBezTo>
                    <a:lnTo>
                      <a:pt x="18512" y="7000"/>
                    </a:lnTo>
                    <a:cubicBezTo>
                      <a:pt x="18561" y="7097"/>
                      <a:pt x="18585" y="7171"/>
                      <a:pt x="18609" y="7171"/>
                    </a:cubicBezTo>
                    <a:cubicBezTo>
                      <a:pt x="18561" y="7049"/>
                      <a:pt x="18634" y="7097"/>
                      <a:pt x="18658" y="7024"/>
                    </a:cubicBezTo>
                    <a:lnTo>
                      <a:pt x="18707" y="7171"/>
                    </a:lnTo>
                    <a:cubicBezTo>
                      <a:pt x="18731" y="7219"/>
                      <a:pt x="18756" y="7293"/>
                      <a:pt x="18756" y="7293"/>
                    </a:cubicBezTo>
                    <a:lnTo>
                      <a:pt x="18731" y="7293"/>
                    </a:lnTo>
                    <a:cubicBezTo>
                      <a:pt x="18829" y="7414"/>
                      <a:pt x="18902" y="7536"/>
                      <a:pt x="18951" y="7683"/>
                    </a:cubicBezTo>
                    <a:cubicBezTo>
                      <a:pt x="19122" y="8146"/>
                      <a:pt x="19243" y="8634"/>
                      <a:pt x="19365" y="9122"/>
                    </a:cubicBezTo>
                    <a:cubicBezTo>
                      <a:pt x="19341" y="9122"/>
                      <a:pt x="19317" y="9024"/>
                      <a:pt x="19268" y="8927"/>
                    </a:cubicBezTo>
                    <a:lnTo>
                      <a:pt x="19268" y="8927"/>
                    </a:lnTo>
                    <a:cubicBezTo>
                      <a:pt x="19292" y="9000"/>
                      <a:pt x="19317" y="9073"/>
                      <a:pt x="19317" y="9146"/>
                    </a:cubicBezTo>
                    <a:cubicBezTo>
                      <a:pt x="19317" y="9126"/>
                      <a:pt x="19319" y="9118"/>
                      <a:pt x="19322" y="9118"/>
                    </a:cubicBezTo>
                    <a:cubicBezTo>
                      <a:pt x="19336" y="9118"/>
                      <a:pt x="19374" y="9263"/>
                      <a:pt x="19386" y="9263"/>
                    </a:cubicBezTo>
                    <a:cubicBezTo>
                      <a:pt x="19388" y="9263"/>
                      <a:pt x="19390" y="9257"/>
                      <a:pt x="19390" y="9244"/>
                    </a:cubicBezTo>
                    <a:cubicBezTo>
                      <a:pt x="19536" y="9585"/>
                      <a:pt x="19536" y="10049"/>
                      <a:pt x="19658" y="10341"/>
                    </a:cubicBezTo>
                    <a:cubicBezTo>
                      <a:pt x="19683" y="10341"/>
                      <a:pt x="20024" y="10488"/>
                      <a:pt x="20390" y="10610"/>
                    </a:cubicBezTo>
                    <a:cubicBezTo>
                      <a:pt x="20715" y="10749"/>
                      <a:pt x="21039" y="10866"/>
                      <a:pt x="21112" y="10877"/>
                    </a:cubicBezTo>
                    <a:lnTo>
                      <a:pt x="21112" y="10877"/>
                    </a:lnTo>
                    <a:cubicBezTo>
                      <a:pt x="21109" y="10846"/>
                      <a:pt x="21104" y="10814"/>
                      <a:pt x="21097" y="10780"/>
                    </a:cubicBezTo>
                    <a:lnTo>
                      <a:pt x="21048" y="10780"/>
                    </a:lnTo>
                    <a:cubicBezTo>
                      <a:pt x="21000" y="10536"/>
                      <a:pt x="21073" y="10707"/>
                      <a:pt x="21048" y="10463"/>
                    </a:cubicBezTo>
                    <a:cubicBezTo>
                      <a:pt x="21097" y="10463"/>
                      <a:pt x="21122" y="10683"/>
                      <a:pt x="21146" y="10878"/>
                    </a:cubicBezTo>
                    <a:cubicBezTo>
                      <a:pt x="21146" y="10731"/>
                      <a:pt x="21146" y="10585"/>
                      <a:pt x="21097" y="10439"/>
                    </a:cubicBezTo>
                    <a:cubicBezTo>
                      <a:pt x="21097" y="10268"/>
                      <a:pt x="21146" y="10439"/>
                      <a:pt x="21122" y="10244"/>
                    </a:cubicBezTo>
                    <a:cubicBezTo>
                      <a:pt x="21073" y="10073"/>
                      <a:pt x="21048" y="9902"/>
                      <a:pt x="21048" y="9732"/>
                    </a:cubicBezTo>
                    <a:cubicBezTo>
                      <a:pt x="21000" y="9317"/>
                      <a:pt x="20853" y="9122"/>
                      <a:pt x="20804" y="8732"/>
                    </a:cubicBezTo>
                    <a:lnTo>
                      <a:pt x="20804" y="8732"/>
                    </a:lnTo>
                    <a:lnTo>
                      <a:pt x="20829" y="8780"/>
                    </a:lnTo>
                    <a:cubicBezTo>
                      <a:pt x="20829" y="8634"/>
                      <a:pt x="20731" y="8390"/>
                      <a:pt x="20682" y="8146"/>
                    </a:cubicBezTo>
                    <a:cubicBezTo>
                      <a:pt x="20682" y="8188"/>
                      <a:pt x="20682" y="8231"/>
                      <a:pt x="20673" y="8231"/>
                    </a:cubicBezTo>
                    <a:cubicBezTo>
                      <a:pt x="20666" y="8231"/>
                      <a:pt x="20654" y="8208"/>
                      <a:pt x="20634" y="8146"/>
                    </a:cubicBezTo>
                    <a:cubicBezTo>
                      <a:pt x="20585" y="7878"/>
                      <a:pt x="20512" y="7707"/>
                      <a:pt x="20463" y="7488"/>
                    </a:cubicBezTo>
                    <a:lnTo>
                      <a:pt x="20414" y="7414"/>
                    </a:lnTo>
                    <a:cubicBezTo>
                      <a:pt x="20390" y="7366"/>
                      <a:pt x="20365" y="7317"/>
                      <a:pt x="20365" y="7317"/>
                    </a:cubicBezTo>
                    <a:cubicBezTo>
                      <a:pt x="20048" y="6390"/>
                      <a:pt x="19609" y="5512"/>
                      <a:pt x="19073" y="4707"/>
                    </a:cubicBezTo>
                    <a:cubicBezTo>
                      <a:pt x="18756" y="4219"/>
                      <a:pt x="18390" y="3756"/>
                      <a:pt x="18000" y="3341"/>
                    </a:cubicBezTo>
                    <a:cubicBezTo>
                      <a:pt x="17707" y="3024"/>
                      <a:pt x="17414" y="2756"/>
                      <a:pt x="17122" y="2512"/>
                    </a:cubicBezTo>
                    <a:lnTo>
                      <a:pt x="17146" y="2512"/>
                    </a:lnTo>
                    <a:cubicBezTo>
                      <a:pt x="16780" y="2220"/>
                      <a:pt x="16414" y="1951"/>
                      <a:pt x="16024" y="1707"/>
                    </a:cubicBezTo>
                    <a:cubicBezTo>
                      <a:pt x="15536" y="1390"/>
                      <a:pt x="15048" y="1146"/>
                      <a:pt x="14512" y="927"/>
                    </a:cubicBezTo>
                    <a:cubicBezTo>
                      <a:pt x="13561" y="512"/>
                      <a:pt x="12561" y="268"/>
                      <a:pt x="11561" y="146"/>
                    </a:cubicBezTo>
                    <a:cubicBezTo>
                      <a:pt x="11292" y="73"/>
                      <a:pt x="11024" y="24"/>
                      <a:pt x="10756" y="0"/>
                    </a:cubicBezTo>
                    <a:close/>
                    <a:moveTo>
                      <a:pt x="21112" y="10877"/>
                    </a:moveTo>
                    <a:cubicBezTo>
                      <a:pt x="21122" y="10958"/>
                      <a:pt x="21122" y="11034"/>
                      <a:pt x="21122" y="11122"/>
                    </a:cubicBezTo>
                    <a:cubicBezTo>
                      <a:pt x="21122" y="11049"/>
                      <a:pt x="21122" y="10951"/>
                      <a:pt x="21122" y="10878"/>
                    </a:cubicBezTo>
                    <a:cubicBezTo>
                      <a:pt x="21119" y="10878"/>
                      <a:pt x="21116" y="10878"/>
                      <a:pt x="21112" y="1087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0" name="Google Shape;810;p23"/>
              <p:cNvSpPr/>
              <p:nvPr/>
            </p:nvSpPr>
            <p:spPr>
              <a:xfrm>
                <a:off x="338100" y="3028825"/>
                <a:ext cx="2475" cy="6725"/>
              </a:xfrm>
              <a:custGeom>
                <a:avLst/>
                <a:gdLst/>
                <a:ahLst/>
                <a:cxnLst/>
                <a:rect l="l" t="t" r="r" b="b"/>
                <a:pathLst>
                  <a:path w="99" h="269" extrusionOk="0">
                    <a:moveTo>
                      <a:pt x="98" y="0"/>
                    </a:moveTo>
                    <a:cubicBezTo>
                      <a:pt x="50" y="74"/>
                      <a:pt x="1" y="171"/>
                      <a:pt x="1" y="269"/>
                    </a:cubicBezTo>
                    <a:cubicBezTo>
                      <a:pt x="50" y="196"/>
                      <a:pt x="74" y="98"/>
                      <a:pt x="9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1" name="Google Shape;811;p23"/>
              <p:cNvSpPr/>
              <p:nvPr/>
            </p:nvSpPr>
            <p:spPr>
              <a:xfrm>
                <a:off x="340550" y="302882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23"/>
              <p:cNvSpPr/>
              <p:nvPr/>
            </p:nvSpPr>
            <p:spPr>
              <a:xfrm>
                <a:off x="302750" y="2832500"/>
                <a:ext cx="398800" cy="207325"/>
              </a:xfrm>
              <a:custGeom>
                <a:avLst/>
                <a:gdLst/>
                <a:ahLst/>
                <a:cxnLst/>
                <a:rect l="l" t="t" r="r" b="b"/>
                <a:pathLst>
                  <a:path w="15952" h="8293" extrusionOk="0">
                    <a:moveTo>
                      <a:pt x="8594" y="1702"/>
                    </a:moveTo>
                    <a:cubicBezTo>
                      <a:pt x="8599" y="1705"/>
                      <a:pt x="8605" y="1707"/>
                      <a:pt x="8610" y="1707"/>
                    </a:cubicBezTo>
                    <a:cubicBezTo>
                      <a:pt x="8604" y="1705"/>
                      <a:pt x="8599" y="1704"/>
                      <a:pt x="8594" y="1702"/>
                    </a:cubicBezTo>
                    <a:close/>
                    <a:moveTo>
                      <a:pt x="4624" y="2600"/>
                    </a:moveTo>
                    <a:cubicBezTo>
                      <a:pt x="4619" y="2604"/>
                      <a:pt x="4614" y="2607"/>
                      <a:pt x="4610" y="2610"/>
                    </a:cubicBezTo>
                    <a:cubicBezTo>
                      <a:pt x="4616" y="2607"/>
                      <a:pt x="4621" y="2603"/>
                      <a:pt x="4624" y="2600"/>
                    </a:cubicBezTo>
                    <a:close/>
                    <a:moveTo>
                      <a:pt x="11683" y="2951"/>
                    </a:moveTo>
                    <a:cubicBezTo>
                      <a:pt x="11683" y="2954"/>
                      <a:pt x="11685" y="2956"/>
                      <a:pt x="11690" y="2956"/>
                    </a:cubicBezTo>
                    <a:lnTo>
                      <a:pt x="11690" y="2956"/>
                    </a:lnTo>
                    <a:cubicBezTo>
                      <a:pt x="11687" y="2954"/>
                      <a:pt x="11685" y="2953"/>
                      <a:pt x="11683" y="2951"/>
                    </a:cubicBezTo>
                    <a:close/>
                    <a:moveTo>
                      <a:pt x="1415" y="3829"/>
                    </a:moveTo>
                    <a:lnTo>
                      <a:pt x="1391" y="3878"/>
                    </a:lnTo>
                    <a:lnTo>
                      <a:pt x="1391" y="3878"/>
                    </a:lnTo>
                    <a:cubicBezTo>
                      <a:pt x="1398" y="3862"/>
                      <a:pt x="1406" y="3847"/>
                      <a:pt x="1414" y="3831"/>
                    </a:cubicBezTo>
                    <a:lnTo>
                      <a:pt x="1414" y="3831"/>
                    </a:lnTo>
                    <a:cubicBezTo>
                      <a:pt x="1414" y="3830"/>
                      <a:pt x="1415" y="3830"/>
                      <a:pt x="1415" y="3829"/>
                    </a:cubicBezTo>
                    <a:close/>
                    <a:moveTo>
                      <a:pt x="2596" y="5025"/>
                    </a:moveTo>
                    <a:cubicBezTo>
                      <a:pt x="2595" y="5026"/>
                      <a:pt x="2595" y="5027"/>
                      <a:pt x="2594" y="5028"/>
                    </a:cubicBezTo>
                    <a:lnTo>
                      <a:pt x="2594" y="5028"/>
                    </a:lnTo>
                    <a:cubicBezTo>
                      <a:pt x="2596" y="5026"/>
                      <a:pt x="2597" y="5025"/>
                      <a:pt x="2596" y="5025"/>
                    </a:cubicBezTo>
                    <a:close/>
                    <a:moveTo>
                      <a:pt x="2594" y="5028"/>
                    </a:moveTo>
                    <a:cubicBezTo>
                      <a:pt x="2591" y="5031"/>
                      <a:pt x="2586" y="5037"/>
                      <a:pt x="2586" y="5049"/>
                    </a:cubicBezTo>
                    <a:cubicBezTo>
                      <a:pt x="2588" y="5042"/>
                      <a:pt x="2591" y="5035"/>
                      <a:pt x="2594" y="5028"/>
                    </a:cubicBezTo>
                    <a:close/>
                    <a:moveTo>
                      <a:pt x="1505" y="7629"/>
                    </a:moveTo>
                    <a:cubicBezTo>
                      <a:pt x="1507" y="7629"/>
                      <a:pt x="1509" y="7631"/>
                      <a:pt x="1512" y="7634"/>
                    </a:cubicBezTo>
                    <a:lnTo>
                      <a:pt x="1499" y="7728"/>
                    </a:lnTo>
                    <a:lnTo>
                      <a:pt x="1499" y="7728"/>
                    </a:lnTo>
                    <a:cubicBezTo>
                      <a:pt x="1502" y="7664"/>
                      <a:pt x="1497" y="7629"/>
                      <a:pt x="1505" y="7629"/>
                    </a:cubicBezTo>
                    <a:close/>
                    <a:moveTo>
                      <a:pt x="8000" y="0"/>
                    </a:moveTo>
                    <a:cubicBezTo>
                      <a:pt x="8098" y="0"/>
                      <a:pt x="8049" y="24"/>
                      <a:pt x="7976" y="24"/>
                    </a:cubicBezTo>
                    <a:cubicBezTo>
                      <a:pt x="7878" y="16"/>
                      <a:pt x="7813" y="14"/>
                      <a:pt x="7770" y="14"/>
                    </a:cubicBezTo>
                    <a:cubicBezTo>
                      <a:pt x="7683" y="14"/>
                      <a:pt x="7683" y="24"/>
                      <a:pt x="7683" y="24"/>
                    </a:cubicBezTo>
                    <a:cubicBezTo>
                      <a:pt x="7683" y="24"/>
                      <a:pt x="7659" y="49"/>
                      <a:pt x="7366" y="73"/>
                    </a:cubicBezTo>
                    <a:cubicBezTo>
                      <a:pt x="7195" y="73"/>
                      <a:pt x="6927" y="98"/>
                      <a:pt x="6586" y="146"/>
                    </a:cubicBezTo>
                    <a:cubicBezTo>
                      <a:pt x="6415" y="171"/>
                      <a:pt x="6220" y="220"/>
                      <a:pt x="6025" y="244"/>
                    </a:cubicBezTo>
                    <a:lnTo>
                      <a:pt x="5439" y="415"/>
                    </a:lnTo>
                    <a:lnTo>
                      <a:pt x="4903" y="634"/>
                    </a:lnTo>
                    <a:cubicBezTo>
                      <a:pt x="4708" y="707"/>
                      <a:pt x="4561" y="780"/>
                      <a:pt x="4415" y="854"/>
                    </a:cubicBezTo>
                    <a:cubicBezTo>
                      <a:pt x="4269" y="927"/>
                      <a:pt x="4147" y="1000"/>
                      <a:pt x="4025" y="1073"/>
                    </a:cubicBezTo>
                    <a:lnTo>
                      <a:pt x="3756" y="1244"/>
                    </a:lnTo>
                    <a:cubicBezTo>
                      <a:pt x="3515" y="1485"/>
                      <a:pt x="3178" y="1679"/>
                      <a:pt x="2982" y="1920"/>
                    </a:cubicBezTo>
                    <a:lnTo>
                      <a:pt x="2982" y="1920"/>
                    </a:lnTo>
                    <a:cubicBezTo>
                      <a:pt x="2672" y="2207"/>
                      <a:pt x="2385" y="2494"/>
                      <a:pt x="2122" y="2805"/>
                    </a:cubicBezTo>
                    <a:cubicBezTo>
                      <a:pt x="2049" y="2927"/>
                      <a:pt x="1951" y="3024"/>
                      <a:pt x="1878" y="3122"/>
                    </a:cubicBezTo>
                    <a:cubicBezTo>
                      <a:pt x="1781" y="3244"/>
                      <a:pt x="1708" y="3341"/>
                      <a:pt x="1659" y="3439"/>
                    </a:cubicBezTo>
                    <a:cubicBezTo>
                      <a:pt x="1550" y="3570"/>
                      <a:pt x="1480" y="3700"/>
                      <a:pt x="1414" y="3831"/>
                    </a:cubicBezTo>
                    <a:lnTo>
                      <a:pt x="1414" y="3831"/>
                    </a:lnTo>
                    <a:cubicBezTo>
                      <a:pt x="1268" y="4146"/>
                      <a:pt x="1244" y="4073"/>
                      <a:pt x="1098" y="4293"/>
                    </a:cubicBezTo>
                    <a:cubicBezTo>
                      <a:pt x="1171" y="4293"/>
                      <a:pt x="1073" y="4561"/>
                      <a:pt x="1049" y="4658"/>
                    </a:cubicBezTo>
                    <a:cubicBezTo>
                      <a:pt x="976" y="4805"/>
                      <a:pt x="878" y="5146"/>
                      <a:pt x="781" y="5390"/>
                    </a:cubicBezTo>
                    <a:lnTo>
                      <a:pt x="756" y="5390"/>
                    </a:lnTo>
                    <a:cubicBezTo>
                      <a:pt x="708" y="5585"/>
                      <a:pt x="561" y="6000"/>
                      <a:pt x="512" y="6122"/>
                    </a:cubicBezTo>
                    <a:cubicBezTo>
                      <a:pt x="464" y="6268"/>
                      <a:pt x="366" y="6512"/>
                      <a:pt x="293" y="6732"/>
                    </a:cubicBezTo>
                    <a:cubicBezTo>
                      <a:pt x="220" y="6975"/>
                      <a:pt x="171" y="7219"/>
                      <a:pt x="147" y="7463"/>
                    </a:cubicBezTo>
                    <a:lnTo>
                      <a:pt x="0" y="7780"/>
                    </a:lnTo>
                    <a:lnTo>
                      <a:pt x="0" y="7829"/>
                    </a:lnTo>
                    <a:cubicBezTo>
                      <a:pt x="171" y="7951"/>
                      <a:pt x="366" y="8024"/>
                      <a:pt x="586" y="8073"/>
                    </a:cubicBezTo>
                    <a:cubicBezTo>
                      <a:pt x="706" y="8113"/>
                      <a:pt x="843" y="8141"/>
                      <a:pt x="975" y="8141"/>
                    </a:cubicBezTo>
                    <a:cubicBezTo>
                      <a:pt x="1163" y="8141"/>
                      <a:pt x="1339" y="8084"/>
                      <a:pt x="1439" y="7927"/>
                    </a:cubicBezTo>
                    <a:lnTo>
                      <a:pt x="1464" y="7927"/>
                    </a:lnTo>
                    <a:lnTo>
                      <a:pt x="1488" y="7829"/>
                    </a:lnTo>
                    <a:cubicBezTo>
                      <a:pt x="1492" y="7808"/>
                      <a:pt x="1494" y="7788"/>
                      <a:pt x="1496" y="7770"/>
                    </a:cubicBezTo>
                    <a:lnTo>
                      <a:pt x="1496" y="7770"/>
                    </a:lnTo>
                    <a:cubicBezTo>
                      <a:pt x="1500" y="7753"/>
                      <a:pt x="1504" y="7746"/>
                      <a:pt x="1507" y="7746"/>
                    </a:cubicBezTo>
                    <a:cubicBezTo>
                      <a:pt x="1516" y="7746"/>
                      <a:pt x="1521" y="7798"/>
                      <a:pt x="1537" y="7829"/>
                    </a:cubicBezTo>
                    <a:cubicBezTo>
                      <a:pt x="1537" y="7780"/>
                      <a:pt x="1561" y="7732"/>
                      <a:pt x="1586" y="7683"/>
                    </a:cubicBezTo>
                    <a:cubicBezTo>
                      <a:pt x="1586" y="7678"/>
                      <a:pt x="1585" y="7676"/>
                      <a:pt x="1583" y="7676"/>
                    </a:cubicBezTo>
                    <a:cubicBezTo>
                      <a:pt x="1576" y="7676"/>
                      <a:pt x="1557" y="7712"/>
                      <a:pt x="1537" y="7732"/>
                    </a:cubicBezTo>
                    <a:cubicBezTo>
                      <a:pt x="1537" y="7634"/>
                      <a:pt x="1537" y="7536"/>
                      <a:pt x="1561" y="7463"/>
                    </a:cubicBezTo>
                    <a:cubicBezTo>
                      <a:pt x="1610" y="7341"/>
                      <a:pt x="1634" y="7463"/>
                      <a:pt x="1659" y="7317"/>
                    </a:cubicBezTo>
                    <a:cubicBezTo>
                      <a:pt x="1878" y="6512"/>
                      <a:pt x="2195" y="5756"/>
                      <a:pt x="2586" y="5024"/>
                    </a:cubicBezTo>
                    <a:cubicBezTo>
                      <a:pt x="2591" y="5024"/>
                      <a:pt x="2594" y="5024"/>
                      <a:pt x="2596" y="5025"/>
                    </a:cubicBezTo>
                    <a:lnTo>
                      <a:pt x="2596" y="5025"/>
                    </a:lnTo>
                    <a:cubicBezTo>
                      <a:pt x="2644" y="4914"/>
                      <a:pt x="2711" y="4824"/>
                      <a:pt x="2756" y="4756"/>
                    </a:cubicBezTo>
                    <a:cubicBezTo>
                      <a:pt x="2805" y="4658"/>
                      <a:pt x="2854" y="4536"/>
                      <a:pt x="2927" y="4439"/>
                    </a:cubicBezTo>
                    <a:cubicBezTo>
                      <a:pt x="2951" y="4415"/>
                      <a:pt x="2976" y="4390"/>
                      <a:pt x="3025" y="4390"/>
                    </a:cubicBezTo>
                    <a:cubicBezTo>
                      <a:pt x="3025" y="4341"/>
                      <a:pt x="3073" y="4268"/>
                      <a:pt x="3098" y="4219"/>
                    </a:cubicBezTo>
                    <a:lnTo>
                      <a:pt x="3220" y="4073"/>
                    </a:lnTo>
                    <a:cubicBezTo>
                      <a:pt x="3244" y="4000"/>
                      <a:pt x="3293" y="3951"/>
                      <a:pt x="3342" y="3878"/>
                    </a:cubicBezTo>
                    <a:cubicBezTo>
                      <a:pt x="3439" y="3756"/>
                      <a:pt x="3537" y="3658"/>
                      <a:pt x="3634" y="3537"/>
                    </a:cubicBezTo>
                    <a:cubicBezTo>
                      <a:pt x="3683" y="3463"/>
                      <a:pt x="3756" y="3415"/>
                      <a:pt x="3756" y="3390"/>
                    </a:cubicBezTo>
                    <a:lnTo>
                      <a:pt x="3732" y="3341"/>
                    </a:lnTo>
                    <a:cubicBezTo>
                      <a:pt x="3805" y="3256"/>
                      <a:pt x="3823" y="3256"/>
                      <a:pt x="3845" y="3256"/>
                    </a:cubicBezTo>
                    <a:cubicBezTo>
                      <a:pt x="3866" y="3256"/>
                      <a:pt x="3890" y="3256"/>
                      <a:pt x="3976" y="3171"/>
                    </a:cubicBezTo>
                    <a:cubicBezTo>
                      <a:pt x="3976" y="3049"/>
                      <a:pt x="4244" y="2927"/>
                      <a:pt x="4269" y="2854"/>
                    </a:cubicBezTo>
                    <a:cubicBezTo>
                      <a:pt x="4269" y="2854"/>
                      <a:pt x="4331" y="2822"/>
                      <a:pt x="4356" y="2822"/>
                    </a:cubicBezTo>
                    <a:cubicBezTo>
                      <a:pt x="4362" y="2822"/>
                      <a:pt x="4366" y="2824"/>
                      <a:pt x="4366" y="2829"/>
                    </a:cubicBezTo>
                    <a:cubicBezTo>
                      <a:pt x="4366" y="2756"/>
                      <a:pt x="4464" y="2732"/>
                      <a:pt x="4488" y="2683"/>
                    </a:cubicBezTo>
                    <a:cubicBezTo>
                      <a:pt x="4504" y="2667"/>
                      <a:pt x="4507" y="2661"/>
                      <a:pt x="4503" y="2661"/>
                    </a:cubicBezTo>
                    <a:cubicBezTo>
                      <a:pt x="4496" y="2661"/>
                      <a:pt x="4464" y="2683"/>
                      <a:pt x="4464" y="2683"/>
                    </a:cubicBezTo>
                    <a:lnTo>
                      <a:pt x="4561" y="2585"/>
                    </a:lnTo>
                    <a:cubicBezTo>
                      <a:pt x="4575" y="2578"/>
                      <a:pt x="4590" y="2575"/>
                      <a:pt x="4602" y="2575"/>
                    </a:cubicBezTo>
                    <a:cubicBezTo>
                      <a:pt x="4625" y="2575"/>
                      <a:pt x="4639" y="2587"/>
                      <a:pt x="4624" y="2600"/>
                    </a:cubicBezTo>
                    <a:lnTo>
                      <a:pt x="4624" y="2600"/>
                    </a:lnTo>
                    <a:cubicBezTo>
                      <a:pt x="4704" y="2549"/>
                      <a:pt x="4866" y="2456"/>
                      <a:pt x="5049" y="2341"/>
                    </a:cubicBezTo>
                    <a:cubicBezTo>
                      <a:pt x="5293" y="2219"/>
                      <a:pt x="5537" y="2098"/>
                      <a:pt x="5805" y="2000"/>
                    </a:cubicBezTo>
                    <a:cubicBezTo>
                      <a:pt x="5878" y="1976"/>
                      <a:pt x="5927" y="1951"/>
                      <a:pt x="6000" y="1927"/>
                    </a:cubicBezTo>
                    <a:lnTo>
                      <a:pt x="6195" y="1878"/>
                    </a:lnTo>
                    <a:cubicBezTo>
                      <a:pt x="6317" y="1829"/>
                      <a:pt x="6464" y="1805"/>
                      <a:pt x="6586" y="1780"/>
                    </a:cubicBezTo>
                    <a:lnTo>
                      <a:pt x="6756" y="1756"/>
                    </a:lnTo>
                    <a:lnTo>
                      <a:pt x="6903" y="1732"/>
                    </a:lnTo>
                    <a:cubicBezTo>
                      <a:pt x="7000" y="1732"/>
                      <a:pt x="7073" y="1707"/>
                      <a:pt x="7122" y="1707"/>
                    </a:cubicBezTo>
                    <a:cubicBezTo>
                      <a:pt x="7098" y="1683"/>
                      <a:pt x="7049" y="1683"/>
                      <a:pt x="7000" y="1683"/>
                    </a:cubicBezTo>
                    <a:cubicBezTo>
                      <a:pt x="6951" y="1683"/>
                      <a:pt x="6903" y="1683"/>
                      <a:pt x="6878" y="1659"/>
                    </a:cubicBezTo>
                    <a:cubicBezTo>
                      <a:pt x="6939" y="1634"/>
                      <a:pt x="6982" y="1634"/>
                      <a:pt x="7015" y="1634"/>
                    </a:cubicBezTo>
                    <a:cubicBezTo>
                      <a:pt x="7049" y="1634"/>
                      <a:pt x="7073" y="1634"/>
                      <a:pt x="7098" y="1610"/>
                    </a:cubicBezTo>
                    <a:cubicBezTo>
                      <a:pt x="7122" y="1646"/>
                      <a:pt x="7183" y="1646"/>
                      <a:pt x="7250" y="1646"/>
                    </a:cubicBezTo>
                    <a:cubicBezTo>
                      <a:pt x="7317" y="1646"/>
                      <a:pt x="7390" y="1646"/>
                      <a:pt x="7439" y="1683"/>
                    </a:cubicBezTo>
                    <a:lnTo>
                      <a:pt x="7464" y="1659"/>
                    </a:lnTo>
                    <a:lnTo>
                      <a:pt x="7537" y="1683"/>
                    </a:lnTo>
                    <a:cubicBezTo>
                      <a:pt x="7634" y="1659"/>
                      <a:pt x="7732" y="1659"/>
                      <a:pt x="7829" y="1659"/>
                    </a:cubicBezTo>
                    <a:cubicBezTo>
                      <a:pt x="7903" y="1659"/>
                      <a:pt x="8000" y="1683"/>
                      <a:pt x="8098" y="1683"/>
                    </a:cubicBezTo>
                    <a:lnTo>
                      <a:pt x="8390" y="1683"/>
                    </a:lnTo>
                    <a:cubicBezTo>
                      <a:pt x="8458" y="1683"/>
                      <a:pt x="8526" y="1683"/>
                      <a:pt x="8594" y="1702"/>
                    </a:cubicBezTo>
                    <a:lnTo>
                      <a:pt x="8594" y="1702"/>
                    </a:lnTo>
                    <a:cubicBezTo>
                      <a:pt x="8571" y="1690"/>
                      <a:pt x="8551" y="1659"/>
                      <a:pt x="8610" y="1659"/>
                    </a:cubicBezTo>
                    <a:cubicBezTo>
                      <a:pt x="8610" y="1683"/>
                      <a:pt x="8659" y="1683"/>
                      <a:pt x="8707" y="1683"/>
                    </a:cubicBezTo>
                    <a:cubicBezTo>
                      <a:pt x="8756" y="1683"/>
                      <a:pt x="8805" y="1683"/>
                      <a:pt x="8829" y="1707"/>
                    </a:cubicBezTo>
                    <a:cubicBezTo>
                      <a:pt x="8878" y="1707"/>
                      <a:pt x="8981" y="1740"/>
                      <a:pt x="9030" y="1740"/>
                    </a:cubicBezTo>
                    <a:cubicBezTo>
                      <a:pt x="9053" y="1740"/>
                      <a:pt x="9064" y="1733"/>
                      <a:pt x="9052" y="1712"/>
                    </a:cubicBezTo>
                    <a:lnTo>
                      <a:pt x="9052" y="1712"/>
                    </a:lnTo>
                    <a:cubicBezTo>
                      <a:pt x="9086" y="1759"/>
                      <a:pt x="9264" y="1805"/>
                      <a:pt x="9146" y="1805"/>
                    </a:cubicBezTo>
                    <a:cubicBezTo>
                      <a:pt x="9195" y="1829"/>
                      <a:pt x="9244" y="1854"/>
                      <a:pt x="9317" y="1854"/>
                    </a:cubicBezTo>
                    <a:lnTo>
                      <a:pt x="9244" y="1805"/>
                    </a:lnTo>
                    <a:lnTo>
                      <a:pt x="9244" y="1805"/>
                    </a:lnTo>
                    <a:cubicBezTo>
                      <a:pt x="9439" y="1854"/>
                      <a:pt x="9537" y="1951"/>
                      <a:pt x="9707" y="1951"/>
                    </a:cubicBezTo>
                    <a:lnTo>
                      <a:pt x="9634" y="1902"/>
                    </a:lnTo>
                    <a:lnTo>
                      <a:pt x="9634" y="1902"/>
                    </a:lnTo>
                    <a:cubicBezTo>
                      <a:pt x="9756" y="1927"/>
                      <a:pt x="9854" y="1976"/>
                      <a:pt x="9903" y="2049"/>
                    </a:cubicBezTo>
                    <a:lnTo>
                      <a:pt x="9756" y="2024"/>
                    </a:lnTo>
                    <a:lnTo>
                      <a:pt x="9756" y="2024"/>
                    </a:lnTo>
                    <a:lnTo>
                      <a:pt x="10024" y="2122"/>
                    </a:lnTo>
                    <a:cubicBezTo>
                      <a:pt x="10098" y="2146"/>
                      <a:pt x="10171" y="2171"/>
                      <a:pt x="10268" y="2195"/>
                    </a:cubicBezTo>
                    <a:lnTo>
                      <a:pt x="10195" y="2171"/>
                    </a:lnTo>
                    <a:lnTo>
                      <a:pt x="10195" y="2171"/>
                    </a:lnTo>
                    <a:cubicBezTo>
                      <a:pt x="10488" y="2244"/>
                      <a:pt x="10732" y="2366"/>
                      <a:pt x="11000" y="2488"/>
                    </a:cubicBezTo>
                    <a:cubicBezTo>
                      <a:pt x="11317" y="2683"/>
                      <a:pt x="11634" y="2878"/>
                      <a:pt x="11732" y="2927"/>
                    </a:cubicBezTo>
                    <a:lnTo>
                      <a:pt x="11683" y="2829"/>
                    </a:lnTo>
                    <a:lnTo>
                      <a:pt x="11854" y="2902"/>
                    </a:lnTo>
                    <a:cubicBezTo>
                      <a:pt x="11833" y="2902"/>
                      <a:pt x="11722" y="2956"/>
                      <a:pt x="11691" y="2956"/>
                    </a:cubicBezTo>
                    <a:cubicBezTo>
                      <a:pt x="11691" y="2956"/>
                      <a:pt x="11690" y="2956"/>
                      <a:pt x="11690" y="2956"/>
                    </a:cubicBezTo>
                    <a:lnTo>
                      <a:pt x="11690" y="2956"/>
                    </a:lnTo>
                    <a:cubicBezTo>
                      <a:pt x="12077" y="3248"/>
                      <a:pt x="12416" y="3587"/>
                      <a:pt x="12732" y="3951"/>
                    </a:cubicBezTo>
                    <a:cubicBezTo>
                      <a:pt x="13049" y="4341"/>
                      <a:pt x="13317" y="4756"/>
                      <a:pt x="13537" y="5171"/>
                    </a:cubicBezTo>
                    <a:cubicBezTo>
                      <a:pt x="13561" y="5244"/>
                      <a:pt x="13549" y="5262"/>
                      <a:pt x="13531" y="5262"/>
                    </a:cubicBezTo>
                    <a:cubicBezTo>
                      <a:pt x="13512" y="5262"/>
                      <a:pt x="13488" y="5244"/>
                      <a:pt x="13488" y="5244"/>
                    </a:cubicBezTo>
                    <a:lnTo>
                      <a:pt x="13488" y="5244"/>
                    </a:lnTo>
                    <a:cubicBezTo>
                      <a:pt x="13561" y="5390"/>
                      <a:pt x="13561" y="5293"/>
                      <a:pt x="13610" y="5439"/>
                    </a:cubicBezTo>
                    <a:cubicBezTo>
                      <a:pt x="13610" y="5447"/>
                      <a:pt x="13607" y="5450"/>
                      <a:pt x="13603" y="5450"/>
                    </a:cubicBezTo>
                    <a:cubicBezTo>
                      <a:pt x="13594" y="5450"/>
                      <a:pt x="13577" y="5439"/>
                      <a:pt x="13561" y="5439"/>
                    </a:cubicBezTo>
                    <a:cubicBezTo>
                      <a:pt x="13610" y="5488"/>
                      <a:pt x="13610" y="5561"/>
                      <a:pt x="13634" y="5561"/>
                    </a:cubicBezTo>
                    <a:cubicBezTo>
                      <a:pt x="13610" y="5463"/>
                      <a:pt x="13683" y="5488"/>
                      <a:pt x="13707" y="5439"/>
                    </a:cubicBezTo>
                    <a:lnTo>
                      <a:pt x="13732" y="5512"/>
                    </a:lnTo>
                    <a:cubicBezTo>
                      <a:pt x="13756" y="5561"/>
                      <a:pt x="13781" y="5610"/>
                      <a:pt x="13781" y="5610"/>
                    </a:cubicBezTo>
                    <a:lnTo>
                      <a:pt x="13732" y="5610"/>
                    </a:lnTo>
                    <a:cubicBezTo>
                      <a:pt x="13756" y="5658"/>
                      <a:pt x="13878" y="5683"/>
                      <a:pt x="13927" y="5878"/>
                    </a:cubicBezTo>
                    <a:cubicBezTo>
                      <a:pt x="14049" y="6195"/>
                      <a:pt x="14146" y="6536"/>
                      <a:pt x="14244" y="6878"/>
                    </a:cubicBezTo>
                    <a:cubicBezTo>
                      <a:pt x="14220" y="6878"/>
                      <a:pt x="14195" y="6805"/>
                      <a:pt x="14171" y="6756"/>
                    </a:cubicBezTo>
                    <a:lnTo>
                      <a:pt x="14171" y="6756"/>
                    </a:lnTo>
                    <a:cubicBezTo>
                      <a:pt x="14171" y="6805"/>
                      <a:pt x="14195" y="6854"/>
                      <a:pt x="14195" y="6902"/>
                    </a:cubicBezTo>
                    <a:cubicBezTo>
                      <a:pt x="14195" y="6886"/>
                      <a:pt x="14197" y="6879"/>
                      <a:pt x="14199" y="6879"/>
                    </a:cubicBezTo>
                    <a:cubicBezTo>
                      <a:pt x="14209" y="6879"/>
                      <a:pt x="14234" y="6989"/>
                      <a:pt x="14242" y="6989"/>
                    </a:cubicBezTo>
                    <a:cubicBezTo>
                      <a:pt x="14243" y="6989"/>
                      <a:pt x="14244" y="6985"/>
                      <a:pt x="14244" y="6975"/>
                    </a:cubicBezTo>
                    <a:cubicBezTo>
                      <a:pt x="14341" y="7219"/>
                      <a:pt x="14415" y="7488"/>
                      <a:pt x="14463" y="7756"/>
                    </a:cubicBezTo>
                    <a:cubicBezTo>
                      <a:pt x="14488" y="7756"/>
                      <a:pt x="14854" y="7829"/>
                      <a:pt x="15171" y="7902"/>
                    </a:cubicBezTo>
                    <a:cubicBezTo>
                      <a:pt x="15512" y="8000"/>
                      <a:pt x="15854" y="8097"/>
                      <a:pt x="15902" y="8097"/>
                    </a:cubicBezTo>
                    <a:cubicBezTo>
                      <a:pt x="15902" y="8171"/>
                      <a:pt x="15902" y="8219"/>
                      <a:pt x="15902" y="8292"/>
                    </a:cubicBezTo>
                    <a:cubicBezTo>
                      <a:pt x="15927" y="8195"/>
                      <a:pt x="15927" y="8122"/>
                      <a:pt x="15902" y="8024"/>
                    </a:cubicBezTo>
                    <a:lnTo>
                      <a:pt x="15854" y="8024"/>
                    </a:lnTo>
                    <a:cubicBezTo>
                      <a:pt x="15805" y="7829"/>
                      <a:pt x="15878" y="7975"/>
                      <a:pt x="15854" y="7780"/>
                    </a:cubicBezTo>
                    <a:cubicBezTo>
                      <a:pt x="15878" y="7780"/>
                      <a:pt x="15902" y="7951"/>
                      <a:pt x="15927" y="8097"/>
                    </a:cubicBezTo>
                    <a:cubicBezTo>
                      <a:pt x="15927" y="7951"/>
                      <a:pt x="15927" y="7805"/>
                      <a:pt x="15902" y="7756"/>
                    </a:cubicBezTo>
                    <a:cubicBezTo>
                      <a:pt x="15902" y="7634"/>
                      <a:pt x="15951" y="7756"/>
                      <a:pt x="15927" y="7610"/>
                    </a:cubicBezTo>
                    <a:cubicBezTo>
                      <a:pt x="15878" y="7488"/>
                      <a:pt x="15854" y="7366"/>
                      <a:pt x="15854" y="7219"/>
                    </a:cubicBezTo>
                    <a:cubicBezTo>
                      <a:pt x="15829" y="6927"/>
                      <a:pt x="15707" y="6780"/>
                      <a:pt x="15659" y="6488"/>
                    </a:cubicBezTo>
                    <a:lnTo>
                      <a:pt x="15659" y="6488"/>
                    </a:lnTo>
                    <a:lnTo>
                      <a:pt x="15683" y="6512"/>
                    </a:lnTo>
                    <a:cubicBezTo>
                      <a:pt x="15683" y="6414"/>
                      <a:pt x="15610" y="6195"/>
                      <a:pt x="15561" y="6049"/>
                    </a:cubicBezTo>
                    <a:cubicBezTo>
                      <a:pt x="15561" y="6077"/>
                      <a:pt x="15561" y="6105"/>
                      <a:pt x="15556" y="6105"/>
                    </a:cubicBezTo>
                    <a:cubicBezTo>
                      <a:pt x="15553" y="6105"/>
                      <a:pt x="15547" y="6090"/>
                      <a:pt x="15537" y="6049"/>
                    </a:cubicBezTo>
                    <a:cubicBezTo>
                      <a:pt x="15512" y="5951"/>
                      <a:pt x="15488" y="5854"/>
                      <a:pt x="15463" y="5780"/>
                    </a:cubicBezTo>
                    <a:cubicBezTo>
                      <a:pt x="15439" y="5707"/>
                      <a:pt x="15415" y="5634"/>
                      <a:pt x="15390" y="5536"/>
                    </a:cubicBezTo>
                    <a:lnTo>
                      <a:pt x="15317" y="5415"/>
                    </a:lnTo>
                    <a:cubicBezTo>
                      <a:pt x="15024" y="4732"/>
                      <a:pt x="14683" y="4097"/>
                      <a:pt x="14244" y="3512"/>
                    </a:cubicBezTo>
                    <a:cubicBezTo>
                      <a:pt x="13805" y="2927"/>
                      <a:pt x="13317" y="2390"/>
                      <a:pt x="12756" y="1927"/>
                    </a:cubicBezTo>
                    <a:lnTo>
                      <a:pt x="12781" y="1927"/>
                    </a:lnTo>
                    <a:cubicBezTo>
                      <a:pt x="12195" y="1415"/>
                      <a:pt x="11537" y="1024"/>
                      <a:pt x="10829" y="707"/>
                    </a:cubicBezTo>
                    <a:cubicBezTo>
                      <a:pt x="10122" y="366"/>
                      <a:pt x="9366" y="171"/>
                      <a:pt x="8610" y="98"/>
                    </a:cubicBezTo>
                    <a:cubicBezTo>
                      <a:pt x="8415" y="24"/>
                      <a:pt x="8195" y="0"/>
                      <a:pt x="800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813" name="Google Shape;813;p23"/>
            <p:cNvSpPr/>
            <p:nvPr/>
          </p:nvSpPr>
          <p:spPr>
            <a:xfrm>
              <a:off x="400925" y="3037350"/>
              <a:ext cx="2450" cy="3700"/>
            </a:xfrm>
            <a:custGeom>
              <a:avLst/>
              <a:gdLst/>
              <a:ahLst/>
              <a:cxnLst/>
              <a:rect l="l" t="t" r="r" b="b"/>
              <a:pathLst>
                <a:path w="98" h="148" extrusionOk="0">
                  <a:moveTo>
                    <a:pt x="98" y="1"/>
                  </a:moveTo>
                  <a:lnTo>
                    <a:pt x="98" y="1"/>
                  </a:lnTo>
                  <a:cubicBezTo>
                    <a:pt x="49" y="25"/>
                    <a:pt x="0" y="74"/>
                    <a:pt x="0" y="147"/>
                  </a:cubicBezTo>
                  <a:cubicBezTo>
                    <a:pt x="49" y="98"/>
                    <a:pt x="73" y="50"/>
                    <a:pt x="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23"/>
            <p:cNvSpPr/>
            <p:nvPr/>
          </p:nvSpPr>
          <p:spPr>
            <a:xfrm>
              <a:off x="403350" y="30373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79167158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1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633272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فار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رقم الشريحة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8398622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D6BE9-560E-469B-BADD-3EC29939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CEC8B-6A97-4015-8D7D-00F0652F5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64D17-5BBB-4447-9414-69ED67F10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EE7D-A372-4130-8813-A95A2722269D}" type="datetimeFigureOut">
              <a:rPr lang="en-AE" smtClean="0"/>
              <a:t>25/01/2022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A365D-EFB5-45B5-A710-8D4E3B0E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8260E-73C0-4D64-89D3-AC5A540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3839-946B-48AB-B83B-014EF711046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5607612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3474400" y="3183800"/>
            <a:ext cx="5243600" cy="109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 b="1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474200" y="4282200"/>
            <a:ext cx="52436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67" b="1"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2191365" y="3005713"/>
            <a:ext cx="1175448" cy="2827481"/>
            <a:chOff x="2080249" y="2511684"/>
            <a:chExt cx="881586" cy="2120611"/>
          </a:xfrm>
        </p:grpSpPr>
        <p:sp>
          <p:nvSpPr>
            <p:cNvPr id="12" name="Google Shape;12;p2"/>
            <p:cNvSpPr/>
            <p:nvPr/>
          </p:nvSpPr>
          <p:spPr>
            <a:xfrm>
              <a:off x="2554643" y="4514635"/>
              <a:ext cx="117692" cy="117660"/>
            </a:xfrm>
            <a:custGeom>
              <a:avLst/>
              <a:gdLst/>
              <a:ahLst/>
              <a:cxnLst/>
              <a:rect l="l" t="t" r="r" b="b"/>
              <a:pathLst>
                <a:path w="3669" h="3668" extrusionOk="0">
                  <a:moveTo>
                    <a:pt x="1834" y="0"/>
                  </a:moveTo>
                  <a:lnTo>
                    <a:pt x="1453" y="24"/>
                  </a:lnTo>
                  <a:lnTo>
                    <a:pt x="787" y="286"/>
                  </a:lnTo>
                  <a:lnTo>
                    <a:pt x="310" y="786"/>
                  </a:lnTo>
                  <a:lnTo>
                    <a:pt x="25" y="1453"/>
                  </a:lnTo>
                  <a:lnTo>
                    <a:pt x="1" y="1834"/>
                  </a:lnTo>
                  <a:lnTo>
                    <a:pt x="25" y="2191"/>
                  </a:lnTo>
                  <a:lnTo>
                    <a:pt x="310" y="2858"/>
                  </a:lnTo>
                  <a:lnTo>
                    <a:pt x="787" y="3358"/>
                  </a:lnTo>
                  <a:lnTo>
                    <a:pt x="1453" y="3644"/>
                  </a:lnTo>
                  <a:lnTo>
                    <a:pt x="1834" y="3668"/>
                  </a:lnTo>
                  <a:lnTo>
                    <a:pt x="2215" y="3644"/>
                  </a:lnTo>
                  <a:lnTo>
                    <a:pt x="2858" y="3358"/>
                  </a:lnTo>
                  <a:lnTo>
                    <a:pt x="3359" y="2858"/>
                  </a:lnTo>
                  <a:lnTo>
                    <a:pt x="3644" y="2191"/>
                  </a:lnTo>
                  <a:lnTo>
                    <a:pt x="3668" y="1834"/>
                  </a:lnTo>
                  <a:lnTo>
                    <a:pt x="3644" y="1453"/>
                  </a:lnTo>
                  <a:lnTo>
                    <a:pt x="3359" y="786"/>
                  </a:lnTo>
                  <a:lnTo>
                    <a:pt x="2858" y="286"/>
                  </a:lnTo>
                  <a:lnTo>
                    <a:pt x="2215" y="24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rgbClr val="CC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762441" y="3998220"/>
              <a:ext cx="199394" cy="199426"/>
            </a:xfrm>
            <a:custGeom>
              <a:avLst/>
              <a:gdLst/>
              <a:ahLst/>
              <a:cxnLst/>
              <a:rect l="l" t="t" r="r" b="b"/>
              <a:pathLst>
                <a:path w="6216" h="6217" extrusionOk="0">
                  <a:moveTo>
                    <a:pt x="2787" y="1"/>
                  </a:moveTo>
                  <a:lnTo>
                    <a:pt x="2191" y="144"/>
                  </a:lnTo>
                  <a:lnTo>
                    <a:pt x="1643" y="358"/>
                  </a:lnTo>
                  <a:lnTo>
                    <a:pt x="1143" y="691"/>
                  </a:lnTo>
                  <a:lnTo>
                    <a:pt x="715" y="1120"/>
                  </a:lnTo>
                  <a:lnTo>
                    <a:pt x="381" y="1620"/>
                  </a:lnTo>
                  <a:lnTo>
                    <a:pt x="143" y="2168"/>
                  </a:lnTo>
                  <a:lnTo>
                    <a:pt x="24" y="2787"/>
                  </a:lnTo>
                  <a:lnTo>
                    <a:pt x="0" y="3097"/>
                  </a:lnTo>
                  <a:lnTo>
                    <a:pt x="24" y="3430"/>
                  </a:lnTo>
                  <a:lnTo>
                    <a:pt x="143" y="4025"/>
                  </a:lnTo>
                  <a:lnTo>
                    <a:pt x="381" y="4597"/>
                  </a:lnTo>
                  <a:lnTo>
                    <a:pt x="715" y="5073"/>
                  </a:lnTo>
                  <a:lnTo>
                    <a:pt x="1143" y="5502"/>
                  </a:lnTo>
                  <a:lnTo>
                    <a:pt x="1643" y="5835"/>
                  </a:lnTo>
                  <a:lnTo>
                    <a:pt x="2191" y="6074"/>
                  </a:lnTo>
                  <a:lnTo>
                    <a:pt x="2787" y="6193"/>
                  </a:lnTo>
                  <a:lnTo>
                    <a:pt x="3120" y="6216"/>
                  </a:lnTo>
                  <a:lnTo>
                    <a:pt x="3430" y="6193"/>
                  </a:lnTo>
                  <a:lnTo>
                    <a:pt x="4049" y="6074"/>
                  </a:lnTo>
                  <a:lnTo>
                    <a:pt x="4596" y="5835"/>
                  </a:lnTo>
                  <a:lnTo>
                    <a:pt x="5097" y="5502"/>
                  </a:lnTo>
                  <a:lnTo>
                    <a:pt x="5525" y="5073"/>
                  </a:lnTo>
                  <a:lnTo>
                    <a:pt x="5859" y="4597"/>
                  </a:lnTo>
                  <a:lnTo>
                    <a:pt x="6097" y="4025"/>
                  </a:lnTo>
                  <a:lnTo>
                    <a:pt x="6216" y="3430"/>
                  </a:lnTo>
                  <a:lnTo>
                    <a:pt x="6216" y="3097"/>
                  </a:lnTo>
                  <a:lnTo>
                    <a:pt x="6216" y="2787"/>
                  </a:lnTo>
                  <a:lnTo>
                    <a:pt x="6097" y="2168"/>
                  </a:lnTo>
                  <a:lnTo>
                    <a:pt x="5859" y="1620"/>
                  </a:lnTo>
                  <a:lnTo>
                    <a:pt x="5525" y="1120"/>
                  </a:lnTo>
                  <a:lnTo>
                    <a:pt x="5097" y="691"/>
                  </a:lnTo>
                  <a:lnTo>
                    <a:pt x="4596" y="358"/>
                  </a:lnTo>
                  <a:lnTo>
                    <a:pt x="4049" y="144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rgbClr val="CC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299498" y="3941699"/>
              <a:ext cx="113105" cy="113105"/>
            </a:xfrm>
            <a:custGeom>
              <a:avLst/>
              <a:gdLst/>
              <a:ahLst/>
              <a:cxnLst/>
              <a:rect l="l" t="t" r="r" b="b"/>
              <a:pathLst>
                <a:path w="3526" h="3526" extrusionOk="0">
                  <a:moveTo>
                    <a:pt x="1763" y="1"/>
                  </a:moveTo>
                  <a:lnTo>
                    <a:pt x="1406" y="24"/>
                  </a:lnTo>
                  <a:lnTo>
                    <a:pt x="763" y="286"/>
                  </a:lnTo>
                  <a:lnTo>
                    <a:pt x="286" y="763"/>
                  </a:lnTo>
                  <a:lnTo>
                    <a:pt x="24" y="1406"/>
                  </a:lnTo>
                  <a:lnTo>
                    <a:pt x="1" y="1763"/>
                  </a:lnTo>
                  <a:lnTo>
                    <a:pt x="24" y="2120"/>
                  </a:lnTo>
                  <a:lnTo>
                    <a:pt x="286" y="2763"/>
                  </a:lnTo>
                  <a:lnTo>
                    <a:pt x="763" y="3239"/>
                  </a:lnTo>
                  <a:lnTo>
                    <a:pt x="1406" y="3501"/>
                  </a:lnTo>
                  <a:lnTo>
                    <a:pt x="1763" y="3525"/>
                  </a:lnTo>
                  <a:lnTo>
                    <a:pt x="2120" y="3501"/>
                  </a:lnTo>
                  <a:lnTo>
                    <a:pt x="2763" y="3239"/>
                  </a:lnTo>
                  <a:lnTo>
                    <a:pt x="3239" y="2763"/>
                  </a:lnTo>
                  <a:lnTo>
                    <a:pt x="3501" y="2120"/>
                  </a:lnTo>
                  <a:lnTo>
                    <a:pt x="3525" y="1763"/>
                  </a:lnTo>
                  <a:lnTo>
                    <a:pt x="3501" y="1406"/>
                  </a:lnTo>
                  <a:lnTo>
                    <a:pt x="3239" y="763"/>
                  </a:lnTo>
                  <a:lnTo>
                    <a:pt x="2763" y="286"/>
                  </a:lnTo>
                  <a:lnTo>
                    <a:pt x="2120" y="24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rgbClr val="CC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2080249" y="2910440"/>
              <a:ext cx="316316" cy="316284"/>
            </a:xfrm>
            <a:custGeom>
              <a:avLst/>
              <a:gdLst/>
              <a:ahLst/>
              <a:cxnLst/>
              <a:rect l="l" t="t" r="r" b="b"/>
              <a:pathLst>
                <a:path w="9861" h="9860" extrusionOk="0">
                  <a:moveTo>
                    <a:pt x="4931" y="0"/>
                  </a:moveTo>
                  <a:lnTo>
                    <a:pt x="4430" y="24"/>
                  </a:lnTo>
                  <a:lnTo>
                    <a:pt x="3454" y="215"/>
                  </a:lnTo>
                  <a:lnTo>
                    <a:pt x="2573" y="596"/>
                  </a:lnTo>
                  <a:lnTo>
                    <a:pt x="1787" y="1143"/>
                  </a:lnTo>
                  <a:lnTo>
                    <a:pt x="1120" y="1810"/>
                  </a:lnTo>
                  <a:lnTo>
                    <a:pt x="596" y="2596"/>
                  </a:lnTo>
                  <a:lnTo>
                    <a:pt x="215" y="3477"/>
                  </a:lnTo>
                  <a:lnTo>
                    <a:pt x="25" y="4430"/>
                  </a:lnTo>
                  <a:lnTo>
                    <a:pt x="1" y="4930"/>
                  </a:lnTo>
                  <a:lnTo>
                    <a:pt x="25" y="5454"/>
                  </a:lnTo>
                  <a:lnTo>
                    <a:pt x="215" y="6406"/>
                  </a:lnTo>
                  <a:lnTo>
                    <a:pt x="596" y="7287"/>
                  </a:lnTo>
                  <a:lnTo>
                    <a:pt x="1120" y="8073"/>
                  </a:lnTo>
                  <a:lnTo>
                    <a:pt x="1787" y="8740"/>
                  </a:lnTo>
                  <a:lnTo>
                    <a:pt x="2573" y="9288"/>
                  </a:lnTo>
                  <a:lnTo>
                    <a:pt x="3454" y="9645"/>
                  </a:lnTo>
                  <a:lnTo>
                    <a:pt x="4430" y="9859"/>
                  </a:lnTo>
                  <a:lnTo>
                    <a:pt x="5431" y="9859"/>
                  </a:lnTo>
                  <a:lnTo>
                    <a:pt x="6383" y="9645"/>
                  </a:lnTo>
                  <a:lnTo>
                    <a:pt x="7288" y="9288"/>
                  </a:lnTo>
                  <a:lnTo>
                    <a:pt x="8074" y="8740"/>
                  </a:lnTo>
                  <a:lnTo>
                    <a:pt x="8741" y="8073"/>
                  </a:lnTo>
                  <a:lnTo>
                    <a:pt x="9265" y="7287"/>
                  </a:lnTo>
                  <a:lnTo>
                    <a:pt x="9646" y="6406"/>
                  </a:lnTo>
                  <a:lnTo>
                    <a:pt x="9836" y="5454"/>
                  </a:lnTo>
                  <a:lnTo>
                    <a:pt x="9860" y="4930"/>
                  </a:lnTo>
                  <a:lnTo>
                    <a:pt x="9836" y="4430"/>
                  </a:lnTo>
                  <a:lnTo>
                    <a:pt x="9646" y="3477"/>
                  </a:lnTo>
                  <a:lnTo>
                    <a:pt x="9265" y="2596"/>
                  </a:lnTo>
                  <a:lnTo>
                    <a:pt x="8741" y="1810"/>
                  </a:lnTo>
                  <a:lnTo>
                    <a:pt x="8074" y="1143"/>
                  </a:lnTo>
                  <a:lnTo>
                    <a:pt x="7288" y="596"/>
                  </a:lnTo>
                  <a:lnTo>
                    <a:pt x="6383" y="215"/>
                  </a:lnTo>
                  <a:lnTo>
                    <a:pt x="5431" y="24"/>
                  </a:lnTo>
                  <a:lnTo>
                    <a:pt x="4931" y="0"/>
                  </a:lnTo>
                  <a:close/>
                </a:path>
              </a:pathLst>
            </a:custGeom>
            <a:solidFill>
              <a:srgbClr val="CC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2396533" y="3164814"/>
              <a:ext cx="551573" cy="552342"/>
            </a:xfrm>
            <a:custGeom>
              <a:avLst/>
              <a:gdLst/>
              <a:ahLst/>
              <a:cxnLst/>
              <a:rect l="l" t="t" r="r" b="b"/>
              <a:pathLst>
                <a:path w="17195" h="17219" extrusionOk="0">
                  <a:moveTo>
                    <a:pt x="8597" y="0"/>
                  </a:moveTo>
                  <a:lnTo>
                    <a:pt x="7716" y="48"/>
                  </a:lnTo>
                  <a:lnTo>
                    <a:pt x="6025" y="381"/>
                  </a:lnTo>
                  <a:lnTo>
                    <a:pt x="4477" y="1024"/>
                  </a:lnTo>
                  <a:lnTo>
                    <a:pt x="3120" y="1953"/>
                  </a:lnTo>
                  <a:lnTo>
                    <a:pt x="1953" y="3120"/>
                  </a:lnTo>
                  <a:lnTo>
                    <a:pt x="1024" y="4501"/>
                  </a:lnTo>
                  <a:lnTo>
                    <a:pt x="357" y="6049"/>
                  </a:lnTo>
                  <a:lnTo>
                    <a:pt x="24" y="7716"/>
                  </a:lnTo>
                  <a:lnTo>
                    <a:pt x="0" y="8597"/>
                  </a:lnTo>
                  <a:lnTo>
                    <a:pt x="24" y="9502"/>
                  </a:lnTo>
                  <a:lnTo>
                    <a:pt x="357" y="11169"/>
                  </a:lnTo>
                  <a:lnTo>
                    <a:pt x="1024" y="12717"/>
                  </a:lnTo>
                  <a:lnTo>
                    <a:pt x="1953" y="14098"/>
                  </a:lnTo>
                  <a:lnTo>
                    <a:pt x="3120" y="15265"/>
                  </a:lnTo>
                  <a:lnTo>
                    <a:pt x="4477" y="16170"/>
                  </a:lnTo>
                  <a:lnTo>
                    <a:pt x="6025" y="16837"/>
                  </a:lnTo>
                  <a:lnTo>
                    <a:pt x="7716" y="17171"/>
                  </a:lnTo>
                  <a:lnTo>
                    <a:pt x="8597" y="17218"/>
                  </a:lnTo>
                  <a:lnTo>
                    <a:pt x="9478" y="17171"/>
                  </a:lnTo>
                  <a:lnTo>
                    <a:pt x="11145" y="16837"/>
                  </a:lnTo>
                  <a:lnTo>
                    <a:pt x="12693" y="16170"/>
                  </a:lnTo>
                  <a:lnTo>
                    <a:pt x="14074" y="15265"/>
                  </a:lnTo>
                  <a:lnTo>
                    <a:pt x="15241" y="14098"/>
                  </a:lnTo>
                  <a:lnTo>
                    <a:pt x="16170" y="12717"/>
                  </a:lnTo>
                  <a:lnTo>
                    <a:pt x="16813" y="11169"/>
                  </a:lnTo>
                  <a:lnTo>
                    <a:pt x="17170" y="9502"/>
                  </a:lnTo>
                  <a:lnTo>
                    <a:pt x="17194" y="8597"/>
                  </a:lnTo>
                  <a:lnTo>
                    <a:pt x="17170" y="7716"/>
                  </a:lnTo>
                  <a:lnTo>
                    <a:pt x="16813" y="6049"/>
                  </a:lnTo>
                  <a:lnTo>
                    <a:pt x="16170" y="4501"/>
                  </a:lnTo>
                  <a:lnTo>
                    <a:pt x="15241" y="3120"/>
                  </a:lnTo>
                  <a:lnTo>
                    <a:pt x="14074" y="1953"/>
                  </a:lnTo>
                  <a:lnTo>
                    <a:pt x="12693" y="1024"/>
                  </a:lnTo>
                  <a:lnTo>
                    <a:pt x="11145" y="381"/>
                  </a:lnTo>
                  <a:lnTo>
                    <a:pt x="9478" y="48"/>
                  </a:lnTo>
                  <a:lnTo>
                    <a:pt x="8597" y="0"/>
                  </a:lnTo>
                  <a:close/>
                </a:path>
              </a:pathLst>
            </a:custGeom>
            <a:solidFill>
              <a:srgbClr val="CC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2675350" y="2511684"/>
              <a:ext cx="174951" cy="174951"/>
            </a:xfrm>
            <a:custGeom>
              <a:avLst/>
              <a:gdLst/>
              <a:ahLst/>
              <a:cxnLst/>
              <a:rect l="l" t="t" r="r" b="b"/>
              <a:pathLst>
                <a:path w="5454" h="5454" extrusionOk="0">
                  <a:moveTo>
                    <a:pt x="2715" y="0"/>
                  </a:moveTo>
                  <a:lnTo>
                    <a:pt x="2168" y="48"/>
                  </a:lnTo>
                  <a:lnTo>
                    <a:pt x="1191" y="453"/>
                  </a:lnTo>
                  <a:lnTo>
                    <a:pt x="453" y="1191"/>
                  </a:lnTo>
                  <a:lnTo>
                    <a:pt x="24" y="2167"/>
                  </a:lnTo>
                  <a:lnTo>
                    <a:pt x="0" y="2739"/>
                  </a:lnTo>
                  <a:lnTo>
                    <a:pt x="24" y="3286"/>
                  </a:lnTo>
                  <a:lnTo>
                    <a:pt x="453" y="4263"/>
                  </a:lnTo>
                  <a:lnTo>
                    <a:pt x="1191" y="5001"/>
                  </a:lnTo>
                  <a:lnTo>
                    <a:pt x="2168" y="5430"/>
                  </a:lnTo>
                  <a:lnTo>
                    <a:pt x="2715" y="5454"/>
                  </a:lnTo>
                  <a:lnTo>
                    <a:pt x="3287" y="5430"/>
                  </a:lnTo>
                  <a:lnTo>
                    <a:pt x="4263" y="5001"/>
                  </a:lnTo>
                  <a:lnTo>
                    <a:pt x="5001" y="4263"/>
                  </a:lnTo>
                  <a:lnTo>
                    <a:pt x="5406" y="3286"/>
                  </a:lnTo>
                  <a:lnTo>
                    <a:pt x="5454" y="2739"/>
                  </a:lnTo>
                  <a:lnTo>
                    <a:pt x="5406" y="2167"/>
                  </a:lnTo>
                  <a:lnTo>
                    <a:pt x="5001" y="1191"/>
                  </a:lnTo>
                  <a:lnTo>
                    <a:pt x="4263" y="453"/>
                  </a:lnTo>
                  <a:lnTo>
                    <a:pt x="3287" y="48"/>
                  </a:lnTo>
                  <a:lnTo>
                    <a:pt x="2715" y="0"/>
                  </a:lnTo>
                  <a:close/>
                </a:path>
              </a:pathLst>
            </a:custGeom>
            <a:solidFill>
              <a:srgbClr val="CC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8" name="Google Shape;18;p2"/>
          <p:cNvGrpSpPr/>
          <p:nvPr/>
        </p:nvGrpSpPr>
        <p:grpSpPr>
          <a:xfrm>
            <a:off x="7109105" y="175179"/>
            <a:ext cx="1046316" cy="2601915"/>
            <a:chOff x="5694341" y="520172"/>
            <a:chExt cx="784737" cy="1951436"/>
          </a:xfrm>
        </p:grpSpPr>
        <p:sp>
          <p:nvSpPr>
            <p:cNvPr id="19" name="Google Shape;19;p2"/>
            <p:cNvSpPr/>
            <p:nvPr/>
          </p:nvSpPr>
          <p:spPr>
            <a:xfrm>
              <a:off x="6058693" y="2353948"/>
              <a:ext cx="117692" cy="117660"/>
            </a:xfrm>
            <a:custGeom>
              <a:avLst/>
              <a:gdLst/>
              <a:ahLst/>
              <a:cxnLst/>
              <a:rect l="l" t="t" r="r" b="b"/>
              <a:pathLst>
                <a:path w="3669" h="3668" extrusionOk="0">
                  <a:moveTo>
                    <a:pt x="1834" y="0"/>
                  </a:moveTo>
                  <a:lnTo>
                    <a:pt x="1453" y="24"/>
                  </a:lnTo>
                  <a:lnTo>
                    <a:pt x="787" y="286"/>
                  </a:lnTo>
                  <a:lnTo>
                    <a:pt x="310" y="786"/>
                  </a:lnTo>
                  <a:lnTo>
                    <a:pt x="25" y="1453"/>
                  </a:lnTo>
                  <a:lnTo>
                    <a:pt x="1" y="1834"/>
                  </a:lnTo>
                  <a:lnTo>
                    <a:pt x="25" y="2191"/>
                  </a:lnTo>
                  <a:lnTo>
                    <a:pt x="310" y="2858"/>
                  </a:lnTo>
                  <a:lnTo>
                    <a:pt x="787" y="3358"/>
                  </a:lnTo>
                  <a:lnTo>
                    <a:pt x="1453" y="3644"/>
                  </a:lnTo>
                  <a:lnTo>
                    <a:pt x="1834" y="3668"/>
                  </a:lnTo>
                  <a:lnTo>
                    <a:pt x="2215" y="3644"/>
                  </a:lnTo>
                  <a:lnTo>
                    <a:pt x="2858" y="3358"/>
                  </a:lnTo>
                  <a:lnTo>
                    <a:pt x="3359" y="2858"/>
                  </a:lnTo>
                  <a:lnTo>
                    <a:pt x="3644" y="2191"/>
                  </a:lnTo>
                  <a:lnTo>
                    <a:pt x="3668" y="1834"/>
                  </a:lnTo>
                  <a:lnTo>
                    <a:pt x="3644" y="1453"/>
                  </a:lnTo>
                  <a:lnTo>
                    <a:pt x="3359" y="786"/>
                  </a:lnTo>
                  <a:lnTo>
                    <a:pt x="2858" y="286"/>
                  </a:lnTo>
                  <a:lnTo>
                    <a:pt x="2215" y="24"/>
                  </a:lnTo>
                  <a:lnTo>
                    <a:pt x="1834" y="0"/>
                  </a:lnTo>
                  <a:close/>
                </a:path>
              </a:pathLst>
            </a:custGeom>
            <a:solidFill>
              <a:srgbClr val="CC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5694341" y="1497595"/>
              <a:ext cx="199394" cy="199426"/>
            </a:xfrm>
            <a:custGeom>
              <a:avLst/>
              <a:gdLst/>
              <a:ahLst/>
              <a:cxnLst/>
              <a:rect l="l" t="t" r="r" b="b"/>
              <a:pathLst>
                <a:path w="6216" h="6217" extrusionOk="0">
                  <a:moveTo>
                    <a:pt x="2787" y="1"/>
                  </a:moveTo>
                  <a:lnTo>
                    <a:pt x="2191" y="144"/>
                  </a:lnTo>
                  <a:lnTo>
                    <a:pt x="1643" y="358"/>
                  </a:lnTo>
                  <a:lnTo>
                    <a:pt x="1143" y="691"/>
                  </a:lnTo>
                  <a:lnTo>
                    <a:pt x="715" y="1120"/>
                  </a:lnTo>
                  <a:lnTo>
                    <a:pt x="381" y="1620"/>
                  </a:lnTo>
                  <a:lnTo>
                    <a:pt x="143" y="2168"/>
                  </a:lnTo>
                  <a:lnTo>
                    <a:pt x="24" y="2787"/>
                  </a:lnTo>
                  <a:lnTo>
                    <a:pt x="0" y="3097"/>
                  </a:lnTo>
                  <a:lnTo>
                    <a:pt x="24" y="3430"/>
                  </a:lnTo>
                  <a:lnTo>
                    <a:pt x="143" y="4025"/>
                  </a:lnTo>
                  <a:lnTo>
                    <a:pt x="381" y="4597"/>
                  </a:lnTo>
                  <a:lnTo>
                    <a:pt x="715" y="5073"/>
                  </a:lnTo>
                  <a:lnTo>
                    <a:pt x="1143" y="5502"/>
                  </a:lnTo>
                  <a:lnTo>
                    <a:pt x="1643" y="5835"/>
                  </a:lnTo>
                  <a:lnTo>
                    <a:pt x="2191" y="6074"/>
                  </a:lnTo>
                  <a:lnTo>
                    <a:pt x="2787" y="6193"/>
                  </a:lnTo>
                  <a:lnTo>
                    <a:pt x="3120" y="6216"/>
                  </a:lnTo>
                  <a:lnTo>
                    <a:pt x="3430" y="6193"/>
                  </a:lnTo>
                  <a:lnTo>
                    <a:pt x="4049" y="6074"/>
                  </a:lnTo>
                  <a:lnTo>
                    <a:pt x="4596" y="5835"/>
                  </a:lnTo>
                  <a:lnTo>
                    <a:pt x="5097" y="5502"/>
                  </a:lnTo>
                  <a:lnTo>
                    <a:pt x="5525" y="5073"/>
                  </a:lnTo>
                  <a:lnTo>
                    <a:pt x="5859" y="4597"/>
                  </a:lnTo>
                  <a:lnTo>
                    <a:pt x="6097" y="4025"/>
                  </a:lnTo>
                  <a:lnTo>
                    <a:pt x="6216" y="3430"/>
                  </a:lnTo>
                  <a:lnTo>
                    <a:pt x="6216" y="3097"/>
                  </a:lnTo>
                  <a:lnTo>
                    <a:pt x="6216" y="2787"/>
                  </a:lnTo>
                  <a:lnTo>
                    <a:pt x="6097" y="2168"/>
                  </a:lnTo>
                  <a:lnTo>
                    <a:pt x="5859" y="1620"/>
                  </a:lnTo>
                  <a:lnTo>
                    <a:pt x="5525" y="1120"/>
                  </a:lnTo>
                  <a:lnTo>
                    <a:pt x="5097" y="691"/>
                  </a:lnTo>
                  <a:lnTo>
                    <a:pt x="4596" y="358"/>
                  </a:lnTo>
                  <a:lnTo>
                    <a:pt x="4049" y="144"/>
                  </a:lnTo>
                  <a:lnTo>
                    <a:pt x="3430" y="1"/>
                  </a:lnTo>
                  <a:close/>
                </a:path>
              </a:pathLst>
            </a:custGeom>
            <a:solidFill>
              <a:srgbClr val="CC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6176373" y="1919474"/>
              <a:ext cx="113105" cy="113105"/>
            </a:xfrm>
            <a:custGeom>
              <a:avLst/>
              <a:gdLst/>
              <a:ahLst/>
              <a:cxnLst/>
              <a:rect l="l" t="t" r="r" b="b"/>
              <a:pathLst>
                <a:path w="3526" h="3526" extrusionOk="0">
                  <a:moveTo>
                    <a:pt x="1763" y="1"/>
                  </a:moveTo>
                  <a:lnTo>
                    <a:pt x="1406" y="24"/>
                  </a:lnTo>
                  <a:lnTo>
                    <a:pt x="763" y="286"/>
                  </a:lnTo>
                  <a:lnTo>
                    <a:pt x="286" y="763"/>
                  </a:lnTo>
                  <a:lnTo>
                    <a:pt x="24" y="1406"/>
                  </a:lnTo>
                  <a:lnTo>
                    <a:pt x="1" y="1763"/>
                  </a:lnTo>
                  <a:lnTo>
                    <a:pt x="24" y="2120"/>
                  </a:lnTo>
                  <a:lnTo>
                    <a:pt x="286" y="2763"/>
                  </a:lnTo>
                  <a:lnTo>
                    <a:pt x="763" y="3239"/>
                  </a:lnTo>
                  <a:lnTo>
                    <a:pt x="1406" y="3501"/>
                  </a:lnTo>
                  <a:lnTo>
                    <a:pt x="1763" y="3525"/>
                  </a:lnTo>
                  <a:lnTo>
                    <a:pt x="2120" y="3501"/>
                  </a:lnTo>
                  <a:lnTo>
                    <a:pt x="2763" y="3239"/>
                  </a:lnTo>
                  <a:lnTo>
                    <a:pt x="3239" y="2763"/>
                  </a:lnTo>
                  <a:lnTo>
                    <a:pt x="3501" y="2120"/>
                  </a:lnTo>
                  <a:lnTo>
                    <a:pt x="3525" y="1763"/>
                  </a:lnTo>
                  <a:lnTo>
                    <a:pt x="3501" y="1406"/>
                  </a:lnTo>
                  <a:lnTo>
                    <a:pt x="3239" y="763"/>
                  </a:lnTo>
                  <a:lnTo>
                    <a:pt x="2763" y="286"/>
                  </a:lnTo>
                  <a:lnTo>
                    <a:pt x="2120" y="24"/>
                  </a:lnTo>
                  <a:lnTo>
                    <a:pt x="1763" y="1"/>
                  </a:lnTo>
                  <a:close/>
                </a:path>
              </a:pathLst>
            </a:custGeom>
            <a:solidFill>
              <a:srgbClr val="CC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162761" y="1071715"/>
              <a:ext cx="316316" cy="316284"/>
            </a:xfrm>
            <a:custGeom>
              <a:avLst/>
              <a:gdLst/>
              <a:ahLst/>
              <a:cxnLst/>
              <a:rect l="l" t="t" r="r" b="b"/>
              <a:pathLst>
                <a:path w="9861" h="9860" extrusionOk="0">
                  <a:moveTo>
                    <a:pt x="4931" y="0"/>
                  </a:moveTo>
                  <a:lnTo>
                    <a:pt x="4430" y="24"/>
                  </a:lnTo>
                  <a:lnTo>
                    <a:pt x="3454" y="215"/>
                  </a:lnTo>
                  <a:lnTo>
                    <a:pt x="2573" y="596"/>
                  </a:lnTo>
                  <a:lnTo>
                    <a:pt x="1787" y="1143"/>
                  </a:lnTo>
                  <a:lnTo>
                    <a:pt x="1120" y="1810"/>
                  </a:lnTo>
                  <a:lnTo>
                    <a:pt x="596" y="2596"/>
                  </a:lnTo>
                  <a:lnTo>
                    <a:pt x="215" y="3477"/>
                  </a:lnTo>
                  <a:lnTo>
                    <a:pt x="25" y="4430"/>
                  </a:lnTo>
                  <a:lnTo>
                    <a:pt x="1" y="4930"/>
                  </a:lnTo>
                  <a:lnTo>
                    <a:pt x="25" y="5454"/>
                  </a:lnTo>
                  <a:lnTo>
                    <a:pt x="215" y="6406"/>
                  </a:lnTo>
                  <a:lnTo>
                    <a:pt x="596" y="7287"/>
                  </a:lnTo>
                  <a:lnTo>
                    <a:pt x="1120" y="8073"/>
                  </a:lnTo>
                  <a:lnTo>
                    <a:pt x="1787" y="8740"/>
                  </a:lnTo>
                  <a:lnTo>
                    <a:pt x="2573" y="9288"/>
                  </a:lnTo>
                  <a:lnTo>
                    <a:pt x="3454" y="9645"/>
                  </a:lnTo>
                  <a:lnTo>
                    <a:pt x="4430" y="9859"/>
                  </a:lnTo>
                  <a:lnTo>
                    <a:pt x="5431" y="9859"/>
                  </a:lnTo>
                  <a:lnTo>
                    <a:pt x="6383" y="9645"/>
                  </a:lnTo>
                  <a:lnTo>
                    <a:pt x="7288" y="9288"/>
                  </a:lnTo>
                  <a:lnTo>
                    <a:pt x="8074" y="8740"/>
                  </a:lnTo>
                  <a:lnTo>
                    <a:pt x="8741" y="8073"/>
                  </a:lnTo>
                  <a:lnTo>
                    <a:pt x="9265" y="7287"/>
                  </a:lnTo>
                  <a:lnTo>
                    <a:pt x="9646" y="6406"/>
                  </a:lnTo>
                  <a:lnTo>
                    <a:pt x="9836" y="5454"/>
                  </a:lnTo>
                  <a:lnTo>
                    <a:pt x="9860" y="4930"/>
                  </a:lnTo>
                  <a:lnTo>
                    <a:pt x="9836" y="4430"/>
                  </a:lnTo>
                  <a:lnTo>
                    <a:pt x="9646" y="3477"/>
                  </a:lnTo>
                  <a:lnTo>
                    <a:pt x="9265" y="2596"/>
                  </a:lnTo>
                  <a:lnTo>
                    <a:pt x="8741" y="1810"/>
                  </a:lnTo>
                  <a:lnTo>
                    <a:pt x="8074" y="1143"/>
                  </a:lnTo>
                  <a:lnTo>
                    <a:pt x="7288" y="596"/>
                  </a:lnTo>
                  <a:lnTo>
                    <a:pt x="6383" y="215"/>
                  </a:lnTo>
                  <a:lnTo>
                    <a:pt x="5431" y="24"/>
                  </a:lnTo>
                  <a:lnTo>
                    <a:pt x="4931" y="0"/>
                  </a:lnTo>
                  <a:close/>
                </a:path>
              </a:pathLst>
            </a:custGeom>
            <a:solidFill>
              <a:srgbClr val="CC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5768800" y="520172"/>
              <a:ext cx="174951" cy="174951"/>
            </a:xfrm>
            <a:custGeom>
              <a:avLst/>
              <a:gdLst/>
              <a:ahLst/>
              <a:cxnLst/>
              <a:rect l="l" t="t" r="r" b="b"/>
              <a:pathLst>
                <a:path w="5454" h="5454" extrusionOk="0">
                  <a:moveTo>
                    <a:pt x="2715" y="0"/>
                  </a:moveTo>
                  <a:lnTo>
                    <a:pt x="2168" y="48"/>
                  </a:lnTo>
                  <a:lnTo>
                    <a:pt x="1191" y="453"/>
                  </a:lnTo>
                  <a:lnTo>
                    <a:pt x="453" y="1191"/>
                  </a:lnTo>
                  <a:lnTo>
                    <a:pt x="24" y="2167"/>
                  </a:lnTo>
                  <a:lnTo>
                    <a:pt x="0" y="2739"/>
                  </a:lnTo>
                  <a:lnTo>
                    <a:pt x="24" y="3286"/>
                  </a:lnTo>
                  <a:lnTo>
                    <a:pt x="453" y="4263"/>
                  </a:lnTo>
                  <a:lnTo>
                    <a:pt x="1191" y="5001"/>
                  </a:lnTo>
                  <a:lnTo>
                    <a:pt x="2168" y="5430"/>
                  </a:lnTo>
                  <a:lnTo>
                    <a:pt x="2715" y="5454"/>
                  </a:lnTo>
                  <a:lnTo>
                    <a:pt x="3287" y="5430"/>
                  </a:lnTo>
                  <a:lnTo>
                    <a:pt x="4263" y="5001"/>
                  </a:lnTo>
                  <a:lnTo>
                    <a:pt x="5001" y="4263"/>
                  </a:lnTo>
                  <a:lnTo>
                    <a:pt x="5406" y="3286"/>
                  </a:lnTo>
                  <a:lnTo>
                    <a:pt x="5454" y="2739"/>
                  </a:lnTo>
                  <a:lnTo>
                    <a:pt x="5406" y="2167"/>
                  </a:lnTo>
                  <a:lnTo>
                    <a:pt x="5001" y="1191"/>
                  </a:lnTo>
                  <a:lnTo>
                    <a:pt x="4263" y="453"/>
                  </a:lnTo>
                  <a:lnTo>
                    <a:pt x="3287" y="48"/>
                  </a:lnTo>
                  <a:lnTo>
                    <a:pt x="2715" y="0"/>
                  </a:lnTo>
                  <a:close/>
                </a:path>
              </a:pathLst>
            </a:custGeom>
            <a:solidFill>
              <a:srgbClr val="CCF5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4" name="Google Shape;24;p2"/>
          <p:cNvSpPr/>
          <p:nvPr/>
        </p:nvSpPr>
        <p:spPr>
          <a:xfrm>
            <a:off x="6572144" y="254734"/>
            <a:ext cx="5632883" cy="6625025"/>
          </a:xfrm>
          <a:custGeom>
            <a:avLst/>
            <a:gdLst/>
            <a:ahLst/>
            <a:cxnLst/>
            <a:rect l="l" t="t" r="r" b="b"/>
            <a:pathLst>
              <a:path w="135743" h="159652" extrusionOk="0">
                <a:moveTo>
                  <a:pt x="88161" y="0"/>
                </a:moveTo>
                <a:lnTo>
                  <a:pt x="86780" y="95"/>
                </a:lnTo>
                <a:lnTo>
                  <a:pt x="84756" y="429"/>
                </a:lnTo>
                <a:lnTo>
                  <a:pt x="82136" y="1262"/>
                </a:lnTo>
                <a:lnTo>
                  <a:pt x="79612" y="2501"/>
                </a:lnTo>
                <a:lnTo>
                  <a:pt x="77254" y="4096"/>
                </a:lnTo>
                <a:lnTo>
                  <a:pt x="75064" y="5978"/>
                </a:lnTo>
                <a:lnTo>
                  <a:pt x="73087" y="8121"/>
                </a:lnTo>
                <a:lnTo>
                  <a:pt x="71325" y="10478"/>
                </a:lnTo>
                <a:lnTo>
                  <a:pt x="69848" y="13027"/>
                </a:lnTo>
                <a:lnTo>
                  <a:pt x="68634" y="15670"/>
                </a:lnTo>
                <a:lnTo>
                  <a:pt x="67752" y="18409"/>
                </a:lnTo>
                <a:lnTo>
                  <a:pt x="67205" y="21171"/>
                </a:lnTo>
                <a:lnTo>
                  <a:pt x="67109" y="22552"/>
                </a:lnTo>
                <a:lnTo>
                  <a:pt x="67062" y="23481"/>
                </a:lnTo>
                <a:lnTo>
                  <a:pt x="67133" y="25267"/>
                </a:lnTo>
                <a:lnTo>
                  <a:pt x="67371" y="26934"/>
                </a:lnTo>
                <a:lnTo>
                  <a:pt x="67776" y="28530"/>
                </a:lnTo>
                <a:lnTo>
                  <a:pt x="68324" y="30030"/>
                </a:lnTo>
                <a:lnTo>
                  <a:pt x="68991" y="31435"/>
                </a:lnTo>
                <a:lnTo>
                  <a:pt x="69801" y="32769"/>
                </a:lnTo>
                <a:lnTo>
                  <a:pt x="70729" y="34055"/>
                </a:lnTo>
                <a:lnTo>
                  <a:pt x="72301" y="35817"/>
                </a:lnTo>
                <a:lnTo>
                  <a:pt x="74706" y="38008"/>
                </a:lnTo>
                <a:lnTo>
                  <a:pt x="77350" y="39984"/>
                </a:lnTo>
                <a:lnTo>
                  <a:pt x="80160" y="41818"/>
                </a:lnTo>
                <a:lnTo>
                  <a:pt x="84518" y="44414"/>
                </a:lnTo>
                <a:lnTo>
                  <a:pt x="88709" y="46914"/>
                </a:lnTo>
                <a:lnTo>
                  <a:pt x="91281" y="48629"/>
                </a:lnTo>
                <a:lnTo>
                  <a:pt x="93591" y="50415"/>
                </a:lnTo>
                <a:lnTo>
                  <a:pt x="95044" y="51844"/>
                </a:lnTo>
                <a:lnTo>
                  <a:pt x="95901" y="52820"/>
                </a:lnTo>
                <a:lnTo>
                  <a:pt x="96616" y="53868"/>
                </a:lnTo>
                <a:lnTo>
                  <a:pt x="97211" y="54940"/>
                </a:lnTo>
                <a:lnTo>
                  <a:pt x="97663" y="56083"/>
                </a:lnTo>
                <a:lnTo>
                  <a:pt x="97949" y="57298"/>
                </a:lnTo>
                <a:lnTo>
                  <a:pt x="98044" y="57917"/>
                </a:lnTo>
                <a:lnTo>
                  <a:pt x="98140" y="59155"/>
                </a:lnTo>
                <a:lnTo>
                  <a:pt x="98140" y="61536"/>
                </a:lnTo>
                <a:lnTo>
                  <a:pt x="97925" y="63823"/>
                </a:lnTo>
                <a:lnTo>
                  <a:pt x="97497" y="66014"/>
                </a:lnTo>
                <a:lnTo>
                  <a:pt x="96878" y="68062"/>
                </a:lnTo>
                <a:lnTo>
                  <a:pt x="96044" y="69991"/>
                </a:lnTo>
                <a:lnTo>
                  <a:pt x="95020" y="71800"/>
                </a:lnTo>
                <a:lnTo>
                  <a:pt x="93829" y="73444"/>
                </a:lnTo>
                <a:lnTo>
                  <a:pt x="92472" y="74920"/>
                </a:lnTo>
                <a:lnTo>
                  <a:pt x="90972" y="76230"/>
                </a:lnTo>
                <a:lnTo>
                  <a:pt x="89305" y="77349"/>
                </a:lnTo>
                <a:lnTo>
                  <a:pt x="87518" y="78302"/>
                </a:lnTo>
                <a:lnTo>
                  <a:pt x="85613" y="79016"/>
                </a:lnTo>
                <a:lnTo>
                  <a:pt x="83613" y="79540"/>
                </a:lnTo>
                <a:lnTo>
                  <a:pt x="81493" y="79826"/>
                </a:lnTo>
                <a:lnTo>
                  <a:pt x="79279" y="79874"/>
                </a:lnTo>
                <a:lnTo>
                  <a:pt x="78159" y="79778"/>
                </a:lnTo>
                <a:lnTo>
                  <a:pt x="77374" y="79731"/>
                </a:lnTo>
                <a:lnTo>
                  <a:pt x="75921" y="79802"/>
                </a:lnTo>
                <a:lnTo>
                  <a:pt x="74563" y="80040"/>
                </a:lnTo>
                <a:lnTo>
                  <a:pt x="73254" y="80445"/>
                </a:lnTo>
                <a:lnTo>
                  <a:pt x="72063" y="80993"/>
                </a:lnTo>
                <a:lnTo>
                  <a:pt x="70944" y="81707"/>
                </a:lnTo>
                <a:lnTo>
                  <a:pt x="69920" y="82541"/>
                </a:lnTo>
                <a:lnTo>
                  <a:pt x="68991" y="83517"/>
                </a:lnTo>
                <a:lnTo>
                  <a:pt x="68181" y="84589"/>
                </a:lnTo>
                <a:lnTo>
                  <a:pt x="67443" y="85756"/>
                </a:lnTo>
                <a:lnTo>
                  <a:pt x="66824" y="87018"/>
                </a:lnTo>
                <a:lnTo>
                  <a:pt x="66276" y="88351"/>
                </a:lnTo>
                <a:lnTo>
                  <a:pt x="65871" y="89756"/>
                </a:lnTo>
                <a:lnTo>
                  <a:pt x="65562" y="91233"/>
                </a:lnTo>
                <a:lnTo>
                  <a:pt x="65347" y="92733"/>
                </a:lnTo>
                <a:lnTo>
                  <a:pt x="65276" y="94257"/>
                </a:lnTo>
                <a:lnTo>
                  <a:pt x="65300" y="95805"/>
                </a:lnTo>
                <a:lnTo>
                  <a:pt x="65442" y="97377"/>
                </a:lnTo>
                <a:lnTo>
                  <a:pt x="65704" y="98949"/>
                </a:lnTo>
                <a:lnTo>
                  <a:pt x="66085" y="100497"/>
                </a:lnTo>
                <a:lnTo>
                  <a:pt x="66609" y="101997"/>
                </a:lnTo>
                <a:lnTo>
                  <a:pt x="67252" y="103497"/>
                </a:lnTo>
                <a:lnTo>
                  <a:pt x="68014" y="104926"/>
                </a:lnTo>
                <a:lnTo>
                  <a:pt x="68896" y="106307"/>
                </a:lnTo>
                <a:lnTo>
                  <a:pt x="69943" y="107617"/>
                </a:lnTo>
                <a:lnTo>
                  <a:pt x="71110" y="108832"/>
                </a:lnTo>
                <a:lnTo>
                  <a:pt x="72396" y="109975"/>
                </a:lnTo>
                <a:lnTo>
                  <a:pt x="73849" y="110999"/>
                </a:lnTo>
                <a:lnTo>
                  <a:pt x="75445" y="111904"/>
                </a:lnTo>
                <a:lnTo>
                  <a:pt x="77183" y="112690"/>
                </a:lnTo>
                <a:lnTo>
                  <a:pt x="79064" y="113333"/>
                </a:lnTo>
                <a:lnTo>
                  <a:pt x="81089" y="113833"/>
                </a:lnTo>
                <a:lnTo>
                  <a:pt x="82160" y="114000"/>
                </a:lnTo>
                <a:lnTo>
                  <a:pt x="83065" y="114166"/>
                </a:lnTo>
                <a:lnTo>
                  <a:pt x="84708" y="114619"/>
                </a:lnTo>
                <a:lnTo>
                  <a:pt x="86185" y="115214"/>
                </a:lnTo>
                <a:lnTo>
                  <a:pt x="87447" y="115976"/>
                </a:lnTo>
                <a:lnTo>
                  <a:pt x="88519" y="116857"/>
                </a:lnTo>
                <a:lnTo>
                  <a:pt x="89424" y="117834"/>
                </a:lnTo>
                <a:lnTo>
                  <a:pt x="90162" y="118929"/>
                </a:lnTo>
                <a:lnTo>
                  <a:pt x="90733" y="120096"/>
                </a:lnTo>
                <a:lnTo>
                  <a:pt x="91138" y="121358"/>
                </a:lnTo>
                <a:lnTo>
                  <a:pt x="91400" y="122644"/>
                </a:lnTo>
                <a:lnTo>
                  <a:pt x="91519" y="124002"/>
                </a:lnTo>
                <a:lnTo>
                  <a:pt x="91496" y="125359"/>
                </a:lnTo>
                <a:lnTo>
                  <a:pt x="91329" y="126764"/>
                </a:lnTo>
                <a:lnTo>
                  <a:pt x="91043" y="128145"/>
                </a:lnTo>
                <a:lnTo>
                  <a:pt x="90638" y="129526"/>
                </a:lnTo>
                <a:lnTo>
                  <a:pt x="90114" y="130884"/>
                </a:lnTo>
                <a:lnTo>
                  <a:pt x="89471" y="132194"/>
                </a:lnTo>
                <a:lnTo>
                  <a:pt x="88733" y="133432"/>
                </a:lnTo>
                <a:lnTo>
                  <a:pt x="87900" y="134623"/>
                </a:lnTo>
                <a:lnTo>
                  <a:pt x="86971" y="135718"/>
                </a:lnTo>
                <a:lnTo>
                  <a:pt x="85971" y="136718"/>
                </a:lnTo>
                <a:lnTo>
                  <a:pt x="84875" y="137600"/>
                </a:lnTo>
                <a:lnTo>
                  <a:pt x="83732" y="138362"/>
                </a:lnTo>
                <a:lnTo>
                  <a:pt x="82494" y="138981"/>
                </a:lnTo>
                <a:lnTo>
                  <a:pt x="81208" y="139457"/>
                </a:lnTo>
                <a:lnTo>
                  <a:pt x="79874" y="139767"/>
                </a:lnTo>
                <a:lnTo>
                  <a:pt x="78469" y="139886"/>
                </a:lnTo>
                <a:lnTo>
                  <a:pt x="77040" y="139790"/>
                </a:lnTo>
                <a:lnTo>
                  <a:pt x="75587" y="139505"/>
                </a:lnTo>
                <a:lnTo>
                  <a:pt x="74087" y="139005"/>
                </a:lnTo>
                <a:lnTo>
                  <a:pt x="72563" y="138243"/>
                </a:lnTo>
                <a:lnTo>
                  <a:pt x="71015" y="137242"/>
                </a:lnTo>
                <a:lnTo>
                  <a:pt x="70253" y="136623"/>
                </a:lnTo>
                <a:lnTo>
                  <a:pt x="69634" y="136123"/>
                </a:lnTo>
                <a:lnTo>
                  <a:pt x="68276" y="135218"/>
                </a:lnTo>
                <a:lnTo>
                  <a:pt x="66848" y="134385"/>
                </a:lnTo>
                <a:lnTo>
                  <a:pt x="65300" y="133646"/>
                </a:lnTo>
                <a:lnTo>
                  <a:pt x="62870" y="132694"/>
                </a:lnTo>
                <a:lnTo>
                  <a:pt x="59346" y="131741"/>
                </a:lnTo>
                <a:lnTo>
                  <a:pt x="55559" y="131122"/>
                </a:lnTo>
                <a:lnTo>
                  <a:pt x="51606" y="130860"/>
                </a:lnTo>
                <a:lnTo>
                  <a:pt x="47534" y="130908"/>
                </a:lnTo>
                <a:lnTo>
                  <a:pt x="43366" y="131265"/>
                </a:lnTo>
                <a:lnTo>
                  <a:pt x="39199" y="131932"/>
                </a:lnTo>
                <a:lnTo>
                  <a:pt x="35055" y="132860"/>
                </a:lnTo>
                <a:lnTo>
                  <a:pt x="30983" y="134099"/>
                </a:lnTo>
                <a:lnTo>
                  <a:pt x="27077" y="135599"/>
                </a:lnTo>
                <a:lnTo>
                  <a:pt x="23362" y="137338"/>
                </a:lnTo>
                <a:lnTo>
                  <a:pt x="19885" y="139338"/>
                </a:lnTo>
                <a:lnTo>
                  <a:pt x="16718" y="141577"/>
                </a:lnTo>
                <a:lnTo>
                  <a:pt x="13932" y="144053"/>
                </a:lnTo>
                <a:lnTo>
                  <a:pt x="12693" y="145363"/>
                </a:lnTo>
                <a:lnTo>
                  <a:pt x="0" y="159652"/>
                </a:lnTo>
                <a:lnTo>
                  <a:pt x="135743" y="159652"/>
                </a:lnTo>
                <a:lnTo>
                  <a:pt x="135743" y="10812"/>
                </a:lnTo>
                <a:lnTo>
                  <a:pt x="135457" y="10740"/>
                </a:lnTo>
                <a:lnTo>
                  <a:pt x="133480" y="10740"/>
                </a:lnTo>
                <a:lnTo>
                  <a:pt x="132171" y="11050"/>
                </a:lnTo>
                <a:lnTo>
                  <a:pt x="131194" y="11407"/>
                </a:lnTo>
                <a:lnTo>
                  <a:pt x="130194" y="11931"/>
                </a:lnTo>
                <a:lnTo>
                  <a:pt x="129170" y="12669"/>
                </a:lnTo>
                <a:lnTo>
                  <a:pt x="128170" y="13646"/>
                </a:lnTo>
                <a:lnTo>
                  <a:pt x="127193" y="14884"/>
                </a:lnTo>
                <a:lnTo>
                  <a:pt x="126265" y="16408"/>
                </a:lnTo>
                <a:lnTo>
                  <a:pt x="125431" y="18266"/>
                </a:lnTo>
                <a:lnTo>
                  <a:pt x="124693" y="20457"/>
                </a:lnTo>
                <a:lnTo>
                  <a:pt x="124074" y="23052"/>
                </a:lnTo>
                <a:lnTo>
                  <a:pt x="123836" y="24505"/>
                </a:lnTo>
                <a:lnTo>
                  <a:pt x="123717" y="25243"/>
                </a:lnTo>
                <a:lnTo>
                  <a:pt x="123335" y="26577"/>
                </a:lnTo>
                <a:lnTo>
                  <a:pt x="122835" y="27792"/>
                </a:lnTo>
                <a:lnTo>
                  <a:pt x="122216" y="28839"/>
                </a:lnTo>
                <a:lnTo>
                  <a:pt x="121478" y="29768"/>
                </a:lnTo>
                <a:lnTo>
                  <a:pt x="120621" y="30530"/>
                </a:lnTo>
                <a:lnTo>
                  <a:pt x="119692" y="31173"/>
                </a:lnTo>
                <a:lnTo>
                  <a:pt x="118692" y="31697"/>
                </a:lnTo>
                <a:lnTo>
                  <a:pt x="117620" y="32078"/>
                </a:lnTo>
                <a:lnTo>
                  <a:pt x="116501" y="32316"/>
                </a:lnTo>
                <a:lnTo>
                  <a:pt x="115334" y="32435"/>
                </a:lnTo>
                <a:lnTo>
                  <a:pt x="114143" y="32412"/>
                </a:lnTo>
                <a:lnTo>
                  <a:pt x="112905" y="32292"/>
                </a:lnTo>
                <a:lnTo>
                  <a:pt x="111690" y="32030"/>
                </a:lnTo>
                <a:lnTo>
                  <a:pt x="110452" y="31649"/>
                </a:lnTo>
                <a:lnTo>
                  <a:pt x="109237" y="31149"/>
                </a:lnTo>
                <a:lnTo>
                  <a:pt x="108642" y="30864"/>
                </a:lnTo>
                <a:lnTo>
                  <a:pt x="108070" y="30530"/>
                </a:lnTo>
                <a:lnTo>
                  <a:pt x="107213" y="29697"/>
                </a:lnTo>
                <a:lnTo>
                  <a:pt x="106618" y="28649"/>
                </a:lnTo>
                <a:lnTo>
                  <a:pt x="106260" y="27434"/>
                </a:lnTo>
                <a:lnTo>
                  <a:pt x="106022" y="25339"/>
                </a:lnTo>
                <a:lnTo>
                  <a:pt x="106022" y="22052"/>
                </a:lnTo>
                <a:lnTo>
                  <a:pt x="106046" y="18385"/>
                </a:lnTo>
                <a:lnTo>
                  <a:pt x="105760" y="15480"/>
                </a:lnTo>
                <a:lnTo>
                  <a:pt x="105379" y="13503"/>
                </a:lnTo>
                <a:lnTo>
                  <a:pt x="104760" y="11526"/>
                </a:lnTo>
                <a:lnTo>
                  <a:pt x="103855" y="9550"/>
                </a:lnTo>
                <a:lnTo>
                  <a:pt x="102617" y="7597"/>
                </a:lnTo>
                <a:lnTo>
                  <a:pt x="100997" y="5692"/>
                </a:lnTo>
                <a:lnTo>
                  <a:pt x="100021" y="4763"/>
                </a:lnTo>
                <a:lnTo>
                  <a:pt x="99330" y="4168"/>
                </a:lnTo>
                <a:lnTo>
                  <a:pt x="97949" y="3120"/>
                </a:lnTo>
                <a:lnTo>
                  <a:pt x="96568" y="2239"/>
                </a:lnTo>
                <a:lnTo>
                  <a:pt x="95163" y="1500"/>
                </a:lnTo>
                <a:lnTo>
                  <a:pt x="93758" y="929"/>
                </a:lnTo>
                <a:lnTo>
                  <a:pt x="92353" y="500"/>
                </a:lnTo>
                <a:lnTo>
                  <a:pt x="90948" y="191"/>
                </a:lnTo>
                <a:lnTo>
                  <a:pt x="89543" y="24"/>
                </a:lnTo>
                <a:lnTo>
                  <a:pt x="88161" y="0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-205052" y="-310980"/>
            <a:ext cx="3657648" cy="4896181"/>
          </a:xfrm>
          <a:custGeom>
            <a:avLst/>
            <a:gdLst/>
            <a:ahLst/>
            <a:cxnLst/>
            <a:rect l="l" t="t" r="r" b="b"/>
            <a:pathLst>
              <a:path w="85519" h="114477" extrusionOk="0">
                <a:moveTo>
                  <a:pt x="0" y="1"/>
                </a:moveTo>
                <a:lnTo>
                  <a:pt x="0" y="114333"/>
                </a:lnTo>
                <a:lnTo>
                  <a:pt x="1144" y="114405"/>
                </a:lnTo>
                <a:lnTo>
                  <a:pt x="3334" y="114476"/>
                </a:lnTo>
                <a:lnTo>
                  <a:pt x="5454" y="114405"/>
                </a:lnTo>
                <a:lnTo>
                  <a:pt x="7478" y="114238"/>
                </a:lnTo>
                <a:lnTo>
                  <a:pt x="9383" y="113976"/>
                </a:lnTo>
                <a:lnTo>
                  <a:pt x="11217" y="113571"/>
                </a:lnTo>
                <a:lnTo>
                  <a:pt x="12956" y="113095"/>
                </a:lnTo>
                <a:lnTo>
                  <a:pt x="14599" y="112523"/>
                </a:lnTo>
                <a:lnTo>
                  <a:pt x="16170" y="111857"/>
                </a:lnTo>
                <a:lnTo>
                  <a:pt x="17647" y="111095"/>
                </a:lnTo>
                <a:lnTo>
                  <a:pt x="19743" y="109832"/>
                </a:lnTo>
                <a:lnTo>
                  <a:pt x="22219" y="107880"/>
                </a:lnTo>
                <a:lnTo>
                  <a:pt x="24386" y="105641"/>
                </a:lnTo>
                <a:lnTo>
                  <a:pt x="26268" y="103212"/>
                </a:lnTo>
                <a:lnTo>
                  <a:pt x="27863" y="100592"/>
                </a:lnTo>
                <a:lnTo>
                  <a:pt x="29197" y="97830"/>
                </a:lnTo>
                <a:lnTo>
                  <a:pt x="30292" y="94972"/>
                </a:lnTo>
                <a:lnTo>
                  <a:pt x="31150" y="92043"/>
                </a:lnTo>
                <a:lnTo>
                  <a:pt x="31793" y="89066"/>
                </a:lnTo>
                <a:lnTo>
                  <a:pt x="32245" y="86113"/>
                </a:lnTo>
                <a:lnTo>
                  <a:pt x="32483" y="83208"/>
                </a:lnTo>
                <a:lnTo>
                  <a:pt x="32531" y="81779"/>
                </a:lnTo>
                <a:lnTo>
                  <a:pt x="32602" y="80398"/>
                </a:lnTo>
                <a:lnTo>
                  <a:pt x="32912" y="77993"/>
                </a:lnTo>
                <a:lnTo>
                  <a:pt x="33484" y="75945"/>
                </a:lnTo>
                <a:lnTo>
                  <a:pt x="34246" y="74254"/>
                </a:lnTo>
                <a:lnTo>
                  <a:pt x="35222" y="72873"/>
                </a:lnTo>
                <a:lnTo>
                  <a:pt x="36389" y="71801"/>
                </a:lnTo>
                <a:lnTo>
                  <a:pt x="37699" y="71015"/>
                </a:lnTo>
                <a:lnTo>
                  <a:pt x="39151" y="70491"/>
                </a:lnTo>
                <a:lnTo>
                  <a:pt x="40747" y="70182"/>
                </a:lnTo>
                <a:lnTo>
                  <a:pt x="42438" y="70062"/>
                </a:lnTo>
                <a:lnTo>
                  <a:pt x="44224" y="70134"/>
                </a:lnTo>
                <a:lnTo>
                  <a:pt x="46081" y="70348"/>
                </a:lnTo>
                <a:lnTo>
                  <a:pt x="48939" y="70896"/>
                </a:lnTo>
                <a:lnTo>
                  <a:pt x="52869" y="71920"/>
                </a:lnTo>
                <a:lnTo>
                  <a:pt x="54845" y="72492"/>
                </a:lnTo>
                <a:lnTo>
                  <a:pt x="55822" y="72777"/>
                </a:lnTo>
                <a:lnTo>
                  <a:pt x="57917" y="73277"/>
                </a:lnTo>
                <a:lnTo>
                  <a:pt x="60108" y="73635"/>
                </a:lnTo>
                <a:lnTo>
                  <a:pt x="62394" y="73897"/>
                </a:lnTo>
                <a:lnTo>
                  <a:pt x="64704" y="73992"/>
                </a:lnTo>
                <a:lnTo>
                  <a:pt x="67038" y="73920"/>
                </a:lnTo>
                <a:lnTo>
                  <a:pt x="69324" y="73658"/>
                </a:lnTo>
                <a:lnTo>
                  <a:pt x="71587" y="73230"/>
                </a:lnTo>
                <a:lnTo>
                  <a:pt x="73730" y="72539"/>
                </a:lnTo>
                <a:lnTo>
                  <a:pt x="75778" y="71634"/>
                </a:lnTo>
                <a:lnTo>
                  <a:pt x="77659" y="70491"/>
                </a:lnTo>
                <a:lnTo>
                  <a:pt x="79350" y="69062"/>
                </a:lnTo>
                <a:lnTo>
                  <a:pt x="80827" y="67348"/>
                </a:lnTo>
                <a:lnTo>
                  <a:pt x="82041" y="65323"/>
                </a:lnTo>
                <a:lnTo>
                  <a:pt x="82970" y="62990"/>
                </a:lnTo>
                <a:lnTo>
                  <a:pt x="83565" y="60299"/>
                </a:lnTo>
                <a:lnTo>
                  <a:pt x="83732" y="58822"/>
                </a:lnTo>
                <a:lnTo>
                  <a:pt x="83780" y="58108"/>
                </a:lnTo>
                <a:lnTo>
                  <a:pt x="83780" y="56703"/>
                </a:lnTo>
                <a:lnTo>
                  <a:pt x="83661" y="55250"/>
                </a:lnTo>
                <a:lnTo>
                  <a:pt x="83399" y="53821"/>
                </a:lnTo>
                <a:lnTo>
                  <a:pt x="83042" y="52416"/>
                </a:lnTo>
                <a:lnTo>
                  <a:pt x="82541" y="51035"/>
                </a:lnTo>
                <a:lnTo>
                  <a:pt x="81946" y="49677"/>
                </a:lnTo>
                <a:lnTo>
                  <a:pt x="81232" y="48391"/>
                </a:lnTo>
                <a:lnTo>
                  <a:pt x="80374" y="47177"/>
                </a:lnTo>
                <a:lnTo>
                  <a:pt x="79422" y="46034"/>
                </a:lnTo>
                <a:lnTo>
                  <a:pt x="78350" y="45010"/>
                </a:lnTo>
                <a:lnTo>
                  <a:pt x="77159" y="44081"/>
                </a:lnTo>
                <a:lnTo>
                  <a:pt x="75873" y="43271"/>
                </a:lnTo>
                <a:lnTo>
                  <a:pt x="74468" y="42628"/>
                </a:lnTo>
                <a:lnTo>
                  <a:pt x="72944" y="42128"/>
                </a:lnTo>
                <a:lnTo>
                  <a:pt x="71301" y="41771"/>
                </a:lnTo>
                <a:lnTo>
                  <a:pt x="70444" y="41676"/>
                </a:lnTo>
                <a:lnTo>
                  <a:pt x="69563" y="41580"/>
                </a:lnTo>
                <a:lnTo>
                  <a:pt x="67967" y="41199"/>
                </a:lnTo>
                <a:lnTo>
                  <a:pt x="66490" y="40604"/>
                </a:lnTo>
                <a:lnTo>
                  <a:pt x="65157" y="39818"/>
                </a:lnTo>
                <a:lnTo>
                  <a:pt x="63990" y="38842"/>
                </a:lnTo>
                <a:lnTo>
                  <a:pt x="62966" y="37746"/>
                </a:lnTo>
                <a:lnTo>
                  <a:pt x="62109" y="36484"/>
                </a:lnTo>
                <a:lnTo>
                  <a:pt x="61394" y="35151"/>
                </a:lnTo>
                <a:lnTo>
                  <a:pt x="60870" y="33698"/>
                </a:lnTo>
                <a:lnTo>
                  <a:pt x="60513" y="32198"/>
                </a:lnTo>
                <a:lnTo>
                  <a:pt x="60323" y="30650"/>
                </a:lnTo>
                <a:lnTo>
                  <a:pt x="60323" y="29078"/>
                </a:lnTo>
                <a:lnTo>
                  <a:pt x="60513" y="27506"/>
                </a:lnTo>
                <a:lnTo>
                  <a:pt x="60870" y="25934"/>
                </a:lnTo>
                <a:lnTo>
                  <a:pt x="61442" y="24410"/>
                </a:lnTo>
                <a:lnTo>
                  <a:pt x="62228" y="22934"/>
                </a:lnTo>
                <a:lnTo>
                  <a:pt x="62704" y="22243"/>
                </a:lnTo>
                <a:lnTo>
                  <a:pt x="63204" y="21553"/>
                </a:lnTo>
                <a:lnTo>
                  <a:pt x="64300" y="20386"/>
                </a:lnTo>
                <a:lnTo>
                  <a:pt x="65490" y="19433"/>
                </a:lnTo>
                <a:lnTo>
                  <a:pt x="66776" y="18623"/>
                </a:lnTo>
                <a:lnTo>
                  <a:pt x="68134" y="17957"/>
                </a:lnTo>
                <a:lnTo>
                  <a:pt x="69515" y="17433"/>
                </a:lnTo>
                <a:lnTo>
                  <a:pt x="71658" y="16790"/>
                </a:lnTo>
                <a:lnTo>
                  <a:pt x="74516" y="16099"/>
                </a:lnTo>
                <a:lnTo>
                  <a:pt x="77255" y="15408"/>
                </a:lnTo>
                <a:lnTo>
                  <a:pt x="79112" y="14765"/>
                </a:lnTo>
                <a:lnTo>
                  <a:pt x="80255" y="14242"/>
                </a:lnTo>
                <a:lnTo>
                  <a:pt x="81279" y="13575"/>
                </a:lnTo>
                <a:lnTo>
                  <a:pt x="82160" y="12789"/>
                </a:lnTo>
                <a:lnTo>
                  <a:pt x="82541" y="12313"/>
                </a:lnTo>
                <a:lnTo>
                  <a:pt x="82899" y="11836"/>
                </a:lnTo>
                <a:lnTo>
                  <a:pt x="83542" y="10812"/>
                </a:lnTo>
                <a:lnTo>
                  <a:pt x="84304" y="9264"/>
                </a:lnTo>
                <a:lnTo>
                  <a:pt x="84971" y="7169"/>
                </a:lnTo>
                <a:lnTo>
                  <a:pt x="85328" y="5168"/>
                </a:lnTo>
                <a:lnTo>
                  <a:pt x="85518" y="2477"/>
                </a:lnTo>
                <a:lnTo>
                  <a:pt x="85375" y="239"/>
                </a:lnTo>
                <a:lnTo>
                  <a:pt x="8532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534028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EC57E4D-22B2-403A-A787-8DAA69F45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E5DF-0C65-44FF-8501-913026C67383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769713-A1C5-483B-810F-B5412828C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2516D8-4B98-416B-BDCC-6ED6B059DD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608AF-13BA-4C67-A39D-0D3A7E80E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7836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3"/>
          <p:cNvSpPr txBox="1">
            <a:spLocks noGrp="1"/>
          </p:cNvSpPr>
          <p:nvPr>
            <p:ph type="title"/>
          </p:nvPr>
        </p:nvSpPr>
        <p:spPr>
          <a:xfrm>
            <a:off x="2334400" y="2216400"/>
            <a:ext cx="3761600" cy="9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" name="Google Shape;28;p3"/>
          <p:cNvSpPr txBox="1">
            <a:spLocks noGrp="1"/>
          </p:cNvSpPr>
          <p:nvPr>
            <p:ph type="subTitle" idx="1"/>
          </p:nvPr>
        </p:nvSpPr>
        <p:spPr>
          <a:xfrm>
            <a:off x="2334400" y="3192000"/>
            <a:ext cx="3761600" cy="12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2133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3"/>
          <p:cNvSpPr/>
          <p:nvPr/>
        </p:nvSpPr>
        <p:spPr>
          <a:xfrm rot="-2052315">
            <a:off x="6231721" y="2634415"/>
            <a:ext cx="8999171" cy="5954296"/>
          </a:xfrm>
          <a:custGeom>
            <a:avLst/>
            <a:gdLst/>
            <a:ahLst/>
            <a:cxnLst/>
            <a:rect l="l" t="t" r="r" b="b"/>
            <a:pathLst>
              <a:path w="56870" h="37628" extrusionOk="0">
                <a:moveTo>
                  <a:pt x="21029" y="1"/>
                </a:moveTo>
                <a:lnTo>
                  <a:pt x="19529" y="263"/>
                </a:lnTo>
                <a:lnTo>
                  <a:pt x="18766" y="525"/>
                </a:lnTo>
                <a:lnTo>
                  <a:pt x="18338" y="691"/>
                </a:lnTo>
                <a:lnTo>
                  <a:pt x="17600" y="1144"/>
                </a:lnTo>
                <a:lnTo>
                  <a:pt x="16599" y="1953"/>
                </a:lnTo>
                <a:lnTo>
                  <a:pt x="15504" y="3359"/>
                </a:lnTo>
                <a:lnTo>
                  <a:pt x="14551" y="5002"/>
                </a:lnTo>
                <a:lnTo>
                  <a:pt x="13623" y="6716"/>
                </a:lnTo>
                <a:lnTo>
                  <a:pt x="12646" y="8431"/>
                </a:lnTo>
                <a:lnTo>
                  <a:pt x="11503" y="10027"/>
                </a:lnTo>
                <a:lnTo>
                  <a:pt x="10479" y="11051"/>
                </a:lnTo>
                <a:lnTo>
                  <a:pt x="9693" y="11646"/>
                </a:lnTo>
                <a:lnTo>
                  <a:pt x="9241" y="11884"/>
                </a:lnTo>
                <a:lnTo>
                  <a:pt x="8883" y="12075"/>
                </a:lnTo>
                <a:lnTo>
                  <a:pt x="7859" y="12313"/>
                </a:lnTo>
                <a:lnTo>
                  <a:pt x="5883" y="12646"/>
                </a:lnTo>
                <a:lnTo>
                  <a:pt x="3716" y="13194"/>
                </a:lnTo>
                <a:lnTo>
                  <a:pt x="2382" y="13813"/>
                </a:lnTo>
                <a:lnTo>
                  <a:pt x="1501" y="14480"/>
                </a:lnTo>
                <a:lnTo>
                  <a:pt x="1001" y="15028"/>
                </a:lnTo>
                <a:lnTo>
                  <a:pt x="596" y="15694"/>
                </a:lnTo>
                <a:lnTo>
                  <a:pt x="310" y="16456"/>
                </a:lnTo>
                <a:lnTo>
                  <a:pt x="191" y="16885"/>
                </a:lnTo>
                <a:lnTo>
                  <a:pt x="72" y="17552"/>
                </a:lnTo>
                <a:lnTo>
                  <a:pt x="1" y="18981"/>
                </a:lnTo>
                <a:lnTo>
                  <a:pt x="120" y="20481"/>
                </a:lnTo>
                <a:lnTo>
                  <a:pt x="453" y="21934"/>
                </a:lnTo>
                <a:lnTo>
                  <a:pt x="1048" y="23315"/>
                </a:lnTo>
                <a:lnTo>
                  <a:pt x="1906" y="24506"/>
                </a:lnTo>
                <a:lnTo>
                  <a:pt x="3049" y="25434"/>
                </a:lnTo>
                <a:lnTo>
                  <a:pt x="4121" y="25911"/>
                </a:lnTo>
                <a:lnTo>
                  <a:pt x="4930" y="26125"/>
                </a:lnTo>
                <a:lnTo>
                  <a:pt x="5359" y="26173"/>
                </a:lnTo>
                <a:lnTo>
                  <a:pt x="6264" y="26244"/>
                </a:lnTo>
                <a:lnTo>
                  <a:pt x="8169" y="26268"/>
                </a:lnTo>
                <a:lnTo>
                  <a:pt x="11074" y="26196"/>
                </a:lnTo>
                <a:lnTo>
                  <a:pt x="13694" y="26339"/>
                </a:lnTo>
                <a:lnTo>
                  <a:pt x="14789" y="26601"/>
                </a:lnTo>
                <a:lnTo>
                  <a:pt x="15432" y="26863"/>
                </a:lnTo>
                <a:lnTo>
                  <a:pt x="15956" y="27220"/>
                </a:lnTo>
                <a:lnTo>
                  <a:pt x="16385" y="27673"/>
                </a:lnTo>
                <a:lnTo>
                  <a:pt x="16671" y="28245"/>
                </a:lnTo>
                <a:lnTo>
                  <a:pt x="16837" y="28959"/>
                </a:lnTo>
                <a:lnTo>
                  <a:pt x="16861" y="29364"/>
                </a:lnTo>
                <a:lnTo>
                  <a:pt x="16861" y="30221"/>
                </a:lnTo>
                <a:lnTo>
                  <a:pt x="16980" y="31936"/>
                </a:lnTo>
                <a:lnTo>
                  <a:pt x="17219" y="33555"/>
                </a:lnTo>
                <a:lnTo>
                  <a:pt x="17671" y="35008"/>
                </a:lnTo>
                <a:lnTo>
                  <a:pt x="18362" y="36222"/>
                </a:lnTo>
                <a:lnTo>
                  <a:pt x="19076" y="36913"/>
                </a:lnTo>
                <a:lnTo>
                  <a:pt x="19671" y="37270"/>
                </a:lnTo>
                <a:lnTo>
                  <a:pt x="20362" y="37508"/>
                </a:lnTo>
                <a:lnTo>
                  <a:pt x="21148" y="37627"/>
                </a:lnTo>
                <a:lnTo>
                  <a:pt x="22029" y="37627"/>
                </a:lnTo>
                <a:lnTo>
                  <a:pt x="23053" y="37484"/>
                </a:lnTo>
                <a:lnTo>
                  <a:pt x="23601" y="37365"/>
                </a:lnTo>
                <a:lnTo>
                  <a:pt x="24172" y="37199"/>
                </a:lnTo>
                <a:lnTo>
                  <a:pt x="25315" y="36675"/>
                </a:lnTo>
                <a:lnTo>
                  <a:pt x="27030" y="35579"/>
                </a:lnTo>
                <a:lnTo>
                  <a:pt x="30436" y="32650"/>
                </a:lnTo>
                <a:lnTo>
                  <a:pt x="33651" y="29626"/>
                </a:lnTo>
                <a:lnTo>
                  <a:pt x="35175" y="28459"/>
                </a:lnTo>
                <a:lnTo>
                  <a:pt x="36151" y="27887"/>
                </a:lnTo>
                <a:lnTo>
                  <a:pt x="37056" y="27506"/>
                </a:lnTo>
                <a:lnTo>
                  <a:pt x="37937" y="27387"/>
                </a:lnTo>
                <a:lnTo>
                  <a:pt x="38771" y="27578"/>
                </a:lnTo>
                <a:lnTo>
                  <a:pt x="39533" y="28078"/>
                </a:lnTo>
                <a:lnTo>
                  <a:pt x="39890" y="28483"/>
                </a:lnTo>
                <a:lnTo>
                  <a:pt x="40604" y="29340"/>
                </a:lnTo>
                <a:lnTo>
                  <a:pt x="42057" y="30864"/>
                </a:lnTo>
                <a:lnTo>
                  <a:pt x="43534" y="32079"/>
                </a:lnTo>
                <a:lnTo>
                  <a:pt x="45105" y="32960"/>
                </a:lnTo>
                <a:lnTo>
                  <a:pt x="46725" y="33484"/>
                </a:lnTo>
                <a:lnTo>
                  <a:pt x="48415" y="33627"/>
                </a:lnTo>
                <a:lnTo>
                  <a:pt x="50202" y="33341"/>
                </a:lnTo>
                <a:lnTo>
                  <a:pt x="52107" y="32579"/>
                </a:lnTo>
                <a:lnTo>
                  <a:pt x="53083" y="32007"/>
                </a:lnTo>
                <a:lnTo>
                  <a:pt x="53583" y="31650"/>
                </a:lnTo>
                <a:lnTo>
                  <a:pt x="54464" y="30816"/>
                </a:lnTo>
                <a:lnTo>
                  <a:pt x="55203" y="29769"/>
                </a:lnTo>
                <a:lnTo>
                  <a:pt x="55846" y="28554"/>
                </a:lnTo>
                <a:lnTo>
                  <a:pt x="56322" y="27220"/>
                </a:lnTo>
                <a:lnTo>
                  <a:pt x="56655" y="25815"/>
                </a:lnTo>
                <a:lnTo>
                  <a:pt x="56846" y="24339"/>
                </a:lnTo>
                <a:lnTo>
                  <a:pt x="56870" y="22839"/>
                </a:lnTo>
                <a:lnTo>
                  <a:pt x="56727" y="21362"/>
                </a:lnTo>
                <a:lnTo>
                  <a:pt x="56393" y="19933"/>
                </a:lnTo>
                <a:lnTo>
                  <a:pt x="55893" y="18576"/>
                </a:lnTo>
                <a:lnTo>
                  <a:pt x="55203" y="17361"/>
                </a:lnTo>
                <a:lnTo>
                  <a:pt x="54298" y="16290"/>
                </a:lnTo>
                <a:lnTo>
                  <a:pt x="53202" y="15385"/>
                </a:lnTo>
                <a:lnTo>
                  <a:pt x="51916" y="14718"/>
                </a:lnTo>
                <a:lnTo>
                  <a:pt x="50392" y="14313"/>
                </a:lnTo>
                <a:lnTo>
                  <a:pt x="49535" y="14218"/>
                </a:lnTo>
                <a:lnTo>
                  <a:pt x="46177" y="14027"/>
                </a:lnTo>
                <a:lnTo>
                  <a:pt x="40842" y="13908"/>
                </a:lnTo>
                <a:lnTo>
                  <a:pt x="37889" y="13718"/>
                </a:lnTo>
                <a:lnTo>
                  <a:pt x="36342" y="13432"/>
                </a:lnTo>
                <a:lnTo>
                  <a:pt x="35127" y="12908"/>
                </a:lnTo>
                <a:lnTo>
                  <a:pt x="34436" y="12313"/>
                </a:lnTo>
                <a:lnTo>
                  <a:pt x="34055" y="11813"/>
                </a:lnTo>
                <a:lnTo>
                  <a:pt x="33912" y="11527"/>
                </a:lnTo>
                <a:lnTo>
                  <a:pt x="33198" y="10098"/>
                </a:lnTo>
                <a:lnTo>
                  <a:pt x="31388" y="6954"/>
                </a:lnTo>
                <a:lnTo>
                  <a:pt x="29816" y="4740"/>
                </a:lnTo>
                <a:lnTo>
                  <a:pt x="28411" y="3168"/>
                </a:lnTo>
                <a:lnTo>
                  <a:pt x="27363" y="2239"/>
                </a:lnTo>
                <a:lnTo>
                  <a:pt x="26268" y="1406"/>
                </a:lnTo>
                <a:lnTo>
                  <a:pt x="25077" y="739"/>
                </a:lnTo>
                <a:lnTo>
                  <a:pt x="23815" y="263"/>
                </a:lnTo>
                <a:lnTo>
                  <a:pt x="22458" y="1"/>
                </a:lnTo>
                <a:close/>
              </a:path>
            </a:pathLst>
          </a:custGeom>
          <a:solidFill>
            <a:srgbClr val="CCF5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/>
          <p:nvPr/>
        </p:nvSpPr>
        <p:spPr>
          <a:xfrm rot="-7373682">
            <a:off x="-3539576" y="2910122"/>
            <a:ext cx="8999149" cy="5954281"/>
          </a:xfrm>
          <a:custGeom>
            <a:avLst/>
            <a:gdLst/>
            <a:ahLst/>
            <a:cxnLst/>
            <a:rect l="l" t="t" r="r" b="b"/>
            <a:pathLst>
              <a:path w="56870" h="37628" extrusionOk="0">
                <a:moveTo>
                  <a:pt x="21029" y="1"/>
                </a:moveTo>
                <a:lnTo>
                  <a:pt x="19529" y="263"/>
                </a:lnTo>
                <a:lnTo>
                  <a:pt x="18766" y="525"/>
                </a:lnTo>
                <a:lnTo>
                  <a:pt x="18338" y="691"/>
                </a:lnTo>
                <a:lnTo>
                  <a:pt x="17600" y="1144"/>
                </a:lnTo>
                <a:lnTo>
                  <a:pt x="16599" y="1953"/>
                </a:lnTo>
                <a:lnTo>
                  <a:pt x="15504" y="3359"/>
                </a:lnTo>
                <a:lnTo>
                  <a:pt x="14551" y="5002"/>
                </a:lnTo>
                <a:lnTo>
                  <a:pt x="13623" y="6716"/>
                </a:lnTo>
                <a:lnTo>
                  <a:pt x="12646" y="8431"/>
                </a:lnTo>
                <a:lnTo>
                  <a:pt x="11503" y="10027"/>
                </a:lnTo>
                <a:lnTo>
                  <a:pt x="10479" y="11051"/>
                </a:lnTo>
                <a:lnTo>
                  <a:pt x="9693" y="11646"/>
                </a:lnTo>
                <a:lnTo>
                  <a:pt x="9241" y="11884"/>
                </a:lnTo>
                <a:lnTo>
                  <a:pt x="8883" y="12075"/>
                </a:lnTo>
                <a:lnTo>
                  <a:pt x="7859" y="12313"/>
                </a:lnTo>
                <a:lnTo>
                  <a:pt x="5883" y="12646"/>
                </a:lnTo>
                <a:lnTo>
                  <a:pt x="3716" y="13194"/>
                </a:lnTo>
                <a:lnTo>
                  <a:pt x="2382" y="13813"/>
                </a:lnTo>
                <a:lnTo>
                  <a:pt x="1501" y="14480"/>
                </a:lnTo>
                <a:lnTo>
                  <a:pt x="1001" y="15028"/>
                </a:lnTo>
                <a:lnTo>
                  <a:pt x="596" y="15694"/>
                </a:lnTo>
                <a:lnTo>
                  <a:pt x="310" y="16456"/>
                </a:lnTo>
                <a:lnTo>
                  <a:pt x="191" y="16885"/>
                </a:lnTo>
                <a:lnTo>
                  <a:pt x="72" y="17552"/>
                </a:lnTo>
                <a:lnTo>
                  <a:pt x="1" y="18981"/>
                </a:lnTo>
                <a:lnTo>
                  <a:pt x="120" y="20481"/>
                </a:lnTo>
                <a:lnTo>
                  <a:pt x="453" y="21934"/>
                </a:lnTo>
                <a:lnTo>
                  <a:pt x="1048" y="23315"/>
                </a:lnTo>
                <a:lnTo>
                  <a:pt x="1906" y="24506"/>
                </a:lnTo>
                <a:lnTo>
                  <a:pt x="3049" y="25434"/>
                </a:lnTo>
                <a:lnTo>
                  <a:pt x="4121" y="25911"/>
                </a:lnTo>
                <a:lnTo>
                  <a:pt x="4930" y="26125"/>
                </a:lnTo>
                <a:lnTo>
                  <a:pt x="5359" y="26173"/>
                </a:lnTo>
                <a:lnTo>
                  <a:pt x="6264" y="26244"/>
                </a:lnTo>
                <a:lnTo>
                  <a:pt x="8169" y="26268"/>
                </a:lnTo>
                <a:lnTo>
                  <a:pt x="11074" y="26196"/>
                </a:lnTo>
                <a:lnTo>
                  <a:pt x="13694" y="26339"/>
                </a:lnTo>
                <a:lnTo>
                  <a:pt x="14789" y="26601"/>
                </a:lnTo>
                <a:lnTo>
                  <a:pt x="15432" y="26863"/>
                </a:lnTo>
                <a:lnTo>
                  <a:pt x="15956" y="27220"/>
                </a:lnTo>
                <a:lnTo>
                  <a:pt x="16385" y="27673"/>
                </a:lnTo>
                <a:lnTo>
                  <a:pt x="16671" y="28245"/>
                </a:lnTo>
                <a:lnTo>
                  <a:pt x="16837" y="28959"/>
                </a:lnTo>
                <a:lnTo>
                  <a:pt x="16861" y="29364"/>
                </a:lnTo>
                <a:lnTo>
                  <a:pt x="16861" y="30221"/>
                </a:lnTo>
                <a:lnTo>
                  <a:pt x="16980" y="31936"/>
                </a:lnTo>
                <a:lnTo>
                  <a:pt x="17219" y="33555"/>
                </a:lnTo>
                <a:lnTo>
                  <a:pt x="17671" y="35008"/>
                </a:lnTo>
                <a:lnTo>
                  <a:pt x="18362" y="36222"/>
                </a:lnTo>
                <a:lnTo>
                  <a:pt x="19076" y="36913"/>
                </a:lnTo>
                <a:lnTo>
                  <a:pt x="19671" y="37270"/>
                </a:lnTo>
                <a:lnTo>
                  <a:pt x="20362" y="37508"/>
                </a:lnTo>
                <a:lnTo>
                  <a:pt x="21148" y="37627"/>
                </a:lnTo>
                <a:lnTo>
                  <a:pt x="22029" y="37627"/>
                </a:lnTo>
                <a:lnTo>
                  <a:pt x="23053" y="37484"/>
                </a:lnTo>
                <a:lnTo>
                  <a:pt x="23601" y="37365"/>
                </a:lnTo>
                <a:lnTo>
                  <a:pt x="24172" y="37199"/>
                </a:lnTo>
                <a:lnTo>
                  <a:pt x="25315" y="36675"/>
                </a:lnTo>
                <a:lnTo>
                  <a:pt x="27030" y="35579"/>
                </a:lnTo>
                <a:lnTo>
                  <a:pt x="30436" y="32650"/>
                </a:lnTo>
                <a:lnTo>
                  <a:pt x="33651" y="29626"/>
                </a:lnTo>
                <a:lnTo>
                  <a:pt x="35175" y="28459"/>
                </a:lnTo>
                <a:lnTo>
                  <a:pt x="36151" y="27887"/>
                </a:lnTo>
                <a:lnTo>
                  <a:pt x="37056" y="27506"/>
                </a:lnTo>
                <a:lnTo>
                  <a:pt x="37937" y="27387"/>
                </a:lnTo>
                <a:lnTo>
                  <a:pt x="38771" y="27578"/>
                </a:lnTo>
                <a:lnTo>
                  <a:pt x="39533" y="28078"/>
                </a:lnTo>
                <a:lnTo>
                  <a:pt x="39890" y="28483"/>
                </a:lnTo>
                <a:lnTo>
                  <a:pt x="40604" y="29340"/>
                </a:lnTo>
                <a:lnTo>
                  <a:pt x="42057" y="30864"/>
                </a:lnTo>
                <a:lnTo>
                  <a:pt x="43534" y="32079"/>
                </a:lnTo>
                <a:lnTo>
                  <a:pt x="45105" y="32960"/>
                </a:lnTo>
                <a:lnTo>
                  <a:pt x="46725" y="33484"/>
                </a:lnTo>
                <a:lnTo>
                  <a:pt x="48415" y="33627"/>
                </a:lnTo>
                <a:lnTo>
                  <a:pt x="50202" y="33341"/>
                </a:lnTo>
                <a:lnTo>
                  <a:pt x="52107" y="32579"/>
                </a:lnTo>
                <a:lnTo>
                  <a:pt x="53083" y="32007"/>
                </a:lnTo>
                <a:lnTo>
                  <a:pt x="53583" y="31650"/>
                </a:lnTo>
                <a:lnTo>
                  <a:pt x="54464" y="30816"/>
                </a:lnTo>
                <a:lnTo>
                  <a:pt x="55203" y="29769"/>
                </a:lnTo>
                <a:lnTo>
                  <a:pt x="55846" y="28554"/>
                </a:lnTo>
                <a:lnTo>
                  <a:pt x="56322" y="27220"/>
                </a:lnTo>
                <a:lnTo>
                  <a:pt x="56655" y="25815"/>
                </a:lnTo>
                <a:lnTo>
                  <a:pt x="56846" y="24339"/>
                </a:lnTo>
                <a:lnTo>
                  <a:pt x="56870" y="22839"/>
                </a:lnTo>
                <a:lnTo>
                  <a:pt x="56727" y="21362"/>
                </a:lnTo>
                <a:lnTo>
                  <a:pt x="56393" y="19933"/>
                </a:lnTo>
                <a:lnTo>
                  <a:pt x="55893" y="18576"/>
                </a:lnTo>
                <a:lnTo>
                  <a:pt x="55203" y="17361"/>
                </a:lnTo>
                <a:lnTo>
                  <a:pt x="54298" y="16290"/>
                </a:lnTo>
                <a:lnTo>
                  <a:pt x="53202" y="15385"/>
                </a:lnTo>
                <a:lnTo>
                  <a:pt x="51916" y="14718"/>
                </a:lnTo>
                <a:lnTo>
                  <a:pt x="50392" y="14313"/>
                </a:lnTo>
                <a:lnTo>
                  <a:pt x="49535" y="14218"/>
                </a:lnTo>
                <a:lnTo>
                  <a:pt x="46177" y="14027"/>
                </a:lnTo>
                <a:lnTo>
                  <a:pt x="40842" y="13908"/>
                </a:lnTo>
                <a:lnTo>
                  <a:pt x="37889" y="13718"/>
                </a:lnTo>
                <a:lnTo>
                  <a:pt x="36342" y="13432"/>
                </a:lnTo>
                <a:lnTo>
                  <a:pt x="35127" y="12908"/>
                </a:lnTo>
                <a:lnTo>
                  <a:pt x="34436" y="12313"/>
                </a:lnTo>
                <a:lnTo>
                  <a:pt x="34055" y="11813"/>
                </a:lnTo>
                <a:lnTo>
                  <a:pt x="33912" y="11527"/>
                </a:lnTo>
                <a:lnTo>
                  <a:pt x="33198" y="10098"/>
                </a:lnTo>
                <a:lnTo>
                  <a:pt x="31388" y="6954"/>
                </a:lnTo>
                <a:lnTo>
                  <a:pt x="29816" y="4740"/>
                </a:lnTo>
                <a:lnTo>
                  <a:pt x="28411" y="3168"/>
                </a:lnTo>
                <a:lnTo>
                  <a:pt x="27363" y="2239"/>
                </a:lnTo>
                <a:lnTo>
                  <a:pt x="26268" y="1406"/>
                </a:lnTo>
                <a:lnTo>
                  <a:pt x="25077" y="739"/>
                </a:lnTo>
                <a:lnTo>
                  <a:pt x="23815" y="263"/>
                </a:lnTo>
                <a:lnTo>
                  <a:pt x="2245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3"/>
          <p:cNvSpPr/>
          <p:nvPr/>
        </p:nvSpPr>
        <p:spPr>
          <a:xfrm rot="10800000">
            <a:off x="5003894" y="1018251"/>
            <a:ext cx="1311628" cy="1304927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3"/>
          <p:cNvSpPr/>
          <p:nvPr/>
        </p:nvSpPr>
        <p:spPr>
          <a:xfrm rot="10800000">
            <a:off x="1239943" y="483581"/>
            <a:ext cx="720095" cy="716431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3"/>
          <p:cNvSpPr/>
          <p:nvPr/>
        </p:nvSpPr>
        <p:spPr>
          <a:xfrm rot="10800000">
            <a:off x="11006753" y="720015"/>
            <a:ext cx="611401" cy="608263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3"/>
          <p:cNvSpPr/>
          <p:nvPr/>
        </p:nvSpPr>
        <p:spPr>
          <a:xfrm rot="10800000">
            <a:off x="2570224" y="2077984"/>
            <a:ext cx="359665" cy="357827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3"/>
          <p:cNvSpPr/>
          <p:nvPr/>
        </p:nvSpPr>
        <p:spPr>
          <a:xfrm rot="10800000">
            <a:off x="6367518" y="4235213"/>
            <a:ext cx="1071071" cy="1065599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3"/>
          <p:cNvSpPr/>
          <p:nvPr/>
        </p:nvSpPr>
        <p:spPr>
          <a:xfrm rot="10800000">
            <a:off x="5323590" y="134400"/>
            <a:ext cx="359665" cy="357827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3"/>
          <p:cNvSpPr/>
          <p:nvPr/>
        </p:nvSpPr>
        <p:spPr>
          <a:xfrm rot="10800000">
            <a:off x="4603510" y="5887981"/>
            <a:ext cx="720095" cy="716431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3"/>
          <p:cNvSpPr txBox="1">
            <a:spLocks noGrp="1"/>
          </p:cNvSpPr>
          <p:nvPr>
            <p:ph type="title" idx="2" hasCustomPrompt="1"/>
          </p:nvPr>
        </p:nvSpPr>
        <p:spPr>
          <a:xfrm>
            <a:off x="2010000" y="1742136"/>
            <a:ext cx="4086000" cy="6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348969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6"/>
          <p:cNvSpPr txBox="1">
            <a:spLocks noGrp="1"/>
          </p:cNvSpPr>
          <p:nvPr>
            <p:ph type="title"/>
          </p:nvPr>
        </p:nvSpPr>
        <p:spPr>
          <a:xfrm>
            <a:off x="2104400" y="489133"/>
            <a:ext cx="7983200" cy="370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400"/>
              <a:buNone/>
              <a:defRPr sz="7200" b="1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6"/>
          <p:cNvSpPr/>
          <p:nvPr/>
        </p:nvSpPr>
        <p:spPr>
          <a:xfrm rot="1880982">
            <a:off x="-3133878" y="3969580"/>
            <a:ext cx="8606292" cy="6192280"/>
          </a:xfrm>
          <a:custGeom>
            <a:avLst/>
            <a:gdLst/>
            <a:ahLst/>
            <a:cxnLst/>
            <a:rect l="l" t="t" r="r" b="b"/>
            <a:pathLst>
              <a:path w="53655" h="38604" extrusionOk="0">
                <a:moveTo>
                  <a:pt x="45915" y="1"/>
                </a:moveTo>
                <a:lnTo>
                  <a:pt x="44724" y="215"/>
                </a:lnTo>
                <a:lnTo>
                  <a:pt x="43533" y="668"/>
                </a:lnTo>
                <a:lnTo>
                  <a:pt x="41795" y="1596"/>
                </a:lnTo>
                <a:lnTo>
                  <a:pt x="39580" y="3144"/>
                </a:lnTo>
                <a:lnTo>
                  <a:pt x="37437" y="4716"/>
                </a:lnTo>
                <a:lnTo>
                  <a:pt x="35889" y="5645"/>
                </a:lnTo>
                <a:lnTo>
                  <a:pt x="34865" y="6074"/>
                </a:lnTo>
                <a:lnTo>
                  <a:pt x="33864" y="6288"/>
                </a:lnTo>
                <a:lnTo>
                  <a:pt x="32888" y="6264"/>
                </a:lnTo>
                <a:lnTo>
                  <a:pt x="31912" y="5931"/>
                </a:lnTo>
                <a:lnTo>
                  <a:pt x="30959" y="5240"/>
                </a:lnTo>
                <a:lnTo>
                  <a:pt x="30483" y="4740"/>
                </a:lnTo>
                <a:lnTo>
                  <a:pt x="29840" y="4049"/>
                </a:lnTo>
                <a:lnTo>
                  <a:pt x="28244" y="2859"/>
                </a:lnTo>
                <a:lnTo>
                  <a:pt x="26387" y="1882"/>
                </a:lnTo>
                <a:lnTo>
                  <a:pt x="24386" y="1215"/>
                </a:lnTo>
                <a:lnTo>
                  <a:pt x="22338" y="882"/>
                </a:lnTo>
                <a:lnTo>
                  <a:pt x="20862" y="906"/>
                </a:lnTo>
                <a:lnTo>
                  <a:pt x="19909" y="1049"/>
                </a:lnTo>
                <a:lnTo>
                  <a:pt x="19004" y="1311"/>
                </a:lnTo>
                <a:lnTo>
                  <a:pt x="18171" y="1716"/>
                </a:lnTo>
                <a:lnTo>
                  <a:pt x="17409" y="2216"/>
                </a:lnTo>
                <a:lnTo>
                  <a:pt x="16766" y="2882"/>
                </a:lnTo>
                <a:lnTo>
                  <a:pt x="16480" y="3263"/>
                </a:lnTo>
                <a:lnTo>
                  <a:pt x="16265" y="3597"/>
                </a:lnTo>
                <a:lnTo>
                  <a:pt x="15956" y="4287"/>
                </a:lnTo>
                <a:lnTo>
                  <a:pt x="15670" y="5407"/>
                </a:lnTo>
                <a:lnTo>
                  <a:pt x="15527" y="7764"/>
                </a:lnTo>
                <a:lnTo>
                  <a:pt x="15408" y="10003"/>
                </a:lnTo>
                <a:lnTo>
                  <a:pt x="15146" y="10979"/>
                </a:lnTo>
                <a:lnTo>
                  <a:pt x="14860" y="11551"/>
                </a:lnTo>
                <a:lnTo>
                  <a:pt x="14432" y="12051"/>
                </a:lnTo>
                <a:lnTo>
                  <a:pt x="13860" y="12456"/>
                </a:lnTo>
                <a:lnTo>
                  <a:pt x="13122" y="12765"/>
                </a:lnTo>
                <a:lnTo>
                  <a:pt x="12193" y="12980"/>
                </a:lnTo>
                <a:lnTo>
                  <a:pt x="11645" y="13027"/>
                </a:lnTo>
                <a:lnTo>
                  <a:pt x="10741" y="13051"/>
                </a:lnTo>
                <a:lnTo>
                  <a:pt x="8907" y="12956"/>
                </a:lnTo>
                <a:lnTo>
                  <a:pt x="7097" y="12813"/>
                </a:lnTo>
                <a:lnTo>
                  <a:pt x="5287" y="12765"/>
                </a:lnTo>
                <a:lnTo>
                  <a:pt x="4430" y="12861"/>
                </a:lnTo>
                <a:lnTo>
                  <a:pt x="3977" y="12932"/>
                </a:lnTo>
                <a:lnTo>
                  <a:pt x="3168" y="13242"/>
                </a:lnTo>
                <a:lnTo>
                  <a:pt x="2405" y="13718"/>
                </a:lnTo>
                <a:lnTo>
                  <a:pt x="1739" y="14313"/>
                </a:lnTo>
                <a:lnTo>
                  <a:pt x="1167" y="15028"/>
                </a:lnTo>
                <a:lnTo>
                  <a:pt x="715" y="15814"/>
                </a:lnTo>
                <a:lnTo>
                  <a:pt x="357" y="16647"/>
                </a:lnTo>
                <a:lnTo>
                  <a:pt x="143" y="17504"/>
                </a:lnTo>
                <a:lnTo>
                  <a:pt x="72" y="17933"/>
                </a:lnTo>
                <a:lnTo>
                  <a:pt x="0" y="18695"/>
                </a:lnTo>
                <a:lnTo>
                  <a:pt x="72" y="20172"/>
                </a:lnTo>
                <a:lnTo>
                  <a:pt x="357" y="21600"/>
                </a:lnTo>
                <a:lnTo>
                  <a:pt x="881" y="22934"/>
                </a:lnTo>
                <a:lnTo>
                  <a:pt x="1620" y="24149"/>
                </a:lnTo>
                <a:lnTo>
                  <a:pt x="2572" y="25173"/>
                </a:lnTo>
                <a:lnTo>
                  <a:pt x="3715" y="25982"/>
                </a:lnTo>
                <a:lnTo>
                  <a:pt x="5073" y="26554"/>
                </a:lnTo>
                <a:lnTo>
                  <a:pt x="5811" y="26721"/>
                </a:lnTo>
                <a:lnTo>
                  <a:pt x="6787" y="26935"/>
                </a:lnTo>
                <a:lnTo>
                  <a:pt x="8026" y="27316"/>
                </a:lnTo>
                <a:lnTo>
                  <a:pt x="8740" y="27649"/>
                </a:lnTo>
                <a:lnTo>
                  <a:pt x="9359" y="28078"/>
                </a:lnTo>
                <a:lnTo>
                  <a:pt x="9883" y="28626"/>
                </a:lnTo>
                <a:lnTo>
                  <a:pt x="10312" y="29340"/>
                </a:lnTo>
                <a:lnTo>
                  <a:pt x="10669" y="30197"/>
                </a:lnTo>
                <a:lnTo>
                  <a:pt x="10812" y="30721"/>
                </a:lnTo>
                <a:lnTo>
                  <a:pt x="11026" y="31507"/>
                </a:lnTo>
                <a:lnTo>
                  <a:pt x="11622" y="32936"/>
                </a:lnTo>
                <a:lnTo>
                  <a:pt x="12503" y="34151"/>
                </a:lnTo>
                <a:lnTo>
                  <a:pt x="13694" y="35127"/>
                </a:lnTo>
                <a:lnTo>
                  <a:pt x="14432" y="35484"/>
                </a:lnTo>
                <a:lnTo>
                  <a:pt x="14837" y="35651"/>
                </a:lnTo>
                <a:lnTo>
                  <a:pt x="15742" y="35913"/>
                </a:lnTo>
                <a:lnTo>
                  <a:pt x="17147" y="36127"/>
                </a:lnTo>
                <a:lnTo>
                  <a:pt x="19052" y="36008"/>
                </a:lnTo>
                <a:lnTo>
                  <a:pt x="20457" y="35651"/>
                </a:lnTo>
                <a:lnTo>
                  <a:pt x="21314" y="35294"/>
                </a:lnTo>
                <a:lnTo>
                  <a:pt x="21719" y="35079"/>
                </a:lnTo>
                <a:lnTo>
                  <a:pt x="22576" y="34532"/>
                </a:lnTo>
                <a:lnTo>
                  <a:pt x="24458" y="33389"/>
                </a:lnTo>
                <a:lnTo>
                  <a:pt x="25934" y="32746"/>
                </a:lnTo>
                <a:lnTo>
                  <a:pt x="26934" y="32555"/>
                </a:lnTo>
                <a:lnTo>
                  <a:pt x="27911" y="32627"/>
                </a:lnTo>
                <a:lnTo>
                  <a:pt x="28887" y="33055"/>
                </a:lnTo>
                <a:lnTo>
                  <a:pt x="29340" y="33436"/>
                </a:lnTo>
                <a:lnTo>
                  <a:pt x="30888" y="34889"/>
                </a:lnTo>
                <a:lnTo>
                  <a:pt x="33055" y="36723"/>
                </a:lnTo>
                <a:lnTo>
                  <a:pt x="34364" y="37413"/>
                </a:lnTo>
                <a:lnTo>
                  <a:pt x="35341" y="37794"/>
                </a:lnTo>
                <a:lnTo>
                  <a:pt x="35889" y="37937"/>
                </a:lnTo>
                <a:lnTo>
                  <a:pt x="37270" y="38271"/>
                </a:lnTo>
                <a:lnTo>
                  <a:pt x="39627" y="38556"/>
                </a:lnTo>
                <a:lnTo>
                  <a:pt x="41294" y="38604"/>
                </a:lnTo>
                <a:lnTo>
                  <a:pt x="42962" y="38509"/>
                </a:lnTo>
                <a:lnTo>
                  <a:pt x="44557" y="38199"/>
                </a:lnTo>
                <a:lnTo>
                  <a:pt x="46034" y="37675"/>
                </a:lnTo>
                <a:lnTo>
                  <a:pt x="47320" y="36889"/>
                </a:lnTo>
                <a:lnTo>
                  <a:pt x="47867" y="36389"/>
                </a:lnTo>
                <a:lnTo>
                  <a:pt x="48177" y="36056"/>
                </a:lnTo>
                <a:lnTo>
                  <a:pt x="48653" y="35365"/>
                </a:lnTo>
                <a:lnTo>
                  <a:pt x="48963" y="34603"/>
                </a:lnTo>
                <a:lnTo>
                  <a:pt x="49177" y="33817"/>
                </a:lnTo>
                <a:lnTo>
                  <a:pt x="49272" y="32603"/>
                </a:lnTo>
                <a:lnTo>
                  <a:pt x="49034" y="30888"/>
                </a:lnTo>
                <a:lnTo>
                  <a:pt x="48510" y="29150"/>
                </a:lnTo>
                <a:lnTo>
                  <a:pt x="47796" y="27435"/>
                </a:lnTo>
                <a:lnTo>
                  <a:pt x="46605" y="25077"/>
                </a:lnTo>
                <a:lnTo>
                  <a:pt x="45891" y="23768"/>
                </a:lnTo>
                <a:lnTo>
                  <a:pt x="45510" y="23029"/>
                </a:lnTo>
                <a:lnTo>
                  <a:pt x="44795" y="21386"/>
                </a:lnTo>
                <a:lnTo>
                  <a:pt x="44533" y="20148"/>
                </a:lnTo>
                <a:lnTo>
                  <a:pt x="44557" y="19362"/>
                </a:lnTo>
                <a:lnTo>
                  <a:pt x="44795" y="18648"/>
                </a:lnTo>
                <a:lnTo>
                  <a:pt x="45343" y="18028"/>
                </a:lnTo>
                <a:lnTo>
                  <a:pt x="45748" y="17766"/>
                </a:lnTo>
                <a:lnTo>
                  <a:pt x="46534" y="17362"/>
                </a:lnTo>
                <a:lnTo>
                  <a:pt x="48153" y="16766"/>
                </a:lnTo>
                <a:lnTo>
                  <a:pt x="49725" y="16171"/>
                </a:lnTo>
                <a:lnTo>
                  <a:pt x="50820" y="15528"/>
                </a:lnTo>
                <a:lnTo>
                  <a:pt x="51487" y="14956"/>
                </a:lnTo>
                <a:lnTo>
                  <a:pt x="51797" y="14575"/>
                </a:lnTo>
                <a:lnTo>
                  <a:pt x="52130" y="14147"/>
                </a:lnTo>
                <a:lnTo>
                  <a:pt x="52654" y="13194"/>
                </a:lnTo>
                <a:lnTo>
                  <a:pt x="53083" y="12194"/>
                </a:lnTo>
                <a:lnTo>
                  <a:pt x="53392" y="11146"/>
                </a:lnTo>
                <a:lnTo>
                  <a:pt x="53583" y="10074"/>
                </a:lnTo>
                <a:lnTo>
                  <a:pt x="53654" y="8955"/>
                </a:lnTo>
                <a:lnTo>
                  <a:pt x="53607" y="7860"/>
                </a:lnTo>
                <a:lnTo>
                  <a:pt x="53464" y="6764"/>
                </a:lnTo>
                <a:lnTo>
                  <a:pt x="53178" y="5692"/>
                </a:lnTo>
                <a:lnTo>
                  <a:pt x="52821" y="4668"/>
                </a:lnTo>
                <a:lnTo>
                  <a:pt x="52321" y="3716"/>
                </a:lnTo>
                <a:lnTo>
                  <a:pt x="51749" y="2835"/>
                </a:lnTo>
                <a:lnTo>
                  <a:pt x="51035" y="2025"/>
                </a:lnTo>
                <a:lnTo>
                  <a:pt x="50249" y="1334"/>
                </a:lnTo>
                <a:lnTo>
                  <a:pt x="49344" y="763"/>
                </a:lnTo>
                <a:lnTo>
                  <a:pt x="48320" y="310"/>
                </a:lnTo>
                <a:lnTo>
                  <a:pt x="47796" y="144"/>
                </a:lnTo>
                <a:lnTo>
                  <a:pt x="47153" y="25"/>
                </a:lnTo>
                <a:lnTo>
                  <a:pt x="4591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" name="Google Shape;68;p6"/>
          <p:cNvSpPr/>
          <p:nvPr/>
        </p:nvSpPr>
        <p:spPr>
          <a:xfrm rot="-74">
            <a:off x="7952399" y="3953556"/>
            <a:ext cx="8771819" cy="5132459"/>
          </a:xfrm>
          <a:custGeom>
            <a:avLst/>
            <a:gdLst/>
            <a:ahLst/>
            <a:cxnLst/>
            <a:rect l="l" t="t" r="r" b="b"/>
            <a:pathLst>
              <a:path w="56870" h="37628" extrusionOk="0">
                <a:moveTo>
                  <a:pt x="21029" y="1"/>
                </a:moveTo>
                <a:lnTo>
                  <a:pt x="19529" y="263"/>
                </a:lnTo>
                <a:lnTo>
                  <a:pt x="18766" y="525"/>
                </a:lnTo>
                <a:lnTo>
                  <a:pt x="18338" y="691"/>
                </a:lnTo>
                <a:lnTo>
                  <a:pt x="17600" y="1144"/>
                </a:lnTo>
                <a:lnTo>
                  <a:pt x="16599" y="1953"/>
                </a:lnTo>
                <a:lnTo>
                  <a:pt x="15504" y="3359"/>
                </a:lnTo>
                <a:lnTo>
                  <a:pt x="14551" y="5002"/>
                </a:lnTo>
                <a:lnTo>
                  <a:pt x="13623" y="6716"/>
                </a:lnTo>
                <a:lnTo>
                  <a:pt x="12646" y="8431"/>
                </a:lnTo>
                <a:lnTo>
                  <a:pt x="11503" y="10027"/>
                </a:lnTo>
                <a:lnTo>
                  <a:pt x="10479" y="11051"/>
                </a:lnTo>
                <a:lnTo>
                  <a:pt x="9693" y="11646"/>
                </a:lnTo>
                <a:lnTo>
                  <a:pt x="9241" y="11884"/>
                </a:lnTo>
                <a:lnTo>
                  <a:pt x="8883" y="12075"/>
                </a:lnTo>
                <a:lnTo>
                  <a:pt x="7859" y="12313"/>
                </a:lnTo>
                <a:lnTo>
                  <a:pt x="5883" y="12646"/>
                </a:lnTo>
                <a:lnTo>
                  <a:pt x="3716" y="13194"/>
                </a:lnTo>
                <a:lnTo>
                  <a:pt x="2382" y="13813"/>
                </a:lnTo>
                <a:lnTo>
                  <a:pt x="1501" y="14480"/>
                </a:lnTo>
                <a:lnTo>
                  <a:pt x="1001" y="15028"/>
                </a:lnTo>
                <a:lnTo>
                  <a:pt x="596" y="15694"/>
                </a:lnTo>
                <a:lnTo>
                  <a:pt x="310" y="16456"/>
                </a:lnTo>
                <a:lnTo>
                  <a:pt x="191" y="16885"/>
                </a:lnTo>
                <a:lnTo>
                  <a:pt x="72" y="17552"/>
                </a:lnTo>
                <a:lnTo>
                  <a:pt x="1" y="18981"/>
                </a:lnTo>
                <a:lnTo>
                  <a:pt x="120" y="20481"/>
                </a:lnTo>
                <a:lnTo>
                  <a:pt x="453" y="21934"/>
                </a:lnTo>
                <a:lnTo>
                  <a:pt x="1048" y="23315"/>
                </a:lnTo>
                <a:lnTo>
                  <a:pt x="1906" y="24506"/>
                </a:lnTo>
                <a:lnTo>
                  <a:pt x="3049" y="25434"/>
                </a:lnTo>
                <a:lnTo>
                  <a:pt x="4121" y="25911"/>
                </a:lnTo>
                <a:lnTo>
                  <a:pt x="4930" y="26125"/>
                </a:lnTo>
                <a:lnTo>
                  <a:pt x="5359" y="26173"/>
                </a:lnTo>
                <a:lnTo>
                  <a:pt x="6264" y="26244"/>
                </a:lnTo>
                <a:lnTo>
                  <a:pt x="8169" y="26268"/>
                </a:lnTo>
                <a:lnTo>
                  <a:pt x="11074" y="26196"/>
                </a:lnTo>
                <a:lnTo>
                  <a:pt x="13694" y="26339"/>
                </a:lnTo>
                <a:lnTo>
                  <a:pt x="14789" y="26601"/>
                </a:lnTo>
                <a:lnTo>
                  <a:pt x="15432" y="26863"/>
                </a:lnTo>
                <a:lnTo>
                  <a:pt x="15956" y="27220"/>
                </a:lnTo>
                <a:lnTo>
                  <a:pt x="16385" y="27673"/>
                </a:lnTo>
                <a:lnTo>
                  <a:pt x="16671" y="28245"/>
                </a:lnTo>
                <a:lnTo>
                  <a:pt x="16837" y="28959"/>
                </a:lnTo>
                <a:lnTo>
                  <a:pt x="16861" y="29364"/>
                </a:lnTo>
                <a:lnTo>
                  <a:pt x="16861" y="30221"/>
                </a:lnTo>
                <a:lnTo>
                  <a:pt x="16980" y="31936"/>
                </a:lnTo>
                <a:lnTo>
                  <a:pt x="17219" y="33555"/>
                </a:lnTo>
                <a:lnTo>
                  <a:pt x="17671" y="35008"/>
                </a:lnTo>
                <a:lnTo>
                  <a:pt x="18362" y="36222"/>
                </a:lnTo>
                <a:lnTo>
                  <a:pt x="19076" y="36913"/>
                </a:lnTo>
                <a:lnTo>
                  <a:pt x="19671" y="37270"/>
                </a:lnTo>
                <a:lnTo>
                  <a:pt x="20362" y="37508"/>
                </a:lnTo>
                <a:lnTo>
                  <a:pt x="21148" y="37627"/>
                </a:lnTo>
                <a:lnTo>
                  <a:pt x="22029" y="37627"/>
                </a:lnTo>
                <a:lnTo>
                  <a:pt x="23053" y="37484"/>
                </a:lnTo>
                <a:lnTo>
                  <a:pt x="23601" y="37365"/>
                </a:lnTo>
                <a:lnTo>
                  <a:pt x="24172" y="37199"/>
                </a:lnTo>
                <a:lnTo>
                  <a:pt x="25315" y="36675"/>
                </a:lnTo>
                <a:lnTo>
                  <a:pt x="27030" y="35579"/>
                </a:lnTo>
                <a:lnTo>
                  <a:pt x="30436" y="32650"/>
                </a:lnTo>
                <a:lnTo>
                  <a:pt x="33651" y="29626"/>
                </a:lnTo>
                <a:lnTo>
                  <a:pt x="35175" y="28459"/>
                </a:lnTo>
                <a:lnTo>
                  <a:pt x="36151" y="27887"/>
                </a:lnTo>
                <a:lnTo>
                  <a:pt x="37056" y="27506"/>
                </a:lnTo>
                <a:lnTo>
                  <a:pt x="37937" y="27387"/>
                </a:lnTo>
                <a:lnTo>
                  <a:pt x="38771" y="27578"/>
                </a:lnTo>
                <a:lnTo>
                  <a:pt x="39533" y="28078"/>
                </a:lnTo>
                <a:lnTo>
                  <a:pt x="39890" y="28483"/>
                </a:lnTo>
                <a:lnTo>
                  <a:pt x="40604" y="29340"/>
                </a:lnTo>
                <a:lnTo>
                  <a:pt x="42057" y="30864"/>
                </a:lnTo>
                <a:lnTo>
                  <a:pt x="43534" y="32079"/>
                </a:lnTo>
                <a:lnTo>
                  <a:pt x="45105" y="32960"/>
                </a:lnTo>
                <a:lnTo>
                  <a:pt x="46725" y="33484"/>
                </a:lnTo>
                <a:lnTo>
                  <a:pt x="48415" y="33627"/>
                </a:lnTo>
                <a:lnTo>
                  <a:pt x="50202" y="33341"/>
                </a:lnTo>
                <a:lnTo>
                  <a:pt x="52107" y="32579"/>
                </a:lnTo>
                <a:lnTo>
                  <a:pt x="53083" y="32007"/>
                </a:lnTo>
                <a:lnTo>
                  <a:pt x="53583" y="31650"/>
                </a:lnTo>
                <a:lnTo>
                  <a:pt x="54464" y="30816"/>
                </a:lnTo>
                <a:lnTo>
                  <a:pt x="55203" y="29769"/>
                </a:lnTo>
                <a:lnTo>
                  <a:pt x="55846" y="28554"/>
                </a:lnTo>
                <a:lnTo>
                  <a:pt x="56322" y="27220"/>
                </a:lnTo>
                <a:lnTo>
                  <a:pt x="56655" y="25815"/>
                </a:lnTo>
                <a:lnTo>
                  <a:pt x="56846" y="24339"/>
                </a:lnTo>
                <a:lnTo>
                  <a:pt x="56870" y="22839"/>
                </a:lnTo>
                <a:lnTo>
                  <a:pt x="56727" y="21362"/>
                </a:lnTo>
                <a:lnTo>
                  <a:pt x="56393" y="19933"/>
                </a:lnTo>
                <a:lnTo>
                  <a:pt x="55893" y="18576"/>
                </a:lnTo>
                <a:lnTo>
                  <a:pt x="55203" y="17361"/>
                </a:lnTo>
                <a:lnTo>
                  <a:pt x="54298" y="16290"/>
                </a:lnTo>
                <a:lnTo>
                  <a:pt x="53202" y="15385"/>
                </a:lnTo>
                <a:lnTo>
                  <a:pt x="51916" y="14718"/>
                </a:lnTo>
                <a:lnTo>
                  <a:pt x="50392" y="14313"/>
                </a:lnTo>
                <a:lnTo>
                  <a:pt x="49535" y="14218"/>
                </a:lnTo>
                <a:lnTo>
                  <a:pt x="46177" y="14027"/>
                </a:lnTo>
                <a:lnTo>
                  <a:pt x="40842" y="13908"/>
                </a:lnTo>
                <a:lnTo>
                  <a:pt x="37889" y="13718"/>
                </a:lnTo>
                <a:lnTo>
                  <a:pt x="36342" y="13432"/>
                </a:lnTo>
                <a:lnTo>
                  <a:pt x="35127" y="12908"/>
                </a:lnTo>
                <a:lnTo>
                  <a:pt x="34436" y="12313"/>
                </a:lnTo>
                <a:lnTo>
                  <a:pt x="34055" y="11813"/>
                </a:lnTo>
                <a:lnTo>
                  <a:pt x="33912" y="11527"/>
                </a:lnTo>
                <a:lnTo>
                  <a:pt x="33198" y="10098"/>
                </a:lnTo>
                <a:lnTo>
                  <a:pt x="31388" y="6954"/>
                </a:lnTo>
                <a:lnTo>
                  <a:pt x="29816" y="4740"/>
                </a:lnTo>
                <a:lnTo>
                  <a:pt x="28411" y="3168"/>
                </a:lnTo>
                <a:lnTo>
                  <a:pt x="27363" y="2239"/>
                </a:lnTo>
                <a:lnTo>
                  <a:pt x="26268" y="1406"/>
                </a:lnTo>
                <a:lnTo>
                  <a:pt x="25077" y="739"/>
                </a:lnTo>
                <a:lnTo>
                  <a:pt x="23815" y="263"/>
                </a:lnTo>
                <a:lnTo>
                  <a:pt x="2245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6"/>
          <p:cNvSpPr/>
          <p:nvPr/>
        </p:nvSpPr>
        <p:spPr>
          <a:xfrm rot="10800000">
            <a:off x="6454993" y="5308781"/>
            <a:ext cx="720095" cy="716431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6"/>
          <p:cNvSpPr/>
          <p:nvPr/>
        </p:nvSpPr>
        <p:spPr>
          <a:xfrm rot="10800000">
            <a:off x="9971137" y="1199549"/>
            <a:ext cx="611401" cy="608263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6"/>
          <p:cNvSpPr/>
          <p:nvPr/>
        </p:nvSpPr>
        <p:spPr>
          <a:xfrm rot="10800000">
            <a:off x="9971141" y="3250084"/>
            <a:ext cx="359665" cy="357827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6"/>
          <p:cNvSpPr/>
          <p:nvPr/>
        </p:nvSpPr>
        <p:spPr>
          <a:xfrm rot="10800000">
            <a:off x="1211375" y="2796257"/>
            <a:ext cx="258460" cy="257140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6"/>
          <p:cNvSpPr/>
          <p:nvPr/>
        </p:nvSpPr>
        <p:spPr>
          <a:xfrm rot="10800000">
            <a:off x="2416241" y="1067251"/>
            <a:ext cx="359665" cy="357827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4272979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7"/>
          <p:cNvSpPr txBox="1">
            <a:spLocks noGrp="1"/>
          </p:cNvSpPr>
          <p:nvPr>
            <p:ph type="title"/>
          </p:nvPr>
        </p:nvSpPr>
        <p:spPr>
          <a:xfrm>
            <a:off x="6096000" y="1200000"/>
            <a:ext cx="4656000" cy="1986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3467" b="1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76" name="Google Shape;76;p7"/>
          <p:cNvSpPr txBox="1">
            <a:spLocks noGrp="1"/>
          </p:cNvSpPr>
          <p:nvPr>
            <p:ph type="subTitle" idx="1"/>
          </p:nvPr>
        </p:nvSpPr>
        <p:spPr>
          <a:xfrm>
            <a:off x="6096000" y="3186133"/>
            <a:ext cx="4656000" cy="124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2133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7"/>
          <p:cNvSpPr/>
          <p:nvPr/>
        </p:nvSpPr>
        <p:spPr>
          <a:xfrm>
            <a:off x="8425967" y="2227800"/>
            <a:ext cx="8637448" cy="8222901"/>
          </a:xfrm>
          <a:custGeom>
            <a:avLst/>
            <a:gdLst/>
            <a:ahLst/>
            <a:cxnLst/>
            <a:rect l="l" t="t" r="r" b="b"/>
            <a:pathLst>
              <a:path w="49631" h="47249" extrusionOk="0">
                <a:moveTo>
                  <a:pt x="22101" y="1"/>
                </a:moveTo>
                <a:lnTo>
                  <a:pt x="20624" y="144"/>
                </a:lnTo>
                <a:lnTo>
                  <a:pt x="19243" y="453"/>
                </a:lnTo>
                <a:lnTo>
                  <a:pt x="18028" y="930"/>
                </a:lnTo>
                <a:lnTo>
                  <a:pt x="17028" y="1620"/>
                </a:lnTo>
                <a:lnTo>
                  <a:pt x="16266" y="2478"/>
                </a:lnTo>
                <a:lnTo>
                  <a:pt x="15790" y="3573"/>
                </a:lnTo>
                <a:lnTo>
                  <a:pt x="15718" y="4192"/>
                </a:lnTo>
                <a:lnTo>
                  <a:pt x="15647" y="5240"/>
                </a:lnTo>
                <a:lnTo>
                  <a:pt x="15814" y="7050"/>
                </a:lnTo>
                <a:lnTo>
                  <a:pt x="16337" y="8669"/>
                </a:lnTo>
                <a:lnTo>
                  <a:pt x="17195" y="10217"/>
                </a:lnTo>
                <a:lnTo>
                  <a:pt x="17719" y="11027"/>
                </a:lnTo>
                <a:lnTo>
                  <a:pt x="18171" y="11646"/>
                </a:lnTo>
                <a:lnTo>
                  <a:pt x="19052" y="13051"/>
                </a:lnTo>
                <a:lnTo>
                  <a:pt x="19719" y="14599"/>
                </a:lnTo>
                <a:lnTo>
                  <a:pt x="19933" y="15814"/>
                </a:lnTo>
                <a:lnTo>
                  <a:pt x="19910" y="16599"/>
                </a:lnTo>
                <a:lnTo>
                  <a:pt x="19838" y="17004"/>
                </a:lnTo>
                <a:lnTo>
                  <a:pt x="19695" y="17433"/>
                </a:lnTo>
                <a:lnTo>
                  <a:pt x="19267" y="18100"/>
                </a:lnTo>
                <a:lnTo>
                  <a:pt x="18647" y="18600"/>
                </a:lnTo>
                <a:lnTo>
                  <a:pt x="17885" y="18933"/>
                </a:lnTo>
                <a:lnTo>
                  <a:pt x="16623" y="19195"/>
                </a:lnTo>
                <a:lnTo>
                  <a:pt x="14885" y="19195"/>
                </a:lnTo>
                <a:lnTo>
                  <a:pt x="14099" y="19100"/>
                </a:lnTo>
                <a:lnTo>
                  <a:pt x="12122" y="18743"/>
                </a:lnTo>
                <a:lnTo>
                  <a:pt x="10384" y="18314"/>
                </a:lnTo>
                <a:lnTo>
                  <a:pt x="8860" y="18147"/>
                </a:lnTo>
                <a:lnTo>
                  <a:pt x="7717" y="18100"/>
                </a:lnTo>
                <a:lnTo>
                  <a:pt x="6978" y="18100"/>
                </a:lnTo>
                <a:lnTo>
                  <a:pt x="5478" y="18409"/>
                </a:lnTo>
                <a:lnTo>
                  <a:pt x="4049" y="19005"/>
                </a:lnTo>
                <a:lnTo>
                  <a:pt x="2716" y="19838"/>
                </a:lnTo>
                <a:lnTo>
                  <a:pt x="1572" y="20886"/>
                </a:lnTo>
                <a:lnTo>
                  <a:pt x="668" y="22124"/>
                </a:lnTo>
                <a:lnTo>
                  <a:pt x="144" y="23506"/>
                </a:lnTo>
                <a:lnTo>
                  <a:pt x="1" y="24625"/>
                </a:lnTo>
                <a:lnTo>
                  <a:pt x="48" y="25387"/>
                </a:lnTo>
                <a:lnTo>
                  <a:pt x="120" y="25768"/>
                </a:lnTo>
                <a:lnTo>
                  <a:pt x="263" y="26316"/>
                </a:lnTo>
                <a:lnTo>
                  <a:pt x="644" y="27292"/>
                </a:lnTo>
                <a:lnTo>
                  <a:pt x="1144" y="28149"/>
                </a:lnTo>
                <a:lnTo>
                  <a:pt x="1787" y="28911"/>
                </a:lnTo>
                <a:lnTo>
                  <a:pt x="2501" y="29531"/>
                </a:lnTo>
                <a:lnTo>
                  <a:pt x="3359" y="30031"/>
                </a:lnTo>
                <a:lnTo>
                  <a:pt x="4287" y="30412"/>
                </a:lnTo>
                <a:lnTo>
                  <a:pt x="5311" y="30650"/>
                </a:lnTo>
                <a:lnTo>
                  <a:pt x="5859" y="30721"/>
                </a:lnTo>
                <a:lnTo>
                  <a:pt x="6859" y="30793"/>
                </a:lnTo>
                <a:lnTo>
                  <a:pt x="9193" y="30698"/>
                </a:lnTo>
                <a:lnTo>
                  <a:pt x="10955" y="30817"/>
                </a:lnTo>
                <a:lnTo>
                  <a:pt x="12003" y="31079"/>
                </a:lnTo>
                <a:lnTo>
                  <a:pt x="12884" y="31579"/>
                </a:lnTo>
                <a:lnTo>
                  <a:pt x="13551" y="32365"/>
                </a:lnTo>
                <a:lnTo>
                  <a:pt x="13765" y="32912"/>
                </a:lnTo>
                <a:lnTo>
                  <a:pt x="13932" y="33484"/>
                </a:lnTo>
                <a:lnTo>
                  <a:pt x="14099" y="34698"/>
                </a:lnTo>
                <a:lnTo>
                  <a:pt x="14123" y="36651"/>
                </a:lnTo>
                <a:lnTo>
                  <a:pt x="14075" y="38628"/>
                </a:lnTo>
                <a:lnTo>
                  <a:pt x="14170" y="39938"/>
                </a:lnTo>
                <a:lnTo>
                  <a:pt x="14408" y="41152"/>
                </a:lnTo>
                <a:lnTo>
                  <a:pt x="14909" y="42271"/>
                </a:lnTo>
                <a:lnTo>
                  <a:pt x="15290" y="42771"/>
                </a:lnTo>
                <a:lnTo>
                  <a:pt x="15718" y="43224"/>
                </a:lnTo>
                <a:lnTo>
                  <a:pt x="16814" y="43986"/>
                </a:lnTo>
                <a:lnTo>
                  <a:pt x="18100" y="44605"/>
                </a:lnTo>
                <a:lnTo>
                  <a:pt x="19505" y="45034"/>
                </a:lnTo>
                <a:lnTo>
                  <a:pt x="20981" y="45248"/>
                </a:lnTo>
                <a:lnTo>
                  <a:pt x="22434" y="45248"/>
                </a:lnTo>
                <a:lnTo>
                  <a:pt x="23815" y="45010"/>
                </a:lnTo>
                <a:lnTo>
                  <a:pt x="25030" y="44486"/>
                </a:lnTo>
                <a:lnTo>
                  <a:pt x="25554" y="44129"/>
                </a:lnTo>
                <a:lnTo>
                  <a:pt x="26006" y="43748"/>
                </a:lnTo>
                <a:lnTo>
                  <a:pt x="26601" y="42891"/>
                </a:lnTo>
                <a:lnTo>
                  <a:pt x="26887" y="41962"/>
                </a:lnTo>
                <a:lnTo>
                  <a:pt x="26887" y="41009"/>
                </a:lnTo>
                <a:lnTo>
                  <a:pt x="26554" y="39509"/>
                </a:lnTo>
                <a:lnTo>
                  <a:pt x="25768" y="37532"/>
                </a:lnTo>
                <a:lnTo>
                  <a:pt x="25387" y="36627"/>
                </a:lnTo>
                <a:lnTo>
                  <a:pt x="25220" y="36199"/>
                </a:lnTo>
                <a:lnTo>
                  <a:pt x="24958" y="35270"/>
                </a:lnTo>
                <a:lnTo>
                  <a:pt x="24982" y="34603"/>
                </a:lnTo>
                <a:lnTo>
                  <a:pt x="25101" y="34222"/>
                </a:lnTo>
                <a:lnTo>
                  <a:pt x="25339" y="33912"/>
                </a:lnTo>
                <a:lnTo>
                  <a:pt x="25720" y="33674"/>
                </a:lnTo>
                <a:lnTo>
                  <a:pt x="25982" y="33603"/>
                </a:lnTo>
                <a:lnTo>
                  <a:pt x="26244" y="33555"/>
                </a:lnTo>
                <a:lnTo>
                  <a:pt x="26697" y="33603"/>
                </a:lnTo>
                <a:lnTo>
                  <a:pt x="27364" y="33960"/>
                </a:lnTo>
                <a:lnTo>
                  <a:pt x="28459" y="35270"/>
                </a:lnTo>
                <a:lnTo>
                  <a:pt x="29007" y="36127"/>
                </a:lnTo>
                <a:lnTo>
                  <a:pt x="29983" y="37747"/>
                </a:lnTo>
                <a:lnTo>
                  <a:pt x="31626" y="40842"/>
                </a:lnTo>
                <a:lnTo>
                  <a:pt x="32960" y="42914"/>
                </a:lnTo>
                <a:lnTo>
                  <a:pt x="34055" y="44129"/>
                </a:lnTo>
                <a:lnTo>
                  <a:pt x="35413" y="45177"/>
                </a:lnTo>
                <a:lnTo>
                  <a:pt x="37104" y="46058"/>
                </a:lnTo>
                <a:lnTo>
                  <a:pt x="38104" y="46391"/>
                </a:lnTo>
                <a:lnTo>
                  <a:pt x="39080" y="46677"/>
                </a:lnTo>
                <a:lnTo>
                  <a:pt x="41486" y="47129"/>
                </a:lnTo>
                <a:lnTo>
                  <a:pt x="43391" y="47249"/>
                </a:lnTo>
                <a:lnTo>
                  <a:pt x="44629" y="47177"/>
                </a:lnTo>
                <a:lnTo>
                  <a:pt x="45772" y="46939"/>
                </a:lnTo>
                <a:lnTo>
                  <a:pt x="46772" y="46534"/>
                </a:lnTo>
                <a:lnTo>
                  <a:pt x="47201" y="46225"/>
                </a:lnTo>
                <a:lnTo>
                  <a:pt x="47749" y="45772"/>
                </a:lnTo>
                <a:lnTo>
                  <a:pt x="48582" y="44653"/>
                </a:lnTo>
                <a:lnTo>
                  <a:pt x="49154" y="43391"/>
                </a:lnTo>
                <a:lnTo>
                  <a:pt x="49487" y="42033"/>
                </a:lnTo>
                <a:lnTo>
                  <a:pt x="49559" y="41343"/>
                </a:lnTo>
                <a:lnTo>
                  <a:pt x="49630" y="40199"/>
                </a:lnTo>
                <a:lnTo>
                  <a:pt x="49487" y="38247"/>
                </a:lnTo>
                <a:lnTo>
                  <a:pt x="49225" y="36937"/>
                </a:lnTo>
                <a:lnTo>
                  <a:pt x="48820" y="35675"/>
                </a:lnTo>
                <a:lnTo>
                  <a:pt x="48273" y="34484"/>
                </a:lnTo>
                <a:lnTo>
                  <a:pt x="47558" y="33460"/>
                </a:lnTo>
                <a:lnTo>
                  <a:pt x="46653" y="32650"/>
                </a:lnTo>
                <a:lnTo>
                  <a:pt x="46106" y="32341"/>
                </a:lnTo>
                <a:lnTo>
                  <a:pt x="45701" y="32150"/>
                </a:lnTo>
                <a:lnTo>
                  <a:pt x="44796" y="31864"/>
                </a:lnTo>
                <a:lnTo>
                  <a:pt x="43343" y="31579"/>
                </a:lnTo>
                <a:lnTo>
                  <a:pt x="41343" y="31293"/>
                </a:lnTo>
                <a:lnTo>
                  <a:pt x="39938" y="30936"/>
                </a:lnTo>
                <a:lnTo>
                  <a:pt x="39080" y="30555"/>
                </a:lnTo>
                <a:lnTo>
                  <a:pt x="38699" y="30317"/>
                </a:lnTo>
                <a:lnTo>
                  <a:pt x="38128" y="29864"/>
                </a:lnTo>
                <a:lnTo>
                  <a:pt x="37675" y="29245"/>
                </a:lnTo>
                <a:lnTo>
                  <a:pt x="37556" y="28888"/>
                </a:lnTo>
                <a:lnTo>
                  <a:pt x="37580" y="28530"/>
                </a:lnTo>
                <a:lnTo>
                  <a:pt x="37723" y="28221"/>
                </a:lnTo>
                <a:lnTo>
                  <a:pt x="38128" y="27768"/>
                </a:lnTo>
                <a:lnTo>
                  <a:pt x="39414" y="27030"/>
                </a:lnTo>
                <a:lnTo>
                  <a:pt x="41390" y="26340"/>
                </a:lnTo>
                <a:lnTo>
                  <a:pt x="42081" y="26101"/>
                </a:lnTo>
                <a:lnTo>
                  <a:pt x="42462" y="25935"/>
                </a:lnTo>
                <a:lnTo>
                  <a:pt x="43081" y="25506"/>
                </a:lnTo>
                <a:lnTo>
                  <a:pt x="43557" y="25030"/>
                </a:lnTo>
                <a:lnTo>
                  <a:pt x="43891" y="24482"/>
                </a:lnTo>
                <a:lnTo>
                  <a:pt x="44081" y="23887"/>
                </a:lnTo>
                <a:lnTo>
                  <a:pt x="44153" y="23267"/>
                </a:lnTo>
                <a:lnTo>
                  <a:pt x="44081" y="22315"/>
                </a:lnTo>
                <a:lnTo>
                  <a:pt x="43581" y="21053"/>
                </a:lnTo>
                <a:lnTo>
                  <a:pt x="42772" y="19957"/>
                </a:lnTo>
                <a:lnTo>
                  <a:pt x="41676" y="19076"/>
                </a:lnTo>
                <a:lnTo>
                  <a:pt x="40723" y="18671"/>
                </a:lnTo>
                <a:lnTo>
                  <a:pt x="40057" y="18528"/>
                </a:lnTo>
                <a:lnTo>
                  <a:pt x="39723" y="18528"/>
                </a:lnTo>
                <a:lnTo>
                  <a:pt x="38985" y="18505"/>
                </a:lnTo>
                <a:lnTo>
                  <a:pt x="37747" y="18647"/>
                </a:lnTo>
                <a:lnTo>
                  <a:pt x="36746" y="18981"/>
                </a:lnTo>
                <a:lnTo>
                  <a:pt x="35913" y="19481"/>
                </a:lnTo>
                <a:lnTo>
                  <a:pt x="35199" y="20172"/>
                </a:lnTo>
                <a:lnTo>
                  <a:pt x="34556" y="21029"/>
                </a:lnTo>
                <a:lnTo>
                  <a:pt x="33579" y="22577"/>
                </a:lnTo>
                <a:lnTo>
                  <a:pt x="32817" y="23815"/>
                </a:lnTo>
                <a:lnTo>
                  <a:pt x="32603" y="24101"/>
                </a:lnTo>
                <a:lnTo>
                  <a:pt x="32246" y="24434"/>
                </a:lnTo>
                <a:lnTo>
                  <a:pt x="31888" y="24506"/>
                </a:lnTo>
                <a:lnTo>
                  <a:pt x="31555" y="24363"/>
                </a:lnTo>
                <a:lnTo>
                  <a:pt x="31102" y="23768"/>
                </a:lnTo>
                <a:lnTo>
                  <a:pt x="30602" y="22410"/>
                </a:lnTo>
                <a:lnTo>
                  <a:pt x="30269" y="20696"/>
                </a:lnTo>
                <a:lnTo>
                  <a:pt x="30102" y="18814"/>
                </a:lnTo>
                <a:lnTo>
                  <a:pt x="30150" y="17052"/>
                </a:lnTo>
                <a:lnTo>
                  <a:pt x="30436" y="15623"/>
                </a:lnTo>
                <a:lnTo>
                  <a:pt x="30674" y="15123"/>
                </a:lnTo>
                <a:lnTo>
                  <a:pt x="31483" y="13956"/>
                </a:lnTo>
                <a:lnTo>
                  <a:pt x="32936" y="11932"/>
                </a:lnTo>
                <a:lnTo>
                  <a:pt x="33698" y="10455"/>
                </a:lnTo>
                <a:lnTo>
                  <a:pt x="34032" y="9384"/>
                </a:lnTo>
                <a:lnTo>
                  <a:pt x="34127" y="8169"/>
                </a:lnTo>
                <a:lnTo>
                  <a:pt x="34008" y="6764"/>
                </a:lnTo>
                <a:lnTo>
                  <a:pt x="33817" y="5978"/>
                </a:lnTo>
                <a:lnTo>
                  <a:pt x="33651" y="5383"/>
                </a:lnTo>
                <a:lnTo>
                  <a:pt x="33055" y="4287"/>
                </a:lnTo>
                <a:lnTo>
                  <a:pt x="32198" y="3311"/>
                </a:lnTo>
                <a:lnTo>
                  <a:pt x="31102" y="2454"/>
                </a:lnTo>
                <a:lnTo>
                  <a:pt x="29816" y="1692"/>
                </a:lnTo>
                <a:lnTo>
                  <a:pt x="28388" y="1072"/>
                </a:lnTo>
                <a:lnTo>
                  <a:pt x="26863" y="572"/>
                </a:lnTo>
                <a:lnTo>
                  <a:pt x="25268" y="239"/>
                </a:lnTo>
                <a:lnTo>
                  <a:pt x="23672" y="48"/>
                </a:lnTo>
                <a:lnTo>
                  <a:pt x="2210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7"/>
          <p:cNvSpPr/>
          <p:nvPr/>
        </p:nvSpPr>
        <p:spPr>
          <a:xfrm rot="10800000">
            <a:off x="719893" y="5733614"/>
            <a:ext cx="720095" cy="716431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7"/>
          <p:cNvSpPr/>
          <p:nvPr/>
        </p:nvSpPr>
        <p:spPr>
          <a:xfrm rot="10800000">
            <a:off x="10446304" y="723349"/>
            <a:ext cx="611401" cy="608263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7"/>
          <p:cNvSpPr/>
          <p:nvPr/>
        </p:nvSpPr>
        <p:spPr>
          <a:xfrm rot="10800000">
            <a:off x="6805841" y="848551"/>
            <a:ext cx="359665" cy="357827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7"/>
          <p:cNvSpPr/>
          <p:nvPr/>
        </p:nvSpPr>
        <p:spPr>
          <a:xfrm rot="10800000">
            <a:off x="5506915" y="5412558"/>
            <a:ext cx="1178173" cy="1172169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7"/>
          <p:cNvSpPr/>
          <p:nvPr/>
        </p:nvSpPr>
        <p:spPr>
          <a:xfrm rot="10800000">
            <a:off x="701175" y="761990"/>
            <a:ext cx="258460" cy="257140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3" name="Google Shape;83;p7"/>
          <p:cNvSpPr/>
          <p:nvPr/>
        </p:nvSpPr>
        <p:spPr>
          <a:xfrm rot="10800000">
            <a:off x="3473308" y="272633"/>
            <a:ext cx="359665" cy="357827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" name="Google Shape;84;p7"/>
          <p:cNvSpPr/>
          <p:nvPr/>
        </p:nvSpPr>
        <p:spPr>
          <a:xfrm rot="10800000">
            <a:off x="11593809" y="322973"/>
            <a:ext cx="258460" cy="257140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7740386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8"/>
          <p:cNvSpPr txBox="1">
            <a:spLocks noGrp="1"/>
          </p:cNvSpPr>
          <p:nvPr>
            <p:ph type="title"/>
          </p:nvPr>
        </p:nvSpPr>
        <p:spPr>
          <a:xfrm>
            <a:off x="2708000" y="1469400"/>
            <a:ext cx="6776000" cy="1697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5333" b="1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87" name="Google Shape;87;p8"/>
          <p:cNvSpPr txBox="1">
            <a:spLocks noGrp="1"/>
          </p:cNvSpPr>
          <p:nvPr>
            <p:ph type="subTitle" idx="1"/>
          </p:nvPr>
        </p:nvSpPr>
        <p:spPr>
          <a:xfrm>
            <a:off x="3832400" y="3183800"/>
            <a:ext cx="4527200" cy="13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600"/>
              <a:buNone/>
              <a:defRPr sz="2133" b="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8" name="Google Shape;88;p8"/>
          <p:cNvGrpSpPr/>
          <p:nvPr/>
        </p:nvGrpSpPr>
        <p:grpSpPr>
          <a:xfrm>
            <a:off x="-792227" y="-699769"/>
            <a:ext cx="14176521" cy="8024824"/>
            <a:chOff x="1756875" y="1308175"/>
            <a:chExt cx="3827355" cy="2711700"/>
          </a:xfrm>
        </p:grpSpPr>
        <p:sp>
          <p:nvSpPr>
            <p:cNvPr id="89" name="Google Shape;89;p8"/>
            <p:cNvSpPr/>
            <p:nvPr/>
          </p:nvSpPr>
          <p:spPr>
            <a:xfrm>
              <a:off x="3646430" y="1308175"/>
              <a:ext cx="1937800" cy="2711700"/>
            </a:xfrm>
            <a:custGeom>
              <a:avLst/>
              <a:gdLst/>
              <a:ahLst/>
              <a:cxnLst/>
              <a:rect l="l" t="t" r="r" b="b"/>
              <a:pathLst>
                <a:path w="77512" h="108468" extrusionOk="0">
                  <a:moveTo>
                    <a:pt x="61" y="1"/>
                  </a:moveTo>
                  <a:lnTo>
                    <a:pt x="0" y="2974"/>
                  </a:lnTo>
                  <a:lnTo>
                    <a:pt x="0" y="8941"/>
                  </a:lnTo>
                  <a:lnTo>
                    <a:pt x="122" y="17882"/>
                  </a:lnTo>
                  <a:lnTo>
                    <a:pt x="183" y="23849"/>
                  </a:lnTo>
                  <a:lnTo>
                    <a:pt x="2424" y="23279"/>
                  </a:lnTo>
                  <a:lnTo>
                    <a:pt x="7067" y="21934"/>
                  </a:lnTo>
                  <a:lnTo>
                    <a:pt x="12016" y="20488"/>
                  </a:lnTo>
                  <a:lnTo>
                    <a:pt x="17413" y="18981"/>
                  </a:lnTo>
                  <a:lnTo>
                    <a:pt x="20345" y="18248"/>
                  </a:lnTo>
                  <a:lnTo>
                    <a:pt x="22117" y="17841"/>
                  </a:lnTo>
                  <a:lnTo>
                    <a:pt x="25518" y="17271"/>
                  </a:lnTo>
                  <a:lnTo>
                    <a:pt x="28695" y="16986"/>
                  </a:lnTo>
                  <a:lnTo>
                    <a:pt x="31689" y="16965"/>
                  </a:lnTo>
                  <a:lnTo>
                    <a:pt x="34438" y="17210"/>
                  </a:lnTo>
                  <a:lnTo>
                    <a:pt x="36943" y="17678"/>
                  </a:lnTo>
                  <a:lnTo>
                    <a:pt x="39204" y="18370"/>
                  </a:lnTo>
                  <a:lnTo>
                    <a:pt x="41200" y="19287"/>
                  </a:lnTo>
                  <a:lnTo>
                    <a:pt x="42911" y="20387"/>
                  </a:lnTo>
                  <a:lnTo>
                    <a:pt x="44336" y="21649"/>
                  </a:lnTo>
                  <a:lnTo>
                    <a:pt x="45456" y="23095"/>
                  </a:lnTo>
                  <a:lnTo>
                    <a:pt x="46250" y="24684"/>
                  </a:lnTo>
                  <a:lnTo>
                    <a:pt x="46699" y="26394"/>
                  </a:lnTo>
                  <a:lnTo>
                    <a:pt x="46821" y="28248"/>
                  </a:lnTo>
                  <a:lnTo>
                    <a:pt x="46576" y="30182"/>
                  </a:lnTo>
                  <a:lnTo>
                    <a:pt x="45945" y="32219"/>
                  </a:lnTo>
                  <a:lnTo>
                    <a:pt x="45477" y="33258"/>
                  </a:lnTo>
                  <a:lnTo>
                    <a:pt x="44764" y="34765"/>
                  </a:lnTo>
                  <a:lnTo>
                    <a:pt x="43644" y="37595"/>
                  </a:lnTo>
                  <a:lnTo>
                    <a:pt x="42849" y="40182"/>
                  </a:lnTo>
                  <a:lnTo>
                    <a:pt x="42381" y="42605"/>
                  </a:lnTo>
                  <a:lnTo>
                    <a:pt x="42218" y="44886"/>
                  </a:lnTo>
                  <a:lnTo>
                    <a:pt x="42320" y="47025"/>
                  </a:lnTo>
                  <a:lnTo>
                    <a:pt x="42707" y="49061"/>
                  </a:lnTo>
                  <a:lnTo>
                    <a:pt x="43338" y="51016"/>
                  </a:lnTo>
                  <a:lnTo>
                    <a:pt x="44194" y="52951"/>
                  </a:lnTo>
                  <a:lnTo>
                    <a:pt x="45273" y="54865"/>
                  </a:lnTo>
                  <a:lnTo>
                    <a:pt x="46556" y="56780"/>
                  </a:lnTo>
                  <a:lnTo>
                    <a:pt x="48002" y="58755"/>
                  </a:lnTo>
                  <a:lnTo>
                    <a:pt x="52258" y="63948"/>
                  </a:lnTo>
                  <a:lnTo>
                    <a:pt x="56393" y="68877"/>
                  </a:lnTo>
                  <a:lnTo>
                    <a:pt x="56841" y="69447"/>
                  </a:lnTo>
                  <a:lnTo>
                    <a:pt x="57635" y="70567"/>
                  </a:lnTo>
                  <a:lnTo>
                    <a:pt x="58266" y="71647"/>
                  </a:lnTo>
                  <a:lnTo>
                    <a:pt x="58735" y="72685"/>
                  </a:lnTo>
                  <a:lnTo>
                    <a:pt x="59081" y="73683"/>
                  </a:lnTo>
                  <a:lnTo>
                    <a:pt x="59284" y="74661"/>
                  </a:lnTo>
                  <a:lnTo>
                    <a:pt x="59346" y="75577"/>
                  </a:lnTo>
                  <a:lnTo>
                    <a:pt x="59305" y="76433"/>
                  </a:lnTo>
                  <a:lnTo>
                    <a:pt x="59101" y="77268"/>
                  </a:lnTo>
                  <a:lnTo>
                    <a:pt x="58816" y="78041"/>
                  </a:lnTo>
                  <a:lnTo>
                    <a:pt x="58388" y="78775"/>
                  </a:lnTo>
                  <a:lnTo>
                    <a:pt x="57859" y="79447"/>
                  </a:lnTo>
                  <a:lnTo>
                    <a:pt x="57228" y="80078"/>
                  </a:lnTo>
                  <a:lnTo>
                    <a:pt x="56494" y="80648"/>
                  </a:lnTo>
                  <a:lnTo>
                    <a:pt x="55211" y="81402"/>
                  </a:lnTo>
                  <a:lnTo>
                    <a:pt x="53195" y="82216"/>
                  </a:lnTo>
                  <a:lnTo>
                    <a:pt x="50833" y="82787"/>
                  </a:lnTo>
                  <a:lnTo>
                    <a:pt x="48206" y="83092"/>
                  </a:lnTo>
                  <a:lnTo>
                    <a:pt x="45334" y="83153"/>
                  </a:lnTo>
                  <a:lnTo>
                    <a:pt x="42238" y="82929"/>
                  </a:lnTo>
                  <a:lnTo>
                    <a:pt x="38980" y="82420"/>
                  </a:lnTo>
                  <a:lnTo>
                    <a:pt x="35599" y="81626"/>
                  </a:lnTo>
                  <a:lnTo>
                    <a:pt x="32096" y="80506"/>
                  </a:lnTo>
                  <a:lnTo>
                    <a:pt x="30325" y="79813"/>
                  </a:lnTo>
                  <a:lnTo>
                    <a:pt x="29510" y="79487"/>
                  </a:lnTo>
                  <a:lnTo>
                    <a:pt x="27840" y="78978"/>
                  </a:lnTo>
                  <a:lnTo>
                    <a:pt x="26150" y="78591"/>
                  </a:lnTo>
                  <a:lnTo>
                    <a:pt x="24459" y="78327"/>
                  </a:lnTo>
                  <a:lnTo>
                    <a:pt x="22728" y="78184"/>
                  </a:lnTo>
                  <a:lnTo>
                    <a:pt x="20977" y="78143"/>
                  </a:lnTo>
                  <a:lnTo>
                    <a:pt x="18309" y="78265"/>
                  </a:lnTo>
                  <a:lnTo>
                    <a:pt x="14663" y="78775"/>
                  </a:lnTo>
                  <a:lnTo>
                    <a:pt x="10936" y="79589"/>
                  </a:lnTo>
                  <a:lnTo>
                    <a:pt x="7087" y="80628"/>
                  </a:lnTo>
                  <a:lnTo>
                    <a:pt x="3157" y="81870"/>
                  </a:lnTo>
                  <a:lnTo>
                    <a:pt x="1141" y="82542"/>
                  </a:lnTo>
                  <a:lnTo>
                    <a:pt x="1141" y="108467"/>
                  </a:lnTo>
                  <a:lnTo>
                    <a:pt x="77512" y="108467"/>
                  </a:lnTo>
                  <a:lnTo>
                    <a:pt x="77512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8"/>
            <p:cNvSpPr/>
            <p:nvPr/>
          </p:nvSpPr>
          <p:spPr>
            <a:xfrm>
              <a:off x="1756875" y="1308175"/>
              <a:ext cx="1926625" cy="2711700"/>
            </a:xfrm>
            <a:custGeom>
              <a:avLst/>
              <a:gdLst/>
              <a:ahLst/>
              <a:cxnLst/>
              <a:rect l="l" t="t" r="r" b="b"/>
              <a:pathLst>
                <a:path w="77065" h="108468" extrusionOk="0">
                  <a:moveTo>
                    <a:pt x="1" y="1"/>
                  </a:moveTo>
                  <a:lnTo>
                    <a:pt x="1" y="108467"/>
                  </a:lnTo>
                  <a:lnTo>
                    <a:pt x="77064" y="108467"/>
                  </a:lnTo>
                  <a:lnTo>
                    <a:pt x="77064" y="82542"/>
                  </a:lnTo>
                  <a:lnTo>
                    <a:pt x="72910" y="83947"/>
                  </a:lnTo>
                  <a:lnTo>
                    <a:pt x="66393" y="86106"/>
                  </a:lnTo>
                  <a:lnTo>
                    <a:pt x="61912" y="87471"/>
                  </a:lnTo>
                  <a:lnTo>
                    <a:pt x="59611" y="88102"/>
                  </a:lnTo>
                  <a:lnTo>
                    <a:pt x="57208" y="88733"/>
                  </a:lnTo>
                  <a:lnTo>
                    <a:pt x="52727" y="89731"/>
                  </a:lnTo>
                  <a:lnTo>
                    <a:pt x="48654" y="90444"/>
                  </a:lnTo>
                  <a:lnTo>
                    <a:pt x="44988" y="90851"/>
                  </a:lnTo>
                  <a:lnTo>
                    <a:pt x="41709" y="90974"/>
                  </a:lnTo>
                  <a:lnTo>
                    <a:pt x="38818" y="90851"/>
                  </a:lnTo>
                  <a:lnTo>
                    <a:pt x="36333" y="90444"/>
                  </a:lnTo>
                  <a:lnTo>
                    <a:pt x="34215" y="89813"/>
                  </a:lnTo>
                  <a:lnTo>
                    <a:pt x="32891" y="89181"/>
                  </a:lnTo>
                  <a:lnTo>
                    <a:pt x="32117" y="88693"/>
                  </a:lnTo>
                  <a:lnTo>
                    <a:pt x="31425" y="88143"/>
                  </a:lnTo>
                  <a:lnTo>
                    <a:pt x="30834" y="87552"/>
                  </a:lnTo>
                  <a:lnTo>
                    <a:pt x="30345" y="86900"/>
                  </a:lnTo>
                  <a:lnTo>
                    <a:pt x="29938" y="86208"/>
                  </a:lnTo>
                  <a:lnTo>
                    <a:pt x="29633" y="85475"/>
                  </a:lnTo>
                  <a:lnTo>
                    <a:pt x="29409" y="84681"/>
                  </a:lnTo>
                  <a:lnTo>
                    <a:pt x="29225" y="83418"/>
                  </a:lnTo>
                  <a:lnTo>
                    <a:pt x="29307" y="81565"/>
                  </a:lnTo>
                  <a:lnTo>
                    <a:pt x="29734" y="79569"/>
                  </a:lnTo>
                  <a:lnTo>
                    <a:pt x="30508" y="77410"/>
                  </a:lnTo>
                  <a:lnTo>
                    <a:pt x="31038" y="76270"/>
                  </a:lnTo>
                  <a:lnTo>
                    <a:pt x="31751" y="74803"/>
                  </a:lnTo>
                  <a:lnTo>
                    <a:pt x="32973" y="71993"/>
                  </a:lnTo>
                  <a:lnTo>
                    <a:pt x="33930" y="69345"/>
                  </a:lnTo>
                  <a:lnTo>
                    <a:pt x="34663" y="66840"/>
                  </a:lnTo>
                  <a:lnTo>
                    <a:pt x="35172" y="64458"/>
                  </a:lnTo>
                  <a:lnTo>
                    <a:pt x="35437" y="62156"/>
                  </a:lnTo>
                  <a:lnTo>
                    <a:pt x="35478" y="59916"/>
                  </a:lnTo>
                  <a:lnTo>
                    <a:pt x="35274" y="57717"/>
                  </a:lnTo>
                  <a:lnTo>
                    <a:pt x="34867" y="55537"/>
                  </a:lnTo>
                  <a:lnTo>
                    <a:pt x="34235" y="53358"/>
                  </a:lnTo>
                  <a:lnTo>
                    <a:pt x="33380" y="51139"/>
                  </a:lnTo>
                  <a:lnTo>
                    <a:pt x="32321" y="48878"/>
                  </a:lnTo>
                  <a:lnTo>
                    <a:pt x="31058" y="46516"/>
                  </a:lnTo>
                  <a:lnTo>
                    <a:pt x="29572" y="44072"/>
                  </a:lnTo>
                  <a:lnTo>
                    <a:pt x="27005" y="40162"/>
                  </a:lnTo>
                  <a:lnTo>
                    <a:pt x="24989" y="37310"/>
                  </a:lnTo>
                  <a:lnTo>
                    <a:pt x="24480" y="36598"/>
                  </a:lnTo>
                  <a:lnTo>
                    <a:pt x="23665" y="35253"/>
                  </a:lnTo>
                  <a:lnTo>
                    <a:pt x="23014" y="33991"/>
                  </a:lnTo>
                  <a:lnTo>
                    <a:pt x="22545" y="32810"/>
                  </a:lnTo>
                  <a:lnTo>
                    <a:pt x="22220" y="31689"/>
                  </a:lnTo>
                  <a:lnTo>
                    <a:pt x="22077" y="30630"/>
                  </a:lnTo>
                  <a:lnTo>
                    <a:pt x="22057" y="29653"/>
                  </a:lnTo>
                  <a:lnTo>
                    <a:pt x="22199" y="28736"/>
                  </a:lnTo>
                  <a:lnTo>
                    <a:pt x="22464" y="27901"/>
                  </a:lnTo>
                  <a:lnTo>
                    <a:pt x="22851" y="27107"/>
                  </a:lnTo>
                  <a:lnTo>
                    <a:pt x="23380" y="26394"/>
                  </a:lnTo>
                  <a:lnTo>
                    <a:pt x="23991" y="25743"/>
                  </a:lnTo>
                  <a:lnTo>
                    <a:pt x="24725" y="25152"/>
                  </a:lnTo>
                  <a:lnTo>
                    <a:pt x="25539" y="24602"/>
                  </a:lnTo>
                  <a:lnTo>
                    <a:pt x="26944" y="23910"/>
                  </a:lnTo>
                  <a:lnTo>
                    <a:pt x="29062" y="23177"/>
                  </a:lnTo>
                  <a:lnTo>
                    <a:pt x="31466" y="22668"/>
                  </a:lnTo>
                  <a:lnTo>
                    <a:pt x="34032" y="22342"/>
                  </a:lnTo>
                  <a:lnTo>
                    <a:pt x="36720" y="22220"/>
                  </a:lnTo>
                  <a:lnTo>
                    <a:pt x="39490" y="22260"/>
                  </a:lnTo>
                  <a:lnTo>
                    <a:pt x="42280" y="22484"/>
                  </a:lnTo>
                  <a:lnTo>
                    <a:pt x="45009" y="22851"/>
                  </a:lnTo>
                  <a:lnTo>
                    <a:pt x="47615" y="23380"/>
                  </a:lnTo>
                  <a:lnTo>
                    <a:pt x="48837" y="23686"/>
                  </a:lnTo>
                  <a:lnTo>
                    <a:pt x="50935" y="24215"/>
                  </a:lnTo>
                  <a:lnTo>
                    <a:pt x="54845" y="25010"/>
                  </a:lnTo>
                  <a:lnTo>
                    <a:pt x="58511" y="25478"/>
                  </a:lnTo>
                  <a:lnTo>
                    <a:pt x="61953" y="25682"/>
                  </a:lnTo>
                  <a:lnTo>
                    <a:pt x="65232" y="25621"/>
                  </a:lnTo>
                  <a:lnTo>
                    <a:pt x="68409" y="25335"/>
                  </a:lnTo>
                  <a:lnTo>
                    <a:pt x="71504" y="24867"/>
                  </a:lnTo>
                  <a:lnTo>
                    <a:pt x="74559" y="24236"/>
                  </a:lnTo>
                  <a:lnTo>
                    <a:pt x="76107" y="23849"/>
                  </a:lnTo>
                  <a:lnTo>
                    <a:pt x="76046" y="17882"/>
                  </a:lnTo>
                  <a:lnTo>
                    <a:pt x="75924" y="8941"/>
                  </a:lnTo>
                  <a:lnTo>
                    <a:pt x="75924" y="2974"/>
                  </a:lnTo>
                  <a:lnTo>
                    <a:pt x="75985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" name="Google Shape;91;p8"/>
          <p:cNvSpPr/>
          <p:nvPr/>
        </p:nvSpPr>
        <p:spPr>
          <a:xfrm rot="10800000">
            <a:off x="2254459" y="1469414"/>
            <a:ext cx="720095" cy="716431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8"/>
          <p:cNvSpPr/>
          <p:nvPr/>
        </p:nvSpPr>
        <p:spPr>
          <a:xfrm rot="10800000">
            <a:off x="9103537" y="3987615"/>
            <a:ext cx="611401" cy="608263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8"/>
          <p:cNvSpPr/>
          <p:nvPr/>
        </p:nvSpPr>
        <p:spPr>
          <a:xfrm rot="10800000">
            <a:off x="6819407" y="1260984"/>
            <a:ext cx="359665" cy="357827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8"/>
          <p:cNvSpPr/>
          <p:nvPr/>
        </p:nvSpPr>
        <p:spPr>
          <a:xfrm rot="10800000">
            <a:off x="5413509" y="4753790"/>
            <a:ext cx="258460" cy="257140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3490563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0"/>
          <p:cNvSpPr txBox="1">
            <a:spLocks noGrp="1"/>
          </p:cNvSpPr>
          <p:nvPr>
            <p:ph type="title"/>
          </p:nvPr>
        </p:nvSpPr>
        <p:spPr>
          <a:xfrm>
            <a:off x="4009600" y="4089633"/>
            <a:ext cx="4172800" cy="7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Caveat"/>
              <a:buNone/>
              <a:defRPr sz="2667">
                <a:latin typeface="Caveat"/>
                <a:ea typeface="Caveat"/>
                <a:cs typeface="Caveat"/>
                <a:sym typeface="Caveat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Caveat"/>
              <a:buNone/>
              <a:defRPr sz="2667">
                <a:latin typeface="Caveat"/>
                <a:ea typeface="Caveat"/>
                <a:cs typeface="Caveat"/>
                <a:sym typeface="Caveat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Caveat"/>
              <a:buNone/>
              <a:defRPr sz="2667">
                <a:latin typeface="Caveat"/>
                <a:ea typeface="Caveat"/>
                <a:cs typeface="Caveat"/>
                <a:sym typeface="Caveat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Caveat"/>
              <a:buNone/>
              <a:defRPr sz="2667">
                <a:latin typeface="Caveat"/>
                <a:ea typeface="Caveat"/>
                <a:cs typeface="Caveat"/>
                <a:sym typeface="Caveat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Caveat"/>
              <a:buNone/>
              <a:defRPr sz="2667">
                <a:latin typeface="Caveat"/>
                <a:ea typeface="Caveat"/>
                <a:cs typeface="Caveat"/>
                <a:sym typeface="Caveat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Caveat"/>
              <a:buNone/>
              <a:defRPr sz="2667">
                <a:latin typeface="Caveat"/>
                <a:ea typeface="Caveat"/>
                <a:cs typeface="Caveat"/>
                <a:sym typeface="Caveat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Caveat"/>
              <a:buNone/>
              <a:defRPr sz="2667">
                <a:latin typeface="Caveat"/>
                <a:ea typeface="Caveat"/>
                <a:cs typeface="Caveat"/>
                <a:sym typeface="Caveat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Caveat"/>
              <a:buNone/>
              <a:defRPr sz="2667">
                <a:latin typeface="Caveat"/>
                <a:ea typeface="Caveat"/>
                <a:cs typeface="Caveat"/>
                <a:sym typeface="Caveat"/>
              </a:defRPr>
            </a:lvl9pPr>
          </a:lstStyle>
          <a:p>
            <a:endParaRPr/>
          </a:p>
        </p:txBody>
      </p:sp>
      <p:sp>
        <p:nvSpPr>
          <p:cNvPr id="109" name="Google Shape;109;p10"/>
          <p:cNvSpPr txBox="1">
            <a:spLocks noGrp="1"/>
          </p:cNvSpPr>
          <p:nvPr>
            <p:ph type="subTitle" idx="1"/>
          </p:nvPr>
        </p:nvSpPr>
        <p:spPr>
          <a:xfrm>
            <a:off x="1634800" y="2230897"/>
            <a:ext cx="8922400" cy="1858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 sz="3200" b="1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10"/>
          <p:cNvSpPr/>
          <p:nvPr/>
        </p:nvSpPr>
        <p:spPr>
          <a:xfrm>
            <a:off x="960002" y="1022447"/>
            <a:ext cx="1142503" cy="1136680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10"/>
          <p:cNvSpPr/>
          <p:nvPr/>
        </p:nvSpPr>
        <p:spPr>
          <a:xfrm>
            <a:off x="7040134" y="1282417"/>
            <a:ext cx="359665" cy="357827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10"/>
          <p:cNvSpPr/>
          <p:nvPr/>
        </p:nvSpPr>
        <p:spPr>
          <a:xfrm>
            <a:off x="6684434" y="5408251"/>
            <a:ext cx="1071071" cy="1065599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10"/>
          <p:cNvSpPr/>
          <p:nvPr/>
        </p:nvSpPr>
        <p:spPr>
          <a:xfrm>
            <a:off x="9837101" y="4526618"/>
            <a:ext cx="720095" cy="716431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10"/>
          <p:cNvSpPr/>
          <p:nvPr/>
        </p:nvSpPr>
        <p:spPr>
          <a:xfrm>
            <a:off x="3740301" y="4750880"/>
            <a:ext cx="269295" cy="267904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10"/>
          <p:cNvSpPr/>
          <p:nvPr/>
        </p:nvSpPr>
        <p:spPr>
          <a:xfrm rot="1810266">
            <a:off x="-2814871" y="4137806"/>
            <a:ext cx="8004024" cy="5758780"/>
          </a:xfrm>
          <a:custGeom>
            <a:avLst/>
            <a:gdLst/>
            <a:ahLst/>
            <a:cxnLst/>
            <a:rect l="l" t="t" r="r" b="b"/>
            <a:pathLst>
              <a:path w="53655" h="38604" extrusionOk="0">
                <a:moveTo>
                  <a:pt x="45915" y="1"/>
                </a:moveTo>
                <a:lnTo>
                  <a:pt x="44724" y="215"/>
                </a:lnTo>
                <a:lnTo>
                  <a:pt x="43533" y="668"/>
                </a:lnTo>
                <a:lnTo>
                  <a:pt x="41795" y="1596"/>
                </a:lnTo>
                <a:lnTo>
                  <a:pt x="39580" y="3144"/>
                </a:lnTo>
                <a:lnTo>
                  <a:pt x="37437" y="4716"/>
                </a:lnTo>
                <a:lnTo>
                  <a:pt x="35889" y="5645"/>
                </a:lnTo>
                <a:lnTo>
                  <a:pt x="34865" y="6074"/>
                </a:lnTo>
                <a:lnTo>
                  <a:pt x="33864" y="6288"/>
                </a:lnTo>
                <a:lnTo>
                  <a:pt x="32888" y="6264"/>
                </a:lnTo>
                <a:lnTo>
                  <a:pt x="31912" y="5931"/>
                </a:lnTo>
                <a:lnTo>
                  <a:pt x="30959" y="5240"/>
                </a:lnTo>
                <a:lnTo>
                  <a:pt x="30483" y="4740"/>
                </a:lnTo>
                <a:lnTo>
                  <a:pt x="29840" y="4049"/>
                </a:lnTo>
                <a:lnTo>
                  <a:pt x="28244" y="2859"/>
                </a:lnTo>
                <a:lnTo>
                  <a:pt x="26387" y="1882"/>
                </a:lnTo>
                <a:lnTo>
                  <a:pt x="24386" y="1215"/>
                </a:lnTo>
                <a:lnTo>
                  <a:pt x="22338" y="882"/>
                </a:lnTo>
                <a:lnTo>
                  <a:pt x="20862" y="906"/>
                </a:lnTo>
                <a:lnTo>
                  <a:pt x="19909" y="1049"/>
                </a:lnTo>
                <a:lnTo>
                  <a:pt x="19004" y="1311"/>
                </a:lnTo>
                <a:lnTo>
                  <a:pt x="18171" y="1716"/>
                </a:lnTo>
                <a:lnTo>
                  <a:pt x="17409" y="2216"/>
                </a:lnTo>
                <a:lnTo>
                  <a:pt x="16766" y="2882"/>
                </a:lnTo>
                <a:lnTo>
                  <a:pt x="16480" y="3263"/>
                </a:lnTo>
                <a:lnTo>
                  <a:pt x="16265" y="3597"/>
                </a:lnTo>
                <a:lnTo>
                  <a:pt x="15956" y="4287"/>
                </a:lnTo>
                <a:lnTo>
                  <a:pt x="15670" y="5407"/>
                </a:lnTo>
                <a:lnTo>
                  <a:pt x="15527" y="7764"/>
                </a:lnTo>
                <a:lnTo>
                  <a:pt x="15408" y="10003"/>
                </a:lnTo>
                <a:lnTo>
                  <a:pt x="15146" y="10979"/>
                </a:lnTo>
                <a:lnTo>
                  <a:pt x="14860" y="11551"/>
                </a:lnTo>
                <a:lnTo>
                  <a:pt x="14432" y="12051"/>
                </a:lnTo>
                <a:lnTo>
                  <a:pt x="13860" y="12456"/>
                </a:lnTo>
                <a:lnTo>
                  <a:pt x="13122" y="12765"/>
                </a:lnTo>
                <a:lnTo>
                  <a:pt x="12193" y="12980"/>
                </a:lnTo>
                <a:lnTo>
                  <a:pt x="11645" y="13027"/>
                </a:lnTo>
                <a:lnTo>
                  <a:pt x="10741" y="13051"/>
                </a:lnTo>
                <a:lnTo>
                  <a:pt x="8907" y="12956"/>
                </a:lnTo>
                <a:lnTo>
                  <a:pt x="7097" y="12813"/>
                </a:lnTo>
                <a:lnTo>
                  <a:pt x="5287" y="12765"/>
                </a:lnTo>
                <a:lnTo>
                  <a:pt x="4430" y="12861"/>
                </a:lnTo>
                <a:lnTo>
                  <a:pt x="3977" y="12932"/>
                </a:lnTo>
                <a:lnTo>
                  <a:pt x="3168" y="13242"/>
                </a:lnTo>
                <a:lnTo>
                  <a:pt x="2405" y="13718"/>
                </a:lnTo>
                <a:lnTo>
                  <a:pt x="1739" y="14313"/>
                </a:lnTo>
                <a:lnTo>
                  <a:pt x="1167" y="15028"/>
                </a:lnTo>
                <a:lnTo>
                  <a:pt x="715" y="15814"/>
                </a:lnTo>
                <a:lnTo>
                  <a:pt x="357" y="16647"/>
                </a:lnTo>
                <a:lnTo>
                  <a:pt x="143" y="17504"/>
                </a:lnTo>
                <a:lnTo>
                  <a:pt x="72" y="17933"/>
                </a:lnTo>
                <a:lnTo>
                  <a:pt x="0" y="18695"/>
                </a:lnTo>
                <a:lnTo>
                  <a:pt x="72" y="20172"/>
                </a:lnTo>
                <a:lnTo>
                  <a:pt x="357" y="21600"/>
                </a:lnTo>
                <a:lnTo>
                  <a:pt x="881" y="22934"/>
                </a:lnTo>
                <a:lnTo>
                  <a:pt x="1620" y="24149"/>
                </a:lnTo>
                <a:lnTo>
                  <a:pt x="2572" y="25173"/>
                </a:lnTo>
                <a:lnTo>
                  <a:pt x="3715" y="25982"/>
                </a:lnTo>
                <a:lnTo>
                  <a:pt x="5073" y="26554"/>
                </a:lnTo>
                <a:lnTo>
                  <a:pt x="5811" y="26721"/>
                </a:lnTo>
                <a:lnTo>
                  <a:pt x="6787" y="26935"/>
                </a:lnTo>
                <a:lnTo>
                  <a:pt x="8026" y="27316"/>
                </a:lnTo>
                <a:lnTo>
                  <a:pt x="8740" y="27649"/>
                </a:lnTo>
                <a:lnTo>
                  <a:pt x="9359" y="28078"/>
                </a:lnTo>
                <a:lnTo>
                  <a:pt x="9883" y="28626"/>
                </a:lnTo>
                <a:lnTo>
                  <a:pt x="10312" y="29340"/>
                </a:lnTo>
                <a:lnTo>
                  <a:pt x="10669" y="30197"/>
                </a:lnTo>
                <a:lnTo>
                  <a:pt x="10812" y="30721"/>
                </a:lnTo>
                <a:lnTo>
                  <a:pt x="11026" y="31507"/>
                </a:lnTo>
                <a:lnTo>
                  <a:pt x="11622" y="32936"/>
                </a:lnTo>
                <a:lnTo>
                  <a:pt x="12503" y="34151"/>
                </a:lnTo>
                <a:lnTo>
                  <a:pt x="13694" y="35127"/>
                </a:lnTo>
                <a:lnTo>
                  <a:pt x="14432" y="35484"/>
                </a:lnTo>
                <a:lnTo>
                  <a:pt x="14837" y="35651"/>
                </a:lnTo>
                <a:lnTo>
                  <a:pt x="15742" y="35913"/>
                </a:lnTo>
                <a:lnTo>
                  <a:pt x="17147" y="36127"/>
                </a:lnTo>
                <a:lnTo>
                  <a:pt x="19052" y="36008"/>
                </a:lnTo>
                <a:lnTo>
                  <a:pt x="20457" y="35651"/>
                </a:lnTo>
                <a:lnTo>
                  <a:pt x="21314" y="35294"/>
                </a:lnTo>
                <a:lnTo>
                  <a:pt x="21719" y="35079"/>
                </a:lnTo>
                <a:lnTo>
                  <a:pt x="22576" y="34532"/>
                </a:lnTo>
                <a:lnTo>
                  <a:pt x="24458" y="33389"/>
                </a:lnTo>
                <a:lnTo>
                  <a:pt x="25934" y="32746"/>
                </a:lnTo>
                <a:lnTo>
                  <a:pt x="26934" y="32555"/>
                </a:lnTo>
                <a:lnTo>
                  <a:pt x="27911" y="32627"/>
                </a:lnTo>
                <a:lnTo>
                  <a:pt x="28887" y="33055"/>
                </a:lnTo>
                <a:lnTo>
                  <a:pt x="29340" y="33436"/>
                </a:lnTo>
                <a:lnTo>
                  <a:pt x="30888" y="34889"/>
                </a:lnTo>
                <a:lnTo>
                  <a:pt x="33055" y="36723"/>
                </a:lnTo>
                <a:lnTo>
                  <a:pt x="34364" y="37413"/>
                </a:lnTo>
                <a:lnTo>
                  <a:pt x="35341" y="37794"/>
                </a:lnTo>
                <a:lnTo>
                  <a:pt x="35889" y="37937"/>
                </a:lnTo>
                <a:lnTo>
                  <a:pt x="37270" y="38271"/>
                </a:lnTo>
                <a:lnTo>
                  <a:pt x="39627" y="38556"/>
                </a:lnTo>
                <a:lnTo>
                  <a:pt x="41294" y="38604"/>
                </a:lnTo>
                <a:lnTo>
                  <a:pt x="42962" y="38509"/>
                </a:lnTo>
                <a:lnTo>
                  <a:pt x="44557" y="38199"/>
                </a:lnTo>
                <a:lnTo>
                  <a:pt x="46034" y="37675"/>
                </a:lnTo>
                <a:lnTo>
                  <a:pt x="47320" y="36889"/>
                </a:lnTo>
                <a:lnTo>
                  <a:pt x="47867" y="36389"/>
                </a:lnTo>
                <a:lnTo>
                  <a:pt x="48177" y="36056"/>
                </a:lnTo>
                <a:lnTo>
                  <a:pt x="48653" y="35365"/>
                </a:lnTo>
                <a:lnTo>
                  <a:pt x="48963" y="34603"/>
                </a:lnTo>
                <a:lnTo>
                  <a:pt x="49177" y="33817"/>
                </a:lnTo>
                <a:lnTo>
                  <a:pt x="49272" y="32603"/>
                </a:lnTo>
                <a:lnTo>
                  <a:pt x="49034" y="30888"/>
                </a:lnTo>
                <a:lnTo>
                  <a:pt x="48510" y="29150"/>
                </a:lnTo>
                <a:lnTo>
                  <a:pt x="47796" y="27435"/>
                </a:lnTo>
                <a:lnTo>
                  <a:pt x="46605" y="25077"/>
                </a:lnTo>
                <a:lnTo>
                  <a:pt x="45891" y="23768"/>
                </a:lnTo>
                <a:lnTo>
                  <a:pt x="45510" y="23029"/>
                </a:lnTo>
                <a:lnTo>
                  <a:pt x="44795" y="21386"/>
                </a:lnTo>
                <a:lnTo>
                  <a:pt x="44533" y="20148"/>
                </a:lnTo>
                <a:lnTo>
                  <a:pt x="44557" y="19362"/>
                </a:lnTo>
                <a:lnTo>
                  <a:pt x="44795" y="18648"/>
                </a:lnTo>
                <a:lnTo>
                  <a:pt x="45343" y="18028"/>
                </a:lnTo>
                <a:lnTo>
                  <a:pt x="45748" y="17766"/>
                </a:lnTo>
                <a:lnTo>
                  <a:pt x="46534" y="17362"/>
                </a:lnTo>
                <a:lnTo>
                  <a:pt x="48153" y="16766"/>
                </a:lnTo>
                <a:lnTo>
                  <a:pt x="49725" y="16171"/>
                </a:lnTo>
                <a:lnTo>
                  <a:pt x="50820" y="15528"/>
                </a:lnTo>
                <a:lnTo>
                  <a:pt x="51487" y="14956"/>
                </a:lnTo>
                <a:lnTo>
                  <a:pt x="51797" y="14575"/>
                </a:lnTo>
                <a:lnTo>
                  <a:pt x="52130" y="14147"/>
                </a:lnTo>
                <a:lnTo>
                  <a:pt x="52654" y="13194"/>
                </a:lnTo>
                <a:lnTo>
                  <a:pt x="53083" y="12194"/>
                </a:lnTo>
                <a:lnTo>
                  <a:pt x="53392" y="11146"/>
                </a:lnTo>
                <a:lnTo>
                  <a:pt x="53583" y="10074"/>
                </a:lnTo>
                <a:lnTo>
                  <a:pt x="53654" y="8955"/>
                </a:lnTo>
                <a:lnTo>
                  <a:pt x="53607" y="7860"/>
                </a:lnTo>
                <a:lnTo>
                  <a:pt x="53464" y="6764"/>
                </a:lnTo>
                <a:lnTo>
                  <a:pt x="53178" y="5692"/>
                </a:lnTo>
                <a:lnTo>
                  <a:pt x="52821" y="4668"/>
                </a:lnTo>
                <a:lnTo>
                  <a:pt x="52321" y="3716"/>
                </a:lnTo>
                <a:lnTo>
                  <a:pt x="51749" y="2835"/>
                </a:lnTo>
                <a:lnTo>
                  <a:pt x="51035" y="2025"/>
                </a:lnTo>
                <a:lnTo>
                  <a:pt x="50249" y="1334"/>
                </a:lnTo>
                <a:lnTo>
                  <a:pt x="49344" y="763"/>
                </a:lnTo>
                <a:lnTo>
                  <a:pt x="48320" y="310"/>
                </a:lnTo>
                <a:lnTo>
                  <a:pt x="47796" y="144"/>
                </a:lnTo>
                <a:lnTo>
                  <a:pt x="47153" y="25"/>
                </a:lnTo>
                <a:lnTo>
                  <a:pt x="4591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6" name="Google Shape;116;p10"/>
          <p:cNvSpPr/>
          <p:nvPr/>
        </p:nvSpPr>
        <p:spPr>
          <a:xfrm rot="1810259">
            <a:off x="7957201" y="-1724731"/>
            <a:ext cx="7147136" cy="5142261"/>
          </a:xfrm>
          <a:custGeom>
            <a:avLst/>
            <a:gdLst/>
            <a:ahLst/>
            <a:cxnLst/>
            <a:rect l="l" t="t" r="r" b="b"/>
            <a:pathLst>
              <a:path w="53655" h="38604" extrusionOk="0">
                <a:moveTo>
                  <a:pt x="45915" y="1"/>
                </a:moveTo>
                <a:lnTo>
                  <a:pt x="44724" y="215"/>
                </a:lnTo>
                <a:lnTo>
                  <a:pt x="43533" y="668"/>
                </a:lnTo>
                <a:lnTo>
                  <a:pt x="41795" y="1596"/>
                </a:lnTo>
                <a:lnTo>
                  <a:pt x="39580" y="3144"/>
                </a:lnTo>
                <a:lnTo>
                  <a:pt x="37437" y="4716"/>
                </a:lnTo>
                <a:lnTo>
                  <a:pt x="35889" y="5645"/>
                </a:lnTo>
                <a:lnTo>
                  <a:pt x="34865" y="6074"/>
                </a:lnTo>
                <a:lnTo>
                  <a:pt x="33864" y="6288"/>
                </a:lnTo>
                <a:lnTo>
                  <a:pt x="32888" y="6264"/>
                </a:lnTo>
                <a:lnTo>
                  <a:pt x="31912" y="5931"/>
                </a:lnTo>
                <a:lnTo>
                  <a:pt x="30959" y="5240"/>
                </a:lnTo>
                <a:lnTo>
                  <a:pt x="30483" y="4740"/>
                </a:lnTo>
                <a:lnTo>
                  <a:pt x="29840" y="4049"/>
                </a:lnTo>
                <a:lnTo>
                  <a:pt x="28244" y="2859"/>
                </a:lnTo>
                <a:lnTo>
                  <a:pt x="26387" y="1882"/>
                </a:lnTo>
                <a:lnTo>
                  <a:pt x="24386" y="1215"/>
                </a:lnTo>
                <a:lnTo>
                  <a:pt x="22338" y="882"/>
                </a:lnTo>
                <a:lnTo>
                  <a:pt x="20862" y="906"/>
                </a:lnTo>
                <a:lnTo>
                  <a:pt x="19909" y="1049"/>
                </a:lnTo>
                <a:lnTo>
                  <a:pt x="19004" y="1311"/>
                </a:lnTo>
                <a:lnTo>
                  <a:pt x="18171" y="1716"/>
                </a:lnTo>
                <a:lnTo>
                  <a:pt x="17409" y="2216"/>
                </a:lnTo>
                <a:lnTo>
                  <a:pt x="16766" y="2882"/>
                </a:lnTo>
                <a:lnTo>
                  <a:pt x="16480" y="3263"/>
                </a:lnTo>
                <a:lnTo>
                  <a:pt x="16265" y="3597"/>
                </a:lnTo>
                <a:lnTo>
                  <a:pt x="15956" y="4287"/>
                </a:lnTo>
                <a:lnTo>
                  <a:pt x="15670" y="5407"/>
                </a:lnTo>
                <a:lnTo>
                  <a:pt x="15527" y="7764"/>
                </a:lnTo>
                <a:lnTo>
                  <a:pt x="15408" y="10003"/>
                </a:lnTo>
                <a:lnTo>
                  <a:pt x="15146" y="10979"/>
                </a:lnTo>
                <a:lnTo>
                  <a:pt x="14860" y="11551"/>
                </a:lnTo>
                <a:lnTo>
                  <a:pt x="14432" y="12051"/>
                </a:lnTo>
                <a:lnTo>
                  <a:pt x="13860" y="12456"/>
                </a:lnTo>
                <a:lnTo>
                  <a:pt x="13122" y="12765"/>
                </a:lnTo>
                <a:lnTo>
                  <a:pt x="12193" y="12980"/>
                </a:lnTo>
                <a:lnTo>
                  <a:pt x="11645" y="13027"/>
                </a:lnTo>
                <a:lnTo>
                  <a:pt x="10741" y="13051"/>
                </a:lnTo>
                <a:lnTo>
                  <a:pt x="8907" y="12956"/>
                </a:lnTo>
                <a:lnTo>
                  <a:pt x="7097" y="12813"/>
                </a:lnTo>
                <a:lnTo>
                  <a:pt x="5287" y="12765"/>
                </a:lnTo>
                <a:lnTo>
                  <a:pt x="4430" y="12861"/>
                </a:lnTo>
                <a:lnTo>
                  <a:pt x="3977" y="12932"/>
                </a:lnTo>
                <a:lnTo>
                  <a:pt x="3168" y="13242"/>
                </a:lnTo>
                <a:lnTo>
                  <a:pt x="2405" y="13718"/>
                </a:lnTo>
                <a:lnTo>
                  <a:pt x="1739" y="14313"/>
                </a:lnTo>
                <a:lnTo>
                  <a:pt x="1167" y="15028"/>
                </a:lnTo>
                <a:lnTo>
                  <a:pt x="715" y="15814"/>
                </a:lnTo>
                <a:lnTo>
                  <a:pt x="357" y="16647"/>
                </a:lnTo>
                <a:lnTo>
                  <a:pt x="143" y="17504"/>
                </a:lnTo>
                <a:lnTo>
                  <a:pt x="72" y="17933"/>
                </a:lnTo>
                <a:lnTo>
                  <a:pt x="0" y="18695"/>
                </a:lnTo>
                <a:lnTo>
                  <a:pt x="72" y="20172"/>
                </a:lnTo>
                <a:lnTo>
                  <a:pt x="357" y="21600"/>
                </a:lnTo>
                <a:lnTo>
                  <a:pt x="881" y="22934"/>
                </a:lnTo>
                <a:lnTo>
                  <a:pt x="1620" y="24149"/>
                </a:lnTo>
                <a:lnTo>
                  <a:pt x="2572" y="25173"/>
                </a:lnTo>
                <a:lnTo>
                  <a:pt x="3715" y="25982"/>
                </a:lnTo>
                <a:lnTo>
                  <a:pt x="5073" y="26554"/>
                </a:lnTo>
                <a:lnTo>
                  <a:pt x="5811" y="26721"/>
                </a:lnTo>
                <a:lnTo>
                  <a:pt x="6787" y="26935"/>
                </a:lnTo>
                <a:lnTo>
                  <a:pt x="8026" y="27316"/>
                </a:lnTo>
                <a:lnTo>
                  <a:pt x="8740" y="27649"/>
                </a:lnTo>
                <a:lnTo>
                  <a:pt x="9359" y="28078"/>
                </a:lnTo>
                <a:lnTo>
                  <a:pt x="9883" y="28626"/>
                </a:lnTo>
                <a:lnTo>
                  <a:pt x="10312" y="29340"/>
                </a:lnTo>
                <a:lnTo>
                  <a:pt x="10669" y="30197"/>
                </a:lnTo>
                <a:lnTo>
                  <a:pt x="10812" y="30721"/>
                </a:lnTo>
                <a:lnTo>
                  <a:pt x="11026" y="31507"/>
                </a:lnTo>
                <a:lnTo>
                  <a:pt x="11622" y="32936"/>
                </a:lnTo>
                <a:lnTo>
                  <a:pt x="12503" y="34151"/>
                </a:lnTo>
                <a:lnTo>
                  <a:pt x="13694" y="35127"/>
                </a:lnTo>
                <a:lnTo>
                  <a:pt x="14432" y="35484"/>
                </a:lnTo>
                <a:lnTo>
                  <a:pt x="14837" y="35651"/>
                </a:lnTo>
                <a:lnTo>
                  <a:pt x="15742" y="35913"/>
                </a:lnTo>
                <a:lnTo>
                  <a:pt x="17147" y="36127"/>
                </a:lnTo>
                <a:lnTo>
                  <a:pt x="19052" y="36008"/>
                </a:lnTo>
                <a:lnTo>
                  <a:pt x="20457" y="35651"/>
                </a:lnTo>
                <a:lnTo>
                  <a:pt x="21314" y="35294"/>
                </a:lnTo>
                <a:lnTo>
                  <a:pt x="21719" y="35079"/>
                </a:lnTo>
                <a:lnTo>
                  <a:pt x="22576" y="34532"/>
                </a:lnTo>
                <a:lnTo>
                  <a:pt x="24458" y="33389"/>
                </a:lnTo>
                <a:lnTo>
                  <a:pt x="25934" y="32746"/>
                </a:lnTo>
                <a:lnTo>
                  <a:pt x="26934" y="32555"/>
                </a:lnTo>
                <a:lnTo>
                  <a:pt x="27911" y="32627"/>
                </a:lnTo>
                <a:lnTo>
                  <a:pt x="28887" y="33055"/>
                </a:lnTo>
                <a:lnTo>
                  <a:pt x="29340" y="33436"/>
                </a:lnTo>
                <a:lnTo>
                  <a:pt x="30888" y="34889"/>
                </a:lnTo>
                <a:lnTo>
                  <a:pt x="33055" y="36723"/>
                </a:lnTo>
                <a:lnTo>
                  <a:pt x="34364" y="37413"/>
                </a:lnTo>
                <a:lnTo>
                  <a:pt x="35341" y="37794"/>
                </a:lnTo>
                <a:lnTo>
                  <a:pt x="35889" y="37937"/>
                </a:lnTo>
                <a:lnTo>
                  <a:pt x="37270" y="38271"/>
                </a:lnTo>
                <a:lnTo>
                  <a:pt x="39627" y="38556"/>
                </a:lnTo>
                <a:lnTo>
                  <a:pt x="41294" y="38604"/>
                </a:lnTo>
                <a:lnTo>
                  <a:pt x="42962" y="38509"/>
                </a:lnTo>
                <a:lnTo>
                  <a:pt x="44557" y="38199"/>
                </a:lnTo>
                <a:lnTo>
                  <a:pt x="46034" y="37675"/>
                </a:lnTo>
                <a:lnTo>
                  <a:pt x="47320" y="36889"/>
                </a:lnTo>
                <a:lnTo>
                  <a:pt x="47867" y="36389"/>
                </a:lnTo>
                <a:lnTo>
                  <a:pt x="48177" y="36056"/>
                </a:lnTo>
                <a:lnTo>
                  <a:pt x="48653" y="35365"/>
                </a:lnTo>
                <a:lnTo>
                  <a:pt x="48963" y="34603"/>
                </a:lnTo>
                <a:lnTo>
                  <a:pt x="49177" y="33817"/>
                </a:lnTo>
                <a:lnTo>
                  <a:pt x="49272" y="32603"/>
                </a:lnTo>
                <a:lnTo>
                  <a:pt x="49034" y="30888"/>
                </a:lnTo>
                <a:lnTo>
                  <a:pt x="48510" y="29150"/>
                </a:lnTo>
                <a:lnTo>
                  <a:pt x="47796" y="27435"/>
                </a:lnTo>
                <a:lnTo>
                  <a:pt x="46605" y="25077"/>
                </a:lnTo>
                <a:lnTo>
                  <a:pt x="45891" y="23768"/>
                </a:lnTo>
                <a:lnTo>
                  <a:pt x="45510" y="23029"/>
                </a:lnTo>
                <a:lnTo>
                  <a:pt x="44795" y="21386"/>
                </a:lnTo>
                <a:lnTo>
                  <a:pt x="44533" y="20148"/>
                </a:lnTo>
                <a:lnTo>
                  <a:pt x="44557" y="19362"/>
                </a:lnTo>
                <a:lnTo>
                  <a:pt x="44795" y="18648"/>
                </a:lnTo>
                <a:lnTo>
                  <a:pt x="45343" y="18028"/>
                </a:lnTo>
                <a:lnTo>
                  <a:pt x="45748" y="17766"/>
                </a:lnTo>
                <a:lnTo>
                  <a:pt x="46534" y="17362"/>
                </a:lnTo>
                <a:lnTo>
                  <a:pt x="48153" y="16766"/>
                </a:lnTo>
                <a:lnTo>
                  <a:pt x="49725" y="16171"/>
                </a:lnTo>
                <a:lnTo>
                  <a:pt x="50820" y="15528"/>
                </a:lnTo>
                <a:lnTo>
                  <a:pt x="51487" y="14956"/>
                </a:lnTo>
                <a:lnTo>
                  <a:pt x="51797" y="14575"/>
                </a:lnTo>
                <a:lnTo>
                  <a:pt x="52130" y="14147"/>
                </a:lnTo>
                <a:lnTo>
                  <a:pt x="52654" y="13194"/>
                </a:lnTo>
                <a:lnTo>
                  <a:pt x="53083" y="12194"/>
                </a:lnTo>
                <a:lnTo>
                  <a:pt x="53392" y="11146"/>
                </a:lnTo>
                <a:lnTo>
                  <a:pt x="53583" y="10074"/>
                </a:lnTo>
                <a:lnTo>
                  <a:pt x="53654" y="8955"/>
                </a:lnTo>
                <a:lnTo>
                  <a:pt x="53607" y="7860"/>
                </a:lnTo>
                <a:lnTo>
                  <a:pt x="53464" y="6764"/>
                </a:lnTo>
                <a:lnTo>
                  <a:pt x="53178" y="5692"/>
                </a:lnTo>
                <a:lnTo>
                  <a:pt x="52821" y="4668"/>
                </a:lnTo>
                <a:lnTo>
                  <a:pt x="52321" y="3716"/>
                </a:lnTo>
                <a:lnTo>
                  <a:pt x="51749" y="2835"/>
                </a:lnTo>
                <a:lnTo>
                  <a:pt x="51035" y="2025"/>
                </a:lnTo>
                <a:lnTo>
                  <a:pt x="50249" y="1334"/>
                </a:lnTo>
                <a:lnTo>
                  <a:pt x="49344" y="763"/>
                </a:lnTo>
                <a:lnTo>
                  <a:pt x="48320" y="310"/>
                </a:lnTo>
                <a:lnTo>
                  <a:pt x="47796" y="144"/>
                </a:lnTo>
                <a:lnTo>
                  <a:pt x="47153" y="25"/>
                </a:lnTo>
                <a:lnTo>
                  <a:pt x="45915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40439177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397585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21"/>
          <p:cNvSpPr txBox="1">
            <a:spLocks noGrp="1"/>
          </p:cNvSpPr>
          <p:nvPr>
            <p:ph type="title"/>
          </p:nvPr>
        </p:nvSpPr>
        <p:spPr>
          <a:xfrm>
            <a:off x="1440000" y="1200000"/>
            <a:ext cx="4656000" cy="172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3467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>
                <a:latin typeface="Josefin Sans"/>
                <a:ea typeface="Josefin Sans"/>
                <a:cs typeface="Josefin Sans"/>
                <a:sym typeface="Josefin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>
                <a:latin typeface="Josefin Sans"/>
                <a:ea typeface="Josefin Sans"/>
                <a:cs typeface="Josefin Sans"/>
                <a:sym typeface="Josefin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>
                <a:latin typeface="Josefin Sans"/>
                <a:ea typeface="Josefin Sans"/>
                <a:cs typeface="Josefin Sans"/>
                <a:sym typeface="Josefin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>
                <a:latin typeface="Josefin Sans"/>
                <a:ea typeface="Josefin Sans"/>
                <a:cs typeface="Josefin Sans"/>
                <a:sym typeface="Josefin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>
                <a:latin typeface="Josefin Sans"/>
                <a:ea typeface="Josefin Sans"/>
                <a:cs typeface="Josefin Sans"/>
                <a:sym typeface="Josefin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>
                <a:latin typeface="Josefin Sans"/>
                <a:ea typeface="Josefin Sans"/>
                <a:cs typeface="Josefin Sans"/>
                <a:sym typeface="Josefin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>
                <a:latin typeface="Josefin Sans"/>
                <a:ea typeface="Josefin Sans"/>
                <a:cs typeface="Josefin Sans"/>
                <a:sym typeface="Josefin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Font typeface="Josefin Sans"/>
              <a:buNone/>
              <a:defRPr sz="3200">
                <a:latin typeface="Josefin Sans"/>
                <a:ea typeface="Josefin Sans"/>
                <a:cs typeface="Josefin Sans"/>
                <a:sym typeface="Josefin Sans"/>
              </a:defRPr>
            </a:lvl9pPr>
          </a:lstStyle>
          <a:p>
            <a:endParaRPr/>
          </a:p>
        </p:txBody>
      </p:sp>
      <p:sp>
        <p:nvSpPr>
          <p:cNvPr id="241" name="Google Shape;241;p21"/>
          <p:cNvSpPr/>
          <p:nvPr/>
        </p:nvSpPr>
        <p:spPr>
          <a:xfrm>
            <a:off x="8004967" y="4005464"/>
            <a:ext cx="2187200" cy="21872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2" name="Google Shape;242;p21"/>
          <p:cNvSpPr/>
          <p:nvPr/>
        </p:nvSpPr>
        <p:spPr>
          <a:xfrm>
            <a:off x="8290567" y="1286733"/>
            <a:ext cx="1616000" cy="1616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3" name="Google Shape;243;p21"/>
          <p:cNvSpPr/>
          <p:nvPr/>
        </p:nvSpPr>
        <p:spPr>
          <a:xfrm rot="-2700046" flipH="1">
            <a:off x="-3334080" y="2939262"/>
            <a:ext cx="8896365" cy="7251247"/>
          </a:xfrm>
          <a:custGeom>
            <a:avLst/>
            <a:gdLst/>
            <a:ahLst/>
            <a:cxnLst/>
            <a:rect l="l" t="t" r="r" b="b"/>
            <a:pathLst>
              <a:path w="50512" h="38843" extrusionOk="0">
                <a:moveTo>
                  <a:pt x="19338" y="1"/>
                </a:moveTo>
                <a:lnTo>
                  <a:pt x="17528" y="144"/>
                </a:lnTo>
                <a:lnTo>
                  <a:pt x="15766" y="525"/>
                </a:lnTo>
                <a:lnTo>
                  <a:pt x="14075" y="1144"/>
                </a:lnTo>
                <a:lnTo>
                  <a:pt x="12432" y="2001"/>
                </a:lnTo>
                <a:lnTo>
                  <a:pt x="11646" y="2549"/>
                </a:lnTo>
                <a:lnTo>
                  <a:pt x="11098" y="2978"/>
                </a:lnTo>
                <a:lnTo>
                  <a:pt x="10288" y="3883"/>
                </a:lnTo>
                <a:lnTo>
                  <a:pt x="9788" y="4835"/>
                </a:lnTo>
                <a:lnTo>
                  <a:pt x="9526" y="5812"/>
                </a:lnTo>
                <a:lnTo>
                  <a:pt x="9503" y="6836"/>
                </a:lnTo>
                <a:lnTo>
                  <a:pt x="9645" y="7907"/>
                </a:lnTo>
                <a:lnTo>
                  <a:pt x="10098" y="9527"/>
                </a:lnTo>
                <a:lnTo>
                  <a:pt x="10527" y="10598"/>
                </a:lnTo>
                <a:lnTo>
                  <a:pt x="10765" y="11241"/>
                </a:lnTo>
                <a:lnTo>
                  <a:pt x="11146" y="12503"/>
                </a:lnTo>
                <a:lnTo>
                  <a:pt x="11384" y="13742"/>
                </a:lnTo>
                <a:lnTo>
                  <a:pt x="11503" y="14980"/>
                </a:lnTo>
                <a:lnTo>
                  <a:pt x="11432" y="16195"/>
                </a:lnTo>
                <a:lnTo>
                  <a:pt x="11217" y="17385"/>
                </a:lnTo>
                <a:lnTo>
                  <a:pt x="10789" y="18528"/>
                </a:lnTo>
                <a:lnTo>
                  <a:pt x="10169" y="19624"/>
                </a:lnTo>
                <a:lnTo>
                  <a:pt x="9765" y="20172"/>
                </a:lnTo>
                <a:lnTo>
                  <a:pt x="9312" y="20743"/>
                </a:lnTo>
                <a:lnTo>
                  <a:pt x="8240" y="21767"/>
                </a:lnTo>
                <a:lnTo>
                  <a:pt x="6454" y="23125"/>
                </a:lnTo>
                <a:lnTo>
                  <a:pt x="3978" y="24839"/>
                </a:lnTo>
                <a:lnTo>
                  <a:pt x="2287" y="26268"/>
                </a:lnTo>
                <a:lnTo>
                  <a:pt x="1287" y="27340"/>
                </a:lnTo>
                <a:lnTo>
                  <a:pt x="858" y="27935"/>
                </a:lnTo>
                <a:lnTo>
                  <a:pt x="644" y="28316"/>
                </a:lnTo>
                <a:lnTo>
                  <a:pt x="310" y="29150"/>
                </a:lnTo>
                <a:lnTo>
                  <a:pt x="96" y="30102"/>
                </a:lnTo>
                <a:lnTo>
                  <a:pt x="1" y="31126"/>
                </a:lnTo>
                <a:lnTo>
                  <a:pt x="24" y="32150"/>
                </a:lnTo>
                <a:lnTo>
                  <a:pt x="191" y="33150"/>
                </a:lnTo>
                <a:lnTo>
                  <a:pt x="453" y="34079"/>
                </a:lnTo>
                <a:lnTo>
                  <a:pt x="810" y="34913"/>
                </a:lnTo>
                <a:lnTo>
                  <a:pt x="1048" y="35246"/>
                </a:lnTo>
                <a:lnTo>
                  <a:pt x="1168" y="35413"/>
                </a:lnTo>
                <a:lnTo>
                  <a:pt x="2049" y="36342"/>
                </a:lnTo>
                <a:lnTo>
                  <a:pt x="2977" y="37104"/>
                </a:lnTo>
                <a:lnTo>
                  <a:pt x="4192" y="37866"/>
                </a:lnTo>
                <a:lnTo>
                  <a:pt x="5668" y="38485"/>
                </a:lnTo>
                <a:lnTo>
                  <a:pt x="7407" y="38842"/>
                </a:lnTo>
                <a:lnTo>
                  <a:pt x="8860" y="38818"/>
                </a:lnTo>
                <a:lnTo>
                  <a:pt x="9884" y="38675"/>
                </a:lnTo>
                <a:lnTo>
                  <a:pt x="10431" y="38532"/>
                </a:lnTo>
                <a:lnTo>
                  <a:pt x="11527" y="38199"/>
                </a:lnTo>
                <a:lnTo>
                  <a:pt x="13837" y="37151"/>
                </a:lnTo>
                <a:lnTo>
                  <a:pt x="17409" y="35222"/>
                </a:lnTo>
                <a:lnTo>
                  <a:pt x="20934" y="33531"/>
                </a:lnTo>
                <a:lnTo>
                  <a:pt x="22624" y="33008"/>
                </a:lnTo>
                <a:lnTo>
                  <a:pt x="23720" y="32841"/>
                </a:lnTo>
                <a:lnTo>
                  <a:pt x="24768" y="32841"/>
                </a:lnTo>
                <a:lnTo>
                  <a:pt x="25792" y="33031"/>
                </a:lnTo>
                <a:lnTo>
                  <a:pt x="26744" y="33460"/>
                </a:lnTo>
                <a:lnTo>
                  <a:pt x="27625" y="34151"/>
                </a:lnTo>
                <a:lnTo>
                  <a:pt x="28054" y="34603"/>
                </a:lnTo>
                <a:lnTo>
                  <a:pt x="28483" y="35079"/>
                </a:lnTo>
                <a:lnTo>
                  <a:pt x="29483" y="35937"/>
                </a:lnTo>
                <a:lnTo>
                  <a:pt x="30626" y="36699"/>
                </a:lnTo>
                <a:lnTo>
                  <a:pt x="31912" y="37366"/>
                </a:lnTo>
                <a:lnTo>
                  <a:pt x="33293" y="37890"/>
                </a:lnTo>
                <a:lnTo>
                  <a:pt x="34746" y="38318"/>
                </a:lnTo>
                <a:lnTo>
                  <a:pt x="36270" y="38604"/>
                </a:lnTo>
                <a:lnTo>
                  <a:pt x="37794" y="38771"/>
                </a:lnTo>
                <a:lnTo>
                  <a:pt x="39342" y="38794"/>
                </a:lnTo>
                <a:lnTo>
                  <a:pt x="40842" y="38675"/>
                </a:lnTo>
                <a:lnTo>
                  <a:pt x="42319" y="38413"/>
                </a:lnTo>
                <a:lnTo>
                  <a:pt x="43700" y="38009"/>
                </a:lnTo>
                <a:lnTo>
                  <a:pt x="45010" y="37437"/>
                </a:lnTo>
                <a:lnTo>
                  <a:pt x="46177" y="36699"/>
                </a:lnTo>
                <a:lnTo>
                  <a:pt x="47201" y="35818"/>
                </a:lnTo>
                <a:lnTo>
                  <a:pt x="48034" y="34746"/>
                </a:lnTo>
                <a:lnTo>
                  <a:pt x="48392" y="34127"/>
                </a:lnTo>
                <a:lnTo>
                  <a:pt x="48701" y="33484"/>
                </a:lnTo>
                <a:lnTo>
                  <a:pt x="49297" y="32055"/>
                </a:lnTo>
                <a:lnTo>
                  <a:pt x="49797" y="30483"/>
                </a:lnTo>
                <a:lnTo>
                  <a:pt x="50178" y="28816"/>
                </a:lnTo>
                <a:lnTo>
                  <a:pt x="50416" y="27030"/>
                </a:lnTo>
                <a:lnTo>
                  <a:pt x="50511" y="25220"/>
                </a:lnTo>
                <a:lnTo>
                  <a:pt x="50416" y="23387"/>
                </a:lnTo>
                <a:lnTo>
                  <a:pt x="50106" y="21577"/>
                </a:lnTo>
                <a:lnTo>
                  <a:pt x="49582" y="19814"/>
                </a:lnTo>
                <a:lnTo>
                  <a:pt x="48796" y="18147"/>
                </a:lnTo>
                <a:lnTo>
                  <a:pt x="47749" y="16576"/>
                </a:lnTo>
                <a:lnTo>
                  <a:pt x="46391" y="15171"/>
                </a:lnTo>
                <a:lnTo>
                  <a:pt x="44724" y="13932"/>
                </a:lnTo>
                <a:lnTo>
                  <a:pt x="42724" y="12908"/>
                </a:lnTo>
                <a:lnTo>
                  <a:pt x="40342" y="12146"/>
                </a:lnTo>
                <a:lnTo>
                  <a:pt x="37580" y="11670"/>
                </a:lnTo>
                <a:lnTo>
                  <a:pt x="36008" y="11551"/>
                </a:lnTo>
                <a:lnTo>
                  <a:pt x="35675" y="11479"/>
                </a:lnTo>
                <a:lnTo>
                  <a:pt x="34746" y="10932"/>
                </a:lnTo>
                <a:lnTo>
                  <a:pt x="33746" y="10003"/>
                </a:lnTo>
                <a:lnTo>
                  <a:pt x="32912" y="8860"/>
                </a:lnTo>
                <a:lnTo>
                  <a:pt x="32650" y="8264"/>
                </a:lnTo>
                <a:lnTo>
                  <a:pt x="32317" y="7526"/>
                </a:lnTo>
                <a:lnTo>
                  <a:pt x="31364" y="6145"/>
                </a:lnTo>
                <a:lnTo>
                  <a:pt x="30864" y="5454"/>
                </a:lnTo>
                <a:lnTo>
                  <a:pt x="30388" y="4716"/>
                </a:lnTo>
                <a:lnTo>
                  <a:pt x="29316" y="3406"/>
                </a:lnTo>
                <a:lnTo>
                  <a:pt x="28078" y="2311"/>
                </a:lnTo>
                <a:lnTo>
                  <a:pt x="26625" y="1454"/>
                </a:lnTo>
                <a:lnTo>
                  <a:pt x="25792" y="1144"/>
                </a:lnTo>
                <a:lnTo>
                  <a:pt x="24887" y="811"/>
                </a:lnTo>
                <a:lnTo>
                  <a:pt x="23029" y="334"/>
                </a:lnTo>
                <a:lnTo>
                  <a:pt x="21196" y="72"/>
                </a:lnTo>
                <a:lnTo>
                  <a:pt x="19338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21"/>
          <p:cNvSpPr/>
          <p:nvPr/>
        </p:nvSpPr>
        <p:spPr>
          <a:xfrm rot="10800000">
            <a:off x="10540099" y="414109"/>
            <a:ext cx="877095" cy="872628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21"/>
          <p:cNvSpPr/>
          <p:nvPr/>
        </p:nvSpPr>
        <p:spPr>
          <a:xfrm rot="10800000">
            <a:off x="10572177" y="3250083"/>
            <a:ext cx="359665" cy="357827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21"/>
          <p:cNvSpPr/>
          <p:nvPr/>
        </p:nvSpPr>
        <p:spPr>
          <a:xfrm rot="10800000">
            <a:off x="9906577" y="6185939"/>
            <a:ext cx="255969" cy="254631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21"/>
          <p:cNvSpPr/>
          <p:nvPr/>
        </p:nvSpPr>
        <p:spPr>
          <a:xfrm rot="10800000">
            <a:off x="849240" y="300830"/>
            <a:ext cx="1104805" cy="1099207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21"/>
          <p:cNvSpPr/>
          <p:nvPr/>
        </p:nvSpPr>
        <p:spPr>
          <a:xfrm rot="10800000">
            <a:off x="6445740" y="911501"/>
            <a:ext cx="723096" cy="719432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21"/>
          <p:cNvSpPr/>
          <p:nvPr/>
        </p:nvSpPr>
        <p:spPr>
          <a:xfrm rot="10800000">
            <a:off x="6096010" y="3786683"/>
            <a:ext cx="359665" cy="357827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21"/>
          <p:cNvSpPr/>
          <p:nvPr/>
        </p:nvSpPr>
        <p:spPr>
          <a:xfrm rot="10800000">
            <a:off x="11174352" y="5112604"/>
            <a:ext cx="590797" cy="587795"/>
          </a:xfrm>
          <a:custGeom>
            <a:avLst/>
            <a:gdLst/>
            <a:ahLst/>
            <a:cxnLst/>
            <a:rect l="l" t="t" r="r" b="b"/>
            <a:pathLst>
              <a:path w="4502" h="4479" extrusionOk="0">
                <a:moveTo>
                  <a:pt x="2239" y="1"/>
                </a:moveTo>
                <a:lnTo>
                  <a:pt x="1787" y="25"/>
                </a:lnTo>
                <a:lnTo>
                  <a:pt x="977" y="358"/>
                </a:lnTo>
                <a:lnTo>
                  <a:pt x="382" y="977"/>
                </a:lnTo>
                <a:lnTo>
                  <a:pt x="24" y="1787"/>
                </a:lnTo>
                <a:lnTo>
                  <a:pt x="1" y="2240"/>
                </a:lnTo>
                <a:lnTo>
                  <a:pt x="24" y="2692"/>
                </a:lnTo>
                <a:lnTo>
                  <a:pt x="382" y="3502"/>
                </a:lnTo>
                <a:lnTo>
                  <a:pt x="977" y="4121"/>
                </a:lnTo>
                <a:lnTo>
                  <a:pt x="1787" y="4454"/>
                </a:lnTo>
                <a:lnTo>
                  <a:pt x="2239" y="4478"/>
                </a:lnTo>
                <a:lnTo>
                  <a:pt x="2715" y="4454"/>
                </a:lnTo>
                <a:lnTo>
                  <a:pt x="3501" y="4121"/>
                </a:lnTo>
                <a:lnTo>
                  <a:pt x="4120" y="3502"/>
                </a:lnTo>
                <a:lnTo>
                  <a:pt x="4454" y="2692"/>
                </a:lnTo>
                <a:lnTo>
                  <a:pt x="4502" y="2240"/>
                </a:lnTo>
                <a:lnTo>
                  <a:pt x="4454" y="1787"/>
                </a:lnTo>
                <a:lnTo>
                  <a:pt x="4120" y="977"/>
                </a:lnTo>
                <a:lnTo>
                  <a:pt x="3501" y="358"/>
                </a:lnTo>
                <a:lnTo>
                  <a:pt x="2715" y="25"/>
                </a:lnTo>
                <a:lnTo>
                  <a:pt x="2239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7972491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Google Shape;263;p23"/>
          <p:cNvSpPr txBox="1">
            <a:spLocks noGrp="1"/>
          </p:cNvSpPr>
          <p:nvPr>
            <p:ph type="title"/>
          </p:nvPr>
        </p:nvSpPr>
        <p:spPr>
          <a:xfrm>
            <a:off x="6096000" y="2216400"/>
            <a:ext cx="3761600" cy="97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264" name="Google Shape;264;p23"/>
          <p:cNvSpPr txBox="1">
            <a:spLocks noGrp="1"/>
          </p:cNvSpPr>
          <p:nvPr>
            <p:ph type="subTitle" idx="1"/>
          </p:nvPr>
        </p:nvSpPr>
        <p:spPr>
          <a:xfrm>
            <a:off x="6096000" y="3192000"/>
            <a:ext cx="3761600" cy="125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b="1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  <p:sp>
        <p:nvSpPr>
          <p:cNvPr id="265" name="Google Shape;265;p23"/>
          <p:cNvSpPr txBox="1">
            <a:spLocks noGrp="1"/>
          </p:cNvSpPr>
          <p:nvPr>
            <p:ph type="title" idx="2" hasCustomPrompt="1"/>
          </p:nvPr>
        </p:nvSpPr>
        <p:spPr>
          <a:xfrm>
            <a:off x="6094000" y="1742136"/>
            <a:ext cx="4086000" cy="64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77730788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D6BE9-560E-469B-BADD-3EC29939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CEC8B-6A97-4015-8D7D-00F0652F5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64D17-5BBB-4447-9414-69ED67F10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EE7D-A372-4130-8813-A95A2722269D}" type="datetimeFigureOut">
              <a:rPr lang="en-AE" smtClean="0"/>
              <a:t>25/01/2022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A365D-EFB5-45B5-A710-8D4E3B0E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8260E-73C0-4D64-89D3-AC5A540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3839-946B-48AB-B83B-014EF711046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0494189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BLANK SLIDE">
  <p:cSld name="TITLE + BLANK SLIDE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8"/>
          <p:cNvSpPr txBox="1">
            <a:spLocks noGrp="1"/>
          </p:cNvSpPr>
          <p:nvPr>
            <p:ph type="ctrTitle"/>
          </p:nvPr>
        </p:nvSpPr>
        <p:spPr>
          <a:xfrm>
            <a:off x="1894600" y="452533"/>
            <a:ext cx="8402800" cy="7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rgbClr val="466269"/>
              </a:buClr>
              <a:buSzPts val="1800"/>
              <a:buNone/>
              <a:defRPr sz="2400">
                <a:solidFill>
                  <a:srgbClr val="466269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24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27508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A4D2C4-E1C7-47DA-8C30-A28F01BF0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6E63C6-5879-44CF-9CF2-24B18429A0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4A9469-CE83-4515-B3D7-55D187A658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0ABDC6-7A07-4E7B-8A4F-83DB6FCE8A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E5DF-0C65-44FF-8501-913026C67383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F0D797-C5A7-4714-99B8-C50F764C17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5B0D001-D236-4B04-8102-D19B457F4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608AF-13BA-4C67-A39D-0D3A7E80E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39659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A63F3-6F7F-407F-B4A8-7C01295BD08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FCD9CE-6F7E-4706-A299-057A13A5A2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33C174-EA7A-40D7-90A0-95E697E22F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EE7D-A372-4130-8813-A95A2722269D}" type="datetimeFigureOut">
              <a:rPr lang="en-AE" smtClean="0"/>
              <a:t>25/01/2022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63184B-FE5B-4203-B76F-0B8F1900B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7217A5-65EA-4CF4-9053-1412A1BD53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3839-946B-48AB-B83B-014EF711046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46409228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9D6BE9-560E-469B-BADD-3EC29939DF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ACEC8B-6A97-4015-8D7D-00F0652F50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B64D17-5BBB-4447-9414-69ED67F102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EE7D-A372-4130-8813-A95A2722269D}" type="datetimeFigureOut">
              <a:rPr lang="en-AE" smtClean="0"/>
              <a:t>25/01/2022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DA365D-EFB5-45B5-A710-8D4E3B0E6E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28260E-73C0-4D64-89D3-AC5A5402FA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3839-946B-48AB-B83B-014EF711046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160861143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64192C-1335-43AD-A09C-E083D79918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E7A0574-A038-4B02-8CBF-A984BAD6B4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4CD6EFD-DBDF-4A81-8CF9-CDDB5A8BC8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EE7D-A372-4130-8813-A95A2722269D}" type="datetimeFigureOut">
              <a:rPr lang="en-AE" smtClean="0"/>
              <a:t>25/01/2022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47D504-5C7A-44E8-8877-CBFB39C2D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6DA926-844A-424E-949E-23899A87E0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3839-946B-48AB-B83B-014EF711046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305429196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97A37-30CA-444E-9651-7B82644453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777CBE-5DF1-4DFE-BB68-02685963B76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5A3EBC-1F86-444B-9ABA-35F95549AF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31D6DE-7DAB-45BA-945F-C9B964254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EE7D-A372-4130-8813-A95A2722269D}" type="datetimeFigureOut">
              <a:rPr lang="en-AE" smtClean="0"/>
              <a:t>25/01/2022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D672C1-FBC6-4A50-883A-7B0D284DF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5A71FD-C154-4219-8745-6E93A923F0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3839-946B-48AB-B83B-014EF711046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365658043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7495B-F739-47F1-A745-A98B5F1D57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288C5AA-C691-455F-B28C-6C000B2CDD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304293B-F894-41A2-933E-2E01A9CB01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52AAF4B-F2A1-4AB9-8291-163E48B9034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6A2C3CD-340E-4FF9-B384-734DAA6F1A2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58213D6-D3BF-4E01-9A84-5626F116F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EE7D-A372-4130-8813-A95A2722269D}" type="datetimeFigureOut">
              <a:rPr lang="en-AE" smtClean="0"/>
              <a:t>25/01/2022</a:t>
            </a:fld>
            <a:endParaRPr lang="en-AE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088EB1D-770D-4620-A7C9-FE74E42C2C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A5BAB3A-F332-49AA-A411-FD5782489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3839-946B-48AB-B83B-014EF711046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54884815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AFEA5-845D-4794-8637-8374D6CF93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CEAE23E-4FCD-46A8-AC88-64E5DD135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EE7D-A372-4130-8813-A95A2722269D}" type="datetimeFigureOut">
              <a:rPr lang="en-AE" smtClean="0"/>
              <a:t>25/01/2022</a:t>
            </a:fld>
            <a:endParaRPr lang="en-AE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F06B69-6F78-4CEB-9C44-F21A1DCB2A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589B3D-8EC2-4FC8-BC86-6CC97B670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3839-946B-48AB-B83B-014EF711046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71613659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8636C5E-2DEB-46EF-812E-BC138FE7FE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EE7D-A372-4130-8813-A95A2722269D}" type="datetimeFigureOut">
              <a:rPr lang="en-AE" smtClean="0"/>
              <a:t>25/01/2022</a:t>
            </a:fld>
            <a:endParaRPr lang="en-AE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1349BFA-486B-4B44-BD6E-554D4519AF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7192A6-5971-47F9-B051-916569C5F3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3839-946B-48AB-B83B-014EF711046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5416836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F5168F-C9B8-41AD-87BA-7E0116333A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FC78F7-CC03-4C09-91CD-AD5E305D3D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022308D-0A5F-4DC1-B078-D9800A5DDA4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947FB7-692C-409B-A48F-0EA91D889E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EE7D-A372-4130-8813-A95A2722269D}" type="datetimeFigureOut">
              <a:rPr lang="en-AE" smtClean="0"/>
              <a:t>25/01/2022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FDD596C-41E7-45B9-A6AD-9B61872A6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55E8C9-623F-440F-A317-E36664BEB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3839-946B-48AB-B83B-014EF711046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857728795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E649AB-8770-4754-89D1-211183DF8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0E59756-C2ED-4A20-8CB3-EC88F85E53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7BC7BB-0D68-4EB2-849C-3490550CC2E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E605CE-DAED-4F9E-9453-13A7CC2377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EE7D-A372-4130-8813-A95A2722269D}" type="datetimeFigureOut">
              <a:rPr lang="en-AE" smtClean="0"/>
              <a:t>25/01/2022</a:t>
            </a:fld>
            <a:endParaRPr lang="en-AE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A43B921-5248-4E04-9E8C-8E4E1DD107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22E5B4-592D-4ED7-8453-96044FEC9C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3839-946B-48AB-B83B-014EF711046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097571675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2ED169-3843-4649-92E7-266218A7DF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1011FD9-DBAC-45D1-A800-37D7A8128C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26C3F2-12C6-4271-B1F8-E2B320E8E3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EE7D-A372-4130-8813-A95A2722269D}" type="datetimeFigureOut">
              <a:rPr lang="en-AE" smtClean="0"/>
              <a:t>25/01/2022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30EA43-3C9F-47BA-BFB4-FC23B0E99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7AEDE-10E3-4686-9F25-39EFC8760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3839-946B-48AB-B83B-014EF711046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5539003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FDED41-6E1D-4886-A425-CE22BDA517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FDB7E16-3866-4787-AE49-0C8F878D88B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489806F-97A0-4D08-897E-DF4474FAA0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04F9C7-8582-466A-AC77-6C850A008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6FE5DF-0C65-44FF-8501-913026C67383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A3734C7-4127-4B7D-85BC-F10622B030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756F2E-EE0A-48C4-8FFF-80C13FD7C3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F608AF-13BA-4C67-A39D-0D3A7E80E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190587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2B5991A-6B76-4DC3-9EE2-3DB3A6271A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611C9B-39D8-4E8F-9A8E-3C5D0F097E8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79585-E8C2-4564-8D7C-A9E84EC3DB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AEE7D-A372-4130-8813-A95A2722269D}" type="datetimeFigureOut">
              <a:rPr lang="en-AE" smtClean="0"/>
              <a:t>25/01/2022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9A8CED-FE36-487F-9956-3307D8F1E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68FA32-187F-4AB5-ADC5-2621EA520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F23839-946B-48AB-B83B-014EF711046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762251866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7"/>
          <p:cNvSpPr txBox="1">
            <a:spLocks noGrp="1"/>
          </p:cNvSpPr>
          <p:nvPr>
            <p:ph type="subTitle" idx="1"/>
          </p:nvPr>
        </p:nvSpPr>
        <p:spPr>
          <a:xfrm>
            <a:off x="2536100" y="2198867"/>
            <a:ext cx="4312400" cy="36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33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33"/>
              </a:spcBef>
              <a:spcAft>
                <a:spcPts val="2133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4" name="Google Shape;164;p7"/>
          <p:cNvSpPr/>
          <p:nvPr/>
        </p:nvSpPr>
        <p:spPr>
          <a:xfrm rot="-10692833">
            <a:off x="10649244" y="646408"/>
            <a:ext cx="693597" cy="516307"/>
          </a:xfrm>
          <a:custGeom>
            <a:avLst/>
            <a:gdLst/>
            <a:ahLst/>
            <a:cxnLst/>
            <a:rect l="l" t="t" r="r" b="b"/>
            <a:pathLst>
              <a:path w="8500" h="5674" extrusionOk="0">
                <a:moveTo>
                  <a:pt x="1497" y="316"/>
                </a:moveTo>
                <a:cubicBezTo>
                  <a:pt x="1656" y="316"/>
                  <a:pt x="1813" y="352"/>
                  <a:pt x="1956" y="426"/>
                </a:cubicBezTo>
                <a:lnTo>
                  <a:pt x="7429" y="3235"/>
                </a:lnTo>
                <a:cubicBezTo>
                  <a:pt x="7949" y="3503"/>
                  <a:pt x="8140" y="4171"/>
                  <a:pt x="7855" y="4726"/>
                </a:cubicBezTo>
                <a:cubicBezTo>
                  <a:pt x="7749" y="4935"/>
                  <a:pt x="7586" y="5104"/>
                  <a:pt x="7386" y="5217"/>
                </a:cubicBezTo>
                <a:cubicBezTo>
                  <a:pt x="7219" y="5312"/>
                  <a:pt x="7036" y="5359"/>
                  <a:pt x="6855" y="5359"/>
                </a:cubicBezTo>
                <a:cubicBezTo>
                  <a:pt x="6696" y="5359"/>
                  <a:pt x="6538" y="5323"/>
                  <a:pt x="6395" y="5249"/>
                </a:cubicBezTo>
                <a:lnTo>
                  <a:pt x="922" y="2440"/>
                </a:lnTo>
                <a:cubicBezTo>
                  <a:pt x="672" y="2311"/>
                  <a:pt x="490" y="2086"/>
                  <a:pt x="408" y="1807"/>
                </a:cubicBezTo>
                <a:cubicBezTo>
                  <a:pt x="326" y="1524"/>
                  <a:pt x="357" y="1219"/>
                  <a:pt x="496" y="949"/>
                </a:cubicBezTo>
                <a:cubicBezTo>
                  <a:pt x="602" y="740"/>
                  <a:pt x="766" y="570"/>
                  <a:pt x="964" y="458"/>
                </a:cubicBezTo>
                <a:cubicBezTo>
                  <a:pt x="1132" y="364"/>
                  <a:pt x="1316" y="316"/>
                  <a:pt x="1497" y="316"/>
                </a:cubicBezTo>
                <a:close/>
                <a:moveTo>
                  <a:pt x="1497" y="1"/>
                </a:moveTo>
                <a:cubicBezTo>
                  <a:pt x="1262" y="1"/>
                  <a:pt x="1026" y="62"/>
                  <a:pt x="810" y="183"/>
                </a:cubicBezTo>
                <a:cubicBezTo>
                  <a:pt x="555" y="327"/>
                  <a:pt x="351" y="541"/>
                  <a:pt x="215" y="804"/>
                </a:cubicBezTo>
                <a:cubicBezTo>
                  <a:pt x="40" y="1147"/>
                  <a:pt x="1" y="1534"/>
                  <a:pt x="106" y="1895"/>
                </a:cubicBezTo>
                <a:cubicBezTo>
                  <a:pt x="211" y="2258"/>
                  <a:pt x="450" y="2550"/>
                  <a:pt x="779" y="2720"/>
                </a:cubicBezTo>
                <a:lnTo>
                  <a:pt x="6252" y="5529"/>
                </a:lnTo>
                <a:cubicBezTo>
                  <a:pt x="6440" y="5626"/>
                  <a:pt x="6646" y="5674"/>
                  <a:pt x="6855" y="5674"/>
                </a:cubicBezTo>
                <a:cubicBezTo>
                  <a:pt x="7089" y="5674"/>
                  <a:pt x="7325" y="5613"/>
                  <a:pt x="7541" y="5491"/>
                </a:cubicBezTo>
                <a:cubicBezTo>
                  <a:pt x="7794" y="5348"/>
                  <a:pt x="8000" y="5134"/>
                  <a:pt x="8135" y="4871"/>
                </a:cubicBezTo>
                <a:cubicBezTo>
                  <a:pt x="8499" y="4161"/>
                  <a:pt x="8246" y="3301"/>
                  <a:pt x="7572" y="2955"/>
                </a:cubicBezTo>
                <a:lnTo>
                  <a:pt x="2099" y="146"/>
                </a:lnTo>
                <a:cubicBezTo>
                  <a:pt x="1911" y="49"/>
                  <a:pt x="1705" y="1"/>
                  <a:pt x="1497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7"/>
          <p:cNvSpPr/>
          <p:nvPr/>
        </p:nvSpPr>
        <p:spPr>
          <a:xfrm>
            <a:off x="0" y="719318"/>
            <a:ext cx="11240773" cy="696157"/>
          </a:xfrm>
          <a:custGeom>
            <a:avLst/>
            <a:gdLst/>
            <a:ahLst/>
            <a:cxnLst/>
            <a:rect l="l" t="t" r="r" b="b"/>
            <a:pathLst>
              <a:path w="93238" h="6394" extrusionOk="0">
                <a:moveTo>
                  <a:pt x="0" y="1"/>
                </a:moveTo>
                <a:lnTo>
                  <a:pt x="0" y="6393"/>
                </a:lnTo>
                <a:lnTo>
                  <a:pt x="93237" y="6393"/>
                </a:lnTo>
                <a:lnTo>
                  <a:pt x="91460" y="3197"/>
                </a:lnTo>
                <a:lnTo>
                  <a:pt x="93220" y="1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7"/>
          <p:cNvSpPr/>
          <p:nvPr/>
        </p:nvSpPr>
        <p:spPr>
          <a:xfrm>
            <a:off x="128035" y="800213"/>
            <a:ext cx="107419" cy="534367"/>
          </a:xfrm>
          <a:custGeom>
            <a:avLst/>
            <a:gdLst/>
            <a:ahLst/>
            <a:cxnLst/>
            <a:rect l="l" t="t" r="r" b="b"/>
            <a:pathLst>
              <a:path w="891" h="4908" extrusionOk="0">
                <a:moveTo>
                  <a:pt x="0" y="1"/>
                </a:moveTo>
                <a:lnTo>
                  <a:pt x="0" y="4907"/>
                </a:lnTo>
                <a:lnTo>
                  <a:pt x="891" y="4907"/>
                </a:lnTo>
                <a:lnTo>
                  <a:pt x="891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7"/>
          <p:cNvSpPr txBox="1">
            <a:spLocks noGrp="1"/>
          </p:cNvSpPr>
          <p:nvPr>
            <p:ph type="title"/>
          </p:nvPr>
        </p:nvSpPr>
        <p:spPr>
          <a:xfrm>
            <a:off x="950967" y="748600"/>
            <a:ext cx="10290000" cy="63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None/>
              <a:defRPr b="1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p7"/>
          <p:cNvSpPr/>
          <p:nvPr/>
        </p:nvSpPr>
        <p:spPr>
          <a:xfrm rot="-10692833">
            <a:off x="10867778" y="789812"/>
            <a:ext cx="476460" cy="351787"/>
          </a:xfrm>
          <a:custGeom>
            <a:avLst/>
            <a:gdLst/>
            <a:ahLst/>
            <a:cxnLst/>
            <a:rect l="l" t="t" r="r" b="b"/>
            <a:pathLst>
              <a:path w="5839" h="3866" extrusionOk="0">
                <a:moveTo>
                  <a:pt x="1121" y="316"/>
                </a:moveTo>
                <a:cubicBezTo>
                  <a:pt x="1225" y="316"/>
                  <a:pt x="1329" y="341"/>
                  <a:pt x="1424" y="390"/>
                </a:cubicBezTo>
                <a:lnTo>
                  <a:pt x="5127" y="2291"/>
                </a:lnTo>
                <a:cubicBezTo>
                  <a:pt x="5286" y="2372"/>
                  <a:pt x="5403" y="2510"/>
                  <a:pt x="5457" y="2679"/>
                </a:cubicBezTo>
                <a:cubicBezTo>
                  <a:pt x="5513" y="2849"/>
                  <a:pt x="5498" y="3030"/>
                  <a:pt x="5416" y="3187"/>
                </a:cubicBezTo>
                <a:cubicBezTo>
                  <a:pt x="5357" y="3304"/>
                  <a:pt x="5265" y="3399"/>
                  <a:pt x="5152" y="3463"/>
                </a:cubicBezTo>
                <a:cubicBezTo>
                  <a:pt x="5049" y="3521"/>
                  <a:pt x="4936" y="3550"/>
                  <a:pt x="4823" y="3550"/>
                </a:cubicBezTo>
                <a:cubicBezTo>
                  <a:pt x="4719" y="3550"/>
                  <a:pt x="4614" y="3525"/>
                  <a:pt x="4518" y="3476"/>
                </a:cubicBezTo>
                <a:lnTo>
                  <a:pt x="817" y="1577"/>
                </a:lnTo>
                <a:cubicBezTo>
                  <a:pt x="490" y="1409"/>
                  <a:pt x="360" y="1006"/>
                  <a:pt x="528" y="679"/>
                </a:cubicBezTo>
                <a:cubicBezTo>
                  <a:pt x="587" y="562"/>
                  <a:pt x="679" y="467"/>
                  <a:pt x="793" y="403"/>
                </a:cubicBezTo>
                <a:cubicBezTo>
                  <a:pt x="895" y="345"/>
                  <a:pt x="1008" y="316"/>
                  <a:pt x="1121" y="316"/>
                </a:cubicBezTo>
                <a:close/>
                <a:moveTo>
                  <a:pt x="1120" y="1"/>
                </a:moveTo>
                <a:cubicBezTo>
                  <a:pt x="954" y="1"/>
                  <a:pt x="788" y="43"/>
                  <a:pt x="639" y="128"/>
                </a:cubicBezTo>
                <a:cubicBezTo>
                  <a:pt x="471" y="222"/>
                  <a:pt x="335" y="363"/>
                  <a:pt x="247" y="534"/>
                </a:cubicBezTo>
                <a:cubicBezTo>
                  <a:pt x="0" y="1016"/>
                  <a:pt x="190" y="1609"/>
                  <a:pt x="672" y="1856"/>
                </a:cubicBezTo>
                <a:lnTo>
                  <a:pt x="4375" y="3757"/>
                </a:lnTo>
                <a:cubicBezTo>
                  <a:pt x="4517" y="3829"/>
                  <a:pt x="4671" y="3865"/>
                  <a:pt x="4824" y="3865"/>
                </a:cubicBezTo>
                <a:cubicBezTo>
                  <a:pt x="4990" y="3865"/>
                  <a:pt x="5156" y="3823"/>
                  <a:pt x="5305" y="3738"/>
                </a:cubicBezTo>
                <a:cubicBezTo>
                  <a:pt x="5473" y="3644"/>
                  <a:pt x="5609" y="3503"/>
                  <a:pt x="5697" y="3332"/>
                </a:cubicBezTo>
                <a:cubicBezTo>
                  <a:pt x="5816" y="3098"/>
                  <a:pt x="5838" y="2832"/>
                  <a:pt x="5758" y="2583"/>
                </a:cubicBezTo>
                <a:cubicBezTo>
                  <a:pt x="5678" y="2333"/>
                  <a:pt x="5504" y="2130"/>
                  <a:pt x="5272" y="2010"/>
                </a:cubicBezTo>
                <a:lnTo>
                  <a:pt x="1569" y="109"/>
                </a:lnTo>
                <a:cubicBezTo>
                  <a:pt x="1427" y="37"/>
                  <a:pt x="1273" y="1"/>
                  <a:pt x="11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7"/>
          <p:cNvSpPr/>
          <p:nvPr/>
        </p:nvSpPr>
        <p:spPr>
          <a:xfrm>
            <a:off x="9458867" y="6157900"/>
            <a:ext cx="2531501" cy="711909"/>
          </a:xfrm>
          <a:custGeom>
            <a:avLst/>
            <a:gdLst/>
            <a:ahLst/>
            <a:cxnLst/>
            <a:rect l="l" t="t" r="r" b="b"/>
            <a:pathLst>
              <a:path w="31735" h="11018" extrusionOk="0">
                <a:moveTo>
                  <a:pt x="26485" y="1"/>
                </a:moveTo>
                <a:lnTo>
                  <a:pt x="1" y="11018"/>
                </a:lnTo>
                <a:lnTo>
                  <a:pt x="31734" y="11018"/>
                </a:lnTo>
                <a:lnTo>
                  <a:pt x="26485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7"/>
          <p:cNvSpPr/>
          <p:nvPr/>
        </p:nvSpPr>
        <p:spPr>
          <a:xfrm>
            <a:off x="316555" y="5709553"/>
            <a:ext cx="289485" cy="298340"/>
          </a:xfrm>
          <a:custGeom>
            <a:avLst/>
            <a:gdLst/>
            <a:ahLst/>
            <a:cxnLst/>
            <a:rect l="l" t="t" r="r" b="b"/>
            <a:pathLst>
              <a:path w="3629" h="3740" extrusionOk="0">
                <a:moveTo>
                  <a:pt x="2849" y="0"/>
                </a:moveTo>
                <a:cubicBezTo>
                  <a:pt x="2845" y="0"/>
                  <a:pt x="2841" y="0"/>
                  <a:pt x="2837" y="1"/>
                </a:cubicBezTo>
                <a:cubicBezTo>
                  <a:pt x="2272" y="59"/>
                  <a:pt x="1729" y="312"/>
                  <a:pt x="1262" y="626"/>
                </a:cubicBezTo>
                <a:cubicBezTo>
                  <a:pt x="799" y="937"/>
                  <a:pt x="343" y="1346"/>
                  <a:pt x="127" y="1871"/>
                </a:cubicBezTo>
                <a:cubicBezTo>
                  <a:pt x="35" y="2095"/>
                  <a:pt x="0" y="2340"/>
                  <a:pt x="56" y="2578"/>
                </a:cubicBezTo>
                <a:cubicBezTo>
                  <a:pt x="117" y="2831"/>
                  <a:pt x="284" y="3047"/>
                  <a:pt x="484" y="3206"/>
                </a:cubicBezTo>
                <a:cubicBezTo>
                  <a:pt x="773" y="3437"/>
                  <a:pt x="1132" y="3594"/>
                  <a:pt x="1488" y="3691"/>
                </a:cubicBezTo>
                <a:cubicBezTo>
                  <a:pt x="1609" y="3724"/>
                  <a:pt x="1734" y="3739"/>
                  <a:pt x="1859" y="3739"/>
                </a:cubicBezTo>
                <a:cubicBezTo>
                  <a:pt x="2018" y="3739"/>
                  <a:pt x="2177" y="3714"/>
                  <a:pt x="2329" y="3667"/>
                </a:cubicBezTo>
                <a:cubicBezTo>
                  <a:pt x="2845" y="3508"/>
                  <a:pt x="3309" y="3117"/>
                  <a:pt x="3512" y="2612"/>
                </a:cubicBezTo>
                <a:cubicBezTo>
                  <a:pt x="3603" y="2385"/>
                  <a:pt x="3629" y="2125"/>
                  <a:pt x="3554" y="1890"/>
                </a:cubicBezTo>
                <a:cubicBezTo>
                  <a:pt x="3468" y="1623"/>
                  <a:pt x="3268" y="1417"/>
                  <a:pt x="3030" y="1274"/>
                </a:cubicBezTo>
                <a:cubicBezTo>
                  <a:pt x="2784" y="1127"/>
                  <a:pt x="2473" y="1028"/>
                  <a:pt x="2170" y="1028"/>
                </a:cubicBezTo>
                <a:cubicBezTo>
                  <a:pt x="1942" y="1028"/>
                  <a:pt x="1719" y="1084"/>
                  <a:pt x="1531" y="1219"/>
                </a:cubicBezTo>
                <a:cubicBezTo>
                  <a:pt x="1228" y="1436"/>
                  <a:pt x="1084" y="1804"/>
                  <a:pt x="1092" y="2169"/>
                </a:cubicBezTo>
                <a:cubicBezTo>
                  <a:pt x="1100" y="2470"/>
                  <a:pt x="1206" y="2838"/>
                  <a:pt x="1488" y="2994"/>
                </a:cubicBezTo>
                <a:cubicBezTo>
                  <a:pt x="1571" y="3039"/>
                  <a:pt x="1652" y="3059"/>
                  <a:pt x="1732" y="3059"/>
                </a:cubicBezTo>
                <a:cubicBezTo>
                  <a:pt x="2016" y="3059"/>
                  <a:pt x="2272" y="2810"/>
                  <a:pt x="2437" y="2587"/>
                </a:cubicBezTo>
                <a:cubicBezTo>
                  <a:pt x="2522" y="2471"/>
                  <a:pt x="2597" y="2347"/>
                  <a:pt x="2664" y="2222"/>
                </a:cubicBezTo>
                <a:cubicBezTo>
                  <a:pt x="2694" y="2163"/>
                  <a:pt x="2691" y="2082"/>
                  <a:pt x="2640" y="2036"/>
                </a:cubicBezTo>
                <a:cubicBezTo>
                  <a:pt x="2552" y="1956"/>
                  <a:pt x="2445" y="1925"/>
                  <a:pt x="2336" y="1925"/>
                </a:cubicBezTo>
                <a:cubicBezTo>
                  <a:pt x="2220" y="1925"/>
                  <a:pt x="2100" y="1960"/>
                  <a:pt x="1995" y="2011"/>
                </a:cubicBezTo>
                <a:cubicBezTo>
                  <a:pt x="1843" y="2087"/>
                  <a:pt x="1936" y="2293"/>
                  <a:pt x="2078" y="2293"/>
                </a:cubicBezTo>
                <a:cubicBezTo>
                  <a:pt x="2101" y="2293"/>
                  <a:pt x="2125" y="2288"/>
                  <a:pt x="2150" y="2276"/>
                </a:cubicBezTo>
                <a:cubicBezTo>
                  <a:pt x="2152" y="2274"/>
                  <a:pt x="2155" y="2273"/>
                  <a:pt x="2156" y="2273"/>
                </a:cubicBezTo>
                <a:lnTo>
                  <a:pt x="2156" y="2273"/>
                </a:lnTo>
                <a:cubicBezTo>
                  <a:pt x="2157" y="2272"/>
                  <a:pt x="2158" y="2272"/>
                  <a:pt x="2160" y="2271"/>
                </a:cubicBezTo>
                <a:cubicBezTo>
                  <a:pt x="2192" y="2260"/>
                  <a:pt x="2223" y="2248"/>
                  <a:pt x="2256" y="2241"/>
                </a:cubicBezTo>
                <a:cubicBezTo>
                  <a:pt x="2272" y="2237"/>
                  <a:pt x="2290" y="2232"/>
                  <a:pt x="2308" y="2230"/>
                </a:cubicBezTo>
                <a:lnTo>
                  <a:pt x="2308" y="2230"/>
                </a:lnTo>
                <a:cubicBezTo>
                  <a:pt x="2220" y="2379"/>
                  <a:pt x="2123" y="2513"/>
                  <a:pt x="1991" y="2631"/>
                </a:cubicBezTo>
                <a:cubicBezTo>
                  <a:pt x="1985" y="2635"/>
                  <a:pt x="1955" y="2660"/>
                  <a:pt x="1956" y="2660"/>
                </a:cubicBezTo>
                <a:cubicBezTo>
                  <a:pt x="1956" y="2660"/>
                  <a:pt x="1956" y="2660"/>
                  <a:pt x="1956" y="2660"/>
                </a:cubicBezTo>
                <a:lnTo>
                  <a:pt x="1956" y="2660"/>
                </a:lnTo>
                <a:cubicBezTo>
                  <a:pt x="1944" y="2669"/>
                  <a:pt x="1932" y="2678"/>
                  <a:pt x="1919" y="2686"/>
                </a:cubicBezTo>
                <a:cubicBezTo>
                  <a:pt x="1904" y="2695"/>
                  <a:pt x="1890" y="2704"/>
                  <a:pt x="1874" y="2712"/>
                </a:cubicBezTo>
                <a:cubicBezTo>
                  <a:pt x="1867" y="2716"/>
                  <a:pt x="1843" y="2726"/>
                  <a:pt x="1835" y="2730"/>
                </a:cubicBezTo>
                <a:lnTo>
                  <a:pt x="1835" y="2730"/>
                </a:lnTo>
                <a:cubicBezTo>
                  <a:pt x="1812" y="2738"/>
                  <a:pt x="1787" y="2743"/>
                  <a:pt x="1764" y="2750"/>
                </a:cubicBezTo>
                <a:cubicBezTo>
                  <a:pt x="1763" y="2751"/>
                  <a:pt x="1762" y="2751"/>
                  <a:pt x="1763" y="2752"/>
                </a:cubicBezTo>
                <a:lnTo>
                  <a:pt x="1763" y="2752"/>
                </a:lnTo>
                <a:cubicBezTo>
                  <a:pt x="1761" y="2752"/>
                  <a:pt x="1759" y="2752"/>
                  <a:pt x="1757" y="2752"/>
                </a:cubicBezTo>
                <a:cubicBezTo>
                  <a:pt x="1746" y="2752"/>
                  <a:pt x="1735" y="2751"/>
                  <a:pt x="1725" y="2751"/>
                </a:cubicBezTo>
                <a:cubicBezTo>
                  <a:pt x="1719" y="2751"/>
                  <a:pt x="1714" y="2751"/>
                  <a:pt x="1709" y="2752"/>
                </a:cubicBezTo>
                <a:cubicBezTo>
                  <a:pt x="1709" y="2752"/>
                  <a:pt x="1709" y="2752"/>
                  <a:pt x="1709" y="2752"/>
                </a:cubicBezTo>
                <a:lnTo>
                  <a:pt x="1709" y="2752"/>
                </a:lnTo>
                <a:cubicBezTo>
                  <a:pt x="1707" y="2751"/>
                  <a:pt x="1706" y="2751"/>
                  <a:pt x="1704" y="2750"/>
                </a:cubicBezTo>
                <a:cubicBezTo>
                  <a:pt x="1693" y="2746"/>
                  <a:pt x="1681" y="2743"/>
                  <a:pt x="1668" y="2740"/>
                </a:cubicBezTo>
                <a:cubicBezTo>
                  <a:pt x="1666" y="2740"/>
                  <a:pt x="1665" y="2739"/>
                  <a:pt x="1663" y="2739"/>
                </a:cubicBezTo>
                <a:lnTo>
                  <a:pt x="1663" y="2739"/>
                </a:lnTo>
                <a:cubicBezTo>
                  <a:pt x="1663" y="2739"/>
                  <a:pt x="1663" y="2739"/>
                  <a:pt x="1663" y="2739"/>
                </a:cubicBezTo>
                <a:cubicBezTo>
                  <a:pt x="1650" y="2731"/>
                  <a:pt x="1637" y="2724"/>
                  <a:pt x="1624" y="2717"/>
                </a:cubicBezTo>
                <a:cubicBezTo>
                  <a:pt x="1616" y="2713"/>
                  <a:pt x="1599" y="2699"/>
                  <a:pt x="1599" y="2699"/>
                </a:cubicBezTo>
                <a:lnTo>
                  <a:pt x="1599" y="2699"/>
                </a:lnTo>
                <a:cubicBezTo>
                  <a:pt x="1599" y="2699"/>
                  <a:pt x="1604" y="2703"/>
                  <a:pt x="1617" y="2714"/>
                </a:cubicBezTo>
                <a:cubicBezTo>
                  <a:pt x="1606" y="2707"/>
                  <a:pt x="1596" y="2698"/>
                  <a:pt x="1587" y="2689"/>
                </a:cubicBezTo>
                <a:cubicBezTo>
                  <a:pt x="1577" y="2679"/>
                  <a:pt x="1569" y="2670"/>
                  <a:pt x="1558" y="2660"/>
                </a:cubicBezTo>
                <a:cubicBezTo>
                  <a:pt x="1555" y="2655"/>
                  <a:pt x="1552" y="2651"/>
                  <a:pt x="1548" y="2647"/>
                </a:cubicBezTo>
                <a:cubicBezTo>
                  <a:pt x="1548" y="2646"/>
                  <a:pt x="1547" y="2646"/>
                  <a:pt x="1547" y="2645"/>
                </a:cubicBezTo>
                <a:lnTo>
                  <a:pt x="1547" y="2645"/>
                </a:lnTo>
                <a:cubicBezTo>
                  <a:pt x="1547" y="2645"/>
                  <a:pt x="1547" y="2645"/>
                  <a:pt x="1547" y="2645"/>
                </a:cubicBezTo>
                <a:cubicBezTo>
                  <a:pt x="1529" y="2622"/>
                  <a:pt x="1513" y="2598"/>
                  <a:pt x="1498" y="2572"/>
                </a:cubicBezTo>
                <a:cubicBezTo>
                  <a:pt x="1491" y="2559"/>
                  <a:pt x="1485" y="2546"/>
                  <a:pt x="1478" y="2533"/>
                </a:cubicBezTo>
                <a:cubicBezTo>
                  <a:pt x="1470" y="2517"/>
                  <a:pt x="1465" y="2503"/>
                  <a:pt x="1465" y="2503"/>
                </a:cubicBezTo>
                <a:lnTo>
                  <a:pt x="1465" y="2503"/>
                </a:lnTo>
                <a:cubicBezTo>
                  <a:pt x="1465" y="2503"/>
                  <a:pt x="1466" y="2506"/>
                  <a:pt x="1469" y="2514"/>
                </a:cubicBezTo>
                <a:cubicBezTo>
                  <a:pt x="1446" y="2451"/>
                  <a:pt x="1427" y="2388"/>
                  <a:pt x="1414" y="2323"/>
                </a:cubicBezTo>
                <a:cubicBezTo>
                  <a:pt x="1412" y="2312"/>
                  <a:pt x="1410" y="2301"/>
                  <a:pt x="1408" y="2291"/>
                </a:cubicBezTo>
                <a:lnTo>
                  <a:pt x="1408" y="2291"/>
                </a:lnTo>
                <a:cubicBezTo>
                  <a:pt x="1408" y="2287"/>
                  <a:pt x="1404" y="2260"/>
                  <a:pt x="1403" y="2252"/>
                </a:cubicBezTo>
                <a:cubicBezTo>
                  <a:pt x="1401" y="2214"/>
                  <a:pt x="1398" y="2176"/>
                  <a:pt x="1399" y="2137"/>
                </a:cubicBezTo>
                <a:cubicBezTo>
                  <a:pt x="1399" y="2102"/>
                  <a:pt x="1401" y="2067"/>
                  <a:pt x="1403" y="2032"/>
                </a:cubicBezTo>
                <a:cubicBezTo>
                  <a:pt x="1405" y="2021"/>
                  <a:pt x="1409" y="1994"/>
                  <a:pt x="1408" y="1994"/>
                </a:cubicBezTo>
                <a:lnTo>
                  <a:pt x="1408" y="1994"/>
                </a:lnTo>
                <a:cubicBezTo>
                  <a:pt x="1408" y="1994"/>
                  <a:pt x="1408" y="1994"/>
                  <a:pt x="1408" y="1995"/>
                </a:cubicBezTo>
                <a:lnTo>
                  <a:pt x="1408" y="1995"/>
                </a:lnTo>
                <a:cubicBezTo>
                  <a:pt x="1411" y="1978"/>
                  <a:pt x="1413" y="1963"/>
                  <a:pt x="1417" y="1947"/>
                </a:cubicBezTo>
                <a:cubicBezTo>
                  <a:pt x="1424" y="1912"/>
                  <a:pt x="1433" y="1877"/>
                  <a:pt x="1443" y="1844"/>
                </a:cubicBezTo>
                <a:cubicBezTo>
                  <a:pt x="1449" y="1826"/>
                  <a:pt x="1455" y="1810"/>
                  <a:pt x="1460" y="1792"/>
                </a:cubicBezTo>
                <a:cubicBezTo>
                  <a:pt x="1463" y="1784"/>
                  <a:pt x="1467" y="1775"/>
                  <a:pt x="1470" y="1765"/>
                </a:cubicBezTo>
                <a:lnTo>
                  <a:pt x="1470" y="1765"/>
                </a:lnTo>
                <a:cubicBezTo>
                  <a:pt x="1471" y="1764"/>
                  <a:pt x="1471" y="1762"/>
                  <a:pt x="1472" y="1760"/>
                </a:cubicBezTo>
                <a:cubicBezTo>
                  <a:pt x="1488" y="1728"/>
                  <a:pt x="1504" y="1698"/>
                  <a:pt x="1522" y="1667"/>
                </a:cubicBezTo>
                <a:cubicBezTo>
                  <a:pt x="1532" y="1651"/>
                  <a:pt x="1542" y="1636"/>
                  <a:pt x="1551" y="1622"/>
                </a:cubicBezTo>
                <a:cubicBezTo>
                  <a:pt x="1557" y="1614"/>
                  <a:pt x="1561" y="1607"/>
                  <a:pt x="1567" y="1600"/>
                </a:cubicBezTo>
                <a:cubicBezTo>
                  <a:pt x="1567" y="1599"/>
                  <a:pt x="1567" y="1599"/>
                  <a:pt x="1567" y="1599"/>
                </a:cubicBezTo>
                <a:lnTo>
                  <a:pt x="1567" y="1599"/>
                </a:lnTo>
                <a:cubicBezTo>
                  <a:pt x="1567" y="1599"/>
                  <a:pt x="1564" y="1602"/>
                  <a:pt x="1563" y="1604"/>
                </a:cubicBezTo>
                <a:lnTo>
                  <a:pt x="1563" y="1604"/>
                </a:lnTo>
                <a:cubicBezTo>
                  <a:pt x="1564" y="1602"/>
                  <a:pt x="1567" y="1599"/>
                  <a:pt x="1573" y="1592"/>
                </a:cubicBezTo>
                <a:cubicBezTo>
                  <a:pt x="1598" y="1566"/>
                  <a:pt x="1621" y="1540"/>
                  <a:pt x="1647" y="1515"/>
                </a:cubicBezTo>
                <a:cubicBezTo>
                  <a:pt x="1660" y="1502"/>
                  <a:pt x="1675" y="1490"/>
                  <a:pt x="1690" y="1480"/>
                </a:cubicBezTo>
                <a:lnTo>
                  <a:pt x="1690" y="1480"/>
                </a:lnTo>
                <a:cubicBezTo>
                  <a:pt x="1682" y="1486"/>
                  <a:pt x="1680" y="1488"/>
                  <a:pt x="1680" y="1488"/>
                </a:cubicBezTo>
                <a:cubicBezTo>
                  <a:pt x="1681" y="1488"/>
                  <a:pt x="1715" y="1463"/>
                  <a:pt x="1722" y="1458"/>
                </a:cubicBezTo>
                <a:cubicBezTo>
                  <a:pt x="1755" y="1437"/>
                  <a:pt x="1788" y="1419"/>
                  <a:pt x="1822" y="1404"/>
                </a:cubicBezTo>
                <a:lnTo>
                  <a:pt x="1822" y="1404"/>
                </a:lnTo>
                <a:cubicBezTo>
                  <a:pt x="1822" y="1404"/>
                  <a:pt x="1821" y="1404"/>
                  <a:pt x="1821" y="1404"/>
                </a:cubicBezTo>
                <a:cubicBezTo>
                  <a:pt x="1833" y="1400"/>
                  <a:pt x="1843" y="1395"/>
                  <a:pt x="1855" y="1391"/>
                </a:cubicBezTo>
                <a:cubicBezTo>
                  <a:pt x="1880" y="1382"/>
                  <a:pt x="1903" y="1375"/>
                  <a:pt x="1928" y="1368"/>
                </a:cubicBezTo>
                <a:cubicBezTo>
                  <a:pt x="2007" y="1346"/>
                  <a:pt x="2099" y="1335"/>
                  <a:pt x="2194" y="1335"/>
                </a:cubicBezTo>
                <a:cubicBezTo>
                  <a:pt x="2302" y="1335"/>
                  <a:pt x="2414" y="1350"/>
                  <a:pt x="2515" y="1379"/>
                </a:cubicBezTo>
                <a:cubicBezTo>
                  <a:pt x="2759" y="1452"/>
                  <a:pt x="3030" y="1597"/>
                  <a:pt x="3165" y="1791"/>
                </a:cubicBezTo>
                <a:cubicBezTo>
                  <a:pt x="3230" y="1887"/>
                  <a:pt x="3257" y="1944"/>
                  <a:pt x="3280" y="2057"/>
                </a:cubicBezTo>
                <a:cubicBezTo>
                  <a:pt x="3290" y="2105"/>
                  <a:pt x="3290" y="2111"/>
                  <a:pt x="3290" y="2175"/>
                </a:cubicBezTo>
                <a:cubicBezTo>
                  <a:pt x="3292" y="2200"/>
                  <a:pt x="3290" y="2223"/>
                  <a:pt x="3289" y="2248"/>
                </a:cubicBezTo>
                <a:cubicBezTo>
                  <a:pt x="3287" y="2260"/>
                  <a:pt x="3286" y="2273"/>
                  <a:pt x="3284" y="2285"/>
                </a:cubicBezTo>
                <a:cubicBezTo>
                  <a:pt x="3284" y="2287"/>
                  <a:pt x="3284" y="2289"/>
                  <a:pt x="3284" y="2290"/>
                </a:cubicBezTo>
                <a:lnTo>
                  <a:pt x="3284" y="2290"/>
                </a:lnTo>
                <a:cubicBezTo>
                  <a:pt x="3283" y="2297"/>
                  <a:pt x="3282" y="2303"/>
                  <a:pt x="3280" y="2309"/>
                </a:cubicBezTo>
                <a:cubicBezTo>
                  <a:pt x="3238" y="2520"/>
                  <a:pt x="3143" y="2702"/>
                  <a:pt x="3008" y="2860"/>
                </a:cubicBezTo>
                <a:cubicBezTo>
                  <a:pt x="2854" y="3042"/>
                  <a:pt x="2681" y="3175"/>
                  <a:pt x="2469" y="3282"/>
                </a:cubicBezTo>
                <a:cubicBezTo>
                  <a:pt x="2282" y="3376"/>
                  <a:pt x="2072" y="3432"/>
                  <a:pt x="1860" y="3432"/>
                </a:cubicBezTo>
                <a:cubicBezTo>
                  <a:pt x="1842" y="3432"/>
                  <a:pt x="1824" y="3432"/>
                  <a:pt x="1807" y="3431"/>
                </a:cubicBezTo>
                <a:cubicBezTo>
                  <a:pt x="1528" y="3421"/>
                  <a:pt x="1209" y="3288"/>
                  <a:pt x="951" y="3149"/>
                </a:cubicBezTo>
                <a:cubicBezTo>
                  <a:pt x="730" y="3029"/>
                  <a:pt x="526" y="2872"/>
                  <a:pt x="413" y="2663"/>
                </a:cubicBezTo>
                <a:cubicBezTo>
                  <a:pt x="333" y="2512"/>
                  <a:pt x="316" y="2325"/>
                  <a:pt x="354" y="2159"/>
                </a:cubicBezTo>
                <a:cubicBezTo>
                  <a:pt x="454" y="1721"/>
                  <a:pt x="816" y="1349"/>
                  <a:pt x="1179" y="1061"/>
                </a:cubicBezTo>
                <a:cubicBezTo>
                  <a:pt x="1579" y="745"/>
                  <a:pt x="2047" y="491"/>
                  <a:pt x="2538" y="363"/>
                </a:cubicBezTo>
                <a:cubicBezTo>
                  <a:pt x="2640" y="337"/>
                  <a:pt x="2763" y="313"/>
                  <a:pt x="2837" y="306"/>
                </a:cubicBezTo>
                <a:cubicBezTo>
                  <a:pt x="2919" y="297"/>
                  <a:pt x="2991" y="242"/>
                  <a:pt x="2991" y="153"/>
                </a:cubicBezTo>
                <a:cubicBezTo>
                  <a:pt x="2991" y="80"/>
                  <a:pt x="2927" y="0"/>
                  <a:pt x="284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7"/>
          <p:cNvSpPr/>
          <p:nvPr/>
        </p:nvSpPr>
        <p:spPr>
          <a:xfrm>
            <a:off x="384885" y="6239213"/>
            <a:ext cx="313097" cy="316368"/>
          </a:xfrm>
          <a:custGeom>
            <a:avLst/>
            <a:gdLst/>
            <a:ahLst/>
            <a:cxnLst/>
            <a:rect l="l" t="t" r="r" b="b"/>
            <a:pathLst>
              <a:path w="3925" h="3966" extrusionOk="0">
                <a:moveTo>
                  <a:pt x="2051" y="519"/>
                </a:moveTo>
                <a:cubicBezTo>
                  <a:pt x="2352" y="1046"/>
                  <a:pt x="2822" y="1500"/>
                  <a:pt x="3345" y="1805"/>
                </a:cubicBezTo>
                <a:cubicBezTo>
                  <a:pt x="2663" y="2102"/>
                  <a:pt x="2252" y="2583"/>
                  <a:pt x="2184" y="3295"/>
                </a:cubicBezTo>
                <a:cubicBezTo>
                  <a:pt x="1836" y="2611"/>
                  <a:pt x="1338" y="2045"/>
                  <a:pt x="618" y="1785"/>
                </a:cubicBezTo>
                <a:cubicBezTo>
                  <a:pt x="1182" y="1466"/>
                  <a:pt x="1642" y="1028"/>
                  <a:pt x="2051" y="519"/>
                </a:cubicBezTo>
                <a:close/>
                <a:moveTo>
                  <a:pt x="2028" y="0"/>
                </a:moveTo>
                <a:cubicBezTo>
                  <a:pt x="1933" y="0"/>
                  <a:pt x="1842" y="73"/>
                  <a:pt x="1887" y="184"/>
                </a:cubicBezTo>
                <a:cubicBezTo>
                  <a:pt x="1892" y="196"/>
                  <a:pt x="1897" y="206"/>
                  <a:pt x="1902" y="218"/>
                </a:cubicBezTo>
                <a:cubicBezTo>
                  <a:pt x="1413" y="844"/>
                  <a:pt x="856" y="1369"/>
                  <a:pt x="120" y="1696"/>
                </a:cubicBezTo>
                <a:cubicBezTo>
                  <a:pt x="1" y="1748"/>
                  <a:pt x="31" y="1951"/>
                  <a:pt x="157" y="1976"/>
                </a:cubicBezTo>
                <a:cubicBezTo>
                  <a:pt x="1102" y="2156"/>
                  <a:pt x="1681" y="2854"/>
                  <a:pt x="2041" y="3706"/>
                </a:cubicBezTo>
                <a:cubicBezTo>
                  <a:pt x="2068" y="3774"/>
                  <a:pt x="2128" y="3804"/>
                  <a:pt x="2187" y="3807"/>
                </a:cubicBezTo>
                <a:cubicBezTo>
                  <a:pt x="2188" y="3810"/>
                  <a:pt x="2188" y="3814"/>
                  <a:pt x="2188" y="3819"/>
                </a:cubicBezTo>
                <a:cubicBezTo>
                  <a:pt x="2198" y="3916"/>
                  <a:pt x="2280" y="3965"/>
                  <a:pt x="2357" y="3965"/>
                </a:cubicBezTo>
                <a:cubicBezTo>
                  <a:pt x="2434" y="3965"/>
                  <a:pt x="2505" y="3916"/>
                  <a:pt x="2495" y="3819"/>
                </a:cubicBezTo>
                <a:cubicBezTo>
                  <a:pt x="2385" y="2832"/>
                  <a:pt x="2831" y="2268"/>
                  <a:pt x="3759" y="1975"/>
                </a:cubicBezTo>
                <a:cubicBezTo>
                  <a:pt x="3875" y="1940"/>
                  <a:pt x="3924" y="1754"/>
                  <a:pt x="3796" y="1696"/>
                </a:cubicBezTo>
                <a:cubicBezTo>
                  <a:pt x="3131" y="1390"/>
                  <a:pt x="2463" y="795"/>
                  <a:pt x="2182" y="103"/>
                </a:cubicBezTo>
                <a:cubicBezTo>
                  <a:pt x="2153" y="31"/>
                  <a:pt x="2090" y="0"/>
                  <a:pt x="202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7"/>
          <p:cNvGrpSpPr/>
          <p:nvPr/>
        </p:nvGrpSpPr>
        <p:grpSpPr>
          <a:xfrm>
            <a:off x="697952" y="6006996"/>
            <a:ext cx="253031" cy="232211"/>
            <a:chOff x="6476077" y="96834"/>
            <a:chExt cx="189773" cy="174158"/>
          </a:xfrm>
        </p:grpSpPr>
        <p:sp>
          <p:nvSpPr>
            <p:cNvPr id="173" name="Google Shape;173;p7"/>
            <p:cNvSpPr/>
            <p:nvPr/>
          </p:nvSpPr>
          <p:spPr>
            <a:xfrm>
              <a:off x="6558997" y="96834"/>
              <a:ext cx="106852" cy="174038"/>
            </a:xfrm>
            <a:custGeom>
              <a:avLst/>
              <a:gdLst/>
              <a:ahLst/>
              <a:cxnLst/>
              <a:rect l="l" t="t" r="r" b="b"/>
              <a:pathLst>
                <a:path w="1786" h="2909" extrusionOk="0">
                  <a:moveTo>
                    <a:pt x="208" y="0"/>
                  </a:moveTo>
                  <a:cubicBezTo>
                    <a:pt x="107" y="0"/>
                    <a:pt x="0" y="112"/>
                    <a:pt x="61" y="233"/>
                  </a:cubicBezTo>
                  <a:cubicBezTo>
                    <a:pt x="207" y="525"/>
                    <a:pt x="338" y="824"/>
                    <a:pt x="550" y="1075"/>
                  </a:cubicBezTo>
                  <a:cubicBezTo>
                    <a:pt x="692" y="1244"/>
                    <a:pt x="865" y="1374"/>
                    <a:pt x="1055" y="1478"/>
                  </a:cubicBezTo>
                  <a:lnTo>
                    <a:pt x="1055" y="1478"/>
                  </a:lnTo>
                  <a:cubicBezTo>
                    <a:pt x="809" y="1548"/>
                    <a:pt x="582" y="1665"/>
                    <a:pt x="436" y="1880"/>
                  </a:cubicBezTo>
                  <a:cubicBezTo>
                    <a:pt x="269" y="2124"/>
                    <a:pt x="266" y="2441"/>
                    <a:pt x="198" y="2718"/>
                  </a:cubicBezTo>
                  <a:cubicBezTo>
                    <a:pt x="170" y="2833"/>
                    <a:pt x="265" y="2909"/>
                    <a:pt x="357" y="2909"/>
                  </a:cubicBezTo>
                  <a:cubicBezTo>
                    <a:pt x="417" y="2909"/>
                    <a:pt x="475" y="2876"/>
                    <a:pt x="494" y="2800"/>
                  </a:cubicBezTo>
                  <a:cubicBezTo>
                    <a:pt x="526" y="2664"/>
                    <a:pt x="547" y="2525"/>
                    <a:pt x="575" y="2388"/>
                  </a:cubicBezTo>
                  <a:cubicBezTo>
                    <a:pt x="586" y="2328"/>
                    <a:pt x="599" y="2267"/>
                    <a:pt x="618" y="2207"/>
                  </a:cubicBezTo>
                  <a:cubicBezTo>
                    <a:pt x="621" y="2196"/>
                    <a:pt x="641" y="2144"/>
                    <a:pt x="640" y="2144"/>
                  </a:cubicBezTo>
                  <a:lnTo>
                    <a:pt x="640" y="2144"/>
                  </a:lnTo>
                  <a:cubicBezTo>
                    <a:pt x="640" y="2144"/>
                    <a:pt x="639" y="2146"/>
                    <a:pt x="637" y="2150"/>
                  </a:cubicBezTo>
                  <a:lnTo>
                    <a:pt x="637" y="2150"/>
                  </a:lnTo>
                  <a:cubicBezTo>
                    <a:pt x="649" y="2122"/>
                    <a:pt x="662" y="2095"/>
                    <a:pt x="678" y="2068"/>
                  </a:cubicBezTo>
                  <a:cubicBezTo>
                    <a:pt x="737" y="1971"/>
                    <a:pt x="821" y="1902"/>
                    <a:pt x="948" y="1842"/>
                  </a:cubicBezTo>
                  <a:cubicBezTo>
                    <a:pt x="1138" y="1752"/>
                    <a:pt x="1363" y="1714"/>
                    <a:pt x="1570" y="1687"/>
                  </a:cubicBezTo>
                  <a:cubicBezTo>
                    <a:pt x="1737" y="1665"/>
                    <a:pt x="1785" y="1445"/>
                    <a:pt x="1611" y="1386"/>
                  </a:cubicBezTo>
                  <a:cubicBezTo>
                    <a:pt x="1284" y="1275"/>
                    <a:pt x="978" y="1115"/>
                    <a:pt x="754" y="843"/>
                  </a:cubicBezTo>
                  <a:cubicBezTo>
                    <a:pt x="569" y="618"/>
                    <a:pt x="455" y="337"/>
                    <a:pt x="325" y="78"/>
                  </a:cubicBezTo>
                  <a:cubicBezTo>
                    <a:pt x="298" y="23"/>
                    <a:pt x="253" y="0"/>
                    <a:pt x="20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7"/>
            <p:cNvSpPr/>
            <p:nvPr/>
          </p:nvSpPr>
          <p:spPr>
            <a:xfrm>
              <a:off x="6476077" y="106107"/>
              <a:ext cx="108168" cy="164885"/>
            </a:xfrm>
            <a:custGeom>
              <a:avLst/>
              <a:gdLst/>
              <a:ahLst/>
              <a:cxnLst/>
              <a:rect l="l" t="t" r="r" b="b"/>
              <a:pathLst>
                <a:path w="1808" h="2756" extrusionOk="0">
                  <a:moveTo>
                    <a:pt x="1573" y="0"/>
                  </a:moveTo>
                  <a:cubicBezTo>
                    <a:pt x="1538" y="0"/>
                    <a:pt x="1503" y="14"/>
                    <a:pt x="1471" y="46"/>
                  </a:cubicBezTo>
                  <a:cubicBezTo>
                    <a:pt x="1255" y="265"/>
                    <a:pt x="1121" y="538"/>
                    <a:pt x="952" y="790"/>
                  </a:cubicBezTo>
                  <a:cubicBezTo>
                    <a:pt x="757" y="1081"/>
                    <a:pt x="490" y="1272"/>
                    <a:pt x="160" y="1385"/>
                  </a:cubicBezTo>
                  <a:cubicBezTo>
                    <a:pt x="1" y="1439"/>
                    <a:pt x="21" y="1684"/>
                    <a:pt x="201" y="1686"/>
                  </a:cubicBezTo>
                  <a:cubicBezTo>
                    <a:pt x="365" y="1687"/>
                    <a:pt x="522" y="1712"/>
                    <a:pt x="659" y="1801"/>
                  </a:cubicBezTo>
                  <a:cubicBezTo>
                    <a:pt x="759" y="1865"/>
                    <a:pt x="833" y="1967"/>
                    <a:pt x="900" y="2073"/>
                  </a:cubicBezTo>
                  <a:cubicBezTo>
                    <a:pt x="1065" y="2332"/>
                    <a:pt x="1217" y="2591"/>
                    <a:pt x="1502" y="2737"/>
                  </a:cubicBezTo>
                  <a:cubicBezTo>
                    <a:pt x="1527" y="2749"/>
                    <a:pt x="1551" y="2755"/>
                    <a:pt x="1574" y="2755"/>
                  </a:cubicBezTo>
                  <a:cubicBezTo>
                    <a:pt x="1714" y="2755"/>
                    <a:pt x="1807" y="2549"/>
                    <a:pt x="1657" y="2473"/>
                  </a:cubicBezTo>
                  <a:cubicBezTo>
                    <a:pt x="1384" y="2332"/>
                    <a:pt x="1282" y="2078"/>
                    <a:pt x="1109" y="1835"/>
                  </a:cubicBezTo>
                  <a:cubicBezTo>
                    <a:pt x="1019" y="1707"/>
                    <a:pt x="914" y="1592"/>
                    <a:pt x="776" y="1513"/>
                  </a:cubicBezTo>
                  <a:cubicBezTo>
                    <a:pt x="747" y="1497"/>
                    <a:pt x="717" y="1482"/>
                    <a:pt x="687" y="1469"/>
                  </a:cubicBezTo>
                  <a:lnTo>
                    <a:pt x="687" y="1469"/>
                  </a:lnTo>
                  <a:cubicBezTo>
                    <a:pt x="873" y="1350"/>
                    <a:pt x="1035" y="1200"/>
                    <a:pt x="1172" y="1011"/>
                  </a:cubicBezTo>
                  <a:cubicBezTo>
                    <a:pt x="1349" y="764"/>
                    <a:pt x="1471" y="481"/>
                    <a:pt x="1687" y="262"/>
                  </a:cubicBezTo>
                  <a:cubicBezTo>
                    <a:pt x="1795" y="154"/>
                    <a:pt x="1689" y="0"/>
                    <a:pt x="157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75031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572233" y="362433"/>
            <a:ext cx="6302400" cy="414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8666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8782029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525F1D-7843-437B-BB21-586B75DEC1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E14C59-C53A-48DC-A08B-A2044055AE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0575E-0DE7-467D-8694-3DFF5B35A8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498C-40FF-4B7F-891B-F2095C26FE94}" type="datetimeFigureOut">
              <a:rPr lang="ar-EG" smtClean="0"/>
              <a:t>22/06/1443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78F9A5-9088-4443-BF71-D67544DB7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F9C80B-1AE5-4D7F-B395-3B64F382AB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437109725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33A7CE-8627-4BE0-8328-41AC3732AE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C261271-3A30-46A8-94F7-48CA572C2B7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9DF3B6-D9BD-4DCB-BB65-94A884680F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498C-40FF-4B7F-891B-F2095C26FE94}" type="datetimeFigureOut">
              <a:rPr lang="ar-EG" smtClean="0"/>
              <a:t>22/06/1443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5B43C-D7F7-4DD0-86CD-902B49767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E9CDA1-55F8-4163-AEE5-195CCAA1B7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923881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1F33CB-7A6E-402B-87C9-CE9BA3B56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58B22CC-CB3C-4857-AE0B-6CA19D5B70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3985F8-563F-462C-B843-F29167BA5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498C-40FF-4B7F-891B-F2095C26FE94}" type="datetimeFigureOut">
              <a:rPr lang="ar-EG" smtClean="0"/>
              <a:t>22/06/1443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5DAFADE-5759-4FD9-8583-AB93D7A23A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551BD3F-284F-470B-B8BA-057A5EC785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09079623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BAE033-E055-48F8-959E-DADECBFD8E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FB3904-6299-4205-96C1-661DDE74C62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AD26B05-D072-41D0-B478-3026ADD3DA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3E266C-7D89-45FE-A2A2-C49BCF2DE2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498C-40FF-4B7F-891B-F2095C26FE94}" type="datetimeFigureOut">
              <a:rPr lang="ar-EG" smtClean="0"/>
              <a:t>22/06/1443</a:t>
            </a:fld>
            <a:endParaRPr lang="ar-EG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922CE3-8D05-4874-B036-BD87824B4A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93375DC-E217-45AA-8E9D-4813101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70486761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4B20AF-5F2F-41AC-9E2B-6DB2FB41C0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A39BDD-836A-43CD-8D02-A829C65003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51A7A85-22E5-49D8-8ECD-FC084CDAF85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1E44EFB-34F2-43F0-BCBD-786EB92C37A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18D3437-1003-4387-9D4E-6186D30F9C0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0557D3-CBBA-4ECA-AA6D-1BF8C026F3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498C-40FF-4B7F-891B-F2095C26FE94}" type="datetimeFigureOut">
              <a:rPr lang="ar-EG" smtClean="0"/>
              <a:t>22/06/1443</a:t>
            </a:fld>
            <a:endParaRPr lang="ar-EG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7C306B7-B537-43E2-8ECC-4CAE368AE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6EC93D71-B15B-412C-A758-264E93F8D4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7212466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16E339-3229-4E6B-9089-B8190021A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2C8F26-E36D-4274-AB38-A93C17C069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498C-40FF-4B7F-891B-F2095C26FE94}" type="datetimeFigureOut">
              <a:rPr lang="ar-EG" smtClean="0"/>
              <a:t>22/06/1443</a:t>
            </a:fld>
            <a:endParaRPr lang="ar-EG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FB6BEE1-7AF7-41CB-98C9-A2C826D56C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E85645A-4279-45EF-AFAD-45AB3F0DD1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941028740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9DBF4B-409F-4D1F-B54F-CCB8D96072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A01498C-40FF-4B7F-891B-F2095C26FE94}" type="datetimeFigureOut">
              <a:rPr lang="ar-EG" smtClean="0"/>
              <a:t>22/06/1443</a:t>
            </a:fld>
            <a:endParaRPr lang="ar-EG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01BB5-09F7-4C16-AC8E-C231942B3F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2104F4-31E4-464C-AFFE-B0A7F08F8B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205949789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1.xml"/><Relationship Id="rId13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06.xml"/><Relationship Id="rId7" Type="http://schemas.openxmlformats.org/officeDocument/2006/relationships/slideLayout" Target="../slideLayouts/slideLayout110.xml"/><Relationship Id="rId12" Type="http://schemas.openxmlformats.org/officeDocument/2006/relationships/slideLayout" Target="../slideLayouts/slideLayout115.xml"/><Relationship Id="rId17" Type="http://schemas.openxmlformats.org/officeDocument/2006/relationships/theme" Target="../theme/theme10.xml"/><Relationship Id="rId2" Type="http://schemas.openxmlformats.org/officeDocument/2006/relationships/slideLayout" Target="../slideLayouts/slideLayout105.xml"/><Relationship Id="rId16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9.xml"/><Relationship Id="rId11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08.xml"/><Relationship Id="rId15" Type="http://schemas.openxmlformats.org/officeDocument/2006/relationships/slideLayout" Target="../slideLayouts/slideLayout118.xml"/><Relationship Id="rId10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12.xml"/><Relationship Id="rId14" Type="http://schemas.openxmlformats.org/officeDocument/2006/relationships/slideLayout" Target="../slideLayouts/slideLayout11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7.xml"/><Relationship Id="rId3" Type="http://schemas.openxmlformats.org/officeDocument/2006/relationships/slideLayout" Target="../slideLayouts/slideLayout122.xml"/><Relationship Id="rId7" Type="http://schemas.openxmlformats.org/officeDocument/2006/relationships/slideLayout" Target="../slideLayouts/slideLayout12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120.xml"/><Relationship Id="rId6" Type="http://schemas.openxmlformats.org/officeDocument/2006/relationships/slideLayout" Target="../slideLayouts/slideLayout125.xml"/><Relationship Id="rId11" Type="http://schemas.openxmlformats.org/officeDocument/2006/relationships/slideLayout" Target="../slideLayouts/slideLayout130.xml"/><Relationship Id="rId5" Type="http://schemas.openxmlformats.org/officeDocument/2006/relationships/slideLayout" Target="../slideLayouts/slideLayout124.xml"/><Relationship Id="rId10" Type="http://schemas.openxmlformats.org/officeDocument/2006/relationships/slideLayout" Target="../slideLayouts/slideLayout129.xml"/><Relationship Id="rId4" Type="http://schemas.openxmlformats.org/officeDocument/2006/relationships/slideLayout" Target="../slideLayouts/slideLayout123.xml"/><Relationship Id="rId9" Type="http://schemas.openxmlformats.org/officeDocument/2006/relationships/slideLayout" Target="../slideLayouts/slideLayout12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2.xml"/><Relationship Id="rId10" Type="http://schemas.openxmlformats.org/officeDocument/2006/relationships/theme" Target="../theme/theme5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theme" Target="../theme/theme6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7.xml"/><Relationship Id="rId13" Type="http://schemas.openxmlformats.org/officeDocument/2006/relationships/slideLayout" Target="../slideLayouts/slideLayout92.xml"/><Relationship Id="rId3" Type="http://schemas.openxmlformats.org/officeDocument/2006/relationships/slideLayout" Target="../slideLayouts/slideLayout82.xml"/><Relationship Id="rId7" Type="http://schemas.openxmlformats.org/officeDocument/2006/relationships/slideLayout" Target="../slideLayouts/slideLayout86.xml"/><Relationship Id="rId12" Type="http://schemas.openxmlformats.org/officeDocument/2006/relationships/slideLayout" Target="../slideLayouts/slideLayout91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6" Type="http://schemas.openxmlformats.org/officeDocument/2006/relationships/slideLayout" Target="../slideLayouts/slideLayout85.xml"/><Relationship Id="rId11" Type="http://schemas.openxmlformats.org/officeDocument/2006/relationships/slideLayout" Target="../slideLayouts/slideLayout90.xml"/><Relationship Id="rId5" Type="http://schemas.openxmlformats.org/officeDocument/2006/relationships/slideLayout" Target="../slideLayouts/slideLayout84.xml"/><Relationship Id="rId10" Type="http://schemas.openxmlformats.org/officeDocument/2006/relationships/slideLayout" Target="../slideLayouts/slideLayout89.xml"/><Relationship Id="rId4" Type="http://schemas.openxmlformats.org/officeDocument/2006/relationships/slideLayout" Target="../slideLayouts/slideLayout83.xml"/><Relationship Id="rId9" Type="http://schemas.openxmlformats.org/officeDocument/2006/relationships/slideLayout" Target="../slideLayouts/slideLayout88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3" Type="http://schemas.openxmlformats.org/officeDocument/2006/relationships/slideLayout" Target="../slideLayouts/slideLayout95.xml"/><Relationship Id="rId7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4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0AE2AF-4A93-42B0-9989-0CECE790F2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4AA8F5-6787-43C6-8784-460CEAAAE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42024-4C1F-4E22-A556-BD607B5754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A6FE5DF-0C65-44FF-8501-913026C67383}" type="datetimeFigureOut">
              <a:rPr lang="en-US" smtClean="0"/>
              <a:t>1/25/2022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F072D5B-91BA-4BFE-BD9A-7C26727219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A33B14-1D1E-44BA-9BFB-846B0313C27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F608AF-13BA-4C67-A39D-0D3A7E80E19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6626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" name="Group 35"/>
          <p:cNvGrpSpPr/>
          <p:nvPr/>
        </p:nvGrpSpPr>
        <p:grpSpPr>
          <a:xfrm>
            <a:off x="2" y="228600"/>
            <a:ext cx="2641600" cy="6638628"/>
            <a:chOff x="2487613" y="285750"/>
            <a:chExt cx="2428875" cy="5654676"/>
          </a:xfrm>
        </p:grpSpPr>
        <p:sp>
          <p:nvSpPr>
            <p:cNvPr id="37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8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9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0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1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2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3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4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5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6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7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48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49" name="Group 48"/>
          <p:cNvGrpSpPr/>
          <p:nvPr/>
        </p:nvGrpSpPr>
        <p:grpSpPr>
          <a:xfrm>
            <a:off x="27228" y="285"/>
            <a:ext cx="2603030" cy="6852968"/>
            <a:chOff x="6627813" y="195717"/>
            <a:chExt cx="1952625" cy="5678034"/>
          </a:xfrm>
        </p:grpSpPr>
        <p:sp>
          <p:nvSpPr>
            <p:cNvPr id="50" name="Freeform 27"/>
            <p:cNvSpPr/>
            <p:nvPr/>
          </p:nvSpPr>
          <p:spPr bwMode="auto">
            <a:xfrm>
              <a:off x="6627813" y="195717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1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2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3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4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5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6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7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8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59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0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61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62" name="Rectangle 61"/>
          <p:cNvSpPr/>
          <p:nvPr/>
        </p:nvSpPr>
        <p:spPr>
          <a:xfrm>
            <a:off x="0" y="0"/>
            <a:ext cx="24384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3601" y="624111"/>
            <a:ext cx="8785600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ar-SA"/>
              <a:t>انقر لتحرير نمط عنوان الشكل الرئيسي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887" y="2133601"/>
            <a:ext cx="8789313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ar-SA"/>
              <a:t>انقر لتحرير أنماط نص الشكل الرئيسي</a:t>
            </a:r>
          </a:p>
          <a:p>
            <a:pPr lvl="1"/>
            <a:r>
              <a:rPr lang="ar-SA"/>
              <a:t>المستوى الثاني</a:t>
            </a:r>
          </a:p>
          <a:p>
            <a:pPr lvl="2"/>
            <a:r>
              <a:rPr lang="ar-SA"/>
              <a:t>المستوى الثالث</a:t>
            </a:r>
          </a:p>
          <a:p>
            <a:pPr lvl="3"/>
            <a:r>
              <a:rPr lang="ar-SA"/>
              <a:t>المستوى الرابع</a:t>
            </a:r>
          </a:p>
          <a:p>
            <a:pPr lvl="4"/>
            <a:r>
              <a:rPr lang="ar-SA"/>
              <a:t>المستوى الخامس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3201" y="6135090"/>
            <a:ext cx="1021840" cy="37017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E8E317-92AB-4BF9-B244-55FC0AA9CBDD}" type="datetimeFigureOut">
              <a:rPr lang="en-US" smtClean="0"/>
              <a:t>1/25/2022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887" y="6135809"/>
            <a:ext cx="762198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681638" y="787783"/>
            <a:ext cx="77997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9FC2121F-068C-458E-91F9-CC6E3471A6E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6048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  <p:sldLayoutId id="2147483773" r:id="rId12"/>
    <p:sldLayoutId id="2147483774" r:id="rId13"/>
    <p:sldLayoutId id="2147483775" r:id="rId14"/>
    <p:sldLayoutId id="2147483776" r:id="rId15"/>
    <p:sldLayoutId id="2147483777" r:id="rId16"/>
  </p:sldLayoutIdLst>
  <p:txStyles>
    <p:titleStyle>
      <a:lvl1pPr algn="l" defTabSz="457209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6" indent="-342906" algn="l" defTabSz="45720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64" indent="-285755" algn="l" defTabSz="45720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21" indent="-228604" algn="l" defTabSz="45720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31" indent="-228604" algn="l" defTabSz="45720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39" indent="-228604" algn="l" defTabSz="45720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48" indent="-228604" algn="l" defTabSz="45720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57" indent="-228604" algn="l" defTabSz="45720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65" indent="-228604" algn="l" defTabSz="45720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74" indent="-228604" algn="l" defTabSz="457209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9" algn="l" defTabSz="4572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17" algn="l" defTabSz="4572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26" algn="l" defTabSz="4572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35" algn="l" defTabSz="4572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44" algn="l" defTabSz="4572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52" algn="l" defTabSz="4572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61" algn="l" defTabSz="4572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69" algn="l" defTabSz="45720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16800"/>
            <a:ext cx="1027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Capriola"/>
              <a:buNone/>
              <a:defRPr sz="3000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priola"/>
              <a:buNone/>
              <a:defRPr sz="2800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priola"/>
              <a:buNone/>
              <a:defRPr sz="2800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priola"/>
              <a:buNone/>
              <a:defRPr sz="2800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priola"/>
              <a:buNone/>
              <a:defRPr sz="2800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priola"/>
              <a:buNone/>
              <a:defRPr sz="2800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priola"/>
              <a:buNone/>
              <a:defRPr sz="2800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priola"/>
              <a:buNone/>
              <a:defRPr sz="2800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Capriola"/>
              <a:buNone/>
              <a:defRPr sz="2800">
                <a:solidFill>
                  <a:schemeClr val="accent1"/>
                </a:solidFill>
                <a:latin typeface="Capriola"/>
                <a:ea typeface="Capriola"/>
                <a:cs typeface="Capriola"/>
                <a:sym typeface="Capriol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734467"/>
            <a:ext cx="10272000" cy="43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7704279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B82A879-A700-4FA6-8EC9-150E81297B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CD31054-F619-4FC3-AF5B-8484D3E075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D39557-FBD6-4C83-A5C5-09B352792B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FA5CBF-4E84-4A4B-8CFE-8A2DA249D5D6}" type="datetimeFigureOut">
              <a:rPr lang="ar-AE" smtClean="0"/>
              <a:t>22/06/1443</a:t>
            </a:fld>
            <a:endParaRPr lang="ar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53272-902B-40B3-9E53-2A28352D41F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BCF049-E74E-41E5-BC02-B27D154EDF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A830E-B376-4A38-A724-871D9E90B8D1}" type="slidenum">
              <a:rPr lang="ar-AE" smtClean="0"/>
              <a:t>‹#›</a:t>
            </a:fld>
            <a:endParaRPr lang="ar-AE"/>
          </a:p>
        </p:txBody>
      </p:sp>
    </p:spTree>
    <p:extLst>
      <p:ext uri="{BB962C8B-B14F-4D97-AF65-F5344CB8AC3E}">
        <p14:creationId xmlns:p14="http://schemas.microsoft.com/office/powerpoint/2010/main" val="25148476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A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806707" y="568345"/>
            <a:ext cx="8897565" cy="156071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3701" y="2438400"/>
            <a:ext cx="8770571" cy="3651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61071" y="6296617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aseline="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fld id="{3C0F3CEF-8B24-49F0-9337-58EBF7A809EA}" type="datetimeFigureOut">
              <a:rPr lang="ar-AE" smtClean="0"/>
              <a:pPr/>
              <a:t>22/06/1443</a:t>
            </a:fld>
            <a:endParaRPr lang="ar-A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33702" y="6296617"/>
            <a:ext cx="566737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aseline="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endParaRPr lang="ar-A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1" y="627886"/>
            <a:ext cx="1884348" cy="60426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800" baseline="0">
                <a:solidFill>
                  <a:schemeClr val="bg2">
                    <a:lumMod val="25000"/>
                  </a:schemeClr>
                </a:solidFill>
                <a:latin typeface="+mj-lt"/>
              </a:defRPr>
            </a:lvl1pPr>
          </a:lstStyle>
          <a:p>
            <a:fld id="{1C7D0F41-BFBA-412E-BE55-16EE17B84645}" type="slidenum">
              <a:rPr lang="ar-AE" smtClean="0"/>
              <a:pPr/>
              <a:t>‹#›</a:t>
            </a:fld>
            <a:endParaRPr lang="ar-AE"/>
          </a:p>
        </p:txBody>
      </p:sp>
      <p:cxnSp>
        <p:nvCxnSpPr>
          <p:cNvPr id="9" name="Straight Connector 8"/>
          <p:cNvCxnSpPr/>
          <p:nvPr/>
        </p:nvCxnSpPr>
        <p:spPr>
          <a:xfrm>
            <a:off x="2933701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 title="Rule Line"/>
          <p:cNvCxnSpPr/>
          <p:nvPr/>
        </p:nvCxnSpPr>
        <p:spPr>
          <a:xfrm>
            <a:off x="2933701" y="2176009"/>
            <a:ext cx="8770571" cy="0"/>
          </a:xfrm>
          <a:prstGeom prst="line">
            <a:avLst/>
          </a:prstGeom>
          <a:ln w="381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Freeform 5"/>
          <p:cNvSpPr>
            <a:spLocks noEditPoints="1"/>
          </p:cNvSpPr>
          <p:nvPr/>
        </p:nvSpPr>
        <p:spPr bwMode="auto">
          <a:xfrm>
            <a:off x="266092" y="1"/>
            <a:ext cx="2293160" cy="6858000"/>
          </a:xfrm>
          <a:custGeom>
            <a:avLst/>
            <a:gdLst/>
            <a:ahLst/>
            <a:cxnLst/>
            <a:rect l="0" t="0" r="r" b="b"/>
            <a:pathLst>
              <a:path w="539" h="2159">
                <a:moveTo>
                  <a:pt x="387" y="764"/>
                </a:moveTo>
                <a:cubicBezTo>
                  <a:pt x="398" y="793"/>
                  <a:pt x="418" y="813"/>
                  <a:pt x="438" y="829"/>
                </a:cubicBezTo>
                <a:cubicBezTo>
                  <a:pt x="440" y="831"/>
                  <a:pt x="442" y="833"/>
                  <a:pt x="444" y="833"/>
                </a:cubicBezTo>
                <a:cubicBezTo>
                  <a:pt x="445" y="833"/>
                  <a:pt x="446" y="834"/>
                  <a:pt x="447" y="833"/>
                </a:cubicBezTo>
                <a:cubicBezTo>
                  <a:pt x="448" y="833"/>
                  <a:pt x="449" y="833"/>
                  <a:pt x="450" y="831"/>
                </a:cubicBezTo>
                <a:cubicBezTo>
                  <a:pt x="454" y="826"/>
                  <a:pt x="448" y="813"/>
                  <a:pt x="447" y="808"/>
                </a:cubicBezTo>
                <a:cubicBezTo>
                  <a:pt x="443" y="800"/>
                  <a:pt x="439" y="792"/>
                  <a:pt x="435" y="784"/>
                </a:cubicBezTo>
                <a:cubicBezTo>
                  <a:pt x="429" y="771"/>
                  <a:pt x="422" y="758"/>
                  <a:pt x="413" y="746"/>
                </a:cubicBezTo>
                <a:cubicBezTo>
                  <a:pt x="410" y="741"/>
                  <a:pt x="406" y="736"/>
                  <a:pt x="401" y="735"/>
                </a:cubicBezTo>
                <a:cubicBezTo>
                  <a:pt x="396" y="733"/>
                  <a:pt x="390" y="734"/>
                  <a:pt x="387" y="740"/>
                </a:cubicBezTo>
                <a:cubicBezTo>
                  <a:pt x="385" y="743"/>
                  <a:pt x="384" y="747"/>
                  <a:pt x="385" y="752"/>
                </a:cubicBezTo>
                <a:cubicBezTo>
                  <a:pt x="385" y="756"/>
                  <a:pt x="386" y="760"/>
                  <a:pt x="387" y="764"/>
                </a:cubicBezTo>
                <a:close/>
                <a:moveTo>
                  <a:pt x="458" y="16"/>
                </a:moveTo>
                <a:cubicBezTo>
                  <a:pt x="460" y="11"/>
                  <a:pt x="461" y="5"/>
                  <a:pt x="462" y="0"/>
                </a:cubicBezTo>
                <a:cubicBezTo>
                  <a:pt x="450" y="0"/>
                  <a:pt x="450" y="0"/>
                  <a:pt x="450" y="0"/>
                </a:cubicBezTo>
                <a:cubicBezTo>
                  <a:pt x="450" y="1"/>
                  <a:pt x="450" y="2"/>
                  <a:pt x="450" y="3"/>
                </a:cubicBezTo>
                <a:cubicBezTo>
                  <a:pt x="451" y="5"/>
                  <a:pt x="454" y="24"/>
                  <a:pt x="458" y="16"/>
                </a:cubicBezTo>
                <a:close/>
                <a:moveTo>
                  <a:pt x="435" y="58"/>
                </a:moveTo>
                <a:cubicBezTo>
                  <a:pt x="438" y="62"/>
                  <a:pt x="452" y="86"/>
                  <a:pt x="452" y="76"/>
                </a:cubicBezTo>
                <a:cubicBezTo>
                  <a:pt x="452" y="64"/>
                  <a:pt x="449" y="51"/>
                  <a:pt x="446" y="40"/>
                </a:cubicBezTo>
                <a:cubicBezTo>
                  <a:pt x="443" y="27"/>
                  <a:pt x="440" y="13"/>
                  <a:pt x="437" y="0"/>
                </a:cubicBezTo>
                <a:cubicBezTo>
                  <a:pt x="405" y="0"/>
                  <a:pt x="405" y="0"/>
                  <a:pt x="405" y="0"/>
                </a:cubicBezTo>
                <a:cubicBezTo>
                  <a:pt x="409" y="11"/>
                  <a:pt x="414" y="21"/>
                  <a:pt x="419" y="31"/>
                </a:cubicBezTo>
                <a:cubicBezTo>
                  <a:pt x="424" y="40"/>
                  <a:pt x="430" y="49"/>
                  <a:pt x="435" y="58"/>
                </a:cubicBezTo>
                <a:close/>
                <a:moveTo>
                  <a:pt x="387" y="58"/>
                </a:moveTo>
                <a:cubicBezTo>
                  <a:pt x="398" y="87"/>
                  <a:pt x="418" y="107"/>
                  <a:pt x="438" y="124"/>
                </a:cubicBezTo>
                <a:cubicBezTo>
                  <a:pt x="440" y="125"/>
                  <a:pt x="442" y="127"/>
                  <a:pt x="444" y="128"/>
                </a:cubicBezTo>
                <a:cubicBezTo>
                  <a:pt x="445" y="128"/>
                  <a:pt x="446" y="128"/>
                  <a:pt x="447" y="128"/>
                </a:cubicBezTo>
                <a:cubicBezTo>
                  <a:pt x="448" y="128"/>
                  <a:pt x="449" y="127"/>
                  <a:pt x="450" y="126"/>
                </a:cubicBezTo>
                <a:cubicBezTo>
                  <a:pt x="454" y="121"/>
                  <a:pt x="448" y="107"/>
                  <a:pt x="447" y="103"/>
                </a:cubicBezTo>
                <a:cubicBezTo>
                  <a:pt x="443" y="94"/>
                  <a:pt x="439" y="87"/>
                  <a:pt x="435" y="79"/>
                </a:cubicBezTo>
                <a:cubicBezTo>
                  <a:pt x="429" y="65"/>
                  <a:pt x="422" y="52"/>
                  <a:pt x="413" y="40"/>
                </a:cubicBezTo>
                <a:cubicBezTo>
                  <a:pt x="410" y="35"/>
                  <a:pt x="406" y="31"/>
                  <a:pt x="401" y="29"/>
                </a:cubicBezTo>
                <a:cubicBezTo>
                  <a:pt x="396" y="27"/>
                  <a:pt x="390" y="29"/>
                  <a:pt x="387" y="34"/>
                </a:cubicBezTo>
                <a:cubicBezTo>
                  <a:pt x="385" y="37"/>
                  <a:pt x="384" y="42"/>
                  <a:pt x="385" y="46"/>
                </a:cubicBezTo>
                <a:cubicBezTo>
                  <a:pt x="385" y="50"/>
                  <a:pt x="386" y="54"/>
                  <a:pt x="387" y="58"/>
                </a:cubicBezTo>
                <a:close/>
                <a:moveTo>
                  <a:pt x="66" y="352"/>
                </a:moveTo>
                <a:cubicBezTo>
                  <a:pt x="67" y="355"/>
                  <a:pt x="70" y="374"/>
                  <a:pt x="74" y="366"/>
                </a:cubicBezTo>
                <a:cubicBezTo>
                  <a:pt x="76" y="361"/>
                  <a:pt x="77" y="355"/>
                  <a:pt x="78" y="350"/>
                </a:cubicBezTo>
                <a:cubicBezTo>
                  <a:pt x="80" y="340"/>
                  <a:pt x="81" y="330"/>
                  <a:pt x="82" y="320"/>
                </a:cubicBezTo>
                <a:cubicBezTo>
                  <a:pt x="85" y="303"/>
                  <a:pt x="87" y="286"/>
                  <a:pt x="87" y="268"/>
                </a:cubicBezTo>
                <a:cubicBezTo>
                  <a:pt x="88" y="254"/>
                  <a:pt x="89" y="232"/>
                  <a:pt x="77" y="224"/>
                </a:cubicBezTo>
                <a:cubicBezTo>
                  <a:pt x="72" y="221"/>
                  <a:pt x="65" y="223"/>
                  <a:pt x="61" y="228"/>
                </a:cubicBezTo>
                <a:cubicBezTo>
                  <a:pt x="57" y="233"/>
                  <a:pt x="55" y="241"/>
                  <a:pt x="54" y="248"/>
                </a:cubicBezTo>
                <a:cubicBezTo>
                  <a:pt x="55" y="273"/>
                  <a:pt x="58" y="298"/>
                  <a:pt x="61" y="323"/>
                </a:cubicBezTo>
                <a:cubicBezTo>
                  <a:pt x="63" y="333"/>
                  <a:pt x="64" y="343"/>
                  <a:pt x="66" y="352"/>
                </a:cubicBezTo>
                <a:close/>
                <a:moveTo>
                  <a:pt x="74" y="425"/>
                </a:moveTo>
                <a:cubicBezTo>
                  <a:pt x="77" y="429"/>
                  <a:pt x="87" y="414"/>
                  <a:pt x="92" y="406"/>
                </a:cubicBezTo>
                <a:cubicBezTo>
                  <a:pt x="98" y="399"/>
                  <a:pt x="104" y="390"/>
                  <a:pt x="109" y="382"/>
                </a:cubicBezTo>
                <a:cubicBezTo>
                  <a:pt x="116" y="370"/>
                  <a:pt x="122" y="358"/>
                  <a:pt x="128" y="346"/>
                </a:cubicBezTo>
                <a:cubicBezTo>
                  <a:pt x="133" y="333"/>
                  <a:pt x="139" y="321"/>
                  <a:pt x="137" y="306"/>
                </a:cubicBezTo>
                <a:cubicBezTo>
                  <a:pt x="137" y="303"/>
                  <a:pt x="136" y="300"/>
                  <a:pt x="135" y="298"/>
                </a:cubicBezTo>
                <a:cubicBezTo>
                  <a:pt x="132" y="295"/>
                  <a:pt x="129" y="295"/>
                  <a:pt x="126" y="296"/>
                </a:cubicBezTo>
                <a:cubicBezTo>
                  <a:pt x="119" y="298"/>
                  <a:pt x="115" y="304"/>
                  <a:pt x="111" y="310"/>
                </a:cubicBezTo>
                <a:cubicBezTo>
                  <a:pt x="106" y="318"/>
                  <a:pt x="101" y="326"/>
                  <a:pt x="98" y="335"/>
                </a:cubicBezTo>
                <a:cubicBezTo>
                  <a:pt x="92" y="349"/>
                  <a:pt x="88" y="364"/>
                  <a:pt x="83" y="380"/>
                </a:cubicBezTo>
                <a:cubicBezTo>
                  <a:pt x="79" y="394"/>
                  <a:pt x="70" y="421"/>
                  <a:pt x="74" y="425"/>
                </a:cubicBezTo>
                <a:close/>
                <a:moveTo>
                  <a:pt x="74" y="1133"/>
                </a:moveTo>
                <a:cubicBezTo>
                  <a:pt x="77" y="1137"/>
                  <a:pt x="87" y="1122"/>
                  <a:pt x="92" y="1115"/>
                </a:cubicBezTo>
                <a:cubicBezTo>
                  <a:pt x="98" y="1107"/>
                  <a:pt x="104" y="1099"/>
                  <a:pt x="109" y="1090"/>
                </a:cubicBezTo>
                <a:cubicBezTo>
                  <a:pt x="116" y="1079"/>
                  <a:pt x="122" y="1067"/>
                  <a:pt x="128" y="1054"/>
                </a:cubicBezTo>
                <a:cubicBezTo>
                  <a:pt x="133" y="1042"/>
                  <a:pt x="139" y="1030"/>
                  <a:pt x="137" y="1015"/>
                </a:cubicBezTo>
                <a:cubicBezTo>
                  <a:pt x="137" y="1012"/>
                  <a:pt x="136" y="1008"/>
                  <a:pt x="135" y="1006"/>
                </a:cubicBezTo>
                <a:cubicBezTo>
                  <a:pt x="132" y="1003"/>
                  <a:pt x="129" y="1003"/>
                  <a:pt x="126" y="1004"/>
                </a:cubicBezTo>
                <a:cubicBezTo>
                  <a:pt x="119" y="1006"/>
                  <a:pt x="115" y="1012"/>
                  <a:pt x="111" y="1019"/>
                </a:cubicBezTo>
                <a:cubicBezTo>
                  <a:pt x="106" y="1026"/>
                  <a:pt x="101" y="1034"/>
                  <a:pt x="98" y="1043"/>
                </a:cubicBezTo>
                <a:cubicBezTo>
                  <a:pt x="92" y="1058"/>
                  <a:pt x="88" y="1073"/>
                  <a:pt x="83" y="1088"/>
                </a:cubicBezTo>
                <a:cubicBezTo>
                  <a:pt x="79" y="1103"/>
                  <a:pt x="70" y="1129"/>
                  <a:pt x="74" y="1133"/>
                </a:cubicBezTo>
                <a:close/>
                <a:moveTo>
                  <a:pt x="77" y="933"/>
                </a:moveTo>
                <a:cubicBezTo>
                  <a:pt x="72" y="930"/>
                  <a:pt x="65" y="932"/>
                  <a:pt x="61" y="937"/>
                </a:cubicBezTo>
                <a:cubicBezTo>
                  <a:pt x="57" y="942"/>
                  <a:pt x="55" y="949"/>
                  <a:pt x="54" y="956"/>
                </a:cubicBezTo>
                <a:cubicBezTo>
                  <a:pt x="55" y="982"/>
                  <a:pt x="58" y="1006"/>
                  <a:pt x="61" y="1031"/>
                </a:cubicBezTo>
                <a:cubicBezTo>
                  <a:pt x="63" y="1041"/>
                  <a:pt x="64" y="1051"/>
                  <a:pt x="66" y="1061"/>
                </a:cubicBezTo>
                <a:cubicBezTo>
                  <a:pt x="67" y="1064"/>
                  <a:pt x="70" y="1082"/>
                  <a:pt x="74" y="1074"/>
                </a:cubicBezTo>
                <a:cubicBezTo>
                  <a:pt x="76" y="1070"/>
                  <a:pt x="77" y="1063"/>
                  <a:pt x="78" y="1058"/>
                </a:cubicBezTo>
                <a:cubicBezTo>
                  <a:pt x="80" y="1048"/>
                  <a:pt x="81" y="1038"/>
                  <a:pt x="82" y="1028"/>
                </a:cubicBezTo>
                <a:cubicBezTo>
                  <a:pt x="85" y="1011"/>
                  <a:pt x="87" y="994"/>
                  <a:pt x="87" y="977"/>
                </a:cubicBezTo>
                <a:cubicBezTo>
                  <a:pt x="88" y="963"/>
                  <a:pt x="89" y="940"/>
                  <a:pt x="77" y="933"/>
                </a:cubicBezTo>
                <a:close/>
                <a:moveTo>
                  <a:pt x="49" y="1047"/>
                </a:moveTo>
                <a:cubicBezTo>
                  <a:pt x="45" y="1033"/>
                  <a:pt x="39" y="1009"/>
                  <a:pt x="26" y="1004"/>
                </a:cubicBezTo>
                <a:cubicBezTo>
                  <a:pt x="21" y="1003"/>
                  <a:pt x="16" y="1004"/>
                  <a:pt x="13" y="1008"/>
                </a:cubicBezTo>
                <a:cubicBezTo>
                  <a:pt x="9" y="1014"/>
                  <a:pt x="9" y="1022"/>
                  <a:pt x="11" y="1029"/>
                </a:cubicBezTo>
                <a:cubicBezTo>
                  <a:pt x="17" y="1050"/>
                  <a:pt x="25" y="1071"/>
                  <a:pt x="35" y="1089"/>
                </a:cubicBezTo>
                <a:cubicBezTo>
                  <a:pt x="40" y="1098"/>
                  <a:pt x="46" y="1107"/>
                  <a:pt x="51" y="1116"/>
                </a:cubicBezTo>
                <a:cubicBezTo>
                  <a:pt x="54" y="1120"/>
                  <a:pt x="68" y="1144"/>
                  <a:pt x="68" y="1134"/>
                </a:cubicBezTo>
                <a:cubicBezTo>
                  <a:pt x="68" y="1122"/>
                  <a:pt x="65" y="1110"/>
                  <a:pt x="62" y="1098"/>
                </a:cubicBezTo>
                <a:cubicBezTo>
                  <a:pt x="59" y="1081"/>
                  <a:pt x="54" y="1064"/>
                  <a:pt x="49" y="1047"/>
                </a:cubicBezTo>
                <a:close/>
                <a:moveTo>
                  <a:pt x="458" y="1486"/>
                </a:moveTo>
                <a:cubicBezTo>
                  <a:pt x="461" y="1490"/>
                  <a:pt x="471" y="1475"/>
                  <a:pt x="476" y="1468"/>
                </a:cubicBezTo>
                <a:cubicBezTo>
                  <a:pt x="482" y="1460"/>
                  <a:pt x="488" y="1452"/>
                  <a:pt x="493" y="1443"/>
                </a:cubicBezTo>
                <a:cubicBezTo>
                  <a:pt x="500" y="1432"/>
                  <a:pt x="506" y="1420"/>
                  <a:pt x="512" y="1407"/>
                </a:cubicBezTo>
                <a:cubicBezTo>
                  <a:pt x="517" y="1395"/>
                  <a:pt x="523" y="1382"/>
                  <a:pt x="521" y="1368"/>
                </a:cubicBezTo>
                <a:cubicBezTo>
                  <a:pt x="521" y="1364"/>
                  <a:pt x="520" y="1361"/>
                  <a:pt x="519" y="1359"/>
                </a:cubicBezTo>
                <a:cubicBezTo>
                  <a:pt x="516" y="1356"/>
                  <a:pt x="513" y="1356"/>
                  <a:pt x="510" y="1357"/>
                </a:cubicBezTo>
                <a:cubicBezTo>
                  <a:pt x="503" y="1359"/>
                  <a:pt x="499" y="1365"/>
                  <a:pt x="495" y="1372"/>
                </a:cubicBezTo>
                <a:cubicBezTo>
                  <a:pt x="490" y="1379"/>
                  <a:pt x="485" y="1387"/>
                  <a:pt x="482" y="1396"/>
                </a:cubicBezTo>
                <a:cubicBezTo>
                  <a:pt x="476" y="1411"/>
                  <a:pt x="472" y="1426"/>
                  <a:pt x="467" y="1441"/>
                </a:cubicBezTo>
                <a:cubicBezTo>
                  <a:pt x="463" y="1456"/>
                  <a:pt x="454" y="1482"/>
                  <a:pt x="458" y="1486"/>
                </a:cubicBezTo>
                <a:close/>
                <a:moveTo>
                  <a:pt x="461" y="1285"/>
                </a:moveTo>
                <a:cubicBezTo>
                  <a:pt x="456" y="1282"/>
                  <a:pt x="449" y="1285"/>
                  <a:pt x="445" y="1290"/>
                </a:cubicBezTo>
                <a:cubicBezTo>
                  <a:pt x="441" y="1295"/>
                  <a:pt x="439" y="1302"/>
                  <a:pt x="438" y="1309"/>
                </a:cubicBezTo>
                <a:cubicBezTo>
                  <a:pt x="439" y="1334"/>
                  <a:pt x="442" y="1359"/>
                  <a:pt x="445" y="1384"/>
                </a:cubicBezTo>
                <a:cubicBezTo>
                  <a:pt x="447" y="1394"/>
                  <a:pt x="448" y="1404"/>
                  <a:pt x="450" y="1414"/>
                </a:cubicBezTo>
                <a:cubicBezTo>
                  <a:pt x="451" y="1417"/>
                  <a:pt x="454" y="1435"/>
                  <a:pt x="458" y="1427"/>
                </a:cubicBezTo>
                <a:cubicBezTo>
                  <a:pt x="460" y="1423"/>
                  <a:pt x="461" y="1416"/>
                  <a:pt x="462" y="1411"/>
                </a:cubicBezTo>
                <a:cubicBezTo>
                  <a:pt x="464" y="1401"/>
                  <a:pt x="465" y="1391"/>
                  <a:pt x="466" y="1381"/>
                </a:cubicBezTo>
                <a:cubicBezTo>
                  <a:pt x="469" y="1364"/>
                  <a:pt x="471" y="1347"/>
                  <a:pt x="471" y="1330"/>
                </a:cubicBezTo>
                <a:cubicBezTo>
                  <a:pt x="472" y="1316"/>
                  <a:pt x="473" y="1293"/>
                  <a:pt x="461" y="1285"/>
                </a:cubicBezTo>
                <a:close/>
                <a:moveTo>
                  <a:pt x="484" y="65"/>
                </a:moveTo>
                <a:cubicBezTo>
                  <a:pt x="473" y="82"/>
                  <a:pt x="457" y="118"/>
                  <a:pt x="460" y="124"/>
                </a:cubicBezTo>
                <a:cubicBezTo>
                  <a:pt x="463" y="131"/>
                  <a:pt x="501" y="106"/>
                  <a:pt x="516" y="85"/>
                </a:cubicBezTo>
                <a:cubicBezTo>
                  <a:pt x="524" y="74"/>
                  <a:pt x="539" y="52"/>
                  <a:pt x="530" y="37"/>
                </a:cubicBezTo>
                <a:cubicBezTo>
                  <a:pt x="529" y="35"/>
                  <a:pt x="528" y="33"/>
                  <a:pt x="526" y="32"/>
                </a:cubicBezTo>
                <a:cubicBezTo>
                  <a:pt x="526" y="32"/>
                  <a:pt x="525" y="32"/>
                  <a:pt x="525" y="32"/>
                </a:cubicBezTo>
                <a:cubicBezTo>
                  <a:pt x="523" y="31"/>
                  <a:pt x="520" y="31"/>
                  <a:pt x="517" y="32"/>
                </a:cubicBezTo>
                <a:cubicBezTo>
                  <a:pt x="504" y="37"/>
                  <a:pt x="493" y="52"/>
                  <a:pt x="484" y="65"/>
                </a:cubicBezTo>
                <a:close/>
                <a:moveTo>
                  <a:pt x="433" y="1400"/>
                </a:moveTo>
                <a:cubicBezTo>
                  <a:pt x="429" y="1385"/>
                  <a:pt x="423" y="1362"/>
                  <a:pt x="409" y="1357"/>
                </a:cubicBezTo>
                <a:cubicBezTo>
                  <a:pt x="405" y="1356"/>
                  <a:pt x="400" y="1357"/>
                  <a:pt x="397" y="1361"/>
                </a:cubicBezTo>
                <a:cubicBezTo>
                  <a:pt x="393" y="1367"/>
                  <a:pt x="393" y="1375"/>
                  <a:pt x="395" y="1382"/>
                </a:cubicBezTo>
                <a:cubicBezTo>
                  <a:pt x="401" y="1403"/>
                  <a:pt x="409" y="1423"/>
                  <a:pt x="419" y="1442"/>
                </a:cubicBezTo>
                <a:cubicBezTo>
                  <a:pt x="424" y="1451"/>
                  <a:pt x="430" y="1460"/>
                  <a:pt x="435" y="1469"/>
                </a:cubicBezTo>
                <a:cubicBezTo>
                  <a:pt x="438" y="1473"/>
                  <a:pt x="452" y="1497"/>
                  <a:pt x="452" y="1487"/>
                </a:cubicBezTo>
                <a:cubicBezTo>
                  <a:pt x="452" y="1475"/>
                  <a:pt x="449" y="1462"/>
                  <a:pt x="446" y="1451"/>
                </a:cubicBezTo>
                <a:cubicBezTo>
                  <a:pt x="443" y="1434"/>
                  <a:pt x="438" y="1417"/>
                  <a:pt x="433" y="1400"/>
                </a:cubicBezTo>
                <a:close/>
                <a:moveTo>
                  <a:pt x="458" y="721"/>
                </a:moveTo>
                <a:cubicBezTo>
                  <a:pt x="460" y="717"/>
                  <a:pt x="461" y="711"/>
                  <a:pt x="462" y="706"/>
                </a:cubicBezTo>
                <a:cubicBezTo>
                  <a:pt x="464" y="696"/>
                  <a:pt x="465" y="685"/>
                  <a:pt x="466" y="675"/>
                </a:cubicBezTo>
                <a:cubicBezTo>
                  <a:pt x="469" y="658"/>
                  <a:pt x="471" y="641"/>
                  <a:pt x="471" y="624"/>
                </a:cubicBezTo>
                <a:cubicBezTo>
                  <a:pt x="472" y="610"/>
                  <a:pt x="473" y="587"/>
                  <a:pt x="461" y="580"/>
                </a:cubicBezTo>
                <a:cubicBezTo>
                  <a:pt x="456" y="577"/>
                  <a:pt x="449" y="579"/>
                  <a:pt x="445" y="584"/>
                </a:cubicBezTo>
                <a:cubicBezTo>
                  <a:pt x="441" y="589"/>
                  <a:pt x="439" y="596"/>
                  <a:pt x="438" y="604"/>
                </a:cubicBezTo>
                <a:cubicBezTo>
                  <a:pt x="439" y="629"/>
                  <a:pt x="442" y="654"/>
                  <a:pt x="445" y="679"/>
                </a:cubicBezTo>
                <a:cubicBezTo>
                  <a:pt x="447" y="688"/>
                  <a:pt x="448" y="698"/>
                  <a:pt x="450" y="708"/>
                </a:cubicBezTo>
                <a:cubicBezTo>
                  <a:pt x="451" y="711"/>
                  <a:pt x="454" y="730"/>
                  <a:pt x="458" y="721"/>
                </a:cubicBezTo>
                <a:close/>
                <a:moveTo>
                  <a:pt x="476" y="762"/>
                </a:moveTo>
                <a:cubicBezTo>
                  <a:pt x="482" y="754"/>
                  <a:pt x="488" y="746"/>
                  <a:pt x="493" y="738"/>
                </a:cubicBezTo>
                <a:cubicBezTo>
                  <a:pt x="500" y="726"/>
                  <a:pt x="506" y="714"/>
                  <a:pt x="512" y="702"/>
                </a:cubicBezTo>
                <a:cubicBezTo>
                  <a:pt x="517" y="689"/>
                  <a:pt x="523" y="677"/>
                  <a:pt x="521" y="662"/>
                </a:cubicBezTo>
                <a:cubicBezTo>
                  <a:pt x="521" y="659"/>
                  <a:pt x="520" y="656"/>
                  <a:pt x="519" y="653"/>
                </a:cubicBezTo>
                <a:cubicBezTo>
                  <a:pt x="516" y="651"/>
                  <a:pt x="513" y="651"/>
                  <a:pt x="510" y="651"/>
                </a:cubicBezTo>
                <a:cubicBezTo>
                  <a:pt x="503" y="653"/>
                  <a:pt x="499" y="659"/>
                  <a:pt x="495" y="666"/>
                </a:cubicBezTo>
                <a:cubicBezTo>
                  <a:pt x="490" y="674"/>
                  <a:pt x="485" y="681"/>
                  <a:pt x="482" y="690"/>
                </a:cubicBezTo>
                <a:cubicBezTo>
                  <a:pt x="476" y="705"/>
                  <a:pt x="472" y="720"/>
                  <a:pt x="467" y="735"/>
                </a:cubicBezTo>
                <a:cubicBezTo>
                  <a:pt x="463" y="750"/>
                  <a:pt x="454" y="776"/>
                  <a:pt x="458" y="781"/>
                </a:cubicBezTo>
                <a:cubicBezTo>
                  <a:pt x="461" y="785"/>
                  <a:pt x="471" y="769"/>
                  <a:pt x="476" y="762"/>
                </a:cubicBezTo>
                <a:close/>
                <a:moveTo>
                  <a:pt x="409" y="652"/>
                </a:moveTo>
                <a:cubicBezTo>
                  <a:pt x="405" y="650"/>
                  <a:pt x="400" y="651"/>
                  <a:pt x="397" y="656"/>
                </a:cubicBezTo>
                <a:cubicBezTo>
                  <a:pt x="393" y="661"/>
                  <a:pt x="393" y="669"/>
                  <a:pt x="395" y="676"/>
                </a:cubicBezTo>
                <a:cubicBezTo>
                  <a:pt x="401" y="698"/>
                  <a:pt x="409" y="718"/>
                  <a:pt x="419" y="736"/>
                </a:cubicBezTo>
                <a:cubicBezTo>
                  <a:pt x="424" y="746"/>
                  <a:pt x="430" y="755"/>
                  <a:pt x="435" y="763"/>
                </a:cubicBezTo>
                <a:cubicBezTo>
                  <a:pt x="438" y="767"/>
                  <a:pt x="452" y="791"/>
                  <a:pt x="452" y="781"/>
                </a:cubicBezTo>
                <a:cubicBezTo>
                  <a:pt x="452" y="769"/>
                  <a:pt x="449" y="757"/>
                  <a:pt x="446" y="746"/>
                </a:cubicBezTo>
                <a:cubicBezTo>
                  <a:pt x="443" y="728"/>
                  <a:pt x="438" y="711"/>
                  <a:pt x="433" y="694"/>
                </a:cubicBezTo>
                <a:cubicBezTo>
                  <a:pt x="429" y="680"/>
                  <a:pt x="423" y="656"/>
                  <a:pt x="409" y="652"/>
                </a:cubicBezTo>
                <a:close/>
                <a:moveTo>
                  <a:pt x="458" y="75"/>
                </a:moveTo>
                <a:cubicBezTo>
                  <a:pt x="461" y="79"/>
                  <a:pt x="471" y="64"/>
                  <a:pt x="476" y="56"/>
                </a:cubicBezTo>
                <a:cubicBezTo>
                  <a:pt x="482" y="49"/>
                  <a:pt x="488" y="41"/>
                  <a:pt x="493" y="32"/>
                </a:cubicBezTo>
                <a:cubicBezTo>
                  <a:pt x="499" y="22"/>
                  <a:pt x="505" y="11"/>
                  <a:pt x="510" y="0"/>
                </a:cubicBezTo>
                <a:cubicBezTo>
                  <a:pt x="476" y="0"/>
                  <a:pt x="476" y="0"/>
                  <a:pt x="476" y="0"/>
                </a:cubicBezTo>
                <a:cubicBezTo>
                  <a:pt x="473" y="10"/>
                  <a:pt x="470" y="20"/>
                  <a:pt x="467" y="30"/>
                </a:cubicBezTo>
                <a:cubicBezTo>
                  <a:pt x="463" y="44"/>
                  <a:pt x="454" y="71"/>
                  <a:pt x="458" y="75"/>
                </a:cubicBezTo>
                <a:close/>
                <a:moveTo>
                  <a:pt x="142" y="382"/>
                </a:moveTo>
                <a:cubicBezTo>
                  <a:pt x="142" y="382"/>
                  <a:pt x="141" y="382"/>
                  <a:pt x="141" y="382"/>
                </a:cubicBezTo>
                <a:cubicBezTo>
                  <a:pt x="139" y="380"/>
                  <a:pt x="136" y="381"/>
                  <a:pt x="133" y="382"/>
                </a:cubicBezTo>
                <a:cubicBezTo>
                  <a:pt x="120" y="387"/>
                  <a:pt x="109" y="402"/>
                  <a:pt x="100" y="415"/>
                </a:cubicBezTo>
                <a:cubicBezTo>
                  <a:pt x="89" y="432"/>
                  <a:pt x="73" y="468"/>
                  <a:pt x="76" y="474"/>
                </a:cubicBezTo>
                <a:cubicBezTo>
                  <a:pt x="79" y="480"/>
                  <a:pt x="117" y="456"/>
                  <a:pt x="132" y="435"/>
                </a:cubicBezTo>
                <a:cubicBezTo>
                  <a:pt x="140" y="424"/>
                  <a:pt x="155" y="402"/>
                  <a:pt x="146" y="387"/>
                </a:cubicBezTo>
                <a:cubicBezTo>
                  <a:pt x="145" y="385"/>
                  <a:pt x="144" y="383"/>
                  <a:pt x="142" y="382"/>
                </a:cubicBezTo>
                <a:close/>
                <a:moveTo>
                  <a:pt x="471" y="2035"/>
                </a:moveTo>
                <a:cubicBezTo>
                  <a:pt x="472" y="2021"/>
                  <a:pt x="473" y="1998"/>
                  <a:pt x="461" y="1991"/>
                </a:cubicBezTo>
                <a:cubicBezTo>
                  <a:pt x="456" y="1988"/>
                  <a:pt x="449" y="1990"/>
                  <a:pt x="445" y="1995"/>
                </a:cubicBezTo>
                <a:cubicBezTo>
                  <a:pt x="441" y="2000"/>
                  <a:pt x="439" y="2008"/>
                  <a:pt x="438" y="2015"/>
                </a:cubicBezTo>
                <a:cubicBezTo>
                  <a:pt x="439" y="2040"/>
                  <a:pt x="442" y="2065"/>
                  <a:pt x="445" y="2090"/>
                </a:cubicBezTo>
                <a:cubicBezTo>
                  <a:pt x="447" y="2100"/>
                  <a:pt x="448" y="2109"/>
                  <a:pt x="450" y="2119"/>
                </a:cubicBezTo>
                <a:cubicBezTo>
                  <a:pt x="451" y="2122"/>
                  <a:pt x="454" y="2141"/>
                  <a:pt x="458" y="2133"/>
                </a:cubicBezTo>
                <a:cubicBezTo>
                  <a:pt x="460" y="2128"/>
                  <a:pt x="461" y="2122"/>
                  <a:pt x="462" y="2117"/>
                </a:cubicBezTo>
                <a:cubicBezTo>
                  <a:pt x="464" y="2107"/>
                  <a:pt x="465" y="2097"/>
                  <a:pt x="466" y="2086"/>
                </a:cubicBezTo>
                <a:cubicBezTo>
                  <a:pt x="469" y="2069"/>
                  <a:pt x="471" y="2052"/>
                  <a:pt x="471" y="2035"/>
                </a:cubicBezTo>
                <a:close/>
                <a:moveTo>
                  <a:pt x="433" y="2106"/>
                </a:moveTo>
                <a:cubicBezTo>
                  <a:pt x="429" y="2091"/>
                  <a:pt x="423" y="2068"/>
                  <a:pt x="409" y="2063"/>
                </a:cubicBezTo>
                <a:cubicBezTo>
                  <a:pt x="405" y="2061"/>
                  <a:pt x="400" y="2062"/>
                  <a:pt x="397" y="2067"/>
                </a:cubicBezTo>
                <a:cubicBezTo>
                  <a:pt x="393" y="2072"/>
                  <a:pt x="393" y="2081"/>
                  <a:pt x="395" y="2088"/>
                </a:cubicBezTo>
                <a:cubicBezTo>
                  <a:pt x="401" y="2109"/>
                  <a:pt x="409" y="2129"/>
                  <a:pt x="419" y="2148"/>
                </a:cubicBezTo>
                <a:cubicBezTo>
                  <a:pt x="421" y="2151"/>
                  <a:pt x="423" y="2155"/>
                  <a:pt x="426" y="2159"/>
                </a:cubicBezTo>
                <a:cubicBezTo>
                  <a:pt x="447" y="2159"/>
                  <a:pt x="447" y="2159"/>
                  <a:pt x="447" y="2159"/>
                </a:cubicBezTo>
                <a:cubicBezTo>
                  <a:pt x="447" y="2158"/>
                  <a:pt x="446" y="2157"/>
                  <a:pt x="446" y="2157"/>
                </a:cubicBezTo>
                <a:cubicBezTo>
                  <a:pt x="443" y="2139"/>
                  <a:pt x="438" y="2122"/>
                  <a:pt x="433" y="2106"/>
                </a:cubicBezTo>
                <a:close/>
                <a:moveTo>
                  <a:pt x="521" y="2073"/>
                </a:moveTo>
                <a:cubicBezTo>
                  <a:pt x="521" y="2070"/>
                  <a:pt x="520" y="2067"/>
                  <a:pt x="519" y="2065"/>
                </a:cubicBezTo>
                <a:cubicBezTo>
                  <a:pt x="516" y="2062"/>
                  <a:pt x="513" y="2062"/>
                  <a:pt x="510" y="2063"/>
                </a:cubicBezTo>
                <a:cubicBezTo>
                  <a:pt x="503" y="2065"/>
                  <a:pt x="499" y="2071"/>
                  <a:pt x="495" y="2077"/>
                </a:cubicBezTo>
                <a:cubicBezTo>
                  <a:pt x="490" y="2085"/>
                  <a:pt x="485" y="2092"/>
                  <a:pt x="482" y="2101"/>
                </a:cubicBezTo>
                <a:cubicBezTo>
                  <a:pt x="476" y="2116"/>
                  <a:pt x="472" y="2131"/>
                  <a:pt x="467" y="2146"/>
                </a:cubicBezTo>
                <a:cubicBezTo>
                  <a:pt x="466" y="2150"/>
                  <a:pt x="465" y="2154"/>
                  <a:pt x="463" y="2159"/>
                </a:cubicBezTo>
                <a:cubicBezTo>
                  <a:pt x="486" y="2159"/>
                  <a:pt x="486" y="2159"/>
                  <a:pt x="486" y="2159"/>
                </a:cubicBezTo>
                <a:cubicBezTo>
                  <a:pt x="489" y="2155"/>
                  <a:pt x="491" y="2152"/>
                  <a:pt x="493" y="2149"/>
                </a:cubicBezTo>
                <a:cubicBezTo>
                  <a:pt x="500" y="2137"/>
                  <a:pt x="506" y="2125"/>
                  <a:pt x="512" y="2113"/>
                </a:cubicBezTo>
                <a:cubicBezTo>
                  <a:pt x="517" y="2100"/>
                  <a:pt x="523" y="2088"/>
                  <a:pt x="521" y="2073"/>
                </a:cubicBezTo>
                <a:close/>
                <a:moveTo>
                  <a:pt x="438" y="1535"/>
                </a:moveTo>
                <a:cubicBezTo>
                  <a:pt x="440" y="1537"/>
                  <a:pt x="442" y="1538"/>
                  <a:pt x="444" y="1539"/>
                </a:cubicBezTo>
                <a:cubicBezTo>
                  <a:pt x="445" y="1539"/>
                  <a:pt x="446" y="1539"/>
                  <a:pt x="447" y="1539"/>
                </a:cubicBezTo>
                <a:cubicBezTo>
                  <a:pt x="448" y="1539"/>
                  <a:pt x="449" y="1538"/>
                  <a:pt x="450" y="1537"/>
                </a:cubicBezTo>
                <a:cubicBezTo>
                  <a:pt x="454" y="1532"/>
                  <a:pt x="448" y="1519"/>
                  <a:pt x="447" y="1514"/>
                </a:cubicBezTo>
                <a:cubicBezTo>
                  <a:pt x="443" y="1505"/>
                  <a:pt x="439" y="1498"/>
                  <a:pt x="435" y="1490"/>
                </a:cubicBezTo>
                <a:cubicBezTo>
                  <a:pt x="429" y="1476"/>
                  <a:pt x="422" y="1463"/>
                  <a:pt x="413" y="1451"/>
                </a:cubicBezTo>
                <a:cubicBezTo>
                  <a:pt x="410" y="1447"/>
                  <a:pt x="406" y="1442"/>
                  <a:pt x="401" y="1440"/>
                </a:cubicBezTo>
                <a:cubicBezTo>
                  <a:pt x="396" y="1438"/>
                  <a:pt x="390" y="1440"/>
                  <a:pt x="387" y="1445"/>
                </a:cubicBezTo>
                <a:cubicBezTo>
                  <a:pt x="385" y="1449"/>
                  <a:pt x="384" y="1453"/>
                  <a:pt x="385" y="1457"/>
                </a:cubicBezTo>
                <a:cubicBezTo>
                  <a:pt x="385" y="1461"/>
                  <a:pt x="386" y="1465"/>
                  <a:pt x="387" y="1469"/>
                </a:cubicBezTo>
                <a:cubicBezTo>
                  <a:pt x="398" y="1498"/>
                  <a:pt x="418" y="1518"/>
                  <a:pt x="438" y="1535"/>
                </a:cubicBezTo>
                <a:close/>
                <a:moveTo>
                  <a:pt x="401" y="2146"/>
                </a:moveTo>
                <a:cubicBezTo>
                  <a:pt x="396" y="2144"/>
                  <a:pt x="390" y="2146"/>
                  <a:pt x="387" y="2151"/>
                </a:cubicBezTo>
                <a:cubicBezTo>
                  <a:pt x="386" y="2153"/>
                  <a:pt x="385" y="2156"/>
                  <a:pt x="385" y="2159"/>
                </a:cubicBezTo>
                <a:cubicBezTo>
                  <a:pt x="415" y="2159"/>
                  <a:pt x="415" y="2159"/>
                  <a:pt x="415" y="2159"/>
                </a:cubicBezTo>
                <a:cubicBezTo>
                  <a:pt x="414" y="2158"/>
                  <a:pt x="414" y="2158"/>
                  <a:pt x="413" y="2157"/>
                </a:cubicBezTo>
                <a:cubicBezTo>
                  <a:pt x="410" y="2152"/>
                  <a:pt x="406" y="2148"/>
                  <a:pt x="401" y="2146"/>
                </a:cubicBezTo>
                <a:close/>
                <a:moveTo>
                  <a:pt x="526" y="2149"/>
                </a:moveTo>
                <a:cubicBezTo>
                  <a:pt x="526" y="2149"/>
                  <a:pt x="525" y="2149"/>
                  <a:pt x="525" y="2148"/>
                </a:cubicBezTo>
                <a:cubicBezTo>
                  <a:pt x="523" y="2147"/>
                  <a:pt x="520" y="2147"/>
                  <a:pt x="517" y="2148"/>
                </a:cubicBezTo>
                <a:cubicBezTo>
                  <a:pt x="512" y="2151"/>
                  <a:pt x="507" y="2154"/>
                  <a:pt x="502" y="2159"/>
                </a:cubicBezTo>
                <a:cubicBezTo>
                  <a:pt x="532" y="2159"/>
                  <a:pt x="532" y="2159"/>
                  <a:pt x="532" y="2159"/>
                </a:cubicBezTo>
                <a:cubicBezTo>
                  <a:pt x="531" y="2157"/>
                  <a:pt x="531" y="2155"/>
                  <a:pt x="530" y="2153"/>
                </a:cubicBezTo>
                <a:cubicBezTo>
                  <a:pt x="529" y="2152"/>
                  <a:pt x="528" y="2150"/>
                  <a:pt x="526" y="2149"/>
                </a:cubicBezTo>
                <a:close/>
                <a:moveTo>
                  <a:pt x="35" y="381"/>
                </a:moveTo>
                <a:cubicBezTo>
                  <a:pt x="40" y="390"/>
                  <a:pt x="46" y="399"/>
                  <a:pt x="51" y="407"/>
                </a:cubicBezTo>
                <a:cubicBezTo>
                  <a:pt x="54" y="411"/>
                  <a:pt x="68" y="436"/>
                  <a:pt x="68" y="426"/>
                </a:cubicBezTo>
                <a:cubicBezTo>
                  <a:pt x="68" y="414"/>
                  <a:pt x="65" y="401"/>
                  <a:pt x="62" y="390"/>
                </a:cubicBezTo>
                <a:cubicBezTo>
                  <a:pt x="59" y="373"/>
                  <a:pt x="54" y="355"/>
                  <a:pt x="49" y="339"/>
                </a:cubicBezTo>
                <a:cubicBezTo>
                  <a:pt x="45" y="324"/>
                  <a:pt x="39" y="301"/>
                  <a:pt x="26" y="296"/>
                </a:cubicBezTo>
                <a:cubicBezTo>
                  <a:pt x="21" y="294"/>
                  <a:pt x="16" y="296"/>
                  <a:pt x="13" y="300"/>
                </a:cubicBezTo>
                <a:cubicBezTo>
                  <a:pt x="9" y="305"/>
                  <a:pt x="9" y="314"/>
                  <a:pt x="11" y="321"/>
                </a:cubicBezTo>
                <a:cubicBezTo>
                  <a:pt x="17" y="342"/>
                  <a:pt x="25" y="362"/>
                  <a:pt x="35" y="381"/>
                </a:cubicBezTo>
                <a:close/>
                <a:moveTo>
                  <a:pt x="526" y="1444"/>
                </a:moveTo>
                <a:cubicBezTo>
                  <a:pt x="526" y="1443"/>
                  <a:pt x="525" y="1443"/>
                  <a:pt x="525" y="1443"/>
                </a:cubicBezTo>
                <a:cubicBezTo>
                  <a:pt x="523" y="1442"/>
                  <a:pt x="520" y="1442"/>
                  <a:pt x="517" y="1443"/>
                </a:cubicBezTo>
                <a:cubicBezTo>
                  <a:pt x="504" y="1448"/>
                  <a:pt x="493" y="1463"/>
                  <a:pt x="484" y="1476"/>
                </a:cubicBezTo>
                <a:cubicBezTo>
                  <a:pt x="473" y="1493"/>
                  <a:pt x="457" y="1529"/>
                  <a:pt x="460" y="1536"/>
                </a:cubicBezTo>
                <a:cubicBezTo>
                  <a:pt x="463" y="1542"/>
                  <a:pt x="501" y="1517"/>
                  <a:pt x="516" y="1497"/>
                </a:cubicBezTo>
                <a:cubicBezTo>
                  <a:pt x="524" y="1485"/>
                  <a:pt x="539" y="1464"/>
                  <a:pt x="530" y="1448"/>
                </a:cubicBezTo>
                <a:cubicBezTo>
                  <a:pt x="529" y="1446"/>
                  <a:pt x="528" y="1445"/>
                  <a:pt x="526" y="1444"/>
                </a:cubicBezTo>
                <a:close/>
                <a:moveTo>
                  <a:pt x="526" y="738"/>
                </a:moveTo>
                <a:cubicBezTo>
                  <a:pt x="526" y="738"/>
                  <a:pt x="525" y="738"/>
                  <a:pt x="525" y="737"/>
                </a:cubicBezTo>
                <a:cubicBezTo>
                  <a:pt x="523" y="736"/>
                  <a:pt x="520" y="736"/>
                  <a:pt x="517" y="737"/>
                </a:cubicBezTo>
                <a:cubicBezTo>
                  <a:pt x="504" y="743"/>
                  <a:pt x="493" y="757"/>
                  <a:pt x="484" y="770"/>
                </a:cubicBezTo>
                <a:cubicBezTo>
                  <a:pt x="473" y="788"/>
                  <a:pt x="457" y="824"/>
                  <a:pt x="460" y="830"/>
                </a:cubicBezTo>
                <a:cubicBezTo>
                  <a:pt x="463" y="836"/>
                  <a:pt x="501" y="811"/>
                  <a:pt x="516" y="791"/>
                </a:cubicBezTo>
                <a:cubicBezTo>
                  <a:pt x="524" y="780"/>
                  <a:pt x="539" y="758"/>
                  <a:pt x="530" y="742"/>
                </a:cubicBezTo>
                <a:cubicBezTo>
                  <a:pt x="529" y="741"/>
                  <a:pt x="528" y="739"/>
                  <a:pt x="526" y="738"/>
                </a:cubicBezTo>
                <a:close/>
                <a:moveTo>
                  <a:pt x="51" y="1841"/>
                </a:moveTo>
                <a:cubicBezTo>
                  <a:pt x="45" y="1827"/>
                  <a:pt x="38" y="1814"/>
                  <a:pt x="29" y="1802"/>
                </a:cubicBezTo>
                <a:cubicBezTo>
                  <a:pt x="26" y="1797"/>
                  <a:pt x="22" y="1793"/>
                  <a:pt x="17" y="1791"/>
                </a:cubicBezTo>
                <a:cubicBezTo>
                  <a:pt x="12" y="1789"/>
                  <a:pt x="6" y="1791"/>
                  <a:pt x="3" y="1796"/>
                </a:cubicBezTo>
                <a:cubicBezTo>
                  <a:pt x="1" y="1800"/>
                  <a:pt x="0" y="1804"/>
                  <a:pt x="1" y="1808"/>
                </a:cubicBezTo>
                <a:cubicBezTo>
                  <a:pt x="1" y="1812"/>
                  <a:pt x="2" y="1816"/>
                  <a:pt x="3" y="1820"/>
                </a:cubicBezTo>
                <a:cubicBezTo>
                  <a:pt x="14" y="1849"/>
                  <a:pt x="34" y="1869"/>
                  <a:pt x="54" y="1886"/>
                </a:cubicBezTo>
                <a:cubicBezTo>
                  <a:pt x="56" y="1887"/>
                  <a:pt x="58" y="1889"/>
                  <a:pt x="60" y="1890"/>
                </a:cubicBezTo>
                <a:cubicBezTo>
                  <a:pt x="61" y="1890"/>
                  <a:pt x="62" y="1890"/>
                  <a:pt x="63" y="1890"/>
                </a:cubicBezTo>
                <a:cubicBezTo>
                  <a:pt x="64" y="1890"/>
                  <a:pt x="65" y="1889"/>
                  <a:pt x="66" y="1888"/>
                </a:cubicBezTo>
                <a:cubicBezTo>
                  <a:pt x="70" y="1883"/>
                  <a:pt x="64" y="1869"/>
                  <a:pt x="63" y="1865"/>
                </a:cubicBezTo>
                <a:cubicBezTo>
                  <a:pt x="59" y="1856"/>
                  <a:pt x="55" y="1849"/>
                  <a:pt x="51" y="1841"/>
                </a:cubicBezTo>
                <a:close/>
                <a:moveTo>
                  <a:pt x="3" y="1116"/>
                </a:moveTo>
                <a:cubicBezTo>
                  <a:pt x="14" y="1146"/>
                  <a:pt x="34" y="1165"/>
                  <a:pt x="54" y="1182"/>
                </a:cubicBezTo>
                <a:cubicBezTo>
                  <a:pt x="56" y="1184"/>
                  <a:pt x="58" y="1185"/>
                  <a:pt x="60" y="1186"/>
                </a:cubicBezTo>
                <a:cubicBezTo>
                  <a:pt x="61" y="1186"/>
                  <a:pt x="62" y="1186"/>
                  <a:pt x="63" y="1186"/>
                </a:cubicBezTo>
                <a:cubicBezTo>
                  <a:pt x="64" y="1186"/>
                  <a:pt x="65" y="1185"/>
                  <a:pt x="66" y="1184"/>
                </a:cubicBezTo>
                <a:cubicBezTo>
                  <a:pt x="70" y="1179"/>
                  <a:pt x="64" y="1166"/>
                  <a:pt x="63" y="1161"/>
                </a:cubicBezTo>
                <a:cubicBezTo>
                  <a:pt x="59" y="1153"/>
                  <a:pt x="55" y="1145"/>
                  <a:pt x="51" y="1137"/>
                </a:cubicBezTo>
                <a:cubicBezTo>
                  <a:pt x="45" y="1124"/>
                  <a:pt x="38" y="1110"/>
                  <a:pt x="29" y="1099"/>
                </a:cubicBezTo>
                <a:cubicBezTo>
                  <a:pt x="26" y="1094"/>
                  <a:pt x="22" y="1089"/>
                  <a:pt x="17" y="1087"/>
                </a:cubicBezTo>
                <a:cubicBezTo>
                  <a:pt x="12" y="1086"/>
                  <a:pt x="6" y="1087"/>
                  <a:pt x="3" y="1093"/>
                </a:cubicBezTo>
                <a:cubicBezTo>
                  <a:pt x="1" y="1096"/>
                  <a:pt x="0" y="1100"/>
                  <a:pt x="1" y="1104"/>
                </a:cubicBezTo>
                <a:cubicBezTo>
                  <a:pt x="1" y="1109"/>
                  <a:pt x="2" y="1112"/>
                  <a:pt x="3" y="1116"/>
                </a:cubicBezTo>
                <a:close/>
                <a:moveTo>
                  <a:pt x="49" y="1751"/>
                </a:moveTo>
                <a:cubicBezTo>
                  <a:pt x="45" y="1736"/>
                  <a:pt x="39" y="1713"/>
                  <a:pt x="26" y="1708"/>
                </a:cubicBezTo>
                <a:cubicBezTo>
                  <a:pt x="21" y="1706"/>
                  <a:pt x="16" y="1708"/>
                  <a:pt x="13" y="1712"/>
                </a:cubicBezTo>
                <a:cubicBezTo>
                  <a:pt x="9" y="1718"/>
                  <a:pt x="9" y="1726"/>
                  <a:pt x="11" y="1733"/>
                </a:cubicBezTo>
                <a:cubicBezTo>
                  <a:pt x="17" y="1754"/>
                  <a:pt x="25" y="1774"/>
                  <a:pt x="35" y="1793"/>
                </a:cubicBezTo>
                <a:cubicBezTo>
                  <a:pt x="40" y="1802"/>
                  <a:pt x="46" y="1811"/>
                  <a:pt x="51" y="1820"/>
                </a:cubicBezTo>
                <a:cubicBezTo>
                  <a:pt x="54" y="1824"/>
                  <a:pt x="68" y="1848"/>
                  <a:pt x="68" y="1838"/>
                </a:cubicBezTo>
                <a:cubicBezTo>
                  <a:pt x="68" y="1826"/>
                  <a:pt x="65" y="1813"/>
                  <a:pt x="62" y="1802"/>
                </a:cubicBezTo>
                <a:cubicBezTo>
                  <a:pt x="59" y="1785"/>
                  <a:pt x="54" y="1768"/>
                  <a:pt x="49" y="1751"/>
                </a:cubicBezTo>
                <a:close/>
                <a:moveTo>
                  <a:pt x="3" y="408"/>
                </a:moveTo>
                <a:cubicBezTo>
                  <a:pt x="14" y="437"/>
                  <a:pt x="34" y="457"/>
                  <a:pt x="54" y="474"/>
                </a:cubicBezTo>
                <a:cubicBezTo>
                  <a:pt x="56" y="475"/>
                  <a:pt x="58" y="477"/>
                  <a:pt x="60" y="478"/>
                </a:cubicBezTo>
                <a:cubicBezTo>
                  <a:pt x="61" y="478"/>
                  <a:pt x="62" y="478"/>
                  <a:pt x="63" y="478"/>
                </a:cubicBezTo>
                <a:cubicBezTo>
                  <a:pt x="64" y="478"/>
                  <a:pt x="65" y="477"/>
                  <a:pt x="66" y="476"/>
                </a:cubicBezTo>
                <a:cubicBezTo>
                  <a:pt x="70" y="471"/>
                  <a:pt x="64" y="457"/>
                  <a:pt x="63" y="453"/>
                </a:cubicBezTo>
                <a:cubicBezTo>
                  <a:pt x="59" y="444"/>
                  <a:pt x="55" y="436"/>
                  <a:pt x="51" y="429"/>
                </a:cubicBezTo>
                <a:cubicBezTo>
                  <a:pt x="45" y="415"/>
                  <a:pt x="38" y="402"/>
                  <a:pt x="29" y="390"/>
                </a:cubicBezTo>
                <a:cubicBezTo>
                  <a:pt x="26" y="385"/>
                  <a:pt x="22" y="381"/>
                  <a:pt x="17" y="379"/>
                </a:cubicBezTo>
                <a:cubicBezTo>
                  <a:pt x="12" y="377"/>
                  <a:pt x="6" y="379"/>
                  <a:pt x="3" y="384"/>
                </a:cubicBezTo>
                <a:cubicBezTo>
                  <a:pt x="1" y="387"/>
                  <a:pt x="0" y="392"/>
                  <a:pt x="1" y="396"/>
                </a:cubicBezTo>
                <a:cubicBezTo>
                  <a:pt x="1" y="400"/>
                  <a:pt x="2" y="404"/>
                  <a:pt x="3" y="408"/>
                </a:cubicBezTo>
                <a:close/>
                <a:moveTo>
                  <a:pt x="142" y="1794"/>
                </a:moveTo>
                <a:cubicBezTo>
                  <a:pt x="142" y="1794"/>
                  <a:pt x="141" y="1794"/>
                  <a:pt x="141" y="1794"/>
                </a:cubicBezTo>
                <a:cubicBezTo>
                  <a:pt x="139" y="1793"/>
                  <a:pt x="136" y="1793"/>
                  <a:pt x="133" y="1794"/>
                </a:cubicBezTo>
                <a:cubicBezTo>
                  <a:pt x="120" y="1799"/>
                  <a:pt x="109" y="1814"/>
                  <a:pt x="100" y="1827"/>
                </a:cubicBezTo>
                <a:cubicBezTo>
                  <a:pt x="89" y="1844"/>
                  <a:pt x="73" y="1880"/>
                  <a:pt x="76" y="1886"/>
                </a:cubicBezTo>
                <a:cubicBezTo>
                  <a:pt x="79" y="1893"/>
                  <a:pt x="117" y="1868"/>
                  <a:pt x="132" y="1847"/>
                </a:cubicBezTo>
                <a:cubicBezTo>
                  <a:pt x="140" y="1836"/>
                  <a:pt x="155" y="1815"/>
                  <a:pt x="146" y="1799"/>
                </a:cubicBezTo>
                <a:cubicBezTo>
                  <a:pt x="145" y="1797"/>
                  <a:pt x="144" y="1796"/>
                  <a:pt x="142" y="1794"/>
                </a:cubicBezTo>
                <a:close/>
                <a:moveTo>
                  <a:pt x="142" y="1091"/>
                </a:moveTo>
                <a:cubicBezTo>
                  <a:pt x="142" y="1091"/>
                  <a:pt x="141" y="1090"/>
                  <a:pt x="141" y="1090"/>
                </a:cubicBezTo>
                <a:cubicBezTo>
                  <a:pt x="139" y="1089"/>
                  <a:pt x="136" y="1089"/>
                  <a:pt x="133" y="1090"/>
                </a:cubicBezTo>
                <a:cubicBezTo>
                  <a:pt x="120" y="1095"/>
                  <a:pt x="109" y="1110"/>
                  <a:pt x="100" y="1123"/>
                </a:cubicBezTo>
                <a:cubicBezTo>
                  <a:pt x="89" y="1140"/>
                  <a:pt x="73" y="1176"/>
                  <a:pt x="76" y="1183"/>
                </a:cubicBezTo>
                <a:cubicBezTo>
                  <a:pt x="79" y="1189"/>
                  <a:pt x="117" y="1164"/>
                  <a:pt x="132" y="1144"/>
                </a:cubicBezTo>
                <a:cubicBezTo>
                  <a:pt x="140" y="1133"/>
                  <a:pt x="155" y="1111"/>
                  <a:pt x="146" y="1095"/>
                </a:cubicBezTo>
                <a:cubicBezTo>
                  <a:pt x="145" y="1093"/>
                  <a:pt x="144" y="1092"/>
                  <a:pt x="142" y="1091"/>
                </a:cubicBezTo>
                <a:close/>
                <a:moveTo>
                  <a:pt x="74" y="1778"/>
                </a:moveTo>
                <a:cubicBezTo>
                  <a:pt x="76" y="1773"/>
                  <a:pt x="77" y="1767"/>
                  <a:pt x="78" y="1762"/>
                </a:cubicBezTo>
                <a:cubicBezTo>
                  <a:pt x="80" y="1752"/>
                  <a:pt x="81" y="1742"/>
                  <a:pt x="82" y="1732"/>
                </a:cubicBezTo>
                <a:cubicBezTo>
                  <a:pt x="85" y="1715"/>
                  <a:pt x="87" y="1698"/>
                  <a:pt x="87" y="1681"/>
                </a:cubicBezTo>
                <a:cubicBezTo>
                  <a:pt x="88" y="1666"/>
                  <a:pt x="89" y="1644"/>
                  <a:pt x="77" y="1636"/>
                </a:cubicBezTo>
                <a:cubicBezTo>
                  <a:pt x="72" y="1633"/>
                  <a:pt x="65" y="1635"/>
                  <a:pt x="61" y="1640"/>
                </a:cubicBezTo>
                <a:cubicBezTo>
                  <a:pt x="57" y="1645"/>
                  <a:pt x="55" y="1653"/>
                  <a:pt x="54" y="1660"/>
                </a:cubicBezTo>
                <a:cubicBezTo>
                  <a:pt x="55" y="1685"/>
                  <a:pt x="58" y="1710"/>
                  <a:pt x="61" y="1735"/>
                </a:cubicBezTo>
                <a:cubicBezTo>
                  <a:pt x="63" y="1745"/>
                  <a:pt x="64" y="1755"/>
                  <a:pt x="66" y="1765"/>
                </a:cubicBezTo>
                <a:cubicBezTo>
                  <a:pt x="67" y="1768"/>
                  <a:pt x="70" y="1786"/>
                  <a:pt x="74" y="1778"/>
                </a:cubicBezTo>
                <a:close/>
                <a:moveTo>
                  <a:pt x="92" y="1819"/>
                </a:moveTo>
                <a:cubicBezTo>
                  <a:pt x="98" y="1811"/>
                  <a:pt x="104" y="1803"/>
                  <a:pt x="109" y="1794"/>
                </a:cubicBezTo>
                <a:cubicBezTo>
                  <a:pt x="116" y="1783"/>
                  <a:pt x="122" y="1771"/>
                  <a:pt x="128" y="1758"/>
                </a:cubicBezTo>
                <a:cubicBezTo>
                  <a:pt x="133" y="1746"/>
                  <a:pt x="139" y="1733"/>
                  <a:pt x="137" y="1718"/>
                </a:cubicBezTo>
                <a:cubicBezTo>
                  <a:pt x="137" y="1715"/>
                  <a:pt x="136" y="1712"/>
                  <a:pt x="135" y="1710"/>
                </a:cubicBezTo>
                <a:cubicBezTo>
                  <a:pt x="132" y="1707"/>
                  <a:pt x="129" y="1707"/>
                  <a:pt x="126" y="1708"/>
                </a:cubicBezTo>
                <a:cubicBezTo>
                  <a:pt x="119" y="1710"/>
                  <a:pt x="115" y="1716"/>
                  <a:pt x="111" y="1723"/>
                </a:cubicBezTo>
                <a:cubicBezTo>
                  <a:pt x="106" y="1730"/>
                  <a:pt x="101" y="1738"/>
                  <a:pt x="98" y="1747"/>
                </a:cubicBezTo>
                <a:cubicBezTo>
                  <a:pt x="92" y="1761"/>
                  <a:pt x="88" y="1777"/>
                  <a:pt x="83" y="1792"/>
                </a:cubicBezTo>
                <a:cubicBezTo>
                  <a:pt x="79" y="1807"/>
                  <a:pt x="70" y="1833"/>
                  <a:pt x="74" y="1837"/>
                </a:cubicBezTo>
                <a:cubicBezTo>
                  <a:pt x="77" y="1841"/>
                  <a:pt x="87" y="1826"/>
                  <a:pt x="92" y="1819"/>
                </a:cubicBezTo>
                <a:close/>
              </a:path>
            </a:pathLst>
          </a:custGeom>
          <a:solidFill>
            <a:schemeClr val="accent2">
              <a:lumMod val="40000"/>
              <a:lumOff val="60000"/>
              <a:alpha val="75000"/>
            </a:schemeClr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22979228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685800" rtl="0" eaLnBrk="1" latinLnBrk="0" hangingPunct="1">
        <a:lnSpc>
          <a:spcPct val="99000"/>
        </a:lnSpc>
        <a:spcBef>
          <a:spcPct val="0"/>
        </a:spcBef>
        <a:buNone/>
        <a:defRPr sz="3800" kern="1200">
          <a:solidFill>
            <a:schemeClr val="bg2">
              <a:lumMod val="25000"/>
            </a:schemeClr>
          </a:solidFill>
          <a:latin typeface="+mj-lt"/>
          <a:ea typeface="+mj-ea"/>
          <a:cs typeface="+mj-cs"/>
        </a:defRPr>
      </a:lvl1pPr>
    </p:titleStyle>
    <p:bodyStyle>
      <a:lvl1pPr marL="24003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20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1pPr>
      <a:lvl2pPr marL="48006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8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2pPr>
      <a:lvl3pPr marL="72009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600" i="1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3pPr>
      <a:lvl4pPr marL="96012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4pPr>
      <a:lvl5pPr marL="120015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bg2">
              <a:lumMod val="25000"/>
            </a:schemeClr>
          </a:solidFill>
          <a:latin typeface="+mn-lt"/>
          <a:ea typeface="+mn-ea"/>
          <a:cs typeface="+mn-cs"/>
        </a:defRPr>
      </a:lvl5pPr>
      <a:lvl6pPr marL="144018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168021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192024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160270" indent="-240030" algn="l" defTabSz="6858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 baseline="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0" pos="1386">
          <p15:clr>
            <a:srgbClr val="F26B43"/>
          </p15:clr>
        </p15:guide>
        <p15:guide id="1" pos="1848">
          <p15:clr>
            <a:srgbClr val="F26B43"/>
          </p15:clr>
        </p15:guide>
        <p15:guide id="2" pos="4416">
          <p15:clr>
            <a:srgbClr val="F26B43"/>
          </p15:clr>
        </p15:guide>
        <p15:guide id="3" pos="4800">
          <p15:clr>
            <a:srgbClr val="F26B43"/>
          </p15:clr>
        </p15:guide>
        <p15:guide id="4" pos="7368">
          <p15:clr>
            <a:srgbClr val="F26B43"/>
          </p15:clr>
        </p15:guide>
        <p15:guide id="5" pos="240">
          <p15:clr>
            <a:srgbClr val="F26B43"/>
          </p15:clr>
        </p15:guide>
        <p15:guide id="6" orient="horz" pos="3960">
          <p15:clr>
            <a:srgbClr val="F26B43"/>
          </p15:clr>
        </p15:guide>
        <p15:guide id="7" orient="horz" pos="3840">
          <p15:clr>
            <a:srgbClr val="F26B43"/>
          </p15:clr>
        </p15:guide>
        <p15:guide id="8" pos="3312">
          <p15:clr>
            <a:srgbClr val="F26B43"/>
          </p15:clr>
        </p15:guide>
        <p15:guide id="9" pos="3600">
          <p15:clr>
            <a:srgbClr val="F26B43"/>
          </p15:clr>
        </p15:guide>
        <p15:guide id="10" orient="horz" pos="360">
          <p15:clr>
            <a:srgbClr val="F26B43"/>
          </p15:clr>
        </p15:guide>
        <p15:guide id="11" pos="5526">
          <p15:clr>
            <a:srgbClr val="F26B43"/>
          </p15:clr>
        </p15:guide>
        <p15:guide id="12" pos="180">
          <p15:clr>
            <a:srgbClr val="F26B43"/>
          </p15:clr>
        </p15:guide>
        <p15:guide id="13" orient="horz" pos="2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16">
            <a:alphaModFix/>
          </a:blip>
          <a:stretch>
            <a:fillRect/>
          </a:stretch>
        </a:blip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Font typeface="Abril Fatface"/>
              <a:buNone/>
              <a:defRPr sz="2800">
                <a:solidFill>
                  <a:schemeClr val="accent1"/>
                </a:solidFill>
                <a:latin typeface="Abril Fatface"/>
                <a:ea typeface="Abril Fatface"/>
                <a:cs typeface="Abril Fatface"/>
                <a:sym typeface="Abril Fatfac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xygen Light"/>
              <a:buChar char="●"/>
              <a:defRPr sz="1800"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●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xygen Light"/>
              <a:buChar char="○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xygen Light"/>
              <a:buChar char="■"/>
              <a:defRPr>
                <a:solidFill>
                  <a:schemeClr val="dk1"/>
                </a:solidFill>
                <a:latin typeface="Oxygen Light"/>
                <a:ea typeface="Oxygen Light"/>
                <a:cs typeface="Oxygen Light"/>
                <a:sym typeface="Oxygen Ligh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84077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  <p:sldLayoutId id="2147483698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424133" y="1244600"/>
            <a:ext cx="9396400" cy="6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Montserrat"/>
              <a:buNone/>
              <a:defRPr sz="2400" b="1">
                <a:solidFill>
                  <a:srgbClr val="434343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400"/>
              <a:buFont typeface="Arvo"/>
              <a:buNone/>
              <a:defRPr sz="2400">
                <a:solidFill>
                  <a:srgbClr val="434343"/>
                </a:solidFill>
                <a:latin typeface="Arvo"/>
                <a:ea typeface="Arvo"/>
                <a:cs typeface="Arvo"/>
                <a:sym typeface="Arv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424133" y="2260600"/>
            <a:ext cx="9396400" cy="33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Char char="●"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600"/>
              <a:buFont typeface="Montserrat"/>
              <a:buChar char="○"/>
              <a:defRPr sz="16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Montserrat"/>
              <a:buChar char="■"/>
              <a:defRPr sz="15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238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500"/>
              <a:buFont typeface="Montserrat"/>
              <a:buChar char="●"/>
              <a:defRPr sz="15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Montserrat"/>
              <a:buChar char="○"/>
              <a:defRPr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400"/>
              <a:buFont typeface="Montserrat"/>
              <a:buChar char="■"/>
              <a:defRPr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Montserrat"/>
              <a:buChar char="●"/>
              <a:defRPr sz="13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11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300"/>
              <a:buFont typeface="Montserrat"/>
              <a:buChar char="○"/>
              <a:defRPr sz="13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048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999999"/>
              </a:buClr>
              <a:buSzPts val="1200"/>
              <a:buFont typeface="Montserrat"/>
              <a:buChar char="■"/>
              <a:defRPr sz="1200">
                <a:solidFill>
                  <a:srgbClr val="999999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735133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emonada"/>
              <a:buNone/>
              <a:defRPr sz="2800">
                <a:solidFill>
                  <a:schemeClr val="dk1"/>
                </a:solidFill>
                <a:latin typeface="Lemonada"/>
                <a:ea typeface="Lemonada"/>
                <a:cs typeface="Lemonada"/>
                <a:sym typeface="Lemonad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leo Script"/>
              <a:buNone/>
              <a:defRPr sz="2800">
                <a:solidFill>
                  <a:schemeClr val="dk1"/>
                </a:solidFill>
                <a:latin typeface="Oleo Script"/>
                <a:ea typeface="Oleo Script"/>
                <a:cs typeface="Oleo Script"/>
                <a:sym typeface="Oleo Scrip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leo Script"/>
              <a:buNone/>
              <a:defRPr sz="2800">
                <a:solidFill>
                  <a:schemeClr val="dk1"/>
                </a:solidFill>
                <a:latin typeface="Oleo Script"/>
                <a:ea typeface="Oleo Script"/>
                <a:cs typeface="Oleo Script"/>
                <a:sym typeface="Oleo Scrip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leo Script"/>
              <a:buNone/>
              <a:defRPr sz="2800">
                <a:solidFill>
                  <a:schemeClr val="dk1"/>
                </a:solidFill>
                <a:latin typeface="Oleo Script"/>
                <a:ea typeface="Oleo Script"/>
                <a:cs typeface="Oleo Script"/>
                <a:sym typeface="Oleo Scrip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leo Script"/>
              <a:buNone/>
              <a:defRPr sz="2800">
                <a:solidFill>
                  <a:schemeClr val="dk1"/>
                </a:solidFill>
                <a:latin typeface="Oleo Script"/>
                <a:ea typeface="Oleo Script"/>
                <a:cs typeface="Oleo Script"/>
                <a:sym typeface="Oleo Scrip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leo Script"/>
              <a:buNone/>
              <a:defRPr sz="2800">
                <a:solidFill>
                  <a:schemeClr val="dk1"/>
                </a:solidFill>
                <a:latin typeface="Oleo Script"/>
                <a:ea typeface="Oleo Script"/>
                <a:cs typeface="Oleo Script"/>
                <a:sym typeface="Oleo Scrip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leo Script"/>
              <a:buNone/>
              <a:defRPr sz="2800">
                <a:solidFill>
                  <a:schemeClr val="dk1"/>
                </a:solidFill>
                <a:latin typeface="Oleo Script"/>
                <a:ea typeface="Oleo Script"/>
                <a:cs typeface="Oleo Script"/>
                <a:sym typeface="Oleo Scrip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leo Script"/>
              <a:buNone/>
              <a:defRPr sz="2800">
                <a:solidFill>
                  <a:schemeClr val="dk1"/>
                </a:solidFill>
                <a:latin typeface="Oleo Script"/>
                <a:ea typeface="Oleo Script"/>
                <a:cs typeface="Oleo Script"/>
                <a:sym typeface="Oleo Scrip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leo Script"/>
              <a:buNone/>
              <a:defRPr sz="2800">
                <a:solidFill>
                  <a:schemeClr val="dk1"/>
                </a:solidFill>
                <a:latin typeface="Oleo Script"/>
                <a:ea typeface="Oleo Script"/>
                <a:cs typeface="Oleo Script"/>
                <a:sym typeface="Oleo Scrip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Karla"/>
              <a:buChar char="●"/>
              <a:defRPr sz="1800"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●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Karla"/>
              <a:buChar char="○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Karla"/>
              <a:buChar char="■"/>
              <a:defRPr>
                <a:solidFill>
                  <a:schemeClr val="dk1"/>
                </a:solidFill>
                <a:latin typeface="Karla"/>
                <a:ea typeface="Karla"/>
                <a:cs typeface="Karla"/>
                <a:sym typeface="Karla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71269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2880">
          <p15:clr>
            <a:srgbClr val="EA4335"/>
          </p15:clr>
        </p15:guide>
        <p15:guide id="2">
          <p15:clr>
            <a:srgbClr val="EA4335"/>
          </p15:clr>
        </p15:guide>
        <p15:guide id="3" pos="5760">
          <p15:clr>
            <a:srgbClr val="EA4335"/>
          </p15:clr>
        </p15:guide>
        <p15:guide id="4" pos="449">
          <p15:clr>
            <a:srgbClr val="EA4335"/>
          </p15:clr>
        </p15:guide>
        <p15:guide id="5" pos="5311">
          <p15:clr>
            <a:srgbClr val="EA4335"/>
          </p15:clr>
        </p15:guide>
        <p15:guide id="6" orient="horz" pos="1620">
          <p15:clr>
            <a:srgbClr val="EA4335"/>
          </p15:clr>
        </p15:guide>
        <p15:guide id="7" orient="horz" pos="340">
          <p15:clr>
            <a:srgbClr val="EA4335"/>
          </p15:clr>
        </p15:guide>
        <p15:guide id="8" orient="horz">
          <p15:clr>
            <a:srgbClr val="EA4335"/>
          </p15:clr>
        </p15:guide>
        <p15:guide id="9" orient="horz" pos="2897">
          <p15:clr>
            <a:srgbClr val="EA4335"/>
          </p15:clr>
        </p15:guide>
        <p15:guide id="10" orient="horz" pos="3237">
          <p15:clr>
            <a:srgbClr val="EA4335"/>
          </p15:clr>
        </p15:guide>
      </p15:sldGuideLst>
    </p:ext>
  </p:extLst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EFCFF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400"/>
              <a:buFont typeface="Josefin Sans"/>
              <a:buNone/>
              <a:defRPr sz="3400">
                <a:solidFill>
                  <a:schemeClr val="dk2"/>
                </a:solidFill>
                <a:latin typeface="Josefin Sans"/>
                <a:ea typeface="Josefin Sans"/>
                <a:cs typeface="Josefin Sans"/>
                <a:sym typeface="Josefin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663267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ellota Text"/>
              <a:buChar char="●"/>
              <a:defRPr sz="1600" b="1"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●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○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Bellota Text"/>
              <a:buChar char="■"/>
              <a:defRPr>
                <a:solidFill>
                  <a:schemeClr val="dk1"/>
                </a:solidFill>
                <a:latin typeface="Bellota Text"/>
                <a:ea typeface="Bellota Text"/>
                <a:cs typeface="Bellota Text"/>
                <a:sym typeface="Bellota Text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6315855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pos="454">
          <p15:clr>
            <a:srgbClr val="EA4335"/>
          </p15:clr>
        </p15:guide>
        <p15:guide id="2" pos="5306">
          <p15:clr>
            <a:srgbClr val="EA4335"/>
          </p15:clr>
        </p15:guide>
        <p15:guide id="3" orient="horz" pos="340">
          <p15:clr>
            <a:srgbClr val="EA4335"/>
          </p15:clr>
        </p15:guide>
        <p15:guide id="4" orient="horz" pos="2900">
          <p15:clr>
            <a:srgbClr val="EA4335"/>
          </p15:clr>
        </p15:guide>
        <p15:guide id="5" pos="2880">
          <p15:clr>
            <a:srgbClr val="EA4335"/>
          </p15:clr>
        </p15:guide>
      </p15:sldGuideLst>
    </p:ext>
  </p:extLst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122E50-E3C4-49D4-ACD4-6F90FB891A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E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4FB6E6-78DE-433D-A8A9-09D0AEF27C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E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0D9D36-0CE2-49F3-AD4F-B23CD722EB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AEE7D-A372-4130-8813-A95A2722269D}" type="datetimeFigureOut">
              <a:rPr lang="en-AE" smtClean="0"/>
              <a:t>25/01/2022</a:t>
            </a:fld>
            <a:endParaRPr lang="en-AE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7E642C7-BB34-433A-8427-02F0B2FB47E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E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E35A0-507B-458E-B844-ADD1E06F2B7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F23839-946B-48AB-B83B-014EF7110468}" type="slidenum">
              <a:rPr lang="en-AE" smtClean="0"/>
              <a:t>‹#›</a:t>
            </a:fld>
            <a:endParaRPr lang="en-AE"/>
          </a:p>
        </p:txBody>
      </p:sp>
    </p:spTree>
    <p:extLst>
      <p:ext uri="{BB962C8B-B14F-4D97-AF65-F5344CB8AC3E}">
        <p14:creationId xmlns:p14="http://schemas.microsoft.com/office/powerpoint/2010/main" val="2754065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  <p:sldLayoutId id="2147483747" r:id="rId12"/>
    <p:sldLayoutId id="214748374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4CE826-B9C2-47D6-BC39-39E50FDBF0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ar-EG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B9736F-72E2-4883-A2DA-DB4FBFF266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ar-EG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BAA843-6A2C-46FB-AD53-ACA821AD22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A01498C-40FF-4B7F-891B-F2095C26FE94}" type="datetimeFigureOut">
              <a:rPr lang="ar-EG" smtClean="0"/>
              <a:t>22/06/1443</a:t>
            </a:fld>
            <a:endParaRPr lang="ar-EG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E827A3-6FB1-4C19-ABBB-75B66FAEE2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ar-EG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6ACF29-4F00-4A95-9486-8D4CF482EF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BE1626-BA79-44BA-A41E-30A31DC1904E}" type="slidenum">
              <a:rPr lang="ar-EG" smtClean="0"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4963745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</p:sldLayoutIdLst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ar-EG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4.png"/><Relationship Id="rId7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5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13" Type="http://schemas.openxmlformats.org/officeDocument/2006/relationships/image" Target="../media/image56.png"/><Relationship Id="rId3" Type="http://schemas.openxmlformats.org/officeDocument/2006/relationships/hyperlink" Target="https://www.google.com/url?sa=i&amp;url=http://www.i2clipart.com/clipart-bananas-b92b&amp;psig=AOvVaw1K979PbqHwJb8F5utxcqP9&amp;ust=1611780634311000&amp;source=images&amp;cd=vfe&amp;ved=0CAIQjRxqFwoTCNjq4fK8uu4CFQAAAAAdAAAAABAD" TargetMode="External"/><Relationship Id="rId7" Type="http://schemas.openxmlformats.org/officeDocument/2006/relationships/image" Target="../media/image53.png"/><Relationship Id="rId12" Type="http://schemas.microsoft.com/office/2007/relationships/hdphoto" Target="../media/hdphoto12.wdp"/><Relationship Id="rId2" Type="http://schemas.openxmlformats.org/officeDocument/2006/relationships/image" Target="../media/image50.gif"/><Relationship Id="rId1" Type="http://schemas.openxmlformats.org/officeDocument/2006/relationships/slideLayout" Target="../slideLayouts/slideLayout24.xml"/><Relationship Id="rId6" Type="http://schemas.microsoft.com/office/2007/relationships/hdphoto" Target="../media/hdphoto9.wdp"/><Relationship Id="rId11" Type="http://schemas.openxmlformats.org/officeDocument/2006/relationships/image" Target="../media/image55.png"/><Relationship Id="rId5" Type="http://schemas.openxmlformats.org/officeDocument/2006/relationships/image" Target="../media/image52.png"/><Relationship Id="rId10" Type="http://schemas.microsoft.com/office/2007/relationships/hdphoto" Target="../media/hdphoto11.wdp"/><Relationship Id="rId4" Type="http://schemas.openxmlformats.org/officeDocument/2006/relationships/image" Target="../media/image51.png"/><Relationship Id="rId9" Type="http://schemas.openxmlformats.org/officeDocument/2006/relationships/image" Target="../media/image54.png"/><Relationship Id="rId14" Type="http://schemas.microsoft.com/office/2007/relationships/hdphoto" Target="../media/hdphoto13.wdp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gif"/><Relationship Id="rId1" Type="http://schemas.openxmlformats.org/officeDocument/2006/relationships/slideLayout" Target="../slideLayouts/slideLayout6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gi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9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gif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23.xml"/><Relationship Id="rId4" Type="http://schemas.openxmlformats.org/officeDocument/2006/relationships/image" Target="../media/image6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8.gif"/><Relationship Id="rId4" Type="http://schemas.openxmlformats.org/officeDocument/2006/relationships/image" Target="../media/image67.png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72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71.png"/><Relationship Id="rId5" Type="http://schemas.openxmlformats.org/officeDocument/2006/relationships/image" Target="../media/image70.jpg"/><Relationship Id="rId4" Type="http://schemas.openxmlformats.org/officeDocument/2006/relationships/image" Target="../media/image69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4" Type="http://schemas.microsoft.com/office/2007/relationships/hdphoto" Target="../media/hdphoto1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3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7.wdp"/><Relationship Id="rId3" Type="http://schemas.openxmlformats.org/officeDocument/2006/relationships/image" Target="../media/image74.png"/><Relationship Id="rId7" Type="http://schemas.openxmlformats.org/officeDocument/2006/relationships/image" Target="../media/image7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5.png"/><Relationship Id="rId5" Type="http://schemas.openxmlformats.org/officeDocument/2006/relationships/hyperlink" Target="https://www.google.com/url?sa=i&amp;url=http://ar.gofreedownload.net/free-vector/vector-cartoon/chicken-icons-colored-cartoon-design-320568/&amp;psig=AOvVaw19VA_giLQS5UD4-xaC-hBz&amp;ust=1611793830822000&amp;source=images&amp;cd=vfe&amp;ved=0CAIQjRxqFwoTCJiL6Ifuuu4CFQAAAAAdAAAAABAD" TargetMode="External"/><Relationship Id="rId4" Type="http://schemas.microsoft.com/office/2007/relationships/hdphoto" Target="../media/hdphoto16.wdp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0.png"/><Relationship Id="rId18" Type="http://schemas.openxmlformats.org/officeDocument/2006/relationships/image" Target="../media/image82.png"/><Relationship Id="rId26" Type="http://schemas.openxmlformats.org/officeDocument/2006/relationships/image" Target="../media/image86.png"/><Relationship Id="rId3" Type="http://schemas.openxmlformats.org/officeDocument/2006/relationships/audio" Target="NULL" TargetMode="External"/><Relationship Id="rId21" Type="http://schemas.microsoft.com/office/2007/relationships/hdphoto" Target="../media/hdphoto22.wdp"/><Relationship Id="rId34" Type="http://schemas.openxmlformats.org/officeDocument/2006/relationships/image" Target="../media/image90.png"/><Relationship Id="rId7" Type="http://schemas.openxmlformats.org/officeDocument/2006/relationships/slideLayout" Target="../slideLayouts/slideLayout14.xml"/><Relationship Id="rId12" Type="http://schemas.microsoft.com/office/2007/relationships/hdphoto" Target="../media/hdphoto19.wdp"/><Relationship Id="rId17" Type="http://schemas.openxmlformats.org/officeDocument/2006/relationships/image" Target="../media/image81.jpeg"/><Relationship Id="rId25" Type="http://schemas.microsoft.com/office/2007/relationships/hdphoto" Target="../media/hdphoto24.wdp"/><Relationship Id="rId33" Type="http://schemas.openxmlformats.org/officeDocument/2006/relationships/image" Target="../media/image71.png"/><Relationship Id="rId2" Type="http://schemas.microsoft.com/office/2007/relationships/media" Target="../media/media3.mp4"/><Relationship Id="rId16" Type="http://schemas.microsoft.com/office/2007/relationships/hdphoto" Target="../media/hdphoto8.wdp"/><Relationship Id="rId20" Type="http://schemas.openxmlformats.org/officeDocument/2006/relationships/image" Target="../media/image83.png"/><Relationship Id="rId29" Type="http://schemas.microsoft.com/office/2007/relationships/hdphoto" Target="../media/hdphoto26.wdp"/><Relationship Id="rId1" Type="http://schemas.openxmlformats.org/officeDocument/2006/relationships/video" Target="NULL" TargetMode="External"/><Relationship Id="rId6" Type="http://schemas.microsoft.com/office/2007/relationships/media" Target="../media/media6.mp4"/><Relationship Id="rId11" Type="http://schemas.openxmlformats.org/officeDocument/2006/relationships/image" Target="../media/image79.png"/><Relationship Id="rId24" Type="http://schemas.openxmlformats.org/officeDocument/2006/relationships/image" Target="../media/image85.png"/><Relationship Id="rId32" Type="http://schemas.openxmlformats.org/officeDocument/2006/relationships/image" Target="../media/image89.png"/><Relationship Id="rId5" Type="http://schemas.microsoft.com/office/2007/relationships/media" Target="../media/media5.mp4"/><Relationship Id="rId15" Type="http://schemas.openxmlformats.org/officeDocument/2006/relationships/image" Target="../media/image49.png"/><Relationship Id="rId23" Type="http://schemas.microsoft.com/office/2007/relationships/hdphoto" Target="../media/hdphoto23.wdp"/><Relationship Id="rId28" Type="http://schemas.openxmlformats.org/officeDocument/2006/relationships/image" Target="../media/image87.png"/><Relationship Id="rId36" Type="http://schemas.openxmlformats.org/officeDocument/2006/relationships/image" Target="../media/image92.png"/><Relationship Id="rId10" Type="http://schemas.microsoft.com/office/2007/relationships/hdphoto" Target="../media/hdphoto18.wdp"/><Relationship Id="rId19" Type="http://schemas.microsoft.com/office/2007/relationships/hdphoto" Target="../media/hdphoto21.wdp"/><Relationship Id="rId31" Type="http://schemas.microsoft.com/office/2007/relationships/hdphoto" Target="../media/hdphoto27.wdp"/><Relationship Id="rId4" Type="http://schemas.microsoft.com/office/2007/relationships/media" Target="../media/media4.mp3"/><Relationship Id="rId9" Type="http://schemas.openxmlformats.org/officeDocument/2006/relationships/image" Target="../media/image78.png"/><Relationship Id="rId14" Type="http://schemas.microsoft.com/office/2007/relationships/hdphoto" Target="../media/hdphoto20.wdp"/><Relationship Id="rId22" Type="http://schemas.openxmlformats.org/officeDocument/2006/relationships/image" Target="../media/image84.png"/><Relationship Id="rId27" Type="http://schemas.microsoft.com/office/2007/relationships/hdphoto" Target="../media/hdphoto25.wdp"/><Relationship Id="rId30" Type="http://schemas.openxmlformats.org/officeDocument/2006/relationships/image" Target="../media/image88.png"/><Relationship Id="rId35" Type="http://schemas.openxmlformats.org/officeDocument/2006/relationships/image" Target="../media/image91.png"/><Relationship Id="rId8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94.png"/><Relationship Id="rId4" Type="http://schemas.microsoft.com/office/2007/relationships/hdphoto" Target="../media/hdphoto28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6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97.png"/><Relationship Id="rId7" Type="http://schemas.openxmlformats.org/officeDocument/2006/relationships/hyperlink" Target="https://www.google.ae/url?sa=i&amp;rct=j&amp;q=&amp;esrc=s&amp;source=images&amp;cd=&amp;cad=rja&amp;uact=8&amp;ved=2ahUKEwjBiuK7yoDgAhUKtRoKHQ4WB6kQjRx6BAgBEAU&amp;url=https://www.youtube.com/watch?v%3DXjs1W11ZVX0&amp;psig=AOvVaw2HLpuSilza61Zcpj5StQlg&amp;ust=1548218752867149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8.jpeg"/><Relationship Id="rId5" Type="http://schemas.openxmlformats.org/officeDocument/2006/relationships/hyperlink" Target="http://www.google.ae/url?sa=i&amp;rct=j&amp;q=&amp;esrc=s&amp;source=images&amp;cd=&amp;cad=rja&amp;uact=8&amp;ved=2ahUKEwj5zb3NyoDgAhVS-YUKHTx1Cb0QjRx6BAgBEAU&amp;url=http://green-studies.com/%D9%85%D8%B4%D8%A7%D8%B1%D9%8A%D8%B9-%D8%A5%D9%86%D8%AA%D8%A7%D8%AC-%D8%A7%D9%84%D8%A3%D8%B9%D9%84%D8%A7%D9%81-%D8%A7%D9%84%D8%B9%D8%B6%D9%88%D9%8A%D8%A9-%D9%88%D8%AD%D8%A7%D9%88%D9%8A%D8%A7%D8%AA/&amp;psig=AOvVaw2HLpuSilza61Zcpj5StQlg&amp;ust=1548218752867149" TargetMode="External"/><Relationship Id="rId4" Type="http://schemas.microsoft.com/office/2007/relationships/hdphoto" Target="../media/hdphoto29.wdp"/><Relationship Id="rId9" Type="http://schemas.openxmlformats.org/officeDocument/2006/relationships/image" Target="../media/image10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ae/url?sa=i&amp;rct=j&amp;q=&amp;esrc=s&amp;source=images&amp;cd=&amp;ved=2ahUKEwigrbKIy4DgAhVjyoUKHds-B_sQjRx6BAgBEAU&amp;url=http://www.google.ae/url?sa%3Di%26rct%3Dj%26q%3D%26esrc%3Ds%26source%3Dimages%26cd%3D%26ved%3D2ahUKEwi6ya_0yoDgAhVDWxoKHQyXABMQjRx6BAgBEAU%26url%3Dhttp://www.mebusiness.ae/ar/news/life/24694%26psig%3DAOvVaw2LnwHlzm3iLZLGXR3Iq_EP%26ust%3D1548218864650562&amp;psig=AOvVaw2LnwHlzm3iLZLGXR3Iq_EP&amp;ust=1548218864650562" TargetMode="External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3.png"/><Relationship Id="rId5" Type="http://schemas.openxmlformats.org/officeDocument/2006/relationships/image" Target="../media/image102.jpg"/><Relationship Id="rId4" Type="http://schemas.openxmlformats.org/officeDocument/2006/relationships/image" Target="../media/image101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3" Type="http://schemas.openxmlformats.org/officeDocument/2006/relationships/image" Target="../media/image104.png"/><Relationship Id="rId7" Type="http://schemas.openxmlformats.org/officeDocument/2006/relationships/image" Target="../media/image107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6.png"/><Relationship Id="rId5" Type="http://schemas.openxmlformats.org/officeDocument/2006/relationships/image" Target="../media/image105.png"/><Relationship Id="rId4" Type="http://schemas.microsoft.com/office/2007/relationships/hdphoto" Target="../media/hdphoto30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7" Type="http://schemas.openxmlformats.org/officeDocument/2006/relationships/image" Target="../media/image68.gif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32.wdp"/><Relationship Id="rId5" Type="http://schemas.openxmlformats.org/officeDocument/2006/relationships/image" Target="../media/image111.png"/><Relationship Id="rId4" Type="http://schemas.microsoft.com/office/2007/relationships/hdphoto" Target="../media/hdphoto31.wdp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g"/><Relationship Id="rId3" Type="http://schemas.openxmlformats.org/officeDocument/2006/relationships/image" Target="../media/image85.png"/><Relationship Id="rId7" Type="http://schemas.openxmlformats.org/officeDocument/2006/relationships/audio" Target="../media/audio3.wav"/><Relationship Id="rId12" Type="http://schemas.microsoft.com/office/2007/relationships/hdphoto" Target="../media/hdphoto13.wdp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33.wdp"/><Relationship Id="rId11" Type="http://schemas.openxmlformats.org/officeDocument/2006/relationships/image" Target="../media/image56.png"/><Relationship Id="rId5" Type="http://schemas.openxmlformats.org/officeDocument/2006/relationships/image" Target="../media/image112.png"/><Relationship Id="rId10" Type="http://schemas.openxmlformats.org/officeDocument/2006/relationships/image" Target="../media/image114.jpg"/><Relationship Id="rId4" Type="http://schemas.microsoft.com/office/2007/relationships/hdphoto" Target="../media/hdphoto24.wdp"/><Relationship Id="rId9" Type="http://schemas.openxmlformats.org/officeDocument/2006/relationships/audio" Target="../media/audio4.wav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jp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8.xml"/><Relationship Id="rId5" Type="http://schemas.microsoft.com/office/2007/relationships/hdphoto" Target="../media/hdphoto34.wdp"/><Relationship Id="rId4" Type="http://schemas.openxmlformats.org/officeDocument/2006/relationships/image" Target="../media/image1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gif"/><Relationship Id="rId13" Type="http://schemas.openxmlformats.org/officeDocument/2006/relationships/image" Target="../media/image21.png"/><Relationship Id="rId3" Type="http://schemas.openxmlformats.org/officeDocument/2006/relationships/image" Target="../media/image12.png"/><Relationship Id="rId7" Type="http://schemas.openxmlformats.org/officeDocument/2006/relationships/hyperlink" Target="https://pixabay.com/en/bookshelves-rack-shelves-160438/" TargetMode="External"/><Relationship Id="rId12" Type="http://schemas.openxmlformats.org/officeDocument/2006/relationships/image" Target="../media/image20.jpeg"/><Relationship Id="rId17" Type="http://schemas.openxmlformats.org/officeDocument/2006/relationships/image" Target="../media/image25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4.png"/><Relationship Id="rId1" Type="http://schemas.openxmlformats.org/officeDocument/2006/relationships/slideLayout" Target="../slideLayouts/slideLayout93.xml"/><Relationship Id="rId6" Type="http://schemas.openxmlformats.org/officeDocument/2006/relationships/image" Target="../media/image15.png"/><Relationship Id="rId11" Type="http://schemas.openxmlformats.org/officeDocument/2006/relationships/image" Target="../media/image19.gif"/><Relationship Id="rId5" Type="http://schemas.openxmlformats.org/officeDocument/2006/relationships/image" Target="../media/image14.png"/><Relationship Id="rId15" Type="http://schemas.openxmlformats.org/officeDocument/2006/relationships/image" Target="../media/image23.png"/><Relationship Id="rId10" Type="http://schemas.openxmlformats.org/officeDocument/2006/relationships/image" Target="../media/image18.png"/><Relationship Id="rId4" Type="http://schemas.openxmlformats.org/officeDocument/2006/relationships/image" Target="../media/image13.png"/><Relationship Id="rId9" Type="http://schemas.openxmlformats.org/officeDocument/2006/relationships/image" Target="../media/image17.png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9.xml"/><Relationship Id="rId4" Type="http://schemas.openxmlformats.org/officeDocument/2006/relationships/image" Target="../media/image11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5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5.xml"/><Relationship Id="rId4" Type="http://schemas.openxmlformats.org/officeDocument/2006/relationships/image" Target="../media/image122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hyperlink" Target="https://www.google.ae/url?sa=i&amp;url=https://twitter.com/amna_alhammadii/status/1239501656942927872/photo/1&amp;psig=AOvVaw1y7esiPMP7hX6_9DBJffcI&amp;ust=1584950067104000&amp;source=images&amp;cd=vfe&amp;ved=0CAIQjRxqFwoTCPjJ0aPNregCFQAAAAAdAAAAABAD" TargetMode="External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10" Type="http://schemas.microsoft.com/office/2007/relationships/hdphoto" Target="../media/hdphoto4.wdp"/><Relationship Id="rId4" Type="http://schemas.openxmlformats.org/officeDocument/2006/relationships/image" Target="../media/image29.jpeg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microsoft.com/office/2007/relationships/hdphoto" Target="../media/hdphoto7.wdp"/><Relationship Id="rId3" Type="http://schemas.openxmlformats.org/officeDocument/2006/relationships/image" Target="../media/image35.png"/><Relationship Id="rId7" Type="http://schemas.openxmlformats.org/officeDocument/2006/relationships/image" Target="../media/image37.jpeg"/><Relationship Id="rId12" Type="http://schemas.openxmlformats.org/officeDocument/2006/relationships/image" Target="../media/image42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5.xml"/><Relationship Id="rId6" Type="http://schemas.microsoft.com/office/2007/relationships/hdphoto" Target="../media/hdphoto6.wdp"/><Relationship Id="rId11" Type="http://schemas.openxmlformats.org/officeDocument/2006/relationships/image" Target="../media/image41.jpeg"/><Relationship Id="rId5" Type="http://schemas.openxmlformats.org/officeDocument/2006/relationships/image" Target="../media/image36.png"/><Relationship Id="rId10" Type="http://schemas.openxmlformats.org/officeDocument/2006/relationships/image" Target="../media/image40.jpeg"/><Relationship Id="rId4" Type="http://schemas.microsoft.com/office/2007/relationships/hdphoto" Target="../media/hdphoto5.wdp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4.xml"/><Relationship Id="rId4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gi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7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8.xml"/><Relationship Id="rId6" Type="http://schemas.microsoft.com/office/2007/relationships/hdphoto" Target="../media/hdphoto8.wdp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D6A614-838B-4DD9-A7B6-69032CD52C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7704BE8-BE1F-41A7-8BE8-F722310CCD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67" b="98864" l="2167" r="96167">
                        <a14:foregroundMark x1="42667" y1="97727" x2="45667" y2="79924"/>
                        <a14:foregroundMark x1="51500" y1="77462" x2="52833" y2="98864"/>
                        <a14:foregroundMark x1="54500" y1="59280" x2="57000" y2="59848"/>
                        <a14:foregroundMark x1="57000" y1="59848" x2="78833" y2="9280"/>
                        <a14:foregroundMark x1="98000" y1="3409" x2="96000" y2="45644"/>
                        <a14:foregroundMark x1="96000" y1="45644" x2="93000" y2="56439"/>
                        <a14:foregroundMark x1="93000" y1="56439" x2="81667" y2="56250"/>
                        <a14:foregroundMark x1="81667" y1="56250" x2="69500" y2="44697"/>
                        <a14:foregroundMark x1="69500" y1="44697" x2="44667" y2="36932"/>
                        <a14:foregroundMark x1="95667" y1="4545" x2="79667" y2="44697"/>
                        <a14:foregroundMark x1="79667" y1="44697" x2="70833" y2="47348"/>
                        <a14:foregroundMark x1="70833" y1="47348" x2="35500" y2="38636"/>
                        <a14:foregroundMark x1="35500" y1="38636" x2="42500" y2="26326"/>
                        <a14:foregroundMark x1="42500" y1="26326" x2="55167" y2="18561"/>
                        <a14:foregroundMark x1="55167" y1="18561" x2="71833" y2="18561"/>
                        <a14:foregroundMark x1="71833" y1="18561" x2="85167" y2="23864"/>
                        <a14:foregroundMark x1="85167" y1="23864" x2="91333" y2="32955"/>
                        <a14:foregroundMark x1="91333" y1="32955" x2="83333" y2="38447"/>
                        <a14:foregroundMark x1="83333" y1="38447" x2="35000" y2="43182"/>
                        <a14:foregroundMark x1="35000" y1="43182" x2="35667" y2="25758"/>
                        <a14:foregroundMark x1="35667" y1="25758" x2="51333" y2="20455"/>
                        <a14:foregroundMark x1="51333" y1="20455" x2="66833" y2="21402"/>
                        <a14:foregroundMark x1="66833" y1="21402" x2="76333" y2="26326"/>
                        <a14:foregroundMark x1="76333" y1="26326" x2="80000" y2="38258"/>
                        <a14:foregroundMark x1="80000" y1="38258" x2="75333" y2="47538"/>
                        <a14:foregroundMark x1="75333" y1="47538" x2="62333" y2="55871"/>
                        <a14:foregroundMark x1="62333" y1="55871" x2="48500" y2="57386"/>
                        <a14:foregroundMark x1="48500" y1="57386" x2="38000" y2="54735"/>
                        <a14:foregroundMark x1="38000" y1="54735" x2="30333" y2="39015"/>
                        <a14:foregroundMark x1="30333" y1="39015" x2="31167" y2="26705"/>
                        <a14:foregroundMark x1="31167" y1="26705" x2="40667" y2="20455"/>
                        <a14:foregroundMark x1="40667" y1="20455" x2="55333" y2="20833"/>
                        <a14:foregroundMark x1="55333" y1="20833" x2="69333" y2="26705"/>
                        <a14:foregroundMark x1="69333" y1="26705" x2="77667" y2="34470"/>
                        <a14:foregroundMark x1="77667" y1="34470" x2="62333" y2="47159"/>
                        <a14:foregroundMark x1="62333" y1="47159" x2="46833" y2="50000"/>
                        <a14:foregroundMark x1="46833" y1="50000" x2="37500" y2="48106"/>
                        <a14:foregroundMark x1="37500" y1="48106" x2="33000" y2="37689"/>
                        <a14:foregroundMark x1="33000" y1="37689" x2="35833" y2="28409"/>
                        <a14:foregroundMark x1="35833" y1="28409" x2="53667" y2="23106"/>
                        <a14:foregroundMark x1="53667" y1="23106" x2="67167" y2="26326"/>
                        <a14:foregroundMark x1="67167" y1="26326" x2="74833" y2="38826"/>
                        <a14:foregroundMark x1="74833" y1="38826" x2="67000" y2="43182"/>
                        <a14:foregroundMark x1="67000" y1="43182" x2="51667" y2="44508"/>
                        <a14:foregroundMark x1="51667" y1="44508" x2="43833" y2="38447"/>
                        <a14:foregroundMark x1="43833" y1="38447" x2="45667" y2="32765"/>
                        <a14:foregroundMark x1="69000" y1="61364" x2="20000" y2="57008"/>
                        <a14:foregroundMark x1="20000" y1="57008" x2="14000" y2="46212"/>
                        <a14:foregroundMark x1="14000" y1="46212" x2="12167" y2="32576"/>
                        <a14:foregroundMark x1="12167" y1="32576" x2="15333" y2="15530"/>
                        <a14:foregroundMark x1="15333" y1="15530" x2="8833" y2="59280"/>
                        <a14:foregroundMark x1="2333" y1="68182" x2="4333" y2="15720"/>
                        <a14:foregroundMark x1="3500" y1="20644" x2="5500" y2="11364"/>
                        <a14:foregroundMark x1="5500" y1="11364" x2="11667" y2="4735"/>
                        <a14:foregroundMark x1="11667" y1="4735" x2="61833" y2="22348"/>
                        <a14:foregroundMark x1="98667" y1="72159" x2="96167" y2="28220"/>
                        <a14:foregroundMark x1="96167" y1="28220" x2="96167" y2="28220"/>
                        <a14:foregroundMark x1="56833" y1="88068" x2="45333" y2="8825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66657" y="1511792"/>
            <a:ext cx="6301841" cy="534620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000F60-7BA9-4AF1-A47A-3E9519B41B1E}"/>
              </a:ext>
            </a:extLst>
          </p:cNvPr>
          <p:cNvSpPr txBox="1"/>
          <p:nvPr/>
        </p:nvSpPr>
        <p:spPr>
          <a:xfrm>
            <a:off x="4340707" y="1776835"/>
            <a:ext cx="7553739" cy="41242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7DF9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اليوم : 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الثلاثاء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السعيد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DF9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التاريخ:</a:t>
            </a:r>
            <a:r>
              <a:rPr kumimoji="0" lang="ar-DZ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2</a:t>
            </a:r>
            <a:r>
              <a:rPr kumimoji="0" lang="ar-AE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5</a:t>
            </a:r>
            <a:r>
              <a:rPr kumimoji="0" lang="ar-DZ" sz="4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/1/2022</a:t>
            </a: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7DF9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الحصة :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 الأولى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srgbClr val="F7DF9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صفي الرائع: </a:t>
            </a: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الثاني الأساسي</a:t>
            </a:r>
          </a:p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F7DF94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المادة :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Calibri" panose="020F0502020204030204" pitchFamily="34" charset="0"/>
              </a:rPr>
              <a:t>الدراسات الإجتماعية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8" name="Picture 7" descr="A close up of a flag&#10;&#10;Description automatically generated">
            <a:extLst>
              <a:ext uri="{FF2B5EF4-FFF2-40B4-BE49-F238E27FC236}">
                <a16:creationId xmlns:a16="http://schemas.microsoft.com/office/drawing/2014/main" id="{03B30A05-9112-4B49-9701-1B04BCD32F8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706" b="91765" l="10000" r="96400">
                        <a14:foregroundMark x1="13600" y1="8941" x2="13600" y2="8941"/>
                        <a14:foregroundMark x1="13467" y1="91765" x2="21867" y2="84706"/>
                        <a14:foregroundMark x1="22000" y1="84235" x2="24800" y2="77882"/>
                        <a14:foregroundMark x1="27733" y1="75059" x2="27733" y2="75059"/>
                        <a14:foregroundMark x1="22133" y1="67529" x2="22133" y2="67529"/>
                        <a14:foregroundMark x1="32800" y1="88941" x2="32800" y2="88941"/>
                        <a14:foregroundMark x1="36267" y1="83765" x2="36267" y2="83765"/>
                        <a14:foregroundMark x1="35733" y1="78353" x2="35733" y2="78353"/>
                        <a14:foregroundMark x1="35333" y1="81176" x2="35333" y2="81176"/>
                        <a14:foregroundMark x1="43467" y1="71294" x2="43467" y2="71294"/>
                        <a14:foregroundMark x1="43200" y1="81412" x2="43200" y2="81412"/>
                        <a14:foregroundMark x1="45333" y1="82118" x2="45333" y2="82118"/>
                        <a14:foregroundMark x1="46133" y1="89412" x2="46133" y2="89412"/>
                        <a14:foregroundMark x1="56533" y1="88941" x2="56533" y2="88941"/>
                        <a14:foregroundMark x1="58533" y1="85412" x2="58533" y2="85412"/>
                        <a14:foregroundMark x1="65600" y1="85882" x2="65600" y2="85882"/>
                        <a14:foregroundMark x1="70000" y1="80235" x2="70000" y2="80235"/>
                        <a14:foregroundMark x1="70400" y1="80235" x2="71333" y2="76941"/>
                        <a14:foregroundMark x1="66533" y1="84235" x2="66267" y2="81176"/>
                        <a14:foregroundMark x1="63600" y1="88471" x2="60533" y2="88471"/>
                        <a14:foregroundMark x1="77467" y1="87294" x2="77467" y2="87294"/>
                        <a14:foregroundMark x1="81333" y1="83529" x2="81333" y2="83529"/>
                        <a14:foregroundMark x1="81333" y1="83529" x2="81333" y2="83529"/>
                        <a14:foregroundMark x1="94400" y1="73882" x2="93733" y2="61882"/>
                        <a14:foregroundMark x1="93733" y1="61882" x2="92267" y2="55765"/>
                        <a14:foregroundMark x1="92133" y1="56706" x2="88267" y2="68471"/>
                        <a14:foregroundMark x1="87600" y1="75059" x2="85067" y2="82588"/>
                        <a14:foregroundMark x1="85067" y1="82588" x2="91200" y2="81412"/>
                        <a14:foregroundMark x1="96000" y1="78588" x2="96400" y2="78588"/>
                        <a14:foregroundMark x1="95067" y1="79294" x2="95067" y2="79294"/>
                        <a14:foregroundMark x1="93600" y1="59529" x2="93600" y2="59529"/>
                        <a14:foregroundMark x1="88933" y1="51059" x2="81867" y2="45412"/>
                        <a14:foregroundMark x1="81867" y1="45412" x2="88267" y2="51765"/>
                        <a14:foregroundMark x1="88267" y1="51765" x2="92133" y2="59529"/>
                        <a14:foregroundMark x1="88933" y1="39294" x2="82667" y2="33412"/>
                        <a14:foregroundMark x1="82667" y1="33412" x2="81200" y2="32706"/>
                        <a14:foregroundMark x1="81200" y1="36706" x2="72400" y2="42118"/>
                        <a14:foregroundMark x1="72400" y1="42118" x2="53333" y2="44941"/>
                        <a14:foregroundMark x1="53333" y1="44941" x2="39067" y2="45882"/>
                        <a14:foregroundMark x1="84267" y1="71765" x2="84267" y2="71765"/>
                        <a14:backgroundMark x1="30933" y1="84235" x2="30933" y2="84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346" y="262483"/>
            <a:ext cx="1610383" cy="113003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74228EA-0349-4B79-92B9-6ACD801A15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2384" y="241956"/>
            <a:ext cx="1610383" cy="10278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D1D26B-6BBE-444D-BF20-AD6DBC3E51A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15" t="27779" r="29864" b="27179"/>
          <a:stretch/>
        </p:blipFill>
        <p:spPr>
          <a:xfrm>
            <a:off x="9952473" y="109434"/>
            <a:ext cx="1209822" cy="1210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59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EA7BF826-A90F-43C9-B323-D52CFB0602C5}"/>
              </a:ext>
            </a:extLst>
          </p:cNvPr>
          <p:cNvSpPr txBox="1"/>
          <p:nvPr/>
        </p:nvSpPr>
        <p:spPr>
          <a:xfrm>
            <a:off x="334618" y="170794"/>
            <a:ext cx="7190444" cy="120032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600" b="1" dirty="0">
                <a:solidFill>
                  <a:srgbClr val="7030A0"/>
                </a:solidFill>
                <a:latin typeface="Calibri" panose="020F0502020204030204"/>
                <a:cs typeface="Arial" panose="020B0604020202020204" pitchFamily="34" charset="0"/>
              </a:rPr>
              <a:t>هيا يا بطل ساعدني في البحث عن الفواكه وضعها في السلة 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4" name="مستطيل مستدير الزوايا 3"/>
          <p:cNvSpPr/>
          <p:nvPr/>
        </p:nvSpPr>
        <p:spPr>
          <a:xfrm>
            <a:off x="5743910" y="2020597"/>
            <a:ext cx="6288258" cy="4883743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AutoShape 6" descr="SVG &gt; عربة التسوق التسوق رجل - صورة SVG &amp; أيقونة. | SVG Silh"/>
          <p:cNvSpPr>
            <a:spLocks noChangeAspect="1" noChangeArrowheads="1"/>
          </p:cNvSpPr>
          <p:nvPr/>
        </p:nvSpPr>
        <p:spPr bwMode="auto">
          <a:xfrm>
            <a:off x="1831975" y="79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AutoShape 8" descr="SVG &gt; عربة التسوق التسوق رجل - صورة SVG &amp; أيقونة. | SVG Silh"/>
          <p:cNvSpPr>
            <a:spLocks noChangeAspect="1" noChangeArrowheads="1"/>
          </p:cNvSpPr>
          <p:nvPr/>
        </p:nvSpPr>
        <p:spPr bwMode="auto">
          <a:xfrm>
            <a:off x="1984375" y="160338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مربع نص 10"/>
          <p:cNvSpPr txBox="1"/>
          <p:nvPr/>
        </p:nvSpPr>
        <p:spPr>
          <a:xfrm>
            <a:off x="6914771" y="130507"/>
            <a:ext cx="597666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1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Sakkal Majalla" pitchFamily="2" charset="-78"/>
                <a:ea typeface="+mn-ea"/>
                <a:cs typeface="Sakkal Majalla" pitchFamily="2" charset="-78"/>
              </a:rPr>
              <a:t>استراتيجية سلة المشتريات</a:t>
            </a:r>
            <a:endParaRPr kumimoji="0" lang="en-US" sz="4400" b="1" i="1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Sakkal Majalla" pitchFamily="2" charset="-78"/>
              <a:ea typeface="+mn-ea"/>
              <a:cs typeface="Sakkal Majalla" pitchFamily="2" charset="-78"/>
            </a:endParaRPr>
          </a:p>
        </p:txBody>
      </p:sp>
      <p:cxnSp>
        <p:nvCxnSpPr>
          <p:cNvPr id="12" name="رابط مستقيم 11"/>
          <p:cNvCxnSpPr>
            <a:cxnSpLocks/>
          </p:cNvCxnSpPr>
          <p:nvPr/>
        </p:nvCxnSpPr>
        <p:spPr>
          <a:xfrm>
            <a:off x="7525062" y="906315"/>
            <a:ext cx="4543727" cy="0"/>
          </a:xfrm>
          <a:prstGeom prst="line">
            <a:avLst/>
          </a:prstGeom>
          <a:ln w="76200">
            <a:solidFill>
              <a:schemeClr val="accent3">
                <a:lumMod val="60000"/>
                <a:lumOff val="40000"/>
              </a:schemeClr>
            </a:solidFill>
          </a:ln>
          <a:effectLst>
            <a:reflection blurRad="6350" stA="50000" endA="300" endPos="55500" dist="50800" dir="5400000" sy="-100000" algn="bl" rotWithShape="0"/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 descr="A picture containing container&#10;&#10;Description automatically generated">
            <a:extLst>
              <a:ext uri="{FF2B5EF4-FFF2-40B4-BE49-F238E27FC236}">
                <a16:creationId xmlns:a16="http://schemas.microsoft.com/office/drawing/2014/main" id="{D1A6C9AB-DC99-4F5D-A88F-BE580EF07A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4" t="9833" b="7085"/>
          <a:stretch/>
        </p:blipFill>
        <p:spPr>
          <a:xfrm flipH="1">
            <a:off x="1276350" y="2933700"/>
            <a:ext cx="4477978" cy="3924300"/>
          </a:xfrm>
          <a:prstGeom prst="rect">
            <a:avLst/>
          </a:prstGeom>
        </p:spPr>
      </p:pic>
      <p:pic>
        <p:nvPicPr>
          <p:cNvPr id="1028" name="Picture 4" descr="Bananas Clipart | i2Clipart - Royalty Free Public Domain Clipart">
            <a:hlinkClick r:id="rId3"/>
            <a:extLst>
              <a:ext uri="{FF2B5EF4-FFF2-40B4-BE49-F238E27FC236}">
                <a16:creationId xmlns:a16="http://schemas.microsoft.com/office/drawing/2014/main" id="{A7207D2D-FFEA-44CE-B445-6EE577D70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2739" y="4796852"/>
            <a:ext cx="2144637" cy="17841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6D0A53E-BD1C-4D60-8F32-5CB0B3D83D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6977" b="89812" l="10000" r="94767">
                        <a14:foregroundMark x1="52558" y1="10520" x2="59535" y2="6866"/>
                        <a14:foregroundMark x1="59535" y1="6866" x2="67093" y2="6977"/>
                        <a14:foregroundMark x1="67093" y1="6977" x2="81744" y2="14839"/>
                        <a14:foregroundMark x1="90000" y1="23367" x2="94767" y2="17829"/>
                        <a14:foregroundMark x1="94767" y1="17829" x2="81512" y2="12292"/>
                      </a14:backgroundRemoval>
                    </a14:imgEffect>
                  </a14:imgLayer>
                </a14:imgProps>
              </a:ext>
            </a:extLst>
          </a:blip>
          <a:srcRect l="8494" b="13216"/>
          <a:stretch/>
        </p:blipFill>
        <p:spPr>
          <a:xfrm>
            <a:off x="7909972" y="3605964"/>
            <a:ext cx="1836652" cy="1828975"/>
          </a:xfrm>
          <a:prstGeom prst="rect">
            <a:avLst/>
          </a:prstGeom>
        </p:spPr>
      </p:pic>
      <p:pic>
        <p:nvPicPr>
          <p:cNvPr id="14" name="Picture 13" descr="A red apple with a green leaf&#10;&#10;Description automatically generated with medium confidence">
            <a:extLst>
              <a:ext uri="{FF2B5EF4-FFF2-40B4-BE49-F238E27FC236}">
                <a16:creationId xmlns:a16="http://schemas.microsoft.com/office/drawing/2014/main" id="{854733E8-C91A-48BE-B02A-4CFDE296C57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097" b="91452" l="10000" r="90000">
                        <a14:foregroundMark x1="47528" y1="10161" x2="36966" y2="2258"/>
                        <a14:foregroundMark x1="36966" y1="2258" x2="34270" y2="10484"/>
                        <a14:foregroundMark x1="34270" y1="10484" x2="34831" y2="11935"/>
                        <a14:foregroundMark x1="45955" y1="90645" x2="57978" y2="91452"/>
                        <a14:foregroundMark x1="51798" y1="27742" x2="52921" y2="21935"/>
                        <a14:foregroundMark x1="52921" y1="20645" x2="54494" y2="175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065" r="22336" b="5824"/>
          <a:stretch/>
        </p:blipFill>
        <p:spPr>
          <a:xfrm>
            <a:off x="6128095" y="4997637"/>
            <a:ext cx="1573351" cy="1599301"/>
          </a:xfrm>
          <a:prstGeom prst="rect">
            <a:avLst/>
          </a:prstGeom>
        </p:spPr>
      </p:pic>
      <p:pic>
        <p:nvPicPr>
          <p:cNvPr id="21" name="Picture 20" descr="Logo&#10;&#10;Description automatically generated with medium confidence">
            <a:extLst>
              <a:ext uri="{FF2B5EF4-FFF2-40B4-BE49-F238E27FC236}">
                <a16:creationId xmlns:a16="http://schemas.microsoft.com/office/drawing/2014/main" id="{68CF078B-31EC-4B52-BDA8-5F7EE2D38B49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07" t="17888" r="14058" b="21304"/>
          <a:stretch/>
        </p:blipFill>
        <p:spPr>
          <a:xfrm>
            <a:off x="5998090" y="2695976"/>
            <a:ext cx="2211788" cy="1766492"/>
          </a:xfrm>
          <a:prstGeom prst="rect">
            <a:avLst/>
          </a:prstGeom>
        </p:spPr>
      </p:pic>
      <p:pic>
        <p:nvPicPr>
          <p:cNvPr id="24" name="Picture 23" descr="A red tomato on a white background&#10;&#10;Description automatically generated with low confidence">
            <a:extLst>
              <a:ext uri="{FF2B5EF4-FFF2-40B4-BE49-F238E27FC236}">
                <a16:creationId xmlns:a16="http://schemas.microsoft.com/office/drawing/2014/main" id="{565DD432-5EBD-40D7-8693-7B1AC75E5439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667" b="90000" l="10000" r="90000">
                        <a14:foregroundMark x1="48222" y1="22778" x2="44778" y2="6667"/>
                        <a14:foregroundMark x1="36333" y1="76111" x2="45000" y2="86111"/>
                        <a14:foregroundMark x1="45000" y1="86111" x2="49667" y2="88056"/>
                        <a14:foregroundMark x1="49667" y1="88056" x2="54333" y2="86944"/>
                        <a14:foregroundMark x1="54333" y1="86944" x2="60333" y2="68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290" r="32184"/>
          <a:stretch/>
        </p:blipFill>
        <p:spPr>
          <a:xfrm>
            <a:off x="9716835" y="2014229"/>
            <a:ext cx="1657254" cy="1766490"/>
          </a:xfrm>
          <a:prstGeom prst="rect">
            <a:avLst/>
          </a:prstGeom>
        </p:spPr>
      </p:pic>
      <p:pic>
        <p:nvPicPr>
          <p:cNvPr id="27" name="Picture 26" descr="Logo&#10;&#10;Description automatically generated with medium confidence">
            <a:extLst>
              <a:ext uri="{FF2B5EF4-FFF2-40B4-BE49-F238E27FC236}">
                <a16:creationId xmlns:a16="http://schemas.microsoft.com/office/drawing/2014/main" id="{B054684A-EDB3-44EF-9FE9-6A734FF33CC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07" t="17888" r="14058" b="21304"/>
          <a:stretch/>
        </p:blipFill>
        <p:spPr>
          <a:xfrm rot="20592679">
            <a:off x="5612759" y="2273983"/>
            <a:ext cx="2211788" cy="17664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31C2853-0F08-443F-BA9E-54E88B0C13B5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17" b="96477" l="2550" r="25496">
                        <a14:foregroundMark x1="17847" y1="2517" x2="17280" y2="23490"/>
                        <a14:foregroundMark x1="17280" y1="23490" x2="15581" y2="38255"/>
                        <a14:foregroundMark x1="12559" y1="5201" x2="10482" y2="11074"/>
                        <a14:foregroundMark x1="10482" y1="11074" x2="9443" y2="18121"/>
                        <a14:foregroundMark x1="9443" y1="18121" x2="10198" y2="23993"/>
                        <a14:foregroundMark x1="23418" y1="96477" x2="16242" y2="75671"/>
                        <a14:foregroundMark x1="25496" y1="51342" x2="9915" y2="42450"/>
                        <a14:foregroundMark x1="21058" y1="14262" x2="19736" y2="29866"/>
                        <a14:foregroundMark x1="19736" y1="29866" x2="18791" y2="34564"/>
                        <a14:foregroundMark x1="12653" y1="20638" x2="14731" y2="45638"/>
                        <a14:foregroundMark x1="16714" y1="56544" x2="15675" y2="61074"/>
                        <a14:foregroundMark x1="6893" y1="57047" x2="9537" y2="64430"/>
                      </a14:backgroundRemoval>
                    </a14:imgEffect>
                  </a14:imgLayer>
                </a14:imgProps>
              </a:ext>
            </a:extLst>
          </a:blip>
          <a:srcRect r="73202"/>
          <a:stretch/>
        </p:blipFill>
        <p:spPr>
          <a:xfrm>
            <a:off x="-40505" y="1098363"/>
            <a:ext cx="1886176" cy="5805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37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3.7037E-7 L -0.27851 3.7037E-7 C -0.40338 3.7037E-7 -0.55703 -0.03611 -0.55703 -0.06505 L -0.55703 -0.13009 " pathEditMode="relative" rAng="0" ptsTypes="AA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852" y="-65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2.22222E-6 L -0.19961 2.22222E-6 C -0.28893 2.22222E-6 -0.39909 -0.0213 -0.39909 -0.0382 L -0.39909 -0.07639 " pathEditMode="relative" rAng="0" ptsTypes="AAAA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61" y="-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9179 -0.05301 L -0.1043 -0.05301 C -0.19206 -0.05301 -0.3 -0.12685 -0.3 -0.18634 L -0.3 -0.31968 " pathEditMode="relative" rAng="0" ptsTypes="AAAA">
                                      <p:cBhvr>
                                        <p:cTn id="1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96" y="-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64B9302-40E5-4327-8A6C-68AF4B599801}"/>
              </a:ext>
            </a:extLst>
          </p:cNvPr>
          <p:cNvGrpSpPr/>
          <p:nvPr/>
        </p:nvGrpSpPr>
        <p:grpSpPr>
          <a:xfrm>
            <a:off x="10062" y="1588929"/>
            <a:ext cx="12494777" cy="5284897"/>
            <a:chOff x="0" y="1851013"/>
            <a:chExt cx="12532104" cy="4995827"/>
          </a:xfrm>
        </p:grpSpPr>
        <p:grpSp>
          <p:nvGrpSpPr>
            <p:cNvPr id="3" name="Google Shape;1399;p36">
              <a:extLst>
                <a:ext uri="{FF2B5EF4-FFF2-40B4-BE49-F238E27FC236}">
                  <a16:creationId xmlns:a16="http://schemas.microsoft.com/office/drawing/2014/main" id="{3BDE75BC-1E65-4514-A375-9693EDD2D7BF}"/>
                </a:ext>
              </a:extLst>
            </p:cNvPr>
            <p:cNvGrpSpPr/>
            <p:nvPr/>
          </p:nvGrpSpPr>
          <p:grpSpPr>
            <a:xfrm>
              <a:off x="0" y="2345327"/>
              <a:ext cx="12245495" cy="4501513"/>
              <a:chOff x="-19525" y="1919771"/>
              <a:chExt cx="9184121" cy="3376135"/>
            </a:xfrm>
          </p:grpSpPr>
          <p:sp>
            <p:nvSpPr>
              <p:cNvPr id="32" name="Google Shape;1400;p36">
                <a:extLst>
                  <a:ext uri="{FF2B5EF4-FFF2-40B4-BE49-F238E27FC236}">
                    <a16:creationId xmlns:a16="http://schemas.microsoft.com/office/drawing/2014/main" id="{DD085357-61D0-4FD8-A4AB-68A0CBDC3FDA}"/>
                  </a:ext>
                </a:extLst>
              </p:cNvPr>
              <p:cNvSpPr/>
              <p:nvPr/>
            </p:nvSpPr>
            <p:spPr>
              <a:xfrm>
                <a:off x="-7696" y="2175268"/>
                <a:ext cx="9160463" cy="3120638"/>
              </a:xfrm>
              <a:custGeom>
                <a:avLst/>
                <a:gdLst/>
                <a:ahLst/>
                <a:cxnLst/>
                <a:rect l="l" t="t" r="r" b="b"/>
                <a:pathLst>
                  <a:path w="285751" h="97126" extrusionOk="0">
                    <a:moveTo>
                      <a:pt x="168518" y="0"/>
                    </a:moveTo>
                    <a:cubicBezTo>
                      <a:pt x="166008" y="0"/>
                      <a:pt x="163563" y="723"/>
                      <a:pt x="161438" y="2125"/>
                    </a:cubicBezTo>
                    <a:cubicBezTo>
                      <a:pt x="157997" y="4387"/>
                      <a:pt x="155425" y="8352"/>
                      <a:pt x="153996" y="13591"/>
                    </a:cubicBezTo>
                    <a:cubicBezTo>
                      <a:pt x="152937" y="17508"/>
                      <a:pt x="153425" y="21937"/>
                      <a:pt x="153937" y="26628"/>
                    </a:cubicBezTo>
                    <a:cubicBezTo>
                      <a:pt x="154449" y="31260"/>
                      <a:pt x="154973" y="36046"/>
                      <a:pt x="153961" y="40630"/>
                    </a:cubicBezTo>
                    <a:cubicBezTo>
                      <a:pt x="152746" y="46202"/>
                      <a:pt x="149508" y="50429"/>
                      <a:pt x="144078" y="53548"/>
                    </a:cubicBezTo>
                    <a:cubicBezTo>
                      <a:pt x="141165" y="55222"/>
                      <a:pt x="138091" y="56063"/>
                      <a:pt x="135044" y="56063"/>
                    </a:cubicBezTo>
                    <a:cubicBezTo>
                      <a:pt x="132650" y="56063"/>
                      <a:pt x="130274" y="55543"/>
                      <a:pt x="128005" y="54501"/>
                    </a:cubicBezTo>
                    <a:cubicBezTo>
                      <a:pt x="120766" y="51155"/>
                      <a:pt x="115444" y="43047"/>
                      <a:pt x="113396" y="32224"/>
                    </a:cubicBezTo>
                    <a:cubicBezTo>
                      <a:pt x="112289" y="26366"/>
                      <a:pt x="110515" y="22021"/>
                      <a:pt x="107943" y="18949"/>
                    </a:cubicBezTo>
                    <a:cubicBezTo>
                      <a:pt x="104934" y="15347"/>
                      <a:pt x="100831" y="13581"/>
                      <a:pt x="95431" y="13581"/>
                    </a:cubicBezTo>
                    <a:cubicBezTo>
                      <a:pt x="94869" y="13581"/>
                      <a:pt x="94293" y="13600"/>
                      <a:pt x="93703" y="13639"/>
                    </a:cubicBezTo>
                    <a:cubicBezTo>
                      <a:pt x="89607" y="13912"/>
                      <a:pt x="85238" y="16163"/>
                      <a:pt x="82309" y="19520"/>
                    </a:cubicBezTo>
                    <a:cubicBezTo>
                      <a:pt x="80332" y="21794"/>
                      <a:pt x="78046" y="25700"/>
                      <a:pt x="78451" y="31367"/>
                    </a:cubicBezTo>
                    <a:cubicBezTo>
                      <a:pt x="78951" y="38225"/>
                      <a:pt x="82690" y="42880"/>
                      <a:pt x="86297" y="47369"/>
                    </a:cubicBezTo>
                    <a:cubicBezTo>
                      <a:pt x="88893" y="50596"/>
                      <a:pt x="91572" y="53941"/>
                      <a:pt x="92822" y="57930"/>
                    </a:cubicBezTo>
                    <a:cubicBezTo>
                      <a:pt x="94298" y="62645"/>
                      <a:pt x="93560" y="67479"/>
                      <a:pt x="90548" y="72705"/>
                    </a:cubicBezTo>
                    <a:cubicBezTo>
                      <a:pt x="87095" y="78682"/>
                      <a:pt x="79892" y="82516"/>
                      <a:pt x="72784" y="82516"/>
                    </a:cubicBezTo>
                    <a:cubicBezTo>
                      <a:pt x="71569" y="82516"/>
                      <a:pt x="70367" y="82409"/>
                      <a:pt x="69188" y="82183"/>
                    </a:cubicBezTo>
                    <a:cubicBezTo>
                      <a:pt x="64985" y="81361"/>
                      <a:pt x="61270" y="79111"/>
                      <a:pt x="58461" y="75682"/>
                    </a:cubicBezTo>
                    <a:cubicBezTo>
                      <a:pt x="55413" y="71967"/>
                      <a:pt x="53424" y="66955"/>
                      <a:pt x="52555" y="60752"/>
                    </a:cubicBezTo>
                    <a:cubicBezTo>
                      <a:pt x="51960" y="56572"/>
                      <a:pt x="49448" y="52715"/>
                      <a:pt x="46150" y="50917"/>
                    </a:cubicBezTo>
                    <a:cubicBezTo>
                      <a:pt x="44740" y="50156"/>
                      <a:pt x="43258" y="49775"/>
                      <a:pt x="41713" y="49775"/>
                    </a:cubicBezTo>
                    <a:cubicBezTo>
                      <a:pt x="40138" y="49775"/>
                      <a:pt x="38498" y="50171"/>
                      <a:pt x="36803" y="50965"/>
                    </a:cubicBezTo>
                    <a:cubicBezTo>
                      <a:pt x="31755" y="53298"/>
                      <a:pt x="30195" y="58656"/>
                      <a:pt x="28695" y="63823"/>
                    </a:cubicBezTo>
                    <a:cubicBezTo>
                      <a:pt x="28302" y="65181"/>
                      <a:pt x="27933" y="66455"/>
                      <a:pt x="27492" y="67693"/>
                    </a:cubicBezTo>
                    <a:cubicBezTo>
                      <a:pt x="23159" y="80052"/>
                      <a:pt x="14872" y="86648"/>
                      <a:pt x="3894" y="86648"/>
                    </a:cubicBezTo>
                    <a:cubicBezTo>
                      <a:pt x="2430" y="86648"/>
                      <a:pt x="1549" y="86528"/>
                      <a:pt x="1" y="86302"/>
                    </a:cubicBezTo>
                    <a:lnTo>
                      <a:pt x="1" y="97125"/>
                    </a:lnTo>
                    <a:lnTo>
                      <a:pt x="285751" y="97125"/>
                    </a:lnTo>
                    <a:lnTo>
                      <a:pt x="285751" y="47238"/>
                    </a:lnTo>
                    <a:cubicBezTo>
                      <a:pt x="285071" y="47163"/>
                      <a:pt x="284481" y="47131"/>
                      <a:pt x="283969" y="47131"/>
                    </a:cubicBezTo>
                    <a:cubicBezTo>
                      <a:pt x="281893" y="47131"/>
                      <a:pt x="281118" y="47652"/>
                      <a:pt x="280917" y="47881"/>
                    </a:cubicBezTo>
                    <a:cubicBezTo>
                      <a:pt x="279988" y="48893"/>
                      <a:pt x="279238" y="51393"/>
                      <a:pt x="278369" y="54275"/>
                    </a:cubicBezTo>
                    <a:cubicBezTo>
                      <a:pt x="277869" y="55953"/>
                      <a:pt x="277309" y="57834"/>
                      <a:pt x="276571" y="59930"/>
                    </a:cubicBezTo>
                    <a:cubicBezTo>
                      <a:pt x="276214" y="60954"/>
                      <a:pt x="275869" y="62121"/>
                      <a:pt x="275512" y="63359"/>
                    </a:cubicBezTo>
                    <a:cubicBezTo>
                      <a:pt x="273785" y="69312"/>
                      <a:pt x="271416" y="77468"/>
                      <a:pt x="262986" y="81373"/>
                    </a:cubicBezTo>
                    <a:cubicBezTo>
                      <a:pt x="260213" y="82665"/>
                      <a:pt x="257379" y="83309"/>
                      <a:pt x="254608" y="83309"/>
                    </a:cubicBezTo>
                    <a:cubicBezTo>
                      <a:pt x="251633" y="83309"/>
                      <a:pt x="248731" y="82567"/>
                      <a:pt x="246055" y="81087"/>
                    </a:cubicBezTo>
                    <a:cubicBezTo>
                      <a:pt x="240483" y="78004"/>
                      <a:pt x="236507" y="71920"/>
                      <a:pt x="235673" y="65228"/>
                    </a:cubicBezTo>
                    <a:cubicBezTo>
                      <a:pt x="234995" y="59716"/>
                      <a:pt x="233209" y="55120"/>
                      <a:pt x="230518" y="51953"/>
                    </a:cubicBezTo>
                    <a:cubicBezTo>
                      <a:pt x="228375" y="49429"/>
                      <a:pt x="225696" y="47893"/>
                      <a:pt x="223005" y="47655"/>
                    </a:cubicBezTo>
                    <a:cubicBezTo>
                      <a:pt x="222742" y="47630"/>
                      <a:pt x="222481" y="47618"/>
                      <a:pt x="222223" y="47618"/>
                    </a:cubicBezTo>
                    <a:cubicBezTo>
                      <a:pt x="218182" y="47618"/>
                      <a:pt x="214787" y="50564"/>
                      <a:pt x="213254" y="55465"/>
                    </a:cubicBezTo>
                    <a:cubicBezTo>
                      <a:pt x="211099" y="62323"/>
                      <a:pt x="207253" y="67907"/>
                      <a:pt x="202121" y="71646"/>
                    </a:cubicBezTo>
                    <a:cubicBezTo>
                      <a:pt x="197526" y="74991"/>
                      <a:pt x="192025" y="76801"/>
                      <a:pt x="186227" y="76896"/>
                    </a:cubicBezTo>
                    <a:cubicBezTo>
                      <a:pt x="186094" y="76898"/>
                      <a:pt x="185961" y="76899"/>
                      <a:pt x="185828" y="76899"/>
                    </a:cubicBezTo>
                    <a:cubicBezTo>
                      <a:pt x="180925" y="76899"/>
                      <a:pt x="176045" y="75618"/>
                      <a:pt x="172034" y="73265"/>
                    </a:cubicBezTo>
                    <a:cubicBezTo>
                      <a:pt x="167534" y="70634"/>
                      <a:pt x="164343" y="66895"/>
                      <a:pt x="162795" y="62430"/>
                    </a:cubicBezTo>
                    <a:cubicBezTo>
                      <a:pt x="161009" y="57251"/>
                      <a:pt x="161271" y="52370"/>
                      <a:pt x="163593" y="47488"/>
                    </a:cubicBezTo>
                    <a:cubicBezTo>
                      <a:pt x="165510" y="43487"/>
                      <a:pt x="168486" y="40070"/>
                      <a:pt x="171641" y="36463"/>
                    </a:cubicBezTo>
                    <a:cubicBezTo>
                      <a:pt x="176344" y="31069"/>
                      <a:pt x="181214" y="25485"/>
                      <a:pt x="182262" y="17782"/>
                    </a:cubicBezTo>
                    <a:cubicBezTo>
                      <a:pt x="182893" y="13186"/>
                      <a:pt x="182000" y="9055"/>
                      <a:pt x="179678" y="5816"/>
                    </a:cubicBezTo>
                    <a:cubicBezTo>
                      <a:pt x="177618" y="2935"/>
                      <a:pt x="174594" y="970"/>
                      <a:pt x="171165" y="268"/>
                    </a:cubicBezTo>
                    <a:cubicBezTo>
                      <a:pt x="170282" y="89"/>
                      <a:pt x="169396" y="0"/>
                      <a:pt x="1685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32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33" name="Google Shape;1401;p36">
                <a:extLst>
                  <a:ext uri="{FF2B5EF4-FFF2-40B4-BE49-F238E27FC236}">
                    <a16:creationId xmlns:a16="http://schemas.microsoft.com/office/drawing/2014/main" id="{C3FA2303-13FD-49E0-A94C-C723AF983BF3}"/>
                  </a:ext>
                </a:extLst>
              </p:cNvPr>
              <p:cNvGrpSpPr/>
              <p:nvPr/>
            </p:nvGrpSpPr>
            <p:grpSpPr>
              <a:xfrm>
                <a:off x="-19525" y="1919771"/>
                <a:ext cx="9184121" cy="3040237"/>
                <a:chOff x="-19525" y="1767371"/>
                <a:chExt cx="9184121" cy="3040237"/>
              </a:xfrm>
            </p:grpSpPr>
            <p:sp>
              <p:nvSpPr>
                <p:cNvPr id="34" name="Google Shape;1402;p36">
                  <a:extLst>
                    <a:ext uri="{FF2B5EF4-FFF2-40B4-BE49-F238E27FC236}">
                      <a16:creationId xmlns:a16="http://schemas.microsoft.com/office/drawing/2014/main" id="{3A26302F-7EEA-4F29-93DF-D41AE072BA28}"/>
                    </a:ext>
                  </a:extLst>
                </p:cNvPr>
                <p:cNvSpPr/>
                <p:nvPr/>
              </p:nvSpPr>
              <p:spPr>
                <a:xfrm>
                  <a:off x="-7696" y="1767371"/>
                  <a:ext cx="9160463" cy="30402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51" h="94837" extrusionOk="0">
                      <a:moveTo>
                        <a:pt x="168507" y="0"/>
                      </a:moveTo>
                      <a:cubicBezTo>
                        <a:pt x="164415" y="0"/>
                        <a:pt x="160417" y="1181"/>
                        <a:pt x="156937" y="3468"/>
                      </a:cubicBezTo>
                      <a:cubicBezTo>
                        <a:pt x="151806" y="6850"/>
                        <a:pt x="148055" y="12434"/>
                        <a:pt x="146103" y="19637"/>
                      </a:cubicBezTo>
                      <a:cubicBezTo>
                        <a:pt x="144638" y="25042"/>
                        <a:pt x="145233" y="30472"/>
                        <a:pt x="145805" y="35710"/>
                      </a:cubicBezTo>
                      <a:cubicBezTo>
                        <a:pt x="146829" y="45080"/>
                        <a:pt x="147067" y="50581"/>
                        <a:pt x="140007" y="54641"/>
                      </a:cubicBezTo>
                      <a:cubicBezTo>
                        <a:pt x="138341" y="55596"/>
                        <a:pt x="136691" y="56073"/>
                        <a:pt x="135070" y="56073"/>
                      </a:cubicBezTo>
                      <a:cubicBezTo>
                        <a:pt x="133840" y="56073"/>
                        <a:pt x="132626" y="55798"/>
                        <a:pt x="131434" y="55248"/>
                      </a:cubicBezTo>
                      <a:cubicBezTo>
                        <a:pt x="126695" y="53070"/>
                        <a:pt x="122957" y="46962"/>
                        <a:pt x="121445" y="38901"/>
                      </a:cubicBezTo>
                      <a:cubicBezTo>
                        <a:pt x="120075" y="31626"/>
                        <a:pt x="117718" y="26066"/>
                        <a:pt x="114229" y="21887"/>
                      </a:cubicBezTo>
                      <a:cubicBezTo>
                        <a:pt x="109625" y="16368"/>
                        <a:pt x="103309" y="13586"/>
                        <a:pt x="95436" y="13586"/>
                      </a:cubicBezTo>
                      <a:cubicBezTo>
                        <a:pt x="94698" y="13586"/>
                        <a:pt x="93945" y="13611"/>
                        <a:pt x="93179" y="13660"/>
                      </a:cubicBezTo>
                      <a:cubicBezTo>
                        <a:pt x="86881" y="14077"/>
                        <a:pt x="80523" y="17315"/>
                        <a:pt x="76141" y="22328"/>
                      </a:cubicBezTo>
                      <a:cubicBezTo>
                        <a:pt x="71831" y="27269"/>
                        <a:pt x="69807" y="33424"/>
                        <a:pt x="70283" y="40139"/>
                      </a:cubicBezTo>
                      <a:cubicBezTo>
                        <a:pt x="70974" y="49557"/>
                        <a:pt x="75927" y="55725"/>
                        <a:pt x="79916" y="60690"/>
                      </a:cubicBezTo>
                      <a:cubicBezTo>
                        <a:pt x="85095" y="67131"/>
                        <a:pt x="87226" y="70262"/>
                        <a:pt x="83452" y="76811"/>
                      </a:cubicBezTo>
                      <a:cubicBezTo>
                        <a:pt x="81726" y="79807"/>
                        <a:pt x="77410" y="82534"/>
                        <a:pt x="72845" y="82534"/>
                      </a:cubicBezTo>
                      <a:cubicBezTo>
                        <a:pt x="72149" y="82534"/>
                        <a:pt x="71447" y="82470"/>
                        <a:pt x="70748" y="82335"/>
                      </a:cubicBezTo>
                      <a:cubicBezTo>
                        <a:pt x="68402" y="81871"/>
                        <a:pt x="66402" y="80644"/>
                        <a:pt x="64783" y="78680"/>
                      </a:cubicBezTo>
                      <a:cubicBezTo>
                        <a:pt x="62711" y="76144"/>
                        <a:pt x="61318" y="72489"/>
                        <a:pt x="60663" y="67798"/>
                      </a:cubicBezTo>
                      <a:cubicBezTo>
                        <a:pt x="59699" y="61035"/>
                        <a:pt x="55639" y="54939"/>
                        <a:pt x="50043" y="51915"/>
                      </a:cubicBezTo>
                      <a:cubicBezTo>
                        <a:pt x="47442" y="50501"/>
                        <a:pt x="44620" y="49796"/>
                        <a:pt x="41723" y="49796"/>
                      </a:cubicBezTo>
                      <a:cubicBezTo>
                        <a:pt x="38958" y="49796"/>
                        <a:pt x="36124" y="50439"/>
                        <a:pt x="33350" y="51724"/>
                      </a:cubicBezTo>
                      <a:cubicBezTo>
                        <a:pt x="24933" y="55629"/>
                        <a:pt x="22563" y="63785"/>
                        <a:pt x="20837" y="69738"/>
                      </a:cubicBezTo>
                      <a:cubicBezTo>
                        <a:pt x="20468" y="70976"/>
                        <a:pt x="20134" y="72143"/>
                        <a:pt x="19777" y="73167"/>
                      </a:cubicBezTo>
                      <a:cubicBezTo>
                        <a:pt x="18051" y="78061"/>
                        <a:pt x="15658" y="81668"/>
                        <a:pt x="12657" y="83907"/>
                      </a:cubicBezTo>
                      <a:cubicBezTo>
                        <a:pt x="10175" y="85744"/>
                        <a:pt x="6935" y="86657"/>
                        <a:pt x="3378" y="86657"/>
                      </a:cubicBezTo>
                      <a:cubicBezTo>
                        <a:pt x="2279" y="86657"/>
                        <a:pt x="1148" y="86569"/>
                        <a:pt x="1" y="86395"/>
                      </a:cubicBezTo>
                      <a:lnTo>
                        <a:pt x="1" y="94491"/>
                      </a:lnTo>
                      <a:cubicBezTo>
                        <a:pt x="1549" y="94717"/>
                        <a:pt x="2442" y="94837"/>
                        <a:pt x="3894" y="94837"/>
                      </a:cubicBezTo>
                      <a:cubicBezTo>
                        <a:pt x="14872" y="94837"/>
                        <a:pt x="23159" y="88241"/>
                        <a:pt x="27492" y="75882"/>
                      </a:cubicBezTo>
                      <a:cubicBezTo>
                        <a:pt x="27933" y="74644"/>
                        <a:pt x="28302" y="73370"/>
                        <a:pt x="28695" y="72012"/>
                      </a:cubicBezTo>
                      <a:cubicBezTo>
                        <a:pt x="30195" y="66845"/>
                        <a:pt x="31755" y="61487"/>
                        <a:pt x="36803" y="59154"/>
                      </a:cubicBezTo>
                      <a:cubicBezTo>
                        <a:pt x="38498" y="58360"/>
                        <a:pt x="40138" y="57964"/>
                        <a:pt x="41713" y="57964"/>
                      </a:cubicBezTo>
                      <a:cubicBezTo>
                        <a:pt x="43258" y="57964"/>
                        <a:pt x="44740" y="58345"/>
                        <a:pt x="46150" y="59106"/>
                      </a:cubicBezTo>
                      <a:cubicBezTo>
                        <a:pt x="49448" y="60904"/>
                        <a:pt x="51960" y="64761"/>
                        <a:pt x="52555" y="68941"/>
                      </a:cubicBezTo>
                      <a:cubicBezTo>
                        <a:pt x="53424" y="75144"/>
                        <a:pt x="55413" y="80156"/>
                        <a:pt x="58461" y="83871"/>
                      </a:cubicBezTo>
                      <a:cubicBezTo>
                        <a:pt x="61270" y="87300"/>
                        <a:pt x="64985" y="89550"/>
                        <a:pt x="69188" y="90372"/>
                      </a:cubicBezTo>
                      <a:cubicBezTo>
                        <a:pt x="70367" y="90598"/>
                        <a:pt x="71569" y="90705"/>
                        <a:pt x="72784" y="90705"/>
                      </a:cubicBezTo>
                      <a:cubicBezTo>
                        <a:pt x="79892" y="90705"/>
                        <a:pt x="87095" y="86871"/>
                        <a:pt x="90548" y="80894"/>
                      </a:cubicBezTo>
                      <a:cubicBezTo>
                        <a:pt x="93560" y="75668"/>
                        <a:pt x="94298" y="70834"/>
                        <a:pt x="92822" y="66119"/>
                      </a:cubicBezTo>
                      <a:cubicBezTo>
                        <a:pt x="91572" y="62130"/>
                        <a:pt x="88893" y="58785"/>
                        <a:pt x="86297" y="55558"/>
                      </a:cubicBezTo>
                      <a:cubicBezTo>
                        <a:pt x="82690" y="51069"/>
                        <a:pt x="78951" y="46414"/>
                        <a:pt x="78451" y="39556"/>
                      </a:cubicBezTo>
                      <a:cubicBezTo>
                        <a:pt x="78046" y="33889"/>
                        <a:pt x="80320" y="29983"/>
                        <a:pt x="82309" y="27709"/>
                      </a:cubicBezTo>
                      <a:cubicBezTo>
                        <a:pt x="85238" y="24352"/>
                        <a:pt x="89607" y="22101"/>
                        <a:pt x="93703" y="21828"/>
                      </a:cubicBezTo>
                      <a:cubicBezTo>
                        <a:pt x="94282" y="21791"/>
                        <a:pt x="94847" y="21773"/>
                        <a:pt x="95399" y="21773"/>
                      </a:cubicBezTo>
                      <a:cubicBezTo>
                        <a:pt x="100815" y="21773"/>
                        <a:pt x="104928" y="23529"/>
                        <a:pt x="107943" y="27138"/>
                      </a:cubicBezTo>
                      <a:cubicBezTo>
                        <a:pt x="110503" y="30210"/>
                        <a:pt x="112289" y="34555"/>
                        <a:pt x="113396" y="40413"/>
                      </a:cubicBezTo>
                      <a:cubicBezTo>
                        <a:pt x="115432" y="51236"/>
                        <a:pt x="120766" y="59344"/>
                        <a:pt x="128005" y="62690"/>
                      </a:cubicBezTo>
                      <a:cubicBezTo>
                        <a:pt x="130274" y="63732"/>
                        <a:pt x="132650" y="64252"/>
                        <a:pt x="135044" y="64252"/>
                      </a:cubicBezTo>
                      <a:cubicBezTo>
                        <a:pt x="138091" y="64252"/>
                        <a:pt x="141165" y="63411"/>
                        <a:pt x="144078" y="61737"/>
                      </a:cubicBezTo>
                      <a:cubicBezTo>
                        <a:pt x="149508" y="58618"/>
                        <a:pt x="152746" y="54391"/>
                        <a:pt x="153961" y="48819"/>
                      </a:cubicBezTo>
                      <a:cubicBezTo>
                        <a:pt x="154973" y="44235"/>
                        <a:pt x="154449" y="39449"/>
                        <a:pt x="153937" y="34829"/>
                      </a:cubicBezTo>
                      <a:cubicBezTo>
                        <a:pt x="153425" y="30126"/>
                        <a:pt x="152937" y="25697"/>
                        <a:pt x="153996" y="21780"/>
                      </a:cubicBezTo>
                      <a:cubicBezTo>
                        <a:pt x="155425" y="16541"/>
                        <a:pt x="157997" y="12576"/>
                        <a:pt x="161438" y="10314"/>
                      </a:cubicBezTo>
                      <a:cubicBezTo>
                        <a:pt x="163563" y="8912"/>
                        <a:pt x="166008" y="8189"/>
                        <a:pt x="168513" y="8189"/>
                      </a:cubicBezTo>
                      <a:cubicBezTo>
                        <a:pt x="169389" y="8189"/>
                        <a:pt x="170273" y="8278"/>
                        <a:pt x="171153" y="8457"/>
                      </a:cubicBezTo>
                      <a:cubicBezTo>
                        <a:pt x="174594" y="9159"/>
                        <a:pt x="177618" y="11124"/>
                        <a:pt x="179678" y="14005"/>
                      </a:cubicBezTo>
                      <a:cubicBezTo>
                        <a:pt x="182000" y="17244"/>
                        <a:pt x="182893" y="21375"/>
                        <a:pt x="182262" y="25971"/>
                      </a:cubicBezTo>
                      <a:cubicBezTo>
                        <a:pt x="181214" y="33674"/>
                        <a:pt x="176344" y="39258"/>
                        <a:pt x="171641" y="44652"/>
                      </a:cubicBezTo>
                      <a:cubicBezTo>
                        <a:pt x="168486" y="48259"/>
                        <a:pt x="165510" y="51676"/>
                        <a:pt x="163593" y="55677"/>
                      </a:cubicBezTo>
                      <a:cubicBezTo>
                        <a:pt x="161271" y="60559"/>
                        <a:pt x="161009" y="65440"/>
                        <a:pt x="162795" y="70619"/>
                      </a:cubicBezTo>
                      <a:cubicBezTo>
                        <a:pt x="164343" y="75084"/>
                        <a:pt x="167534" y="78823"/>
                        <a:pt x="172034" y="81454"/>
                      </a:cubicBezTo>
                      <a:cubicBezTo>
                        <a:pt x="176045" y="83807"/>
                        <a:pt x="180925" y="85088"/>
                        <a:pt x="185828" y="85088"/>
                      </a:cubicBezTo>
                      <a:cubicBezTo>
                        <a:pt x="185961" y="85088"/>
                        <a:pt x="186094" y="85087"/>
                        <a:pt x="186227" y="85085"/>
                      </a:cubicBezTo>
                      <a:cubicBezTo>
                        <a:pt x="192025" y="84990"/>
                        <a:pt x="197526" y="83180"/>
                        <a:pt x="202121" y="79835"/>
                      </a:cubicBezTo>
                      <a:cubicBezTo>
                        <a:pt x="207253" y="76108"/>
                        <a:pt x="211099" y="70512"/>
                        <a:pt x="213254" y="63654"/>
                      </a:cubicBezTo>
                      <a:cubicBezTo>
                        <a:pt x="214789" y="58745"/>
                        <a:pt x="218192" y="55809"/>
                        <a:pt x="222240" y="55809"/>
                      </a:cubicBezTo>
                      <a:cubicBezTo>
                        <a:pt x="222493" y="55809"/>
                        <a:pt x="222748" y="55821"/>
                        <a:pt x="223005" y="55844"/>
                      </a:cubicBezTo>
                      <a:cubicBezTo>
                        <a:pt x="225696" y="56082"/>
                        <a:pt x="228375" y="57618"/>
                        <a:pt x="230518" y="60142"/>
                      </a:cubicBezTo>
                      <a:cubicBezTo>
                        <a:pt x="233209" y="63309"/>
                        <a:pt x="234995" y="67905"/>
                        <a:pt x="235673" y="73417"/>
                      </a:cubicBezTo>
                      <a:cubicBezTo>
                        <a:pt x="236495" y="80109"/>
                        <a:pt x="240483" y="86193"/>
                        <a:pt x="246055" y="89276"/>
                      </a:cubicBezTo>
                      <a:cubicBezTo>
                        <a:pt x="248731" y="90756"/>
                        <a:pt x="251633" y="91498"/>
                        <a:pt x="254608" y="91498"/>
                      </a:cubicBezTo>
                      <a:cubicBezTo>
                        <a:pt x="257379" y="91498"/>
                        <a:pt x="260213" y="90854"/>
                        <a:pt x="262986" y="89562"/>
                      </a:cubicBezTo>
                      <a:cubicBezTo>
                        <a:pt x="271416" y="85657"/>
                        <a:pt x="273785" y="77501"/>
                        <a:pt x="275512" y="71560"/>
                      </a:cubicBezTo>
                      <a:cubicBezTo>
                        <a:pt x="275869" y="70310"/>
                        <a:pt x="276214" y="69143"/>
                        <a:pt x="276571" y="68119"/>
                      </a:cubicBezTo>
                      <a:cubicBezTo>
                        <a:pt x="277309" y="66035"/>
                        <a:pt x="277869" y="64142"/>
                        <a:pt x="278369" y="62464"/>
                      </a:cubicBezTo>
                      <a:cubicBezTo>
                        <a:pt x="279238" y="59582"/>
                        <a:pt x="279988" y="57082"/>
                        <a:pt x="280917" y="56070"/>
                      </a:cubicBezTo>
                      <a:cubicBezTo>
                        <a:pt x="281118" y="55841"/>
                        <a:pt x="281893" y="55320"/>
                        <a:pt x="283969" y="55320"/>
                      </a:cubicBezTo>
                      <a:cubicBezTo>
                        <a:pt x="284481" y="55320"/>
                        <a:pt x="285071" y="55352"/>
                        <a:pt x="285751" y="55427"/>
                      </a:cubicBezTo>
                      <a:lnTo>
                        <a:pt x="285751" y="47295"/>
                      </a:lnTo>
                      <a:cubicBezTo>
                        <a:pt x="284936" y="47203"/>
                        <a:pt x="284059" y="47130"/>
                        <a:pt x="283150" y="47130"/>
                      </a:cubicBezTo>
                      <a:cubicBezTo>
                        <a:pt x="280416" y="47130"/>
                        <a:pt x="277388" y="47788"/>
                        <a:pt x="274869" y="50557"/>
                      </a:cubicBezTo>
                      <a:cubicBezTo>
                        <a:pt x="272690" y="52939"/>
                        <a:pt x="271737" y="56106"/>
                        <a:pt x="270535" y="60118"/>
                      </a:cubicBezTo>
                      <a:cubicBezTo>
                        <a:pt x="270058" y="61702"/>
                        <a:pt x="269523" y="63499"/>
                        <a:pt x="268844" y="65404"/>
                      </a:cubicBezTo>
                      <a:cubicBezTo>
                        <a:pt x="268415" y="66643"/>
                        <a:pt x="268046" y="67917"/>
                        <a:pt x="267653" y="69274"/>
                      </a:cubicBezTo>
                      <a:cubicBezTo>
                        <a:pt x="266153" y="74441"/>
                        <a:pt x="264594" y="79799"/>
                        <a:pt x="259545" y="82133"/>
                      </a:cubicBezTo>
                      <a:cubicBezTo>
                        <a:pt x="257858" y="82917"/>
                        <a:pt x="256194" y="83310"/>
                        <a:pt x="254595" y="83310"/>
                      </a:cubicBezTo>
                      <a:cubicBezTo>
                        <a:pt x="252991" y="83310"/>
                        <a:pt x="251452" y="82914"/>
                        <a:pt x="250020" y="82121"/>
                      </a:cubicBezTo>
                      <a:cubicBezTo>
                        <a:pt x="246746" y="80299"/>
                        <a:pt x="244305" y="76489"/>
                        <a:pt x="243793" y="72405"/>
                      </a:cubicBezTo>
                      <a:cubicBezTo>
                        <a:pt x="242924" y="65309"/>
                        <a:pt x="240483" y="59237"/>
                        <a:pt x="236757" y="54844"/>
                      </a:cubicBezTo>
                      <a:cubicBezTo>
                        <a:pt x="233209" y="50664"/>
                        <a:pt x="228589" y="48128"/>
                        <a:pt x="223743" y="47688"/>
                      </a:cubicBezTo>
                      <a:cubicBezTo>
                        <a:pt x="223233" y="47642"/>
                        <a:pt x="222725" y="47620"/>
                        <a:pt x="222220" y="47620"/>
                      </a:cubicBezTo>
                      <a:cubicBezTo>
                        <a:pt x="218771" y="47620"/>
                        <a:pt x="215481" y="48681"/>
                        <a:pt x="212635" y="50748"/>
                      </a:cubicBezTo>
                      <a:cubicBezTo>
                        <a:pt x="209325" y="53141"/>
                        <a:pt x="206836" y="56760"/>
                        <a:pt x="205431" y="61213"/>
                      </a:cubicBezTo>
                      <a:cubicBezTo>
                        <a:pt x="203800" y="66440"/>
                        <a:pt x="201062" y="70488"/>
                        <a:pt x="197311" y="73215"/>
                      </a:cubicBezTo>
                      <a:cubicBezTo>
                        <a:pt x="194085" y="75560"/>
                        <a:pt x="190203" y="76834"/>
                        <a:pt x="186108" y="76894"/>
                      </a:cubicBezTo>
                      <a:cubicBezTo>
                        <a:pt x="185993" y="76896"/>
                        <a:pt x="185879" y="76897"/>
                        <a:pt x="185765" y="76897"/>
                      </a:cubicBezTo>
                      <a:cubicBezTo>
                        <a:pt x="178609" y="76897"/>
                        <a:pt x="172374" y="73237"/>
                        <a:pt x="170534" y="67928"/>
                      </a:cubicBezTo>
                      <a:cubicBezTo>
                        <a:pt x="169451" y="64821"/>
                        <a:pt x="169594" y="62130"/>
                        <a:pt x="170987" y="59201"/>
                      </a:cubicBezTo>
                      <a:cubicBezTo>
                        <a:pt x="172415" y="56213"/>
                        <a:pt x="175035" y="53212"/>
                        <a:pt x="177809" y="50033"/>
                      </a:cubicBezTo>
                      <a:cubicBezTo>
                        <a:pt x="183048" y="44021"/>
                        <a:pt x="188989" y="37210"/>
                        <a:pt x="190370" y="27078"/>
                      </a:cubicBezTo>
                      <a:cubicBezTo>
                        <a:pt x="191287" y="20375"/>
                        <a:pt x="189894" y="14208"/>
                        <a:pt x="186334" y="9243"/>
                      </a:cubicBezTo>
                      <a:cubicBezTo>
                        <a:pt x="183071" y="4671"/>
                        <a:pt x="178261" y="1551"/>
                        <a:pt x="172796" y="432"/>
                      </a:cubicBezTo>
                      <a:cubicBezTo>
                        <a:pt x="171367" y="143"/>
                        <a:pt x="169932" y="0"/>
                        <a:pt x="168507" y="0"/>
                      </a:cubicBezTo>
                      <a:close/>
                    </a:path>
                  </a:pathLst>
                </a:custGeom>
                <a:solidFill>
                  <a:schemeClr val="tx1"/>
                </a:solidFill>
                <a:ln>
                  <a:noFill/>
                </a:ln>
              </p:spPr>
              <p:txBody>
                <a:bodyPr spcFirstLastPara="1" wrap="square" lIns="162533" tIns="162533" rIns="162533" bIns="1625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35" name="Google Shape;1403;p36">
                  <a:extLst>
                    <a:ext uri="{FF2B5EF4-FFF2-40B4-BE49-F238E27FC236}">
                      <a16:creationId xmlns:a16="http://schemas.microsoft.com/office/drawing/2014/main" id="{5DDD7FB3-6419-4FF6-B1D4-8BA5BC8A4551}"/>
                    </a:ext>
                  </a:extLst>
                </p:cNvPr>
                <p:cNvSpPr/>
                <p:nvPr/>
              </p:nvSpPr>
              <p:spPr>
                <a:xfrm>
                  <a:off x="-19525" y="1889189"/>
                  <a:ext cx="9184121" cy="279820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6489" h="87287" extrusionOk="0">
                      <a:moveTo>
                        <a:pt x="167580" y="1"/>
                      </a:moveTo>
                      <a:cubicBezTo>
                        <a:pt x="167572" y="1"/>
                        <a:pt x="167565" y="1"/>
                        <a:pt x="167557" y="2"/>
                      </a:cubicBezTo>
                      <a:cubicBezTo>
                        <a:pt x="166153" y="109"/>
                        <a:pt x="164760" y="383"/>
                        <a:pt x="163438" y="823"/>
                      </a:cubicBezTo>
                      <a:cubicBezTo>
                        <a:pt x="163247" y="895"/>
                        <a:pt x="163152" y="1085"/>
                        <a:pt x="163212" y="1264"/>
                      </a:cubicBezTo>
                      <a:cubicBezTo>
                        <a:pt x="163259" y="1406"/>
                        <a:pt x="163402" y="1502"/>
                        <a:pt x="163545" y="1502"/>
                      </a:cubicBezTo>
                      <a:cubicBezTo>
                        <a:pt x="163581" y="1502"/>
                        <a:pt x="163617" y="1490"/>
                        <a:pt x="163652" y="1478"/>
                      </a:cubicBezTo>
                      <a:cubicBezTo>
                        <a:pt x="164926" y="1061"/>
                        <a:pt x="166260" y="787"/>
                        <a:pt x="167605" y="692"/>
                      </a:cubicBezTo>
                      <a:cubicBezTo>
                        <a:pt x="167796" y="668"/>
                        <a:pt x="167938" y="502"/>
                        <a:pt x="167927" y="323"/>
                      </a:cubicBezTo>
                      <a:cubicBezTo>
                        <a:pt x="167915" y="140"/>
                        <a:pt x="167761" y="1"/>
                        <a:pt x="167580" y="1"/>
                      </a:cubicBezTo>
                      <a:close/>
                      <a:moveTo>
                        <a:pt x="171689" y="186"/>
                      </a:moveTo>
                      <a:cubicBezTo>
                        <a:pt x="171532" y="186"/>
                        <a:pt x="171387" y="307"/>
                        <a:pt x="171356" y="466"/>
                      </a:cubicBezTo>
                      <a:cubicBezTo>
                        <a:pt x="171332" y="656"/>
                        <a:pt x="171451" y="835"/>
                        <a:pt x="171641" y="871"/>
                      </a:cubicBezTo>
                      <a:cubicBezTo>
                        <a:pt x="172963" y="1085"/>
                        <a:pt x="174273" y="1466"/>
                        <a:pt x="175523" y="1978"/>
                      </a:cubicBezTo>
                      <a:cubicBezTo>
                        <a:pt x="175570" y="2002"/>
                        <a:pt x="175618" y="2014"/>
                        <a:pt x="175654" y="2014"/>
                      </a:cubicBezTo>
                      <a:cubicBezTo>
                        <a:pt x="175797" y="2014"/>
                        <a:pt x="175916" y="1930"/>
                        <a:pt x="175975" y="1799"/>
                      </a:cubicBezTo>
                      <a:cubicBezTo>
                        <a:pt x="176047" y="1621"/>
                        <a:pt x="175963" y="1418"/>
                        <a:pt x="175797" y="1347"/>
                      </a:cubicBezTo>
                      <a:cubicBezTo>
                        <a:pt x="174487" y="799"/>
                        <a:pt x="173130" y="418"/>
                        <a:pt x="171748" y="192"/>
                      </a:cubicBezTo>
                      <a:cubicBezTo>
                        <a:pt x="171729" y="188"/>
                        <a:pt x="171709" y="186"/>
                        <a:pt x="171689" y="186"/>
                      </a:cubicBezTo>
                      <a:close/>
                      <a:moveTo>
                        <a:pt x="159823" y="2576"/>
                      </a:moveTo>
                      <a:cubicBezTo>
                        <a:pt x="159759" y="2576"/>
                        <a:pt x="159696" y="2594"/>
                        <a:pt x="159640" y="2633"/>
                      </a:cubicBezTo>
                      <a:cubicBezTo>
                        <a:pt x="158473" y="3371"/>
                        <a:pt x="157366" y="4252"/>
                        <a:pt x="156366" y="5264"/>
                      </a:cubicBezTo>
                      <a:cubicBezTo>
                        <a:pt x="156235" y="5395"/>
                        <a:pt x="156235" y="5621"/>
                        <a:pt x="156366" y="5752"/>
                      </a:cubicBezTo>
                      <a:cubicBezTo>
                        <a:pt x="156437" y="5824"/>
                        <a:pt x="156520" y="5848"/>
                        <a:pt x="156616" y="5848"/>
                      </a:cubicBezTo>
                      <a:cubicBezTo>
                        <a:pt x="156699" y="5848"/>
                        <a:pt x="156782" y="5824"/>
                        <a:pt x="156854" y="5752"/>
                      </a:cubicBezTo>
                      <a:cubicBezTo>
                        <a:pt x="157818" y="4776"/>
                        <a:pt x="158878" y="3919"/>
                        <a:pt x="160009" y="3216"/>
                      </a:cubicBezTo>
                      <a:cubicBezTo>
                        <a:pt x="160164" y="3109"/>
                        <a:pt x="160211" y="2895"/>
                        <a:pt x="160116" y="2740"/>
                      </a:cubicBezTo>
                      <a:cubicBezTo>
                        <a:pt x="160048" y="2634"/>
                        <a:pt x="159935" y="2576"/>
                        <a:pt x="159823" y="2576"/>
                      </a:cubicBezTo>
                      <a:close/>
                      <a:moveTo>
                        <a:pt x="179255" y="3333"/>
                      </a:moveTo>
                      <a:cubicBezTo>
                        <a:pt x="179147" y="3333"/>
                        <a:pt x="179041" y="3383"/>
                        <a:pt x="178976" y="3478"/>
                      </a:cubicBezTo>
                      <a:cubicBezTo>
                        <a:pt x="178868" y="3633"/>
                        <a:pt x="178892" y="3847"/>
                        <a:pt x="179047" y="3954"/>
                      </a:cubicBezTo>
                      <a:cubicBezTo>
                        <a:pt x="180142" y="4752"/>
                        <a:pt x="181154" y="5669"/>
                        <a:pt x="182035" y="6681"/>
                      </a:cubicBezTo>
                      <a:cubicBezTo>
                        <a:pt x="182107" y="6764"/>
                        <a:pt x="182202" y="6800"/>
                        <a:pt x="182297" y="6800"/>
                      </a:cubicBezTo>
                      <a:cubicBezTo>
                        <a:pt x="182381" y="6800"/>
                        <a:pt x="182464" y="6776"/>
                        <a:pt x="182524" y="6717"/>
                      </a:cubicBezTo>
                      <a:cubicBezTo>
                        <a:pt x="182667" y="6586"/>
                        <a:pt x="182678" y="6371"/>
                        <a:pt x="182559" y="6229"/>
                      </a:cubicBezTo>
                      <a:cubicBezTo>
                        <a:pt x="181631" y="5169"/>
                        <a:pt x="180595" y="4216"/>
                        <a:pt x="179452" y="3395"/>
                      </a:cubicBezTo>
                      <a:cubicBezTo>
                        <a:pt x="179392" y="3353"/>
                        <a:pt x="179323" y="3333"/>
                        <a:pt x="179255" y="3333"/>
                      </a:cubicBezTo>
                      <a:close/>
                      <a:moveTo>
                        <a:pt x="154018" y="8367"/>
                      </a:moveTo>
                      <a:cubicBezTo>
                        <a:pt x="153904" y="8367"/>
                        <a:pt x="153795" y="8420"/>
                        <a:pt x="153734" y="8526"/>
                      </a:cubicBezTo>
                      <a:cubicBezTo>
                        <a:pt x="152984" y="9646"/>
                        <a:pt x="152306" y="10884"/>
                        <a:pt x="151722" y="12194"/>
                      </a:cubicBezTo>
                      <a:cubicBezTo>
                        <a:pt x="151651" y="12360"/>
                        <a:pt x="151722" y="12563"/>
                        <a:pt x="151901" y="12646"/>
                      </a:cubicBezTo>
                      <a:cubicBezTo>
                        <a:pt x="151936" y="12670"/>
                        <a:pt x="151984" y="12682"/>
                        <a:pt x="152032" y="12682"/>
                      </a:cubicBezTo>
                      <a:cubicBezTo>
                        <a:pt x="152163" y="12682"/>
                        <a:pt x="152294" y="12598"/>
                        <a:pt x="152353" y="12467"/>
                      </a:cubicBezTo>
                      <a:cubicBezTo>
                        <a:pt x="152925" y="11193"/>
                        <a:pt x="153580" y="9991"/>
                        <a:pt x="154306" y="8907"/>
                      </a:cubicBezTo>
                      <a:cubicBezTo>
                        <a:pt x="154413" y="8741"/>
                        <a:pt x="154365" y="8526"/>
                        <a:pt x="154211" y="8419"/>
                      </a:cubicBezTo>
                      <a:cubicBezTo>
                        <a:pt x="154150" y="8385"/>
                        <a:pt x="154083" y="8367"/>
                        <a:pt x="154018" y="8367"/>
                      </a:cubicBezTo>
                      <a:close/>
                      <a:moveTo>
                        <a:pt x="184642" y="9505"/>
                      </a:moveTo>
                      <a:cubicBezTo>
                        <a:pt x="184586" y="9505"/>
                        <a:pt x="184530" y="9520"/>
                        <a:pt x="184476" y="9550"/>
                      </a:cubicBezTo>
                      <a:cubicBezTo>
                        <a:pt x="184310" y="9634"/>
                        <a:pt x="184238" y="9848"/>
                        <a:pt x="184333" y="10015"/>
                      </a:cubicBezTo>
                      <a:cubicBezTo>
                        <a:pt x="184964" y="11193"/>
                        <a:pt x="185464" y="12455"/>
                        <a:pt x="185834" y="13765"/>
                      </a:cubicBezTo>
                      <a:cubicBezTo>
                        <a:pt x="185869" y="13920"/>
                        <a:pt x="186012" y="14027"/>
                        <a:pt x="186167" y="14027"/>
                      </a:cubicBezTo>
                      <a:cubicBezTo>
                        <a:pt x="186191" y="14027"/>
                        <a:pt x="186226" y="14015"/>
                        <a:pt x="186262" y="14015"/>
                      </a:cubicBezTo>
                      <a:cubicBezTo>
                        <a:pt x="186441" y="13956"/>
                        <a:pt x="186548" y="13765"/>
                        <a:pt x="186500" y="13587"/>
                      </a:cubicBezTo>
                      <a:cubicBezTo>
                        <a:pt x="186119" y="12217"/>
                        <a:pt x="185595" y="10908"/>
                        <a:pt x="184941" y="9693"/>
                      </a:cubicBezTo>
                      <a:cubicBezTo>
                        <a:pt x="184876" y="9572"/>
                        <a:pt x="184761" y="9505"/>
                        <a:pt x="184642" y="9505"/>
                      </a:cubicBezTo>
                      <a:close/>
                      <a:moveTo>
                        <a:pt x="96644" y="13551"/>
                      </a:moveTo>
                      <a:cubicBezTo>
                        <a:pt x="96465" y="13551"/>
                        <a:pt x="96299" y="13694"/>
                        <a:pt x="96299" y="13884"/>
                      </a:cubicBezTo>
                      <a:cubicBezTo>
                        <a:pt x="96287" y="14075"/>
                        <a:pt x="96441" y="14230"/>
                        <a:pt x="96632" y="14241"/>
                      </a:cubicBezTo>
                      <a:cubicBezTo>
                        <a:pt x="98037" y="14277"/>
                        <a:pt x="99394" y="14432"/>
                        <a:pt x="100668" y="14694"/>
                      </a:cubicBezTo>
                      <a:lnTo>
                        <a:pt x="100728" y="14694"/>
                      </a:lnTo>
                      <a:cubicBezTo>
                        <a:pt x="100894" y="14694"/>
                        <a:pt x="101037" y="14587"/>
                        <a:pt x="101073" y="14420"/>
                      </a:cubicBezTo>
                      <a:cubicBezTo>
                        <a:pt x="101109" y="14241"/>
                        <a:pt x="100990" y="14051"/>
                        <a:pt x="100799" y="14015"/>
                      </a:cubicBezTo>
                      <a:cubicBezTo>
                        <a:pt x="99489" y="13753"/>
                        <a:pt x="98096" y="13598"/>
                        <a:pt x="96644" y="13551"/>
                      </a:cubicBezTo>
                      <a:close/>
                      <a:moveTo>
                        <a:pt x="92524" y="13736"/>
                      </a:moveTo>
                      <a:cubicBezTo>
                        <a:pt x="92504" y="13736"/>
                        <a:pt x="92485" y="13738"/>
                        <a:pt x="92465" y="13741"/>
                      </a:cubicBezTo>
                      <a:cubicBezTo>
                        <a:pt x="91119" y="13932"/>
                        <a:pt x="89750" y="14277"/>
                        <a:pt x="88405" y="14777"/>
                      </a:cubicBezTo>
                      <a:cubicBezTo>
                        <a:pt x="88226" y="14837"/>
                        <a:pt x="88131" y="15039"/>
                        <a:pt x="88190" y="15218"/>
                      </a:cubicBezTo>
                      <a:cubicBezTo>
                        <a:pt x="88250" y="15361"/>
                        <a:pt x="88381" y="15444"/>
                        <a:pt x="88524" y="15444"/>
                      </a:cubicBezTo>
                      <a:cubicBezTo>
                        <a:pt x="88559" y="15444"/>
                        <a:pt x="88595" y="15432"/>
                        <a:pt x="88643" y="15420"/>
                      </a:cubicBezTo>
                      <a:cubicBezTo>
                        <a:pt x="89941" y="14944"/>
                        <a:pt x="91262" y="14611"/>
                        <a:pt x="92560" y="14420"/>
                      </a:cubicBezTo>
                      <a:cubicBezTo>
                        <a:pt x="92750" y="14396"/>
                        <a:pt x="92881" y="14218"/>
                        <a:pt x="92858" y="14027"/>
                      </a:cubicBezTo>
                      <a:cubicBezTo>
                        <a:pt x="92836" y="13867"/>
                        <a:pt x="92691" y="13736"/>
                        <a:pt x="92524" y="13736"/>
                      </a:cubicBezTo>
                      <a:close/>
                      <a:moveTo>
                        <a:pt x="104664" y="15238"/>
                      </a:moveTo>
                      <a:cubicBezTo>
                        <a:pt x="104532" y="15238"/>
                        <a:pt x="104400" y="15311"/>
                        <a:pt x="104347" y="15444"/>
                      </a:cubicBezTo>
                      <a:cubicBezTo>
                        <a:pt x="104276" y="15623"/>
                        <a:pt x="104347" y="15825"/>
                        <a:pt x="104526" y="15896"/>
                      </a:cubicBezTo>
                      <a:cubicBezTo>
                        <a:pt x="105764" y="16432"/>
                        <a:pt x="106943" y="17123"/>
                        <a:pt x="108026" y="17920"/>
                      </a:cubicBezTo>
                      <a:cubicBezTo>
                        <a:pt x="108086" y="17968"/>
                        <a:pt x="108157" y="17992"/>
                        <a:pt x="108229" y="17992"/>
                      </a:cubicBezTo>
                      <a:cubicBezTo>
                        <a:pt x="108336" y="17992"/>
                        <a:pt x="108431" y="17944"/>
                        <a:pt x="108502" y="17849"/>
                      </a:cubicBezTo>
                      <a:cubicBezTo>
                        <a:pt x="108622" y="17694"/>
                        <a:pt x="108586" y="17480"/>
                        <a:pt x="108431" y="17373"/>
                      </a:cubicBezTo>
                      <a:cubicBezTo>
                        <a:pt x="107312" y="16539"/>
                        <a:pt x="106097" y="15825"/>
                        <a:pt x="104800" y="15265"/>
                      </a:cubicBezTo>
                      <a:cubicBezTo>
                        <a:pt x="104757" y="15247"/>
                        <a:pt x="104710" y="15238"/>
                        <a:pt x="104664" y="15238"/>
                      </a:cubicBezTo>
                      <a:close/>
                      <a:moveTo>
                        <a:pt x="84800" y="16538"/>
                      </a:moveTo>
                      <a:cubicBezTo>
                        <a:pt x="84739" y="16538"/>
                        <a:pt x="84676" y="16554"/>
                        <a:pt x="84619" y="16587"/>
                      </a:cubicBezTo>
                      <a:cubicBezTo>
                        <a:pt x="83416" y="17313"/>
                        <a:pt x="82285" y="18147"/>
                        <a:pt x="81249" y="19063"/>
                      </a:cubicBezTo>
                      <a:cubicBezTo>
                        <a:pt x="81106" y="19194"/>
                        <a:pt x="81094" y="19409"/>
                        <a:pt x="81213" y="19552"/>
                      </a:cubicBezTo>
                      <a:cubicBezTo>
                        <a:pt x="81285" y="19635"/>
                        <a:pt x="81380" y="19671"/>
                        <a:pt x="81475" y="19671"/>
                      </a:cubicBezTo>
                      <a:cubicBezTo>
                        <a:pt x="81559" y="19671"/>
                        <a:pt x="81642" y="19635"/>
                        <a:pt x="81701" y="19587"/>
                      </a:cubicBezTo>
                      <a:cubicBezTo>
                        <a:pt x="82702" y="18682"/>
                        <a:pt x="83809" y="17873"/>
                        <a:pt x="84976" y="17182"/>
                      </a:cubicBezTo>
                      <a:cubicBezTo>
                        <a:pt x="85142" y="17075"/>
                        <a:pt x="85190" y="16873"/>
                        <a:pt x="85095" y="16706"/>
                      </a:cubicBezTo>
                      <a:cubicBezTo>
                        <a:pt x="85032" y="16597"/>
                        <a:pt x="84918" y="16538"/>
                        <a:pt x="84800" y="16538"/>
                      </a:cubicBezTo>
                      <a:close/>
                      <a:moveTo>
                        <a:pt x="150624" y="15861"/>
                      </a:moveTo>
                      <a:cubicBezTo>
                        <a:pt x="150474" y="15861"/>
                        <a:pt x="150331" y="15961"/>
                        <a:pt x="150282" y="16111"/>
                      </a:cubicBezTo>
                      <a:cubicBezTo>
                        <a:pt x="150222" y="16349"/>
                        <a:pt x="150151" y="16575"/>
                        <a:pt x="150091" y="16813"/>
                      </a:cubicBezTo>
                      <a:cubicBezTo>
                        <a:pt x="149793" y="17897"/>
                        <a:pt x="149591" y="19004"/>
                        <a:pt x="149460" y="20218"/>
                      </a:cubicBezTo>
                      <a:cubicBezTo>
                        <a:pt x="149436" y="20409"/>
                        <a:pt x="149579" y="20576"/>
                        <a:pt x="149770" y="20587"/>
                      </a:cubicBezTo>
                      <a:cubicBezTo>
                        <a:pt x="149781" y="20599"/>
                        <a:pt x="149793" y="20599"/>
                        <a:pt x="149805" y="20599"/>
                      </a:cubicBezTo>
                      <a:cubicBezTo>
                        <a:pt x="149972" y="20599"/>
                        <a:pt x="150127" y="20468"/>
                        <a:pt x="150151" y="20290"/>
                      </a:cubicBezTo>
                      <a:cubicBezTo>
                        <a:pt x="150270" y="19111"/>
                        <a:pt x="150472" y="18039"/>
                        <a:pt x="150746" y="17004"/>
                      </a:cubicBezTo>
                      <a:cubicBezTo>
                        <a:pt x="150817" y="16766"/>
                        <a:pt x="150877" y="16527"/>
                        <a:pt x="150948" y="16301"/>
                      </a:cubicBezTo>
                      <a:cubicBezTo>
                        <a:pt x="150996" y="16123"/>
                        <a:pt x="150901" y="15932"/>
                        <a:pt x="150710" y="15873"/>
                      </a:cubicBezTo>
                      <a:cubicBezTo>
                        <a:pt x="150681" y="15865"/>
                        <a:pt x="150652" y="15861"/>
                        <a:pt x="150624" y="15861"/>
                      </a:cubicBezTo>
                      <a:close/>
                      <a:moveTo>
                        <a:pt x="186856" y="17396"/>
                      </a:moveTo>
                      <a:cubicBezTo>
                        <a:pt x="186849" y="17396"/>
                        <a:pt x="186841" y="17396"/>
                        <a:pt x="186834" y="17397"/>
                      </a:cubicBezTo>
                      <a:cubicBezTo>
                        <a:pt x="186643" y="17408"/>
                        <a:pt x="186500" y="17575"/>
                        <a:pt x="186512" y="17766"/>
                      </a:cubicBezTo>
                      <a:cubicBezTo>
                        <a:pt x="186560" y="18290"/>
                        <a:pt x="186572" y="18825"/>
                        <a:pt x="186572" y="19361"/>
                      </a:cubicBezTo>
                      <a:cubicBezTo>
                        <a:pt x="186572" y="20171"/>
                        <a:pt x="186536" y="21004"/>
                        <a:pt x="186441" y="21826"/>
                      </a:cubicBezTo>
                      <a:cubicBezTo>
                        <a:pt x="186429" y="22016"/>
                        <a:pt x="186560" y="22183"/>
                        <a:pt x="186750" y="22207"/>
                      </a:cubicBezTo>
                      <a:lnTo>
                        <a:pt x="186786" y="22207"/>
                      </a:lnTo>
                      <a:cubicBezTo>
                        <a:pt x="186965" y="22207"/>
                        <a:pt x="187108" y="22076"/>
                        <a:pt x="187131" y="21897"/>
                      </a:cubicBezTo>
                      <a:cubicBezTo>
                        <a:pt x="187215" y="21052"/>
                        <a:pt x="187262" y="20195"/>
                        <a:pt x="187262" y="19361"/>
                      </a:cubicBezTo>
                      <a:cubicBezTo>
                        <a:pt x="187262" y="18813"/>
                        <a:pt x="187239" y="18254"/>
                        <a:pt x="187203" y="17718"/>
                      </a:cubicBezTo>
                      <a:cubicBezTo>
                        <a:pt x="187191" y="17535"/>
                        <a:pt x="187037" y="17396"/>
                        <a:pt x="186856" y="17396"/>
                      </a:cubicBezTo>
                      <a:close/>
                      <a:moveTo>
                        <a:pt x="111239" y="20113"/>
                      </a:moveTo>
                      <a:cubicBezTo>
                        <a:pt x="111159" y="20113"/>
                        <a:pt x="111080" y="20140"/>
                        <a:pt x="111015" y="20195"/>
                      </a:cubicBezTo>
                      <a:cubicBezTo>
                        <a:pt x="110872" y="20325"/>
                        <a:pt x="110848" y="20540"/>
                        <a:pt x="110979" y="20683"/>
                      </a:cubicBezTo>
                      <a:cubicBezTo>
                        <a:pt x="111824" y="21671"/>
                        <a:pt x="112622" y="22778"/>
                        <a:pt x="113324" y="23993"/>
                      </a:cubicBezTo>
                      <a:cubicBezTo>
                        <a:pt x="113396" y="24112"/>
                        <a:pt x="113503" y="24171"/>
                        <a:pt x="113622" y="24171"/>
                      </a:cubicBezTo>
                      <a:cubicBezTo>
                        <a:pt x="113682" y="24171"/>
                        <a:pt x="113741" y="24147"/>
                        <a:pt x="113801" y="24124"/>
                      </a:cubicBezTo>
                      <a:cubicBezTo>
                        <a:pt x="113956" y="24028"/>
                        <a:pt x="114015" y="23814"/>
                        <a:pt x="113920" y="23647"/>
                      </a:cubicBezTo>
                      <a:cubicBezTo>
                        <a:pt x="113194" y="22397"/>
                        <a:pt x="112372" y="21254"/>
                        <a:pt x="111503" y="20230"/>
                      </a:cubicBezTo>
                      <a:cubicBezTo>
                        <a:pt x="111431" y="20152"/>
                        <a:pt x="111335" y="20113"/>
                        <a:pt x="111239" y="20113"/>
                      </a:cubicBezTo>
                      <a:close/>
                      <a:moveTo>
                        <a:pt x="78671" y="22010"/>
                      </a:moveTo>
                      <a:cubicBezTo>
                        <a:pt x="78568" y="22010"/>
                        <a:pt x="78467" y="22056"/>
                        <a:pt x="78403" y="22147"/>
                      </a:cubicBezTo>
                      <a:cubicBezTo>
                        <a:pt x="77546" y="23278"/>
                        <a:pt x="76820" y="24481"/>
                        <a:pt x="76237" y="25743"/>
                      </a:cubicBezTo>
                      <a:cubicBezTo>
                        <a:pt x="76153" y="25910"/>
                        <a:pt x="76225" y="26112"/>
                        <a:pt x="76403" y="26195"/>
                      </a:cubicBezTo>
                      <a:cubicBezTo>
                        <a:pt x="76451" y="26219"/>
                        <a:pt x="76498" y="26231"/>
                        <a:pt x="76546" y="26231"/>
                      </a:cubicBezTo>
                      <a:cubicBezTo>
                        <a:pt x="76677" y="26231"/>
                        <a:pt x="76796" y="26160"/>
                        <a:pt x="76856" y="26029"/>
                      </a:cubicBezTo>
                      <a:cubicBezTo>
                        <a:pt x="77427" y="24814"/>
                        <a:pt x="78130" y="23647"/>
                        <a:pt x="78951" y="22564"/>
                      </a:cubicBezTo>
                      <a:cubicBezTo>
                        <a:pt x="79070" y="22409"/>
                        <a:pt x="79034" y="22195"/>
                        <a:pt x="78880" y="22076"/>
                      </a:cubicBezTo>
                      <a:cubicBezTo>
                        <a:pt x="78816" y="22032"/>
                        <a:pt x="78743" y="22010"/>
                        <a:pt x="78671" y="22010"/>
                      </a:cubicBezTo>
                      <a:close/>
                      <a:moveTo>
                        <a:pt x="149650" y="24028"/>
                      </a:moveTo>
                      <a:cubicBezTo>
                        <a:pt x="149460" y="24040"/>
                        <a:pt x="149317" y="24195"/>
                        <a:pt x="149317" y="24386"/>
                      </a:cubicBezTo>
                      <a:cubicBezTo>
                        <a:pt x="149353" y="25600"/>
                        <a:pt x="149436" y="26922"/>
                        <a:pt x="149591" y="28529"/>
                      </a:cubicBezTo>
                      <a:cubicBezTo>
                        <a:pt x="149603" y="28707"/>
                        <a:pt x="149758" y="28838"/>
                        <a:pt x="149924" y="28838"/>
                      </a:cubicBezTo>
                      <a:lnTo>
                        <a:pt x="149960" y="28838"/>
                      </a:lnTo>
                      <a:cubicBezTo>
                        <a:pt x="150151" y="28827"/>
                        <a:pt x="150293" y="28660"/>
                        <a:pt x="150270" y="28469"/>
                      </a:cubicBezTo>
                      <a:cubicBezTo>
                        <a:pt x="150127" y="26874"/>
                        <a:pt x="150031" y="25564"/>
                        <a:pt x="150008" y="24362"/>
                      </a:cubicBezTo>
                      <a:cubicBezTo>
                        <a:pt x="149996" y="24183"/>
                        <a:pt x="149841" y="24028"/>
                        <a:pt x="149650" y="24028"/>
                      </a:cubicBezTo>
                      <a:close/>
                      <a:moveTo>
                        <a:pt x="186045" y="25577"/>
                      </a:moveTo>
                      <a:cubicBezTo>
                        <a:pt x="185895" y="25577"/>
                        <a:pt x="185755" y="25678"/>
                        <a:pt x="185715" y="25838"/>
                      </a:cubicBezTo>
                      <a:cubicBezTo>
                        <a:pt x="185369" y="27124"/>
                        <a:pt x="184929" y="28422"/>
                        <a:pt x="184381" y="29684"/>
                      </a:cubicBezTo>
                      <a:cubicBezTo>
                        <a:pt x="184310" y="29850"/>
                        <a:pt x="184381" y="30053"/>
                        <a:pt x="184560" y="30136"/>
                      </a:cubicBezTo>
                      <a:cubicBezTo>
                        <a:pt x="184607" y="30148"/>
                        <a:pt x="184655" y="30160"/>
                        <a:pt x="184702" y="30160"/>
                      </a:cubicBezTo>
                      <a:cubicBezTo>
                        <a:pt x="184833" y="30160"/>
                        <a:pt x="184953" y="30089"/>
                        <a:pt x="185012" y="29958"/>
                      </a:cubicBezTo>
                      <a:cubicBezTo>
                        <a:pt x="185572" y="28660"/>
                        <a:pt x="186036" y="27326"/>
                        <a:pt x="186381" y="26005"/>
                      </a:cubicBezTo>
                      <a:cubicBezTo>
                        <a:pt x="186429" y="25826"/>
                        <a:pt x="186322" y="25636"/>
                        <a:pt x="186131" y="25588"/>
                      </a:cubicBezTo>
                      <a:cubicBezTo>
                        <a:pt x="186103" y="25580"/>
                        <a:pt x="186074" y="25577"/>
                        <a:pt x="186045" y="25577"/>
                      </a:cubicBezTo>
                      <a:close/>
                      <a:moveTo>
                        <a:pt x="115433" y="27194"/>
                      </a:moveTo>
                      <a:cubicBezTo>
                        <a:pt x="115389" y="27194"/>
                        <a:pt x="115344" y="27202"/>
                        <a:pt x="115301" y="27219"/>
                      </a:cubicBezTo>
                      <a:cubicBezTo>
                        <a:pt x="115122" y="27291"/>
                        <a:pt x="115039" y="27493"/>
                        <a:pt x="115110" y="27660"/>
                      </a:cubicBezTo>
                      <a:cubicBezTo>
                        <a:pt x="115599" y="28862"/>
                        <a:pt x="116039" y="30172"/>
                        <a:pt x="116432" y="31541"/>
                      </a:cubicBezTo>
                      <a:cubicBezTo>
                        <a:pt x="116468" y="31696"/>
                        <a:pt x="116611" y="31791"/>
                        <a:pt x="116765" y="31791"/>
                      </a:cubicBezTo>
                      <a:cubicBezTo>
                        <a:pt x="116789" y="31791"/>
                        <a:pt x="116825" y="31791"/>
                        <a:pt x="116861" y="31779"/>
                      </a:cubicBezTo>
                      <a:cubicBezTo>
                        <a:pt x="117039" y="31720"/>
                        <a:pt x="117146" y="31529"/>
                        <a:pt x="117099" y="31351"/>
                      </a:cubicBezTo>
                      <a:cubicBezTo>
                        <a:pt x="116694" y="29958"/>
                        <a:pt x="116253" y="28636"/>
                        <a:pt x="115753" y="27410"/>
                      </a:cubicBezTo>
                      <a:cubicBezTo>
                        <a:pt x="115699" y="27274"/>
                        <a:pt x="115570" y="27194"/>
                        <a:pt x="115433" y="27194"/>
                      </a:cubicBezTo>
                      <a:close/>
                      <a:moveTo>
                        <a:pt x="75192" y="29435"/>
                      </a:moveTo>
                      <a:cubicBezTo>
                        <a:pt x="75040" y="29435"/>
                        <a:pt x="74898" y="29546"/>
                        <a:pt x="74867" y="29708"/>
                      </a:cubicBezTo>
                      <a:cubicBezTo>
                        <a:pt x="74558" y="31041"/>
                        <a:pt x="74379" y="32446"/>
                        <a:pt x="74343" y="33863"/>
                      </a:cubicBezTo>
                      <a:cubicBezTo>
                        <a:pt x="74343" y="34053"/>
                        <a:pt x="74486" y="34208"/>
                        <a:pt x="74677" y="34220"/>
                      </a:cubicBezTo>
                      <a:lnTo>
                        <a:pt x="74689" y="34220"/>
                      </a:lnTo>
                      <a:cubicBezTo>
                        <a:pt x="74879" y="34220"/>
                        <a:pt x="75022" y="34065"/>
                        <a:pt x="75034" y="33875"/>
                      </a:cubicBezTo>
                      <a:cubicBezTo>
                        <a:pt x="75070" y="32506"/>
                        <a:pt x="75236" y="31160"/>
                        <a:pt x="75534" y="29862"/>
                      </a:cubicBezTo>
                      <a:cubicBezTo>
                        <a:pt x="75582" y="29672"/>
                        <a:pt x="75463" y="29493"/>
                        <a:pt x="75272" y="29446"/>
                      </a:cubicBezTo>
                      <a:cubicBezTo>
                        <a:pt x="75245" y="29439"/>
                        <a:pt x="75219" y="29435"/>
                        <a:pt x="75192" y="29435"/>
                      </a:cubicBezTo>
                      <a:close/>
                      <a:moveTo>
                        <a:pt x="150371" y="32265"/>
                      </a:moveTo>
                      <a:cubicBezTo>
                        <a:pt x="150357" y="32265"/>
                        <a:pt x="150343" y="32266"/>
                        <a:pt x="150329" y="32267"/>
                      </a:cubicBezTo>
                      <a:cubicBezTo>
                        <a:pt x="150139" y="32291"/>
                        <a:pt x="150008" y="32458"/>
                        <a:pt x="150020" y="32648"/>
                      </a:cubicBezTo>
                      <a:cubicBezTo>
                        <a:pt x="150162" y="33946"/>
                        <a:pt x="150305" y="35351"/>
                        <a:pt x="150389" y="36744"/>
                      </a:cubicBezTo>
                      <a:cubicBezTo>
                        <a:pt x="150401" y="36923"/>
                        <a:pt x="150555" y="37066"/>
                        <a:pt x="150734" y="37066"/>
                      </a:cubicBezTo>
                      <a:lnTo>
                        <a:pt x="150758" y="37066"/>
                      </a:lnTo>
                      <a:cubicBezTo>
                        <a:pt x="150948" y="37054"/>
                        <a:pt x="151091" y="36887"/>
                        <a:pt x="151079" y="36697"/>
                      </a:cubicBezTo>
                      <a:cubicBezTo>
                        <a:pt x="150996" y="35292"/>
                        <a:pt x="150853" y="33887"/>
                        <a:pt x="150710" y="32565"/>
                      </a:cubicBezTo>
                      <a:cubicBezTo>
                        <a:pt x="150688" y="32400"/>
                        <a:pt x="150543" y="32265"/>
                        <a:pt x="150371" y="32265"/>
                      </a:cubicBezTo>
                      <a:close/>
                      <a:moveTo>
                        <a:pt x="182815" y="33148"/>
                      </a:moveTo>
                      <a:cubicBezTo>
                        <a:pt x="182700" y="33148"/>
                        <a:pt x="182586" y="33206"/>
                        <a:pt x="182524" y="33315"/>
                      </a:cubicBezTo>
                      <a:cubicBezTo>
                        <a:pt x="181857" y="34434"/>
                        <a:pt x="181119" y="35554"/>
                        <a:pt x="180250" y="36732"/>
                      </a:cubicBezTo>
                      <a:cubicBezTo>
                        <a:pt x="180142" y="36875"/>
                        <a:pt x="180166" y="37101"/>
                        <a:pt x="180321" y="37209"/>
                      </a:cubicBezTo>
                      <a:cubicBezTo>
                        <a:pt x="180392" y="37256"/>
                        <a:pt x="180452" y="37280"/>
                        <a:pt x="180523" y="37280"/>
                      </a:cubicBezTo>
                      <a:cubicBezTo>
                        <a:pt x="180631" y="37280"/>
                        <a:pt x="180738" y="37232"/>
                        <a:pt x="180809" y="37137"/>
                      </a:cubicBezTo>
                      <a:cubicBezTo>
                        <a:pt x="181678" y="35935"/>
                        <a:pt x="182440" y="34803"/>
                        <a:pt x="183107" y="33660"/>
                      </a:cubicBezTo>
                      <a:cubicBezTo>
                        <a:pt x="183214" y="33506"/>
                        <a:pt x="183155" y="33291"/>
                        <a:pt x="182988" y="33196"/>
                      </a:cubicBezTo>
                      <a:cubicBezTo>
                        <a:pt x="182935" y="33163"/>
                        <a:pt x="182875" y="33148"/>
                        <a:pt x="182815" y="33148"/>
                      </a:cubicBezTo>
                      <a:close/>
                      <a:moveTo>
                        <a:pt x="117710" y="35119"/>
                      </a:moveTo>
                      <a:cubicBezTo>
                        <a:pt x="117689" y="35119"/>
                        <a:pt x="117668" y="35121"/>
                        <a:pt x="117646" y="35125"/>
                      </a:cubicBezTo>
                      <a:cubicBezTo>
                        <a:pt x="117456" y="35161"/>
                        <a:pt x="117337" y="35351"/>
                        <a:pt x="117373" y="35530"/>
                      </a:cubicBezTo>
                      <a:cubicBezTo>
                        <a:pt x="117396" y="35661"/>
                        <a:pt x="117420" y="35792"/>
                        <a:pt x="117444" y="35923"/>
                      </a:cubicBezTo>
                      <a:cubicBezTo>
                        <a:pt x="117682" y="37173"/>
                        <a:pt x="117980" y="38411"/>
                        <a:pt x="118313" y="39590"/>
                      </a:cubicBezTo>
                      <a:cubicBezTo>
                        <a:pt x="118349" y="39733"/>
                        <a:pt x="118492" y="39840"/>
                        <a:pt x="118635" y="39840"/>
                      </a:cubicBezTo>
                      <a:cubicBezTo>
                        <a:pt x="118670" y="39840"/>
                        <a:pt x="118706" y="39828"/>
                        <a:pt x="118730" y="39828"/>
                      </a:cubicBezTo>
                      <a:cubicBezTo>
                        <a:pt x="118920" y="39768"/>
                        <a:pt x="119028" y="39578"/>
                        <a:pt x="118968" y="39399"/>
                      </a:cubicBezTo>
                      <a:cubicBezTo>
                        <a:pt x="118647" y="38244"/>
                        <a:pt x="118361" y="37030"/>
                        <a:pt x="118123" y="35792"/>
                      </a:cubicBezTo>
                      <a:cubicBezTo>
                        <a:pt x="118099" y="35661"/>
                        <a:pt x="118075" y="35530"/>
                        <a:pt x="118051" y="35399"/>
                      </a:cubicBezTo>
                      <a:cubicBezTo>
                        <a:pt x="118020" y="35240"/>
                        <a:pt x="117875" y="35119"/>
                        <a:pt x="117710" y="35119"/>
                      </a:cubicBezTo>
                      <a:close/>
                      <a:moveTo>
                        <a:pt x="74966" y="37643"/>
                      </a:moveTo>
                      <a:cubicBezTo>
                        <a:pt x="74945" y="37643"/>
                        <a:pt x="74924" y="37645"/>
                        <a:pt x="74903" y="37649"/>
                      </a:cubicBezTo>
                      <a:cubicBezTo>
                        <a:pt x="74713" y="37673"/>
                        <a:pt x="74582" y="37851"/>
                        <a:pt x="74617" y="38042"/>
                      </a:cubicBezTo>
                      <a:cubicBezTo>
                        <a:pt x="74820" y="39411"/>
                        <a:pt x="75153" y="40780"/>
                        <a:pt x="75594" y="42102"/>
                      </a:cubicBezTo>
                      <a:cubicBezTo>
                        <a:pt x="75641" y="42245"/>
                        <a:pt x="75772" y="42340"/>
                        <a:pt x="75915" y="42340"/>
                      </a:cubicBezTo>
                      <a:cubicBezTo>
                        <a:pt x="75951" y="42340"/>
                        <a:pt x="75986" y="42328"/>
                        <a:pt x="76022" y="42316"/>
                      </a:cubicBezTo>
                      <a:cubicBezTo>
                        <a:pt x="76213" y="42257"/>
                        <a:pt x="76308" y="42066"/>
                        <a:pt x="76248" y="41888"/>
                      </a:cubicBezTo>
                      <a:cubicBezTo>
                        <a:pt x="75820" y="40602"/>
                        <a:pt x="75498" y="39268"/>
                        <a:pt x="75296" y="37935"/>
                      </a:cubicBezTo>
                      <a:cubicBezTo>
                        <a:pt x="75275" y="37765"/>
                        <a:pt x="75131" y="37643"/>
                        <a:pt x="74966" y="37643"/>
                      </a:cubicBezTo>
                      <a:close/>
                      <a:moveTo>
                        <a:pt x="177980" y="39835"/>
                      </a:moveTo>
                      <a:cubicBezTo>
                        <a:pt x="177879" y="39835"/>
                        <a:pt x="177781" y="39878"/>
                        <a:pt x="177714" y="39959"/>
                      </a:cubicBezTo>
                      <a:cubicBezTo>
                        <a:pt x="176832" y="41007"/>
                        <a:pt x="175939" y="42042"/>
                        <a:pt x="175023" y="43090"/>
                      </a:cubicBezTo>
                      <a:cubicBezTo>
                        <a:pt x="174904" y="43233"/>
                        <a:pt x="174916" y="43447"/>
                        <a:pt x="175058" y="43578"/>
                      </a:cubicBezTo>
                      <a:cubicBezTo>
                        <a:pt x="175118" y="43638"/>
                        <a:pt x="175201" y="43662"/>
                        <a:pt x="175285" y="43662"/>
                      </a:cubicBezTo>
                      <a:cubicBezTo>
                        <a:pt x="175380" y="43662"/>
                        <a:pt x="175475" y="43626"/>
                        <a:pt x="175547" y="43543"/>
                      </a:cubicBezTo>
                      <a:cubicBezTo>
                        <a:pt x="176463" y="42495"/>
                        <a:pt x="177356" y="41459"/>
                        <a:pt x="178237" y="40399"/>
                      </a:cubicBezTo>
                      <a:cubicBezTo>
                        <a:pt x="178356" y="40257"/>
                        <a:pt x="178345" y="40030"/>
                        <a:pt x="178202" y="39911"/>
                      </a:cubicBezTo>
                      <a:cubicBezTo>
                        <a:pt x="178135" y="39860"/>
                        <a:pt x="178057" y="39835"/>
                        <a:pt x="177980" y="39835"/>
                      </a:cubicBezTo>
                      <a:close/>
                      <a:moveTo>
                        <a:pt x="150771" y="40506"/>
                      </a:moveTo>
                      <a:cubicBezTo>
                        <a:pt x="150590" y="40506"/>
                        <a:pt x="150436" y="40645"/>
                        <a:pt x="150424" y="40828"/>
                      </a:cubicBezTo>
                      <a:cubicBezTo>
                        <a:pt x="150341" y="42304"/>
                        <a:pt x="150139" y="43614"/>
                        <a:pt x="149817" y="44840"/>
                      </a:cubicBezTo>
                      <a:cubicBezTo>
                        <a:pt x="149758" y="45019"/>
                        <a:pt x="149865" y="45210"/>
                        <a:pt x="150055" y="45257"/>
                      </a:cubicBezTo>
                      <a:cubicBezTo>
                        <a:pt x="150079" y="45269"/>
                        <a:pt x="150115" y="45269"/>
                        <a:pt x="150139" y="45269"/>
                      </a:cubicBezTo>
                      <a:cubicBezTo>
                        <a:pt x="150293" y="45269"/>
                        <a:pt x="150436" y="45174"/>
                        <a:pt x="150472" y="45019"/>
                      </a:cubicBezTo>
                      <a:cubicBezTo>
                        <a:pt x="150817" y="43745"/>
                        <a:pt x="151032" y="42388"/>
                        <a:pt x="151115" y="40876"/>
                      </a:cubicBezTo>
                      <a:cubicBezTo>
                        <a:pt x="151127" y="40685"/>
                        <a:pt x="150984" y="40518"/>
                        <a:pt x="150793" y="40507"/>
                      </a:cubicBezTo>
                      <a:cubicBezTo>
                        <a:pt x="150786" y="40506"/>
                        <a:pt x="150779" y="40506"/>
                        <a:pt x="150771" y="40506"/>
                      </a:cubicBezTo>
                      <a:close/>
                      <a:moveTo>
                        <a:pt x="119986" y="43053"/>
                      </a:moveTo>
                      <a:cubicBezTo>
                        <a:pt x="119944" y="43053"/>
                        <a:pt x="119901" y="43061"/>
                        <a:pt x="119861" y="43078"/>
                      </a:cubicBezTo>
                      <a:cubicBezTo>
                        <a:pt x="119682" y="43150"/>
                        <a:pt x="119599" y="43352"/>
                        <a:pt x="119671" y="43531"/>
                      </a:cubicBezTo>
                      <a:cubicBezTo>
                        <a:pt x="120218" y="44852"/>
                        <a:pt x="120837" y="46114"/>
                        <a:pt x="121516" y="47269"/>
                      </a:cubicBezTo>
                      <a:cubicBezTo>
                        <a:pt x="121576" y="47376"/>
                        <a:pt x="121695" y="47448"/>
                        <a:pt x="121814" y="47448"/>
                      </a:cubicBezTo>
                      <a:cubicBezTo>
                        <a:pt x="121873" y="47448"/>
                        <a:pt x="121933" y="47424"/>
                        <a:pt x="121980" y="47400"/>
                      </a:cubicBezTo>
                      <a:cubicBezTo>
                        <a:pt x="122147" y="47305"/>
                        <a:pt x="122207" y="47091"/>
                        <a:pt x="122111" y="46924"/>
                      </a:cubicBezTo>
                      <a:cubicBezTo>
                        <a:pt x="121445" y="45793"/>
                        <a:pt x="120837" y="44555"/>
                        <a:pt x="120302" y="43269"/>
                      </a:cubicBezTo>
                      <a:cubicBezTo>
                        <a:pt x="120247" y="43133"/>
                        <a:pt x="120118" y="43053"/>
                        <a:pt x="119986" y="43053"/>
                      </a:cubicBezTo>
                      <a:close/>
                      <a:moveTo>
                        <a:pt x="283973" y="47089"/>
                      </a:moveTo>
                      <a:cubicBezTo>
                        <a:pt x="283898" y="47089"/>
                        <a:pt x="283824" y="47089"/>
                        <a:pt x="283751" y="47091"/>
                      </a:cubicBezTo>
                      <a:cubicBezTo>
                        <a:pt x="283560" y="47091"/>
                        <a:pt x="283405" y="47245"/>
                        <a:pt x="283417" y="47436"/>
                      </a:cubicBezTo>
                      <a:cubicBezTo>
                        <a:pt x="283417" y="47626"/>
                        <a:pt x="283572" y="47769"/>
                        <a:pt x="283751" y="47769"/>
                      </a:cubicBezTo>
                      <a:lnTo>
                        <a:pt x="283762" y="47769"/>
                      </a:lnTo>
                      <a:cubicBezTo>
                        <a:pt x="284453" y="47769"/>
                        <a:pt x="285239" y="47805"/>
                        <a:pt x="286084" y="47900"/>
                      </a:cubicBezTo>
                      <a:cubicBezTo>
                        <a:pt x="286096" y="47912"/>
                        <a:pt x="286108" y="47912"/>
                        <a:pt x="286120" y="47912"/>
                      </a:cubicBezTo>
                      <a:cubicBezTo>
                        <a:pt x="286299" y="47912"/>
                        <a:pt x="286441" y="47781"/>
                        <a:pt x="286465" y="47603"/>
                      </a:cubicBezTo>
                      <a:cubicBezTo>
                        <a:pt x="286489" y="47412"/>
                        <a:pt x="286346" y="47245"/>
                        <a:pt x="286156" y="47222"/>
                      </a:cubicBezTo>
                      <a:cubicBezTo>
                        <a:pt x="285374" y="47136"/>
                        <a:pt x="284641" y="47089"/>
                        <a:pt x="283973" y="47089"/>
                      </a:cubicBezTo>
                      <a:close/>
                      <a:moveTo>
                        <a:pt x="222541" y="47567"/>
                      </a:moveTo>
                      <a:cubicBezTo>
                        <a:pt x="221112" y="47579"/>
                        <a:pt x="219719" y="47817"/>
                        <a:pt x="218385" y="48293"/>
                      </a:cubicBezTo>
                      <a:cubicBezTo>
                        <a:pt x="218207" y="48365"/>
                        <a:pt x="218111" y="48555"/>
                        <a:pt x="218171" y="48734"/>
                      </a:cubicBezTo>
                      <a:cubicBezTo>
                        <a:pt x="218230" y="48877"/>
                        <a:pt x="218361" y="48972"/>
                        <a:pt x="218504" y="48972"/>
                      </a:cubicBezTo>
                      <a:cubicBezTo>
                        <a:pt x="218540" y="48972"/>
                        <a:pt x="218576" y="48960"/>
                        <a:pt x="218611" y="48948"/>
                      </a:cubicBezTo>
                      <a:cubicBezTo>
                        <a:pt x="219874" y="48496"/>
                        <a:pt x="221195" y="48269"/>
                        <a:pt x="222552" y="48257"/>
                      </a:cubicBezTo>
                      <a:cubicBezTo>
                        <a:pt x="222743" y="48257"/>
                        <a:pt x="222898" y="48103"/>
                        <a:pt x="222898" y="47912"/>
                      </a:cubicBezTo>
                      <a:cubicBezTo>
                        <a:pt x="222886" y="47722"/>
                        <a:pt x="222731" y="47567"/>
                        <a:pt x="222552" y="47567"/>
                      </a:cubicBezTo>
                      <a:close/>
                      <a:moveTo>
                        <a:pt x="77538" y="45441"/>
                      </a:moveTo>
                      <a:cubicBezTo>
                        <a:pt x="77485" y="45441"/>
                        <a:pt x="77430" y="45454"/>
                        <a:pt x="77380" y="45483"/>
                      </a:cubicBezTo>
                      <a:cubicBezTo>
                        <a:pt x="77201" y="45567"/>
                        <a:pt x="77141" y="45781"/>
                        <a:pt x="77225" y="45948"/>
                      </a:cubicBezTo>
                      <a:cubicBezTo>
                        <a:pt x="77832" y="47114"/>
                        <a:pt x="78534" y="48281"/>
                        <a:pt x="79380" y="49508"/>
                      </a:cubicBezTo>
                      <a:cubicBezTo>
                        <a:pt x="79451" y="49615"/>
                        <a:pt x="79558" y="49662"/>
                        <a:pt x="79666" y="49662"/>
                      </a:cubicBezTo>
                      <a:cubicBezTo>
                        <a:pt x="79737" y="49662"/>
                        <a:pt x="79808" y="49639"/>
                        <a:pt x="79868" y="49603"/>
                      </a:cubicBezTo>
                      <a:cubicBezTo>
                        <a:pt x="80023" y="49496"/>
                        <a:pt x="80058" y="49281"/>
                        <a:pt x="79951" y="49127"/>
                      </a:cubicBezTo>
                      <a:cubicBezTo>
                        <a:pt x="79130" y="47912"/>
                        <a:pt x="78427" y="46769"/>
                        <a:pt x="77844" y="45626"/>
                      </a:cubicBezTo>
                      <a:cubicBezTo>
                        <a:pt x="77778" y="45510"/>
                        <a:pt x="77660" y="45441"/>
                        <a:pt x="77538" y="45441"/>
                      </a:cubicBezTo>
                      <a:close/>
                      <a:moveTo>
                        <a:pt x="172580" y="46105"/>
                      </a:moveTo>
                      <a:cubicBezTo>
                        <a:pt x="172482" y="46105"/>
                        <a:pt x="172385" y="46144"/>
                        <a:pt x="172320" y="46222"/>
                      </a:cubicBezTo>
                      <a:cubicBezTo>
                        <a:pt x="171284" y="47472"/>
                        <a:pt x="170463" y="48508"/>
                        <a:pt x="169760" y="49496"/>
                      </a:cubicBezTo>
                      <a:cubicBezTo>
                        <a:pt x="169653" y="49651"/>
                        <a:pt x="169677" y="49865"/>
                        <a:pt x="169832" y="49984"/>
                      </a:cubicBezTo>
                      <a:cubicBezTo>
                        <a:pt x="169903" y="50020"/>
                        <a:pt x="169963" y="50043"/>
                        <a:pt x="170034" y="50043"/>
                      </a:cubicBezTo>
                      <a:cubicBezTo>
                        <a:pt x="170141" y="50043"/>
                        <a:pt x="170248" y="49996"/>
                        <a:pt x="170320" y="49901"/>
                      </a:cubicBezTo>
                      <a:cubicBezTo>
                        <a:pt x="171010" y="48924"/>
                        <a:pt x="171820" y="47900"/>
                        <a:pt x="172856" y="46662"/>
                      </a:cubicBezTo>
                      <a:cubicBezTo>
                        <a:pt x="172975" y="46519"/>
                        <a:pt x="172951" y="46305"/>
                        <a:pt x="172808" y="46186"/>
                      </a:cubicBezTo>
                      <a:cubicBezTo>
                        <a:pt x="172743" y="46132"/>
                        <a:pt x="172661" y="46105"/>
                        <a:pt x="172580" y="46105"/>
                      </a:cubicBezTo>
                      <a:close/>
                      <a:moveTo>
                        <a:pt x="226613" y="48205"/>
                      </a:moveTo>
                      <a:cubicBezTo>
                        <a:pt x="226462" y="48205"/>
                        <a:pt x="226327" y="48303"/>
                        <a:pt x="226279" y="48448"/>
                      </a:cubicBezTo>
                      <a:cubicBezTo>
                        <a:pt x="226220" y="48627"/>
                        <a:pt x="226327" y="48829"/>
                        <a:pt x="226505" y="48877"/>
                      </a:cubicBezTo>
                      <a:cubicBezTo>
                        <a:pt x="227755" y="49281"/>
                        <a:pt x="228970" y="49877"/>
                        <a:pt x="230113" y="50651"/>
                      </a:cubicBezTo>
                      <a:cubicBezTo>
                        <a:pt x="230172" y="50686"/>
                        <a:pt x="230244" y="50710"/>
                        <a:pt x="230303" y="50710"/>
                      </a:cubicBezTo>
                      <a:cubicBezTo>
                        <a:pt x="230422" y="50710"/>
                        <a:pt x="230530" y="50651"/>
                        <a:pt x="230589" y="50555"/>
                      </a:cubicBezTo>
                      <a:cubicBezTo>
                        <a:pt x="230696" y="50389"/>
                        <a:pt x="230661" y="50174"/>
                        <a:pt x="230494" y="50079"/>
                      </a:cubicBezTo>
                      <a:cubicBezTo>
                        <a:pt x="229303" y="49270"/>
                        <a:pt x="228029" y="48650"/>
                        <a:pt x="226720" y="48222"/>
                      </a:cubicBezTo>
                      <a:cubicBezTo>
                        <a:pt x="226684" y="48211"/>
                        <a:pt x="226648" y="48205"/>
                        <a:pt x="226613" y="48205"/>
                      </a:cubicBezTo>
                      <a:close/>
                      <a:moveTo>
                        <a:pt x="42060" y="49740"/>
                      </a:moveTo>
                      <a:cubicBezTo>
                        <a:pt x="40905" y="49740"/>
                        <a:pt x="39735" y="49887"/>
                        <a:pt x="38565" y="50174"/>
                      </a:cubicBezTo>
                      <a:cubicBezTo>
                        <a:pt x="38375" y="50210"/>
                        <a:pt x="38267" y="50401"/>
                        <a:pt x="38303" y="50591"/>
                      </a:cubicBezTo>
                      <a:cubicBezTo>
                        <a:pt x="38351" y="50746"/>
                        <a:pt x="38482" y="50853"/>
                        <a:pt x="38648" y="50853"/>
                      </a:cubicBezTo>
                      <a:cubicBezTo>
                        <a:pt x="38672" y="50853"/>
                        <a:pt x="38696" y="50841"/>
                        <a:pt x="38720" y="50841"/>
                      </a:cubicBezTo>
                      <a:cubicBezTo>
                        <a:pt x="39856" y="50560"/>
                        <a:pt x="40992" y="50422"/>
                        <a:pt x="42107" y="50422"/>
                      </a:cubicBezTo>
                      <a:cubicBezTo>
                        <a:pt x="42312" y="50422"/>
                        <a:pt x="42517" y="50427"/>
                        <a:pt x="42720" y="50436"/>
                      </a:cubicBezTo>
                      <a:cubicBezTo>
                        <a:pt x="42728" y="50437"/>
                        <a:pt x="42735" y="50437"/>
                        <a:pt x="42743" y="50437"/>
                      </a:cubicBezTo>
                      <a:cubicBezTo>
                        <a:pt x="42924" y="50437"/>
                        <a:pt x="43078" y="50298"/>
                        <a:pt x="43078" y="50115"/>
                      </a:cubicBezTo>
                      <a:cubicBezTo>
                        <a:pt x="43090" y="49924"/>
                        <a:pt x="42947" y="49758"/>
                        <a:pt x="42756" y="49758"/>
                      </a:cubicBezTo>
                      <a:cubicBezTo>
                        <a:pt x="42525" y="49746"/>
                        <a:pt x="42293" y="49740"/>
                        <a:pt x="42060" y="49740"/>
                      </a:cubicBezTo>
                      <a:close/>
                      <a:moveTo>
                        <a:pt x="279768" y="47965"/>
                      </a:moveTo>
                      <a:cubicBezTo>
                        <a:pt x="279714" y="47965"/>
                        <a:pt x="279658" y="47978"/>
                        <a:pt x="279607" y="48007"/>
                      </a:cubicBezTo>
                      <a:cubicBezTo>
                        <a:pt x="278428" y="48650"/>
                        <a:pt x="277512" y="49651"/>
                        <a:pt x="276726" y="51151"/>
                      </a:cubicBezTo>
                      <a:cubicBezTo>
                        <a:pt x="276643" y="51317"/>
                        <a:pt x="276702" y="51520"/>
                        <a:pt x="276881" y="51615"/>
                      </a:cubicBezTo>
                      <a:cubicBezTo>
                        <a:pt x="276928" y="51639"/>
                        <a:pt x="276976" y="51651"/>
                        <a:pt x="277035" y="51651"/>
                      </a:cubicBezTo>
                      <a:cubicBezTo>
                        <a:pt x="277155" y="51651"/>
                        <a:pt x="277285" y="51579"/>
                        <a:pt x="277345" y="51472"/>
                      </a:cubicBezTo>
                      <a:cubicBezTo>
                        <a:pt x="278059" y="50103"/>
                        <a:pt x="278881" y="49186"/>
                        <a:pt x="279941" y="48615"/>
                      </a:cubicBezTo>
                      <a:cubicBezTo>
                        <a:pt x="280107" y="48519"/>
                        <a:pt x="280167" y="48317"/>
                        <a:pt x="280072" y="48150"/>
                      </a:cubicBezTo>
                      <a:cubicBezTo>
                        <a:pt x="280014" y="48035"/>
                        <a:pt x="279893" y="47965"/>
                        <a:pt x="279768" y="47965"/>
                      </a:cubicBezTo>
                      <a:close/>
                      <a:moveTo>
                        <a:pt x="148531" y="48364"/>
                      </a:moveTo>
                      <a:cubicBezTo>
                        <a:pt x="148415" y="48364"/>
                        <a:pt x="148304" y="48422"/>
                        <a:pt x="148234" y="48531"/>
                      </a:cubicBezTo>
                      <a:cubicBezTo>
                        <a:pt x="147555" y="49651"/>
                        <a:pt x="146686" y="50686"/>
                        <a:pt x="145662" y="51627"/>
                      </a:cubicBezTo>
                      <a:cubicBezTo>
                        <a:pt x="145531" y="51746"/>
                        <a:pt x="145519" y="51972"/>
                        <a:pt x="145650" y="52103"/>
                      </a:cubicBezTo>
                      <a:cubicBezTo>
                        <a:pt x="145710" y="52187"/>
                        <a:pt x="145805" y="52222"/>
                        <a:pt x="145900" y="52222"/>
                      </a:cubicBezTo>
                      <a:cubicBezTo>
                        <a:pt x="145983" y="52222"/>
                        <a:pt x="146067" y="52187"/>
                        <a:pt x="146138" y="52127"/>
                      </a:cubicBezTo>
                      <a:cubicBezTo>
                        <a:pt x="147210" y="51151"/>
                        <a:pt x="148115" y="50055"/>
                        <a:pt x="148829" y="48889"/>
                      </a:cubicBezTo>
                      <a:cubicBezTo>
                        <a:pt x="148924" y="48734"/>
                        <a:pt x="148877" y="48519"/>
                        <a:pt x="148710" y="48412"/>
                      </a:cubicBezTo>
                      <a:cubicBezTo>
                        <a:pt x="148653" y="48380"/>
                        <a:pt x="148591" y="48364"/>
                        <a:pt x="148531" y="48364"/>
                      </a:cubicBezTo>
                      <a:close/>
                      <a:moveTo>
                        <a:pt x="46764" y="50591"/>
                      </a:moveTo>
                      <a:cubicBezTo>
                        <a:pt x="46624" y="50591"/>
                        <a:pt x="46493" y="50679"/>
                        <a:pt x="46447" y="50817"/>
                      </a:cubicBezTo>
                      <a:cubicBezTo>
                        <a:pt x="46376" y="50996"/>
                        <a:pt x="46471" y="51186"/>
                        <a:pt x="46649" y="51258"/>
                      </a:cubicBezTo>
                      <a:cubicBezTo>
                        <a:pt x="47876" y="51722"/>
                        <a:pt x="49055" y="52377"/>
                        <a:pt x="50150" y="53210"/>
                      </a:cubicBezTo>
                      <a:cubicBezTo>
                        <a:pt x="50209" y="53258"/>
                        <a:pt x="50281" y="53282"/>
                        <a:pt x="50364" y="53282"/>
                      </a:cubicBezTo>
                      <a:cubicBezTo>
                        <a:pt x="50459" y="53282"/>
                        <a:pt x="50567" y="53234"/>
                        <a:pt x="50638" y="53151"/>
                      </a:cubicBezTo>
                      <a:cubicBezTo>
                        <a:pt x="50745" y="52996"/>
                        <a:pt x="50721" y="52782"/>
                        <a:pt x="50567" y="52663"/>
                      </a:cubicBezTo>
                      <a:cubicBezTo>
                        <a:pt x="49424" y="51794"/>
                        <a:pt x="48185" y="51103"/>
                        <a:pt x="46888" y="50615"/>
                      </a:cubicBezTo>
                      <a:cubicBezTo>
                        <a:pt x="46847" y="50599"/>
                        <a:pt x="46805" y="50591"/>
                        <a:pt x="46764" y="50591"/>
                      </a:cubicBezTo>
                      <a:close/>
                      <a:moveTo>
                        <a:pt x="124174" y="50136"/>
                      </a:moveTo>
                      <a:cubicBezTo>
                        <a:pt x="124095" y="50136"/>
                        <a:pt x="124014" y="50164"/>
                        <a:pt x="123945" y="50222"/>
                      </a:cubicBezTo>
                      <a:cubicBezTo>
                        <a:pt x="123802" y="50341"/>
                        <a:pt x="123778" y="50555"/>
                        <a:pt x="123909" y="50698"/>
                      </a:cubicBezTo>
                      <a:cubicBezTo>
                        <a:pt x="124838" y="51817"/>
                        <a:pt x="125850" y="52806"/>
                        <a:pt x="126910" y="53627"/>
                      </a:cubicBezTo>
                      <a:cubicBezTo>
                        <a:pt x="126981" y="53675"/>
                        <a:pt x="127052" y="53699"/>
                        <a:pt x="127124" y="53699"/>
                      </a:cubicBezTo>
                      <a:cubicBezTo>
                        <a:pt x="127231" y="53699"/>
                        <a:pt x="127326" y="53651"/>
                        <a:pt x="127398" y="53568"/>
                      </a:cubicBezTo>
                      <a:cubicBezTo>
                        <a:pt x="127517" y="53413"/>
                        <a:pt x="127481" y="53199"/>
                        <a:pt x="127338" y="53080"/>
                      </a:cubicBezTo>
                      <a:cubicBezTo>
                        <a:pt x="126314" y="52294"/>
                        <a:pt x="125338" y="51341"/>
                        <a:pt x="124433" y="50258"/>
                      </a:cubicBezTo>
                      <a:cubicBezTo>
                        <a:pt x="124367" y="50179"/>
                        <a:pt x="124272" y="50136"/>
                        <a:pt x="124174" y="50136"/>
                      </a:cubicBezTo>
                      <a:close/>
                      <a:moveTo>
                        <a:pt x="214916" y="50289"/>
                      </a:moveTo>
                      <a:cubicBezTo>
                        <a:pt x="214839" y="50289"/>
                        <a:pt x="214761" y="50313"/>
                        <a:pt x="214694" y="50365"/>
                      </a:cubicBezTo>
                      <a:cubicBezTo>
                        <a:pt x="213623" y="51222"/>
                        <a:pt x="212658" y="52258"/>
                        <a:pt x="211825" y="53449"/>
                      </a:cubicBezTo>
                      <a:cubicBezTo>
                        <a:pt x="211718" y="53603"/>
                        <a:pt x="211753" y="53818"/>
                        <a:pt x="211908" y="53925"/>
                      </a:cubicBezTo>
                      <a:cubicBezTo>
                        <a:pt x="211968" y="53972"/>
                        <a:pt x="212039" y="53996"/>
                        <a:pt x="212111" y="53996"/>
                      </a:cubicBezTo>
                      <a:cubicBezTo>
                        <a:pt x="212218" y="53996"/>
                        <a:pt x="212325" y="53937"/>
                        <a:pt x="212396" y="53842"/>
                      </a:cubicBezTo>
                      <a:cubicBezTo>
                        <a:pt x="213182" y="52710"/>
                        <a:pt x="214099" y="51710"/>
                        <a:pt x="215123" y="50901"/>
                      </a:cubicBezTo>
                      <a:cubicBezTo>
                        <a:pt x="215278" y="50782"/>
                        <a:pt x="215302" y="50567"/>
                        <a:pt x="215182" y="50413"/>
                      </a:cubicBezTo>
                      <a:cubicBezTo>
                        <a:pt x="215115" y="50331"/>
                        <a:pt x="215017" y="50289"/>
                        <a:pt x="214916" y="50289"/>
                      </a:cubicBezTo>
                      <a:close/>
                      <a:moveTo>
                        <a:pt x="34791" y="51620"/>
                      </a:moveTo>
                      <a:cubicBezTo>
                        <a:pt x="34736" y="51620"/>
                        <a:pt x="34679" y="51634"/>
                        <a:pt x="34624" y="51663"/>
                      </a:cubicBezTo>
                      <a:cubicBezTo>
                        <a:pt x="33374" y="52318"/>
                        <a:pt x="32219" y="53139"/>
                        <a:pt x="31207" y="54103"/>
                      </a:cubicBezTo>
                      <a:cubicBezTo>
                        <a:pt x="31064" y="54234"/>
                        <a:pt x="31064" y="54461"/>
                        <a:pt x="31195" y="54592"/>
                      </a:cubicBezTo>
                      <a:cubicBezTo>
                        <a:pt x="31267" y="54663"/>
                        <a:pt x="31350" y="54699"/>
                        <a:pt x="31445" y="54699"/>
                      </a:cubicBezTo>
                      <a:cubicBezTo>
                        <a:pt x="31529" y="54699"/>
                        <a:pt x="31612" y="54675"/>
                        <a:pt x="31683" y="54604"/>
                      </a:cubicBezTo>
                      <a:cubicBezTo>
                        <a:pt x="32648" y="53687"/>
                        <a:pt x="33743" y="52901"/>
                        <a:pt x="34946" y="52270"/>
                      </a:cubicBezTo>
                      <a:cubicBezTo>
                        <a:pt x="35112" y="52187"/>
                        <a:pt x="35184" y="51972"/>
                        <a:pt x="35089" y="51806"/>
                      </a:cubicBezTo>
                      <a:cubicBezTo>
                        <a:pt x="35031" y="51690"/>
                        <a:pt x="34915" y="51620"/>
                        <a:pt x="34791" y="51620"/>
                      </a:cubicBezTo>
                      <a:close/>
                      <a:moveTo>
                        <a:pt x="82133" y="52290"/>
                      </a:moveTo>
                      <a:cubicBezTo>
                        <a:pt x="82058" y="52290"/>
                        <a:pt x="81981" y="52315"/>
                        <a:pt x="81916" y="52365"/>
                      </a:cubicBezTo>
                      <a:cubicBezTo>
                        <a:pt x="81773" y="52484"/>
                        <a:pt x="81737" y="52699"/>
                        <a:pt x="81856" y="52853"/>
                      </a:cubicBezTo>
                      <a:cubicBezTo>
                        <a:pt x="82309" y="53425"/>
                        <a:pt x="82773" y="53984"/>
                        <a:pt x="83214" y="54544"/>
                      </a:cubicBezTo>
                      <a:cubicBezTo>
                        <a:pt x="83630" y="55056"/>
                        <a:pt x="84035" y="55568"/>
                        <a:pt x="84440" y="56080"/>
                      </a:cubicBezTo>
                      <a:cubicBezTo>
                        <a:pt x="84511" y="56163"/>
                        <a:pt x="84607" y="56211"/>
                        <a:pt x="84714" y="56211"/>
                      </a:cubicBezTo>
                      <a:cubicBezTo>
                        <a:pt x="84785" y="56211"/>
                        <a:pt x="84857" y="56187"/>
                        <a:pt x="84928" y="56139"/>
                      </a:cubicBezTo>
                      <a:cubicBezTo>
                        <a:pt x="85071" y="56020"/>
                        <a:pt x="85095" y="55806"/>
                        <a:pt x="84976" y="55651"/>
                      </a:cubicBezTo>
                      <a:cubicBezTo>
                        <a:pt x="84571" y="55139"/>
                        <a:pt x="84166" y="54627"/>
                        <a:pt x="83749" y="54103"/>
                      </a:cubicBezTo>
                      <a:cubicBezTo>
                        <a:pt x="83309" y="53556"/>
                        <a:pt x="82844" y="52996"/>
                        <a:pt x="82404" y="52425"/>
                      </a:cubicBezTo>
                      <a:cubicBezTo>
                        <a:pt x="82335" y="52336"/>
                        <a:pt x="82235" y="52290"/>
                        <a:pt x="82133" y="52290"/>
                      </a:cubicBezTo>
                      <a:close/>
                      <a:moveTo>
                        <a:pt x="142573" y="53960"/>
                      </a:moveTo>
                      <a:cubicBezTo>
                        <a:pt x="142513" y="53960"/>
                        <a:pt x="142453" y="53976"/>
                        <a:pt x="142400" y="54008"/>
                      </a:cubicBezTo>
                      <a:cubicBezTo>
                        <a:pt x="142340" y="54032"/>
                        <a:pt x="142292" y="54068"/>
                        <a:pt x="142245" y="54092"/>
                      </a:cubicBezTo>
                      <a:cubicBezTo>
                        <a:pt x="141078" y="54758"/>
                        <a:pt x="139887" y="55258"/>
                        <a:pt x="138685" y="55580"/>
                      </a:cubicBezTo>
                      <a:cubicBezTo>
                        <a:pt x="138506" y="55639"/>
                        <a:pt x="138399" y="55818"/>
                        <a:pt x="138447" y="56008"/>
                      </a:cubicBezTo>
                      <a:cubicBezTo>
                        <a:pt x="138494" y="56163"/>
                        <a:pt x="138625" y="56258"/>
                        <a:pt x="138780" y="56258"/>
                      </a:cubicBezTo>
                      <a:cubicBezTo>
                        <a:pt x="138804" y="56258"/>
                        <a:pt x="138840" y="56258"/>
                        <a:pt x="138863" y="56247"/>
                      </a:cubicBezTo>
                      <a:cubicBezTo>
                        <a:pt x="140114" y="55913"/>
                        <a:pt x="141364" y="55389"/>
                        <a:pt x="142578" y="54699"/>
                      </a:cubicBezTo>
                      <a:cubicBezTo>
                        <a:pt x="142638" y="54663"/>
                        <a:pt x="142685" y="54627"/>
                        <a:pt x="142745" y="54604"/>
                      </a:cubicBezTo>
                      <a:cubicBezTo>
                        <a:pt x="142912" y="54508"/>
                        <a:pt x="142959" y="54294"/>
                        <a:pt x="142864" y="54127"/>
                      </a:cubicBezTo>
                      <a:cubicBezTo>
                        <a:pt x="142801" y="54018"/>
                        <a:pt x="142687" y="53960"/>
                        <a:pt x="142573" y="53960"/>
                      </a:cubicBezTo>
                      <a:close/>
                      <a:moveTo>
                        <a:pt x="233428" y="52703"/>
                      </a:moveTo>
                      <a:cubicBezTo>
                        <a:pt x="233346" y="52703"/>
                        <a:pt x="233263" y="52733"/>
                        <a:pt x="233197" y="52794"/>
                      </a:cubicBezTo>
                      <a:cubicBezTo>
                        <a:pt x="233066" y="52925"/>
                        <a:pt x="233054" y="53139"/>
                        <a:pt x="233185" y="53282"/>
                      </a:cubicBezTo>
                      <a:cubicBezTo>
                        <a:pt x="234066" y="54234"/>
                        <a:pt x="234887" y="55330"/>
                        <a:pt x="235626" y="56520"/>
                      </a:cubicBezTo>
                      <a:cubicBezTo>
                        <a:pt x="235697" y="56628"/>
                        <a:pt x="235804" y="56675"/>
                        <a:pt x="235923" y="56675"/>
                      </a:cubicBezTo>
                      <a:cubicBezTo>
                        <a:pt x="235983" y="56675"/>
                        <a:pt x="236042" y="56663"/>
                        <a:pt x="236102" y="56628"/>
                      </a:cubicBezTo>
                      <a:cubicBezTo>
                        <a:pt x="236268" y="56532"/>
                        <a:pt x="236316" y="56318"/>
                        <a:pt x="236209" y="56151"/>
                      </a:cubicBezTo>
                      <a:cubicBezTo>
                        <a:pt x="235459" y="54925"/>
                        <a:pt x="234602" y="53806"/>
                        <a:pt x="233685" y="52818"/>
                      </a:cubicBezTo>
                      <a:cubicBezTo>
                        <a:pt x="233615" y="52741"/>
                        <a:pt x="233522" y="52703"/>
                        <a:pt x="233428" y="52703"/>
                      </a:cubicBezTo>
                      <a:close/>
                      <a:moveTo>
                        <a:pt x="130683" y="55078"/>
                      </a:moveTo>
                      <a:cubicBezTo>
                        <a:pt x="130546" y="55078"/>
                        <a:pt x="130416" y="55159"/>
                        <a:pt x="130362" y="55294"/>
                      </a:cubicBezTo>
                      <a:cubicBezTo>
                        <a:pt x="130291" y="55473"/>
                        <a:pt x="130374" y="55675"/>
                        <a:pt x="130553" y="55747"/>
                      </a:cubicBezTo>
                      <a:cubicBezTo>
                        <a:pt x="131886" y="56282"/>
                        <a:pt x="133279" y="56604"/>
                        <a:pt x="134672" y="56687"/>
                      </a:cubicBezTo>
                      <a:lnTo>
                        <a:pt x="134684" y="56687"/>
                      </a:lnTo>
                      <a:cubicBezTo>
                        <a:pt x="134875" y="56687"/>
                        <a:pt x="135018" y="56544"/>
                        <a:pt x="135030" y="56366"/>
                      </a:cubicBezTo>
                      <a:cubicBezTo>
                        <a:pt x="135041" y="56175"/>
                        <a:pt x="134899" y="56008"/>
                        <a:pt x="134708" y="55997"/>
                      </a:cubicBezTo>
                      <a:cubicBezTo>
                        <a:pt x="133387" y="55925"/>
                        <a:pt x="132077" y="55616"/>
                        <a:pt x="130815" y="55104"/>
                      </a:cubicBezTo>
                      <a:cubicBezTo>
                        <a:pt x="130772" y="55086"/>
                        <a:pt x="130727" y="55078"/>
                        <a:pt x="130683" y="55078"/>
                      </a:cubicBezTo>
                      <a:close/>
                      <a:moveTo>
                        <a:pt x="167879" y="52866"/>
                      </a:moveTo>
                      <a:cubicBezTo>
                        <a:pt x="167749" y="52866"/>
                        <a:pt x="167629" y="52936"/>
                        <a:pt x="167569" y="53056"/>
                      </a:cubicBezTo>
                      <a:cubicBezTo>
                        <a:pt x="166891" y="54401"/>
                        <a:pt x="166414" y="55687"/>
                        <a:pt x="166117" y="56985"/>
                      </a:cubicBezTo>
                      <a:cubicBezTo>
                        <a:pt x="166069" y="57175"/>
                        <a:pt x="166188" y="57366"/>
                        <a:pt x="166367" y="57401"/>
                      </a:cubicBezTo>
                      <a:cubicBezTo>
                        <a:pt x="166403" y="57413"/>
                        <a:pt x="166426" y="57413"/>
                        <a:pt x="166450" y="57413"/>
                      </a:cubicBezTo>
                      <a:cubicBezTo>
                        <a:pt x="166605" y="57413"/>
                        <a:pt x="166748" y="57306"/>
                        <a:pt x="166784" y="57140"/>
                      </a:cubicBezTo>
                      <a:cubicBezTo>
                        <a:pt x="167069" y="55889"/>
                        <a:pt x="167522" y="54651"/>
                        <a:pt x="168177" y="53365"/>
                      </a:cubicBezTo>
                      <a:cubicBezTo>
                        <a:pt x="168272" y="53199"/>
                        <a:pt x="168200" y="52984"/>
                        <a:pt x="168034" y="52901"/>
                      </a:cubicBezTo>
                      <a:cubicBezTo>
                        <a:pt x="167983" y="52877"/>
                        <a:pt x="167930" y="52866"/>
                        <a:pt x="167879" y="52866"/>
                      </a:cubicBezTo>
                      <a:close/>
                      <a:moveTo>
                        <a:pt x="275549" y="54806"/>
                      </a:moveTo>
                      <a:cubicBezTo>
                        <a:pt x="275398" y="54806"/>
                        <a:pt x="275253" y="54896"/>
                        <a:pt x="275214" y="55044"/>
                      </a:cubicBezTo>
                      <a:cubicBezTo>
                        <a:pt x="274976" y="55782"/>
                        <a:pt x="274738" y="56568"/>
                        <a:pt x="274488" y="57390"/>
                      </a:cubicBezTo>
                      <a:cubicBezTo>
                        <a:pt x="274333" y="57913"/>
                        <a:pt x="274178" y="58449"/>
                        <a:pt x="274011" y="58997"/>
                      </a:cubicBezTo>
                      <a:cubicBezTo>
                        <a:pt x="273952" y="59187"/>
                        <a:pt x="274059" y="59378"/>
                        <a:pt x="274237" y="59437"/>
                      </a:cubicBezTo>
                      <a:cubicBezTo>
                        <a:pt x="274273" y="59437"/>
                        <a:pt x="274297" y="59449"/>
                        <a:pt x="274333" y="59449"/>
                      </a:cubicBezTo>
                      <a:cubicBezTo>
                        <a:pt x="274488" y="59449"/>
                        <a:pt x="274618" y="59354"/>
                        <a:pt x="274666" y="59199"/>
                      </a:cubicBezTo>
                      <a:cubicBezTo>
                        <a:pt x="274833" y="58652"/>
                        <a:pt x="274999" y="58116"/>
                        <a:pt x="275154" y="57592"/>
                      </a:cubicBezTo>
                      <a:cubicBezTo>
                        <a:pt x="275404" y="56770"/>
                        <a:pt x="275631" y="55985"/>
                        <a:pt x="275869" y="55258"/>
                      </a:cubicBezTo>
                      <a:cubicBezTo>
                        <a:pt x="275928" y="55068"/>
                        <a:pt x="275821" y="54877"/>
                        <a:pt x="275642" y="54818"/>
                      </a:cubicBezTo>
                      <a:cubicBezTo>
                        <a:pt x="275612" y="54810"/>
                        <a:pt x="275580" y="54806"/>
                        <a:pt x="275549" y="54806"/>
                      </a:cubicBezTo>
                      <a:close/>
                      <a:moveTo>
                        <a:pt x="53280" y="55501"/>
                      </a:moveTo>
                      <a:cubicBezTo>
                        <a:pt x="53206" y="55501"/>
                        <a:pt x="53131" y="55523"/>
                        <a:pt x="53067" y="55568"/>
                      </a:cubicBezTo>
                      <a:cubicBezTo>
                        <a:pt x="52924" y="55687"/>
                        <a:pt x="52888" y="55901"/>
                        <a:pt x="53007" y="56056"/>
                      </a:cubicBezTo>
                      <a:cubicBezTo>
                        <a:pt x="53829" y="57104"/>
                        <a:pt x="54543" y="58271"/>
                        <a:pt x="55115" y="59509"/>
                      </a:cubicBezTo>
                      <a:cubicBezTo>
                        <a:pt x="55174" y="59628"/>
                        <a:pt x="55305" y="59711"/>
                        <a:pt x="55436" y="59711"/>
                      </a:cubicBezTo>
                      <a:cubicBezTo>
                        <a:pt x="55484" y="59711"/>
                        <a:pt x="55532" y="59699"/>
                        <a:pt x="55579" y="59676"/>
                      </a:cubicBezTo>
                      <a:cubicBezTo>
                        <a:pt x="55746" y="59592"/>
                        <a:pt x="55817" y="59390"/>
                        <a:pt x="55746" y="59223"/>
                      </a:cubicBezTo>
                      <a:cubicBezTo>
                        <a:pt x="55139" y="57925"/>
                        <a:pt x="54412" y="56723"/>
                        <a:pt x="53555" y="55627"/>
                      </a:cubicBezTo>
                      <a:cubicBezTo>
                        <a:pt x="53486" y="55544"/>
                        <a:pt x="53384" y="55501"/>
                        <a:pt x="53280" y="55501"/>
                      </a:cubicBezTo>
                      <a:close/>
                      <a:moveTo>
                        <a:pt x="210181" y="56947"/>
                      </a:moveTo>
                      <a:cubicBezTo>
                        <a:pt x="210044" y="56947"/>
                        <a:pt x="209915" y="57028"/>
                        <a:pt x="209860" y="57163"/>
                      </a:cubicBezTo>
                      <a:cubicBezTo>
                        <a:pt x="209694" y="57604"/>
                        <a:pt x="209527" y="58068"/>
                        <a:pt x="209384" y="58533"/>
                      </a:cubicBezTo>
                      <a:cubicBezTo>
                        <a:pt x="209110" y="59390"/>
                        <a:pt x="208813" y="60247"/>
                        <a:pt x="208479" y="61057"/>
                      </a:cubicBezTo>
                      <a:cubicBezTo>
                        <a:pt x="208408" y="61223"/>
                        <a:pt x="208503" y="61426"/>
                        <a:pt x="208670" y="61497"/>
                      </a:cubicBezTo>
                      <a:cubicBezTo>
                        <a:pt x="208717" y="61521"/>
                        <a:pt x="208765" y="61521"/>
                        <a:pt x="208801" y="61521"/>
                      </a:cubicBezTo>
                      <a:cubicBezTo>
                        <a:pt x="208944" y="61521"/>
                        <a:pt x="209075" y="61450"/>
                        <a:pt x="209122" y="61307"/>
                      </a:cubicBezTo>
                      <a:cubicBezTo>
                        <a:pt x="209456" y="60485"/>
                        <a:pt x="209765" y="59616"/>
                        <a:pt x="210039" y="58735"/>
                      </a:cubicBezTo>
                      <a:cubicBezTo>
                        <a:pt x="210182" y="58283"/>
                        <a:pt x="210337" y="57842"/>
                        <a:pt x="210503" y="57413"/>
                      </a:cubicBezTo>
                      <a:cubicBezTo>
                        <a:pt x="210575" y="57235"/>
                        <a:pt x="210491" y="57044"/>
                        <a:pt x="210313" y="56973"/>
                      </a:cubicBezTo>
                      <a:cubicBezTo>
                        <a:pt x="210270" y="56956"/>
                        <a:pt x="210225" y="56947"/>
                        <a:pt x="210181" y="56947"/>
                      </a:cubicBezTo>
                      <a:close/>
                      <a:moveTo>
                        <a:pt x="28861" y="57225"/>
                      </a:moveTo>
                      <a:cubicBezTo>
                        <a:pt x="28746" y="57225"/>
                        <a:pt x="28637" y="57283"/>
                        <a:pt x="28576" y="57390"/>
                      </a:cubicBezTo>
                      <a:cubicBezTo>
                        <a:pt x="27897" y="58497"/>
                        <a:pt x="27290" y="59723"/>
                        <a:pt x="26718" y="61140"/>
                      </a:cubicBezTo>
                      <a:cubicBezTo>
                        <a:pt x="26647" y="61319"/>
                        <a:pt x="26730" y="61521"/>
                        <a:pt x="26909" y="61581"/>
                      </a:cubicBezTo>
                      <a:cubicBezTo>
                        <a:pt x="26945" y="61604"/>
                        <a:pt x="26992" y="61616"/>
                        <a:pt x="27040" y="61616"/>
                      </a:cubicBezTo>
                      <a:cubicBezTo>
                        <a:pt x="27171" y="61616"/>
                        <a:pt x="27302" y="61533"/>
                        <a:pt x="27349" y="61390"/>
                      </a:cubicBezTo>
                      <a:cubicBezTo>
                        <a:pt x="27909" y="60009"/>
                        <a:pt x="28504" y="58818"/>
                        <a:pt x="29159" y="57747"/>
                      </a:cubicBezTo>
                      <a:cubicBezTo>
                        <a:pt x="29266" y="57592"/>
                        <a:pt x="29207" y="57378"/>
                        <a:pt x="29052" y="57282"/>
                      </a:cubicBezTo>
                      <a:cubicBezTo>
                        <a:pt x="28992" y="57244"/>
                        <a:pt x="28925" y="57225"/>
                        <a:pt x="28861" y="57225"/>
                      </a:cubicBezTo>
                      <a:close/>
                      <a:moveTo>
                        <a:pt x="87150" y="58856"/>
                      </a:moveTo>
                      <a:cubicBezTo>
                        <a:pt x="87086" y="58856"/>
                        <a:pt x="87021" y="58874"/>
                        <a:pt x="86964" y="58914"/>
                      </a:cubicBezTo>
                      <a:cubicBezTo>
                        <a:pt x="86797" y="59009"/>
                        <a:pt x="86762" y="59223"/>
                        <a:pt x="86857" y="59390"/>
                      </a:cubicBezTo>
                      <a:cubicBezTo>
                        <a:pt x="87690" y="60664"/>
                        <a:pt x="88309" y="61831"/>
                        <a:pt x="88726" y="62974"/>
                      </a:cubicBezTo>
                      <a:cubicBezTo>
                        <a:pt x="88786" y="63105"/>
                        <a:pt x="88917" y="63200"/>
                        <a:pt x="89048" y="63200"/>
                      </a:cubicBezTo>
                      <a:cubicBezTo>
                        <a:pt x="89095" y="63200"/>
                        <a:pt x="89131" y="63188"/>
                        <a:pt x="89179" y="63176"/>
                      </a:cubicBezTo>
                      <a:cubicBezTo>
                        <a:pt x="89345" y="63105"/>
                        <a:pt x="89441" y="62914"/>
                        <a:pt x="89369" y="62735"/>
                      </a:cubicBezTo>
                      <a:cubicBezTo>
                        <a:pt x="88929" y="61545"/>
                        <a:pt x="88298" y="60330"/>
                        <a:pt x="87440" y="59009"/>
                      </a:cubicBezTo>
                      <a:cubicBezTo>
                        <a:pt x="87372" y="58911"/>
                        <a:pt x="87262" y="58856"/>
                        <a:pt x="87150" y="58856"/>
                      </a:cubicBezTo>
                      <a:close/>
                      <a:moveTo>
                        <a:pt x="237804" y="59667"/>
                      </a:moveTo>
                      <a:cubicBezTo>
                        <a:pt x="237757" y="59667"/>
                        <a:pt x="237709" y="59677"/>
                        <a:pt x="237661" y="59699"/>
                      </a:cubicBezTo>
                      <a:cubicBezTo>
                        <a:pt x="237483" y="59771"/>
                        <a:pt x="237400" y="59973"/>
                        <a:pt x="237471" y="60140"/>
                      </a:cubicBezTo>
                      <a:cubicBezTo>
                        <a:pt x="237971" y="61354"/>
                        <a:pt x="238412" y="62664"/>
                        <a:pt x="238781" y="64009"/>
                      </a:cubicBezTo>
                      <a:cubicBezTo>
                        <a:pt x="238816" y="64164"/>
                        <a:pt x="238959" y="64271"/>
                        <a:pt x="239114" y="64271"/>
                      </a:cubicBezTo>
                      <a:cubicBezTo>
                        <a:pt x="239138" y="64271"/>
                        <a:pt x="239174" y="64259"/>
                        <a:pt x="239197" y="64259"/>
                      </a:cubicBezTo>
                      <a:cubicBezTo>
                        <a:pt x="239376" y="64212"/>
                        <a:pt x="239495" y="64021"/>
                        <a:pt x="239447" y="63831"/>
                      </a:cubicBezTo>
                      <a:cubicBezTo>
                        <a:pt x="239078" y="62450"/>
                        <a:pt x="238626" y="61128"/>
                        <a:pt x="238114" y="59878"/>
                      </a:cubicBezTo>
                      <a:cubicBezTo>
                        <a:pt x="238053" y="59747"/>
                        <a:pt x="237934" y="59667"/>
                        <a:pt x="237804" y="59667"/>
                      </a:cubicBezTo>
                      <a:close/>
                      <a:moveTo>
                        <a:pt x="166127" y="60818"/>
                      </a:moveTo>
                      <a:cubicBezTo>
                        <a:pt x="166120" y="60818"/>
                        <a:pt x="166112" y="60818"/>
                        <a:pt x="166105" y="60819"/>
                      </a:cubicBezTo>
                      <a:cubicBezTo>
                        <a:pt x="165914" y="60830"/>
                        <a:pt x="165772" y="60997"/>
                        <a:pt x="165783" y="61188"/>
                      </a:cubicBezTo>
                      <a:cubicBezTo>
                        <a:pt x="165867" y="62521"/>
                        <a:pt x="166153" y="63914"/>
                        <a:pt x="166617" y="65307"/>
                      </a:cubicBezTo>
                      <a:cubicBezTo>
                        <a:pt x="166665" y="65450"/>
                        <a:pt x="166795" y="65545"/>
                        <a:pt x="166938" y="65545"/>
                      </a:cubicBezTo>
                      <a:cubicBezTo>
                        <a:pt x="166974" y="65545"/>
                        <a:pt x="167010" y="65545"/>
                        <a:pt x="167046" y="65533"/>
                      </a:cubicBezTo>
                      <a:cubicBezTo>
                        <a:pt x="167224" y="65474"/>
                        <a:pt x="167331" y="65271"/>
                        <a:pt x="167272" y="65093"/>
                      </a:cubicBezTo>
                      <a:cubicBezTo>
                        <a:pt x="166819" y="63747"/>
                        <a:pt x="166557" y="62414"/>
                        <a:pt x="166462" y="61140"/>
                      </a:cubicBezTo>
                      <a:cubicBezTo>
                        <a:pt x="166451" y="60957"/>
                        <a:pt x="166307" y="60818"/>
                        <a:pt x="166127" y="60818"/>
                      </a:cubicBezTo>
                      <a:close/>
                      <a:moveTo>
                        <a:pt x="273057" y="62682"/>
                      </a:moveTo>
                      <a:cubicBezTo>
                        <a:pt x="272915" y="62682"/>
                        <a:pt x="272782" y="62771"/>
                        <a:pt x="272725" y="62914"/>
                      </a:cubicBezTo>
                      <a:cubicBezTo>
                        <a:pt x="272344" y="64033"/>
                        <a:pt x="271987" y="65236"/>
                        <a:pt x="271618" y="66510"/>
                      </a:cubicBezTo>
                      <a:lnTo>
                        <a:pt x="271511" y="66879"/>
                      </a:lnTo>
                      <a:cubicBezTo>
                        <a:pt x="271463" y="67069"/>
                        <a:pt x="271559" y="67260"/>
                        <a:pt x="271749" y="67307"/>
                      </a:cubicBezTo>
                      <a:cubicBezTo>
                        <a:pt x="271785" y="67319"/>
                        <a:pt x="271809" y="67319"/>
                        <a:pt x="271844" y="67319"/>
                      </a:cubicBezTo>
                      <a:cubicBezTo>
                        <a:pt x="271987" y="67319"/>
                        <a:pt x="272130" y="67224"/>
                        <a:pt x="272178" y="67081"/>
                      </a:cubicBezTo>
                      <a:lnTo>
                        <a:pt x="272285" y="66712"/>
                      </a:lnTo>
                      <a:cubicBezTo>
                        <a:pt x="272654" y="65438"/>
                        <a:pt x="272999" y="64248"/>
                        <a:pt x="273380" y="63140"/>
                      </a:cubicBezTo>
                      <a:cubicBezTo>
                        <a:pt x="273440" y="62962"/>
                        <a:pt x="273345" y="62771"/>
                        <a:pt x="273166" y="62700"/>
                      </a:cubicBezTo>
                      <a:cubicBezTo>
                        <a:pt x="273130" y="62688"/>
                        <a:pt x="273093" y="62682"/>
                        <a:pt x="273057" y="62682"/>
                      </a:cubicBezTo>
                      <a:close/>
                      <a:moveTo>
                        <a:pt x="56755" y="62927"/>
                      </a:moveTo>
                      <a:cubicBezTo>
                        <a:pt x="56728" y="62927"/>
                        <a:pt x="56701" y="62931"/>
                        <a:pt x="56675" y="62938"/>
                      </a:cubicBezTo>
                      <a:cubicBezTo>
                        <a:pt x="56484" y="62974"/>
                        <a:pt x="56365" y="63164"/>
                        <a:pt x="56413" y="63343"/>
                      </a:cubicBezTo>
                      <a:cubicBezTo>
                        <a:pt x="56496" y="63771"/>
                        <a:pt x="56579" y="64200"/>
                        <a:pt x="56639" y="64617"/>
                      </a:cubicBezTo>
                      <a:cubicBezTo>
                        <a:pt x="56770" y="65581"/>
                        <a:pt x="56936" y="66522"/>
                        <a:pt x="57127" y="67415"/>
                      </a:cubicBezTo>
                      <a:cubicBezTo>
                        <a:pt x="57163" y="67569"/>
                        <a:pt x="57306" y="67677"/>
                        <a:pt x="57472" y="67677"/>
                      </a:cubicBezTo>
                      <a:lnTo>
                        <a:pt x="57544" y="67677"/>
                      </a:lnTo>
                      <a:cubicBezTo>
                        <a:pt x="57722" y="67629"/>
                        <a:pt x="57841" y="67450"/>
                        <a:pt x="57806" y="67260"/>
                      </a:cubicBezTo>
                      <a:cubicBezTo>
                        <a:pt x="57615" y="66391"/>
                        <a:pt x="57448" y="65462"/>
                        <a:pt x="57317" y="64521"/>
                      </a:cubicBezTo>
                      <a:cubicBezTo>
                        <a:pt x="57258" y="64081"/>
                        <a:pt x="57175" y="63640"/>
                        <a:pt x="57079" y="63200"/>
                      </a:cubicBezTo>
                      <a:cubicBezTo>
                        <a:pt x="57049" y="63038"/>
                        <a:pt x="56907" y="62927"/>
                        <a:pt x="56755" y="62927"/>
                      </a:cubicBezTo>
                      <a:close/>
                      <a:moveTo>
                        <a:pt x="207010" y="64547"/>
                      </a:moveTo>
                      <a:cubicBezTo>
                        <a:pt x="206888" y="64547"/>
                        <a:pt x="206770" y="64611"/>
                        <a:pt x="206705" y="64724"/>
                      </a:cubicBezTo>
                      <a:cubicBezTo>
                        <a:pt x="206027" y="65926"/>
                        <a:pt x="205253" y="67057"/>
                        <a:pt x="204419" y="68093"/>
                      </a:cubicBezTo>
                      <a:cubicBezTo>
                        <a:pt x="204300" y="68248"/>
                        <a:pt x="204324" y="68462"/>
                        <a:pt x="204479" y="68581"/>
                      </a:cubicBezTo>
                      <a:cubicBezTo>
                        <a:pt x="204538" y="68629"/>
                        <a:pt x="204622" y="68653"/>
                        <a:pt x="204693" y="68653"/>
                      </a:cubicBezTo>
                      <a:cubicBezTo>
                        <a:pt x="204788" y="68653"/>
                        <a:pt x="204895" y="68605"/>
                        <a:pt x="204955" y="68522"/>
                      </a:cubicBezTo>
                      <a:cubicBezTo>
                        <a:pt x="205812" y="67462"/>
                        <a:pt x="206610" y="66295"/>
                        <a:pt x="207312" y="65069"/>
                      </a:cubicBezTo>
                      <a:cubicBezTo>
                        <a:pt x="207408" y="64902"/>
                        <a:pt x="207348" y="64688"/>
                        <a:pt x="207181" y="64593"/>
                      </a:cubicBezTo>
                      <a:cubicBezTo>
                        <a:pt x="207127" y="64562"/>
                        <a:pt x="207069" y="64547"/>
                        <a:pt x="207010" y="64547"/>
                      </a:cubicBezTo>
                      <a:close/>
                      <a:moveTo>
                        <a:pt x="25697" y="64831"/>
                      </a:moveTo>
                      <a:cubicBezTo>
                        <a:pt x="25549" y="64831"/>
                        <a:pt x="25410" y="64921"/>
                        <a:pt x="25361" y="65069"/>
                      </a:cubicBezTo>
                      <a:cubicBezTo>
                        <a:pt x="25171" y="65724"/>
                        <a:pt x="24980" y="66355"/>
                        <a:pt x="24802" y="66986"/>
                      </a:cubicBezTo>
                      <a:cubicBezTo>
                        <a:pt x="24599" y="67700"/>
                        <a:pt x="24397" y="68379"/>
                        <a:pt x="24194" y="69034"/>
                      </a:cubicBezTo>
                      <a:cubicBezTo>
                        <a:pt x="24135" y="69224"/>
                        <a:pt x="24242" y="69415"/>
                        <a:pt x="24421" y="69462"/>
                      </a:cubicBezTo>
                      <a:cubicBezTo>
                        <a:pt x="24456" y="69474"/>
                        <a:pt x="24492" y="69486"/>
                        <a:pt x="24528" y="69486"/>
                      </a:cubicBezTo>
                      <a:cubicBezTo>
                        <a:pt x="24671" y="69486"/>
                        <a:pt x="24802" y="69391"/>
                        <a:pt x="24849" y="69236"/>
                      </a:cubicBezTo>
                      <a:cubicBezTo>
                        <a:pt x="25052" y="68570"/>
                        <a:pt x="25254" y="67891"/>
                        <a:pt x="25468" y="67176"/>
                      </a:cubicBezTo>
                      <a:cubicBezTo>
                        <a:pt x="25647" y="66557"/>
                        <a:pt x="25825" y="65914"/>
                        <a:pt x="26028" y="65271"/>
                      </a:cubicBezTo>
                      <a:cubicBezTo>
                        <a:pt x="26075" y="65093"/>
                        <a:pt x="25980" y="64902"/>
                        <a:pt x="25790" y="64843"/>
                      </a:cubicBezTo>
                      <a:cubicBezTo>
                        <a:pt x="25759" y="64835"/>
                        <a:pt x="25728" y="64831"/>
                        <a:pt x="25697" y="64831"/>
                      </a:cubicBezTo>
                      <a:close/>
                      <a:moveTo>
                        <a:pt x="89853" y="66533"/>
                      </a:moveTo>
                      <a:cubicBezTo>
                        <a:pt x="89846" y="66533"/>
                        <a:pt x="89840" y="66533"/>
                        <a:pt x="89833" y="66534"/>
                      </a:cubicBezTo>
                      <a:cubicBezTo>
                        <a:pt x="89643" y="66534"/>
                        <a:pt x="89488" y="66688"/>
                        <a:pt x="89488" y="66879"/>
                      </a:cubicBezTo>
                      <a:cubicBezTo>
                        <a:pt x="89488" y="66938"/>
                        <a:pt x="89488" y="66998"/>
                        <a:pt x="89488" y="67057"/>
                      </a:cubicBezTo>
                      <a:cubicBezTo>
                        <a:pt x="89488" y="68296"/>
                        <a:pt x="89298" y="69534"/>
                        <a:pt x="88881" y="70844"/>
                      </a:cubicBezTo>
                      <a:cubicBezTo>
                        <a:pt x="88833" y="71022"/>
                        <a:pt x="88929" y="71213"/>
                        <a:pt x="89119" y="71272"/>
                      </a:cubicBezTo>
                      <a:cubicBezTo>
                        <a:pt x="89143" y="71284"/>
                        <a:pt x="89179" y="71284"/>
                        <a:pt x="89214" y="71284"/>
                      </a:cubicBezTo>
                      <a:cubicBezTo>
                        <a:pt x="89357" y="71284"/>
                        <a:pt x="89500" y="71189"/>
                        <a:pt x="89548" y="71046"/>
                      </a:cubicBezTo>
                      <a:cubicBezTo>
                        <a:pt x="89964" y="69689"/>
                        <a:pt x="90179" y="68343"/>
                        <a:pt x="90179" y="67057"/>
                      </a:cubicBezTo>
                      <a:cubicBezTo>
                        <a:pt x="90179" y="66998"/>
                        <a:pt x="90179" y="66938"/>
                        <a:pt x="90179" y="66867"/>
                      </a:cubicBezTo>
                      <a:cubicBezTo>
                        <a:pt x="90179" y="66683"/>
                        <a:pt x="90024" y="66533"/>
                        <a:pt x="89853" y="66533"/>
                      </a:cubicBezTo>
                      <a:close/>
                      <a:moveTo>
                        <a:pt x="168754" y="68553"/>
                      </a:moveTo>
                      <a:cubicBezTo>
                        <a:pt x="168687" y="68553"/>
                        <a:pt x="168619" y="68570"/>
                        <a:pt x="168558" y="68605"/>
                      </a:cubicBezTo>
                      <a:cubicBezTo>
                        <a:pt x="168403" y="68712"/>
                        <a:pt x="168367" y="68927"/>
                        <a:pt x="168474" y="69093"/>
                      </a:cubicBezTo>
                      <a:cubicBezTo>
                        <a:pt x="169236" y="70224"/>
                        <a:pt x="170177" y="71284"/>
                        <a:pt x="171260" y="72237"/>
                      </a:cubicBezTo>
                      <a:cubicBezTo>
                        <a:pt x="171320" y="72296"/>
                        <a:pt x="171403" y="72320"/>
                        <a:pt x="171487" y="72320"/>
                      </a:cubicBezTo>
                      <a:cubicBezTo>
                        <a:pt x="171582" y="72320"/>
                        <a:pt x="171677" y="72284"/>
                        <a:pt x="171748" y="72201"/>
                      </a:cubicBezTo>
                      <a:cubicBezTo>
                        <a:pt x="171868" y="72070"/>
                        <a:pt x="171856" y="71844"/>
                        <a:pt x="171713" y="71725"/>
                      </a:cubicBezTo>
                      <a:cubicBezTo>
                        <a:pt x="170677" y="70808"/>
                        <a:pt x="169784" y="69796"/>
                        <a:pt x="169046" y="68700"/>
                      </a:cubicBezTo>
                      <a:cubicBezTo>
                        <a:pt x="168978" y="68603"/>
                        <a:pt x="168868" y="68553"/>
                        <a:pt x="168754" y="68553"/>
                      </a:cubicBezTo>
                      <a:close/>
                      <a:moveTo>
                        <a:pt x="239959" y="67623"/>
                      </a:moveTo>
                      <a:cubicBezTo>
                        <a:pt x="239940" y="67623"/>
                        <a:pt x="239920" y="67625"/>
                        <a:pt x="239900" y="67629"/>
                      </a:cubicBezTo>
                      <a:cubicBezTo>
                        <a:pt x="239709" y="67653"/>
                        <a:pt x="239578" y="67831"/>
                        <a:pt x="239602" y="68022"/>
                      </a:cubicBezTo>
                      <a:cubicBezTo>
                        <a:pt x="239662" y="68391"/>
                        <a:pt x="239709" y="68772"/>
                        <a:pt x="239757" y="69153"/>
                      </a:cubicBezTo>
                      <a:cubicBezTo>
                        <a:pt x="239888" y="70153"/>
                        <a:pt x="240090" y="71141"/>
                        <a:pt x="240388" y="72118"/>
                      </a:cubicBezTo>
                      <a:cubicBezTo>
                        <a:pt x="240436" y="72272"/>
                        <a:pt x="240567" y="72368"/>
                        <a:pt x="240721" y="72368"/>
                      </a:cubicBezTo>
                      <a:cubicBezTo>
                        <a:pt x="240745" y="72368"/>
                        <a:pt x="240781" y="72356"/>
                        <a:pt x="240817" y="72344"/>
                      </a:cubicBezTo>
                      <a:cubicBezTo>
                        <a:pt x="240995" y="72296"/>
                        <a:pt x="241102" y="72106"/>
                        <a:pt x="241043" y="71915"/>
                      </a:cubicBezTo>
                      <a:cubicBezTo>
                        <a:pt x="240769" y="70986"/>
                        <a:pt x="240567" y="70022"/>
                        <a:pt x="240448" y="69070"/>
                      </a:cubicBezTo>
                      <a:cubicBezTo>
                        <a:pt x="240400" y="68677"/>
                        <a:pt x="240340" y="68296"/>
                        <a:pt x="240281" y="67915"/>
                      </a:cubicBezTo>
                      <a:cubicBezTo>
                        <a:pt x="240260" y="67745"/>
                        <a:pt x="240116" y="67623"/>
                        <a:pt x="239959" y="67623"/>
                      </a:cubicBezTo>
                      <a:close/>
                      <a:moveTo>
                        <a:pt x="201853" y="70955"/>
                      </a:moveTo>
                      <a:cubicBezTo>
                        <a:pt x="201770" y="70955"/>
                        <a:pt x="201688" y="70985"/>
                        <a:pt x="201621" y="71046"/>
                      </a:cubicBezTo>
                      <a:cubicBezTo>
                        <a:pt x="200609" y="71951"/>
                        <a:pt x="199514" y="72761"/>
                        <a:pt x="198359" y="73463"/>
                      </a:cubicBezTo>
                      <a:cubicBezTo>
                        <a:pt x="198192" y="73558"/>
                        <a:pt x="198145" y="73773"/>
                        <a:pt x="198240" y="73939"/>
                      </a:cubicBezTo>
                      <a:cubicBezTo>
                        <a:pt x="198311" y="74046"/>
                        <a:pt x="198418" y="74094"/>
                        <a:pt x="198538" y="74094"/>
                      </a:cubicBezTo>
                      <a:cubicBezTo>
                        <a:pt x="198597" y="74094"/>
                        <a:pt x="198657" y="74082"/>
                        <a:pt x="198716" y="74046"/>
                      </a:cubicBezTo>
                      <a:cubicBezTo>
                        <a:pt x="199907" y="73320"/>
                        <a:pt x="201038" y="72487"/>
                        <a:pt x="202086" y="71558"/>
                      </a:cubicBezTo>
                      <a:cubicBezTo>
                        <a:pt x="202228" y="71427"/>
                        <a:pt x="202240" y="71213"/>
                        <a:pt x="202109" y="71070"/>
                      </a:cubicBezTo>
                      <a:cubicBezTo>
                        <a:pt x="202040" y="70994"/>
                        <a:pt x="201946" y="70955"/>
                        <a:pt x="201853" y="70955"/>
                      </a:cubicBezTo>
                      <a:close/>
                      <a:moveTo>
                        <a:pt x="270602" y="70582"/>
                      </a:moveTo>
                      <a:cubicBezTo>
                        <a:pt x="270462" y="70582"/>
                        <a:pt x="270331" y="70670"/>
                        <a:pt x="270285" y="70808"/>
                      </a:cubicBezTo>
                      <a:cubicBezTo>
                        <a:pt x="269785" y="72249"/>
                        <a:pt x="269261" y="73475"/>
                        <a:pt x="268689" y="74570"/>
                      </a:cubicBezTo>
                      <a:cubicBezTo>
                        <a:pt x="268606" y="74737"/>
                        <a:pt x="268677" y="74951"/>
                        <a:pt x="268844" y="75035"/>
                      </a:cubicBezTo>
                      <a:cubicBezTo>
                        <a:pt x="268892" y="75058"/>
                        <a:pt x="268951" y="75070"/>
                        <a:pt x="268999" y="75070"/>
                      </a:cubicBezTo>
                      <a:cubicBezTo>
                        <a:pt x="269130" y="75070"/>
                        <a:pt x="269249" y="74999"/>
                        <a:pt x="269308" y="74880"/>
                      </a:cubicBezTo>
                      <a:cubicBezTo>
                        <a:pt x="269892" y="73761"/>
                        <a:pt x="270416" y="72499"/>
                        <a:pt x="270939" y="71034"/>
                      </a:cubicBezTo>
                      <a:cubicBezTo>
                        <a:pt x="270999" y="70856"/>
                        <a:pt x="270904" y="70665"/>
                        <a:pt x="270725" y="70605"/>
                      </a:cubicBezTo>
                      <a:cubicBezTo>
                        <a:pt x="270685" y="70589"/>
                        <a:pt x="270643" y="70582"/>
                        <a:pt x="270602" y="70582"/>
                      </a:cubicBezTo>
                      <a:close/>
                      <a:moveTo>
                        <a:pt x="58596" y="70963"/>
                      </a:moveTo>
                      <a:cubicBezTo>
                        <a:pt x="58555" y="70963"/>
                        <a:pt x="58513" y="70970"/>
                        <a:pt x="58472" y="70986"/>
                      </a:cubicBezTo>
                      <a:cubicBezTo>
                        <a:pt x="58294" y="71046"/>
                        <a:pt x="58210" y="71248"/>
                        <a:pt x="58270" y="71427"/>
                      </a:cubicBezTo>
                      <a:cubicBezTo>
                        <a:pt x="58770" y="72796"/>
                        <a:pt x="59353" y="74070"/>
                        <a:pt x="60020" y="75225"/>
                      </a:cubicBezTo>
                      <a:cubicBezTo>
                        <a:pt x="60092" y="75332"/>
                        <a:pt x="60199" y="75392"/>
                        <a:pt x="60318" y="75392"/>
                      </a:cubicBezTo>
                      <a:cubicBezTo>
                        <a:pt x="60377" y="75392"/>
                        <a:pt x="60437" y="75380"/>
                        <a:pt x="60496" y="75344"/>
                      </a:cubicBezTo>
                      <a:cubicBezTo>
                        <a:pt x="60651" y="75249"/>
                        <a:pt x="60711" y="75047"/>
                        <a:pt x="60616" y="74880"/>
                      </a:cubicBezTo>
                      <a:cubicBezTo>
                        <a:pt x="59973" y="73761"/>
                        <a:pt x="59401" y="72522"/>
                        <a:pt x="58913" y="71189"/>
                      </a:cubicBezTo>
                      <a:cubicBezTo>
                        <a:pt x="58867" y="71051"/>
                        <a:pt x="58736" y="70963"/>
                        <a:pt x="58596" y="70963"/>
                      </a:cubicBezTo>
                      <a:close/>
                      <a:moveTo>
                        <a:pt x="174854" y="74001"/>
                      </a:moveTo>
                      <a:cubicBezTo>
                        <a:pt x="174736" y="74001"/>
                        <a:pt x="174623" y="74065"/>
                        <a:pt x="174558" y="74177"/>
                      </a:cubicBezTo>
                      <a:cubicBezTo>
                        <a:pt x="174463" y="74344"/>
                        <a:pt x="174523" y="74558"/>
                        <a:pt x="174689" y="74654"/>
                      </a:cubicBezTo>
                      <a:cubicBezTo>
                        <a:pt x="175892" y="75320"/>
                        <a:pt x="177190" y="75880"/>
                        <a:pt x="178535" y="76320"/>
                      </a:cubicBezTo>
                      <a:cubicBezTo>
                        <a:pt x="178571" y="76332"/>
                        <a:pt x="178606" y="76344"/>
                        <a:pt x="178642" y="76344"/>
                      </a:cubicBezTo>
                      <a:cubicBezTo>
                        <a:pt x="178785" y="76344"/>
                        <a:pt x="178916" y="76249"/>
                        <a:pt x="178964" y="76106"/>
                      </a:cubicBezTo>
                      <a:cubicBezTo>
                        <a:pt x="179023" y="75928"/>
                        <a:pt x="178928" y="75725"/>
                        <a:pt x="178749" y="75666"/>
                      </a:cubicBezTo>
                      <a:cubicBezTo>
                        <a:pt x="177440" y="75237"/>
                        <a:pt x="176190" y="74689"/>
                        <a:pt x="175023" y="74046"/>
                      </a:cubicBezTo>
                      <a:cubicBezTo>
                        <a:pt x="174969" y="74016"/>
                        <a:pt x="174911" y="74001"/>
                        <a:pt x="174854" y="74001"/>
                      </a:cubicBezTo>
                      <a:close/>
                      <a:moveTo>
                        <a:pt x="23122" y="72675"/>
                      </a:moveTo>
                      <a:cubicBezTo>
                        <a:pt x="22985" y="72675"/>
                        <a:pt x="22855" y="72756"/>
                        <a:pt x="22801" y="72891"/>
                      </a:cubicBezTo>
                      <a:cubicBezTo>
                        <a:pt x="22254" y="74189"/>
                        <a:pt x="21634" y="75416"/>
                        <a:pt x="20980" y="76547"/>
                      </a:cubicBezTo>
                      <a:cubicBezTo>
                        <a:pt x="20884" y="76701"/>
                        <a:pt x="20932" y="76916"/>
                        <a:pt x="21099" y="77011"/>
                      </a:cubicBezTo>
                      <a:cubicBezTo>
                        <a:pt x="21158" y="77047"/>
                        <a:pt x="21218" y="77059"/>
                        <a:pt x="21277" y="77059"/>
                      </a:cubicBezTo>
                      <a:cubicBezTo>
                        <a:pt x="21396" y="77059"/>
                        <a:pt x="21503" y="76999"/>
                        <a:pt x="21575" y="76892"/>
                      </a:cubicBezTo>
                      <a:cubicBezTo>
                        <a:pt x="22242" y="75737"/>
                        <a:pt x="22873" y="74487"/>
                        <a:pt x="23432" y="73153"/>
                      </a:cubicBezTo>
                      <a:cubicBezTo>
                        <a:pt x="23504" y="72987"/>
                        <a:pt x="23420" y="72784"/>
                        <a:pt x="23254" y="72701"/>
                      </a:cubicBezTo>
                      <a:cubicBezTo>
                        <a:pt x="23210" y="72684"/>
                        <a:pt x="23166" y="72675"/>
                        <a:pt x="23122" y="72675"/>
                      </a:cubicBezTo>
                      <a:close/>
                      <a:moveTo>
                        <a:pt x="194839" y="75237"/>
                      </a:moveTo>
                      <a:cubicBezTo>
                        <a:pt x="194798" y="75237"/>
                        <a:pt x="194756" y="75245"/>
                        <a:pt x="194716" y="75261"/>
                      </a:cubicBezTo>
                      <a:cubicBezTo>
                        <a:pt x="193454" y="75749"/>
                        <a:pt x="192144" y="76130"/>
                        <a:pt x="190810" y="76392"/>
                      </a:cubicBezTo>
                      <a:cubicBezTo>
                        <a:pt x="190620" y="76428"/>
                        <a:pt x="190501" y="76606"/>
                        <a:pt x="190537" y="76797"/>
                      </a:cubicBezTo>
                      <a:cubicBezTo>
                        <a:pt x="190572" y="76963"/>
                        <a:pt x="190715" y="77071"/>
                        <a:pt x="190870" y="77071"/>
                      </a:cubicBezTo>
                      <a:lnTo>
                        <a:pt x="190941" y="77071"/>
                      </a:lnTo>
                      <a:cubicBezTo>
                        <a:pt x="192322" y="76797"/>
                        <a:pt x="193668" y="76404"/>
                        <a:pt x="194966" y="75904"/>
                      </a:cubicBezTo>
                      <a:cubicBezTo>
                        <a:pt x="195144" y="75832"/>
                        <a:pt x="195228" y="75630"/>
                        <a:pt x="195156" y="75463"/>
                      </a:cubicBezTo>
                      <a:cubicBezTo>
                        <a:pt x="195110" y="75325"/>
                        <a:pt x="194979" y="75237"/>
                        <a:pt x="194839" y="75237"/>
                      </a:cubicBezTo>
                      <a:close/>
                      <a:moveTo>
                        <a:pt x="182660" y="76592"/>
                      </a:moveTo>
                      <a:cubicBezTo>
                        <a:pt x="182496" y="76592"/>
                        <a:pt x="182343" y="76716"/>
                        <a:pt x="182321" y="76892"/>
                      </a:cubicBezTo>
                      <a:cubicBezTo>
                        <a:pt x="182286" y="77082"/>
                        <a:pt x="182416" y="77249"/>
                        <a:pt x="182607" y="77285"/>
                      </a:cubicBezTo>
                      <a:cubicBezTo>
                        <a:pt x="183774" y="77452"/>
                        <a:pt x="184976" y="77535"/>
                        <a:pt x="186155" y="77535"/>
                      </a:cubicBezTo>
                      <a:cubicBezTo>
                        <a:pt x="186369" y="77535"/>
                        <a:pt x="186572" y="77535"/>
                        <a:pt x="186786" y="77523"/>
                      </a:cubicBezTo>
                      <a:cubicBezTo>
                        <a:pt x="186977" y="77523"/>
                        <a:pt x="187119" y="77368"/>
                        <a:pt x="187119" y="77178"/>
                      </a:cubicBezTo>
                      <a:cubicBezTo>
                        <a:pt x="187119" y="76994"/>
                        <a:pt x="186976" y="76844"/>
                        <a:pt x="186784" y="76844"/>
                      </a:cubicBezTo>
                      <a:cubicBezTo>
                        <a:pt x="186777" y="76844"/>
                        <a:pt x="186770" y="76844"/>
                        <a:pt x="186762" y="76844"/>
                      </a:cubicBezTo>
                      <a:cubicBezTo>
                        <a:pt x="186596" y="76847"/>
                        <a:pt x="186431" y="76849"/>
                        <a:pt x="186265" y="76849"/>
                      </a:cubicBezTo>
                      <a:cubicBezTo>
                        <a:pt x="185073" y="76849"/>
                        <a:pt x="183883" y="76772"/>
                        <a:pt x="182702" y="76594"/>
                      </a:cubicBezTo>
                      <a:cubicBezTo>
                        <a:pt x="182688" y="76592"/>
                        <a:pt x="182674" y="76592"/>
                        <a:pt x="182660" y="76592"/>
                      </a:cubicBezTo>
                      <a:close/>
                      <a:moveTo>
                        <a:pt x="87558" y="74370"/>
                      </a:moveTo>
                      <a:cubicBezTo>
                        <a:pt x="87440" y="74370"/>
                        <a:pt x="87326" y="74434"/>
                        <a:pt x="87262" y="74546"/>
                      </a:cubicBezTo>
                      <a:cubicBezTo>
                        <a:pt x="87202" y="74666"/>
                        <a:pt x="87131" y="74773"/>
                        <a:pt x="87071" y="74880"/>
                      </a:cubicBezTo>
                      <a:cubicBezTo>
                        <a:pt x="86488" y="75892"/>
                        <a:pt x="85726" y="76856"/>
                        <a:pt x="84821" y="77737"/>
                      </a:cubicBezTo>
                      <a:cubicBezTo>
                        <a:pt x="84678" y="77880"/>
                        <a:pt x="84678" y="78094"/>
                        <a:pt x="84809" y="78225"/>
                      </a:cubicBezTo>
                      <a:cubicBezTo>
                        <a:pt x="84880" y="78297"/>
                        <a:pt x="84976" y="78333"/>
                        <a:pt x="85059" y="78333"/>
                      </a:cubicBezTo>
                      <a:cubicBezTo>
                        <a:pt x="85142" y="78333"/>
                        <a:pt x="85238" y="78297"/>
                        <a:pt x="85297" y="78237"/>
                      </a:cubicBezTo>
                      <a:cubicBezTo>
                        <a:pt x="86250" y="77309"/>
                        <a:pt x="87047" y="76297"/>
                        <a:pt x="87667" y="75225"/>
                      </a:cubicBezTo>
                      <a:cubicBezTo>
                        <a:pt x="87738" y="75106"/>
                        <a:pt x="87797" y="74999"/>
                        <a:pt x="87857" y="74892"/>
                      </a:cubicBezTo>
                      <a:cubicBezTo>
                        <a:pt x="87952" y="74725"/>
                        <a:pt x="87893" y="74511"/>
                        <a:pt x="87726" y="74415"/>
                      </a:cubicBezTo>
                      <a:cubicBezTo>
                        <a:pt x="87672" y="74385"/>
                        <a:pt x="87614" y="74370"/>
                        <a:pt x="87558" y="74370"/>
                      </a:cubicBezTo>
                      <a:close/>
                      <a:moveTo>
                        <a:pt x="242348" y="75465"/>
                      </a:moveTo>
                      <a:cubicBezTo>
                        <a:pt x="242289" y="75465"/>
                        <a:pt x="242229" y="75480"/>
                        <a:pt x="242174" y="75511"/>
                      </a:cubicBezTo>
                      <a:cubicBezTo>
                        <a:pt x="242007" y="75606"/>
                        <a:pt x="241960" y="75809"/>
                        <a:pt x="242043" y="75975"/>
                      </a:cubicBezTo>
                      <a:cubicBezTo>
                        <a:pt x="242757" y="77213"/>
                        <a:pt x="243603" y="78345"/>
                        <a:pt x="244567" y="79345"/>
                      </a:cubicBezTo>
                      <a:cubicBezTo>
                        <a:pt x="244627" y="79416"/>
                        <a:pt x="244722" y="79452"/>
                        <a:pt x="244817" y="79452"/>
                      </a:cubicBezTo>
                      <a:cubicBezTo>
                        <a:pt x="244900" y="79452"/>
                        <a:pt x="244984" y="79416"/>
                        <a:pt x="245055" y="79357"/>
                      </a:cubicBezTo>
                      <a:cubicBezTo>
                        <a:pt x="245186" y="79226"/>
                        <a:pt x="245198" y="79011"/>
                        <a:pt x="245067" y="78868"/>
                      </a:cubicBezTo>
                      <a:cubicBezTo>
                        <a:pt x="244138" y="77916"/>
                        <a:pt x="243329" y="76821"/>
                        <a:pt x="242650" y="75630"/>
                      </a:cubicBezTo>
                      <a:cubicBezTo>
                        <a:pt x="242586" y="75526"/>
                        <a:pt x="242469" y="75465"/>
                        <a:pt x="242348" y="75465"/>
                      </a:cubicBezTo>
                      <a:close/>
                      <a:moveTo>
                        <a:pt x="62769" y="78014"/>
                      </a:moveTo>
                      <a:cubicBezTo>
                        <a:pt x="62685" y="78014"/>
                        <a:pt x="62601" y="78044"/>
                        <a:pt x="62532" y="78106"/>
                      </a:cubicBezTo>
                      <a:cubicBezTo>
                        <a:pt x="62401" y="78237"/>
                        <a:pt x="62390" y="78464"/>
                        <a:pt x="62521" y="78595"/>
                      </a:cubicBezTo>
                      <a:cubicBezTo>
                        <a:pt x="63521" y="79642"/>
                        <a:pt x="64628" y="80523"/>
                        <a:pt x="65819" y="81214"/>
                      </a:cubicBezTo>
                      <a:cubicBezTo>
                        <a:pt x="65878" y="81250"/>
                        <a:pt x="65938" y="81262"/>
                        <a:pt x="65997" y="81262"/>
                      </a:cubicBezTo>
                      <a:cubicBezTo>
                        <a:pt x="66116" y="81262"/>
                        <a:pt x="66223" y="81202"/>
                        <a:pt x="66295" y="81095"/>
                      </a:cubicBezTo>
                      <a:cubicBezTo>
                        <a:pt x="66390" y="80928"/>
                        <a:pt x="66331" y="80714"/>
                        <a:pt x="66164" y="80619"/>
                      </a:cubicBezTo>
                      <a:cubicBezTo>
                        <a:pt x="65033" y="79964"/>
                        <a:pt x="63973" y="79118"/>
                        <a:pt x="63021" y="78118"/>
                      </a:cubicBezTo>
                      <a:cubicBezTo>
                        <a:pt x="62952" y="78050"/>
                        <a:pt x="62861" y="78014"/>
                        <a:pt x="62769" y="78014"/>
                      </a:cubicBezTo>
                      <a:close/>
                      <a:moveTo>
                        <a:pt x="266726" y="77823"/>
                      </a:moveTo>
                      <a:cubicBezTo>
                        <a:pt x="266630" y="77823"/>
                        <a:pt x="266534" y="77862"/>
                        <a:pt x="266463" y="77940"/>
                      </a:cubicBezTo>
                      <a:cubicBezTo>
                        <a:pt x="265582" y="78987"/>
                        <a:pt x="264582" y="79892"/>
                        <a:pt x="263474" y="80631"/>
                      </a:cubicBezTo>
                      <a:cubicBezTo>
                        <a:pt x="263319" y="80726"/>
                        <a:pt x="263272" y="80940"/>
                        <a:pt x="263379" y="81107"/>
                      </a:cubicBezTo>
                      <a:cubicBezTo>
                        <a:pt x="263450" y="81202"/>
                        <a:pt x="263558" y="81262"/>
                        <a:pt x="263665" y="81262"/>
                      </a:cubicBezTo>
                      <a:cubicBezTo>
                        <a:pt x="263736" y="81262"/>
                        <a:pt x="263796" y="81238"/>
                        <a:pt x="263855" y="81202"/>
                      </a:cubicBezTo>
                      <a:cubicBezTo>
                        <a:pt x="265010" y="80428"/>
                        <a:pt x="266070" y="79476"/>
                        <a:pt x="266998" y="78392"/>
                      </a:cubicBezTo>
                      <a:cubicBezTo>
                        <a:pt x="267118" y="78249"/>
                        <a:pt x="267094" y="78023"/>
                        <a:pt x="266951" y="77904"/>
                      </a:cubicBezTo>
                      <a:cubicBezTo>
                        <a:pt x="266886" y="77850"/>
                        <a:pt x="266806" y="77823"/>
                        <a:pt x="266726" y="77823"/>
                      </a:cubicBezTo>
                      <a:close/>
                      <a:moveTo>
                        <a:pt x="81763" y="80121"/>
                      </a:moveTo>
                      <a:cubicBezTo>
                        <a:pt x="81706" y="80121"/>
                        <a:pt x="81648" y="80135"/>
                        <a:pt x="81594" y="80166"/>
                      </a:cubicBezTo>
                      <a:cubicBezTo>
                        <a:pt x="80428" y="80845"/>
                        <a:pt x="79177" y="81381"/>
                        <a:pt x="77880" y="81774"/>
                      </a:cubicBezTo>
                      <a:cubicBezTo>
                        <a:pt x="77701" y="81821"/>
                        <a:pt x="77594" y="82012"/>
                        <a:pt x="77653" y="82202"/>
                      </a:cubicBezTo>
                      <a:cubicBezTo>
                        <a:pt x="77701" y="82345"/>
                        <a:pt x="77832" y="82440"/>
                        <a:pt x="77975" y="82440"/>
                      </a:cubicBezTo>
                      <a:cubicBezTo>
                        <a:pt x="78011" y="82440"/>
                        <a:pt x="78046" y="82440"/>
                        <a:pt x="78082" y="82428"/>
                      </a:cubicBezTo>
                      <a:cubicBezTo>
                        <a:pt x="79427" y="82024"/>
                        <a:pt x="80725" y="81464"/>
                        <a:pt x="81940" y="80761"/>
                      </a:cubicBezTo>
                      <a:cubicBezTo>
                        <a:pt x="82106" y="80666"/>
                        <a:pt x="82154" y="80464"/>
                        <a:pt x="82059" y="80297"/>
                      </a:cubicBezTo>
                      <a:cubicBezTo>
                        <a:pt x="81994" y="80184"/>
                        <a:pt x="81881" y="80121"/>
                        <a:pt x="81763" y="80121"/>
                      </a:cubicBezTo>
                      <a:close/>
                      <a:moveTo>
                        <a:pt x="69810" y="82096"/>
                      </a:moveTo>
                      <a:cubicBezTo>
                        <a:pt x="69658" y="82096"/>
                        <a:pt x="69516" y="82205"/>
                        <a:pt x="69486" y="82357"/>
                      </a:cubicBezTo>
                      <a:cubicBezTo>
                        <a:pt x="69438" y="82547"/>
                        <a:pt x="69557" y="82726"/>
                        <a:pt x="69736" y="82774"/>
                      </a:cubicBezTo>
                      <a:cubicBezTo>
                        <a:pt x="70855" y="83036"/>
                        <a:pt x="72010" y="83167"/>
                        <a:pt x="73189" y="83167"/>
                      </a:cubicBezTo>
                      <a:cubicBezTo>
                        <a:pt x="73439" y="83167"/>
                        <a:pt x="73689" y="83155"/>
                        <a:pt x="73939" y="83143"/>
                      </a:cubicBezTo>
                      <a:cubicBezTo>
                        <a:pt x="74129" y="83143"/>
                        <a:pt x="74272" y="82976"/>
                        <a:pt x="74260" y="82786"/>
                      </a:cubicBezTo>
                      <a:cubicBezTo>
                        <a:pt x="74249" y="82602"/>
                        <a:pt x="74105" y="82463"/>
                        <a:pt x="73925" y="82463"/>
                      </a:cubicBezTo>
                      <a:cubicBezTo>
                        <a:pt x="73918" y="82463"/>
                        <a:pt x="73910" y="82464"/>
                        <a:pt x="73903" y="82464"/>
                      </a:cubicBezTo>
                      <a:cubicBezTo>
                        <a:pt x="73675" y="82474"/>
                        <a:pt x="73447" y="82479"/>
                        <a:pt x="73220" y="82479"/>
                      </a:cubicBezTo>
                      <a:cubicBezTo>
                        <a:pt x="72083" y="82479"/>
                        <a:pt x="70962" y="82355"/>
                        <a:pt x="69890" y="82107"/>
                      </a:cubicBezTo>
                      <a:cubicBezTo>
                        <a:pt x="69864" y="82100"/>
                        <a:pt x="69837" y="82096"/>
                        <a:pt x="69810" y="82096"/>
                      </a:cubicBezTo>
                      <a:close/>
                      <a:moveTo>
                        <a:pt x="18918" y="79757"/>
                      </a:moveTo>
                      <a:cubicBezTo>
                        <a:pt x="18816" y="79757"/>
                        <a:pt x="18714" y="79799"/>
                        <a:pt x="18646" y="79880"/>
                      </a:cubicBezTo>
                      <a:cubicBezTo>
                        <a:pt x="17753" y="80952"/>
                        <a:pt x="16789" y="81904"/>
                        <a:pt x="15765" y="82726"/>
                      </a:cubicBezTo>
                      <a:cubicBezTo>
                        <a:pt x="15610" y="82845"/>
                        <a:pt x="15586" y="83059"/>
                        <a:pt x="15705" y="83214"/>
                      </a:cubicBezTo>
                      <a:cubicBezTo>
                        <a:pt x="15777" y="83298"/>
                        <a:pt x="15872" y="83345"/>
                        <a:pt x="15979" y="83345"/>
                      </a:cubicBezTo>
                      <a:cubicBezTo>
                        <a:pt x="16050" y="83345"/>
                        <a:pt x="16134" y="83309"/>
                        <a:pt x="16193" y="83262"/>
                      </a:cubicBezTo>
                      <a:cubicBezTo>
                        <a:pt x="17253" y="82416"/>
                        <a:pt x="18253" y="81428"/>
                        <a:pt x="19182" y="80321"/>
                      </a:cubicBezTo>
                      <a:cubicBezTo>
                        <a:pt x="19301" y="80178"/>
                        <a:pt x="19277" y="79952"/>
                        <a:pt x="19134" y="79833"/>
                      </a:cubicBezTo>
                      <a:cubicBezTo>
                        <a:pt x="19072" y="79781"/>
                        <a:pt x="18995" y="79757"/>
                        <a:pt x="18918" y="79757"/>
                      </a:cubicBezTo>
                      <a:close/>
                      <a:moveTo>
                        <a:pt x="248037" y="81335"/>
                      </a:moveTo>
                      <a:cubicBezTo>
                        <a:pt x="247916" y="81335"/>
                        <a:pt x="247798" y="81396"/>
                        <a:pt x="247734" y="81500"/>
                      </a:cubicBezTo>
                      <a:cubicBezTo>
                        <a:pt x="247639" y="81666"/>
                        <a:pt x="247687" y="81881"/>
                        <a:pt x="247853" y="81976"/>
                      </a:cubicBezTo>
                      <a:cubicBezTo>
                        <a:pt x="249080" y="82714"/>
                        <a:pt x="250401" y="83250"/>
                        <a:pt x="251758" y="83571"/>
                      </a:cubicBezTo>
                      <a:cubicBezTo>
                        <a:pt x="251782" y="83583"/>
                        <a:pt x="251806" y="83583"/>
                        <a:pt x="251842" y="83583"/>
                      </a:cubicBezTo>
                      <a:cubicBezTo>
                        <a:pt x="251997" y="83583"/>
                        <a:pt x="252139" y="83476"/>
                        <a:pt x="252175" y="83321"/>
                      </a:cubicBezTo>
                      <a:cubicBezTo>
                        <a:pt x="252223" y="83131"/>
                        <a:pt x="252104" y="82952"/>
                        <a:pt x="251913" y="82905"/>
                      </a:cubicBezTo>
                      <a:cubicBezTo>
                        <a:pt x="250627" y="82595"/>
                        <a:pt x="249377" y="82083"/>
                        <a:pt x="248210" y="81381"/>
                      </a:cubicBezTo>
                      <a:cubicBezTo>
                        <a:pt x="248156" y="81349"/>
                        <a:pt x="248096" y="81335"/>
                        <a:pt x="248037" y="81335"/>
                      </a:cubicBezTo>
                      <a:close/>
                      <a:moveTo>
                        <a:pt x="259978" y="82381"/>
                      </a:moveTo>
                      <a:cubicBezTo>
                        <a:pt x="259937" y="82381"/>
                        <a:pt x="259895" y="82388"/>
                        <a:pt x="259855" y="82405"/>
                      </a:cubicBezTo>
                      <a:cubicBezTo>
                        <a:pt x="258533" y="82857"/>
                        <a:pt x="257212" y="83143"/>
                        <a:pt x="255914" y="83226"/>
                      </a:cubicBezTo>
                      <a:cubicBezTo>
                        <a:pt x="255723" y="83238"/>
                        <a:pt x="255580" y="83405"/>
                        <a:pt x="255592" y="83595"/>
                      </a:cubicBezTo>
                      <a:cubicBezTo>
                        <a:pt x="255604" y="83774"/>
                        <a:pt x="255759" y="83917"/>
                        <a:pt x="255938" y="83917"/>
                      </a:cubicBezTo>
                      <a:lnTo>
                        <a:pt x="255961" y="83917"/>
                      </a:lnTo>
                      <a:cubicBezTo>
                        <a:pt x="257319" y="83821"/>
                        <a:pt x="258712" y="83536"/>
                        <a:pt x="260081" y="83047"/>
                      </a:cubicBezTo>
                      <a:cubicBezTo>
                        <a:pt x="260260" y="82988"/>
                        <a:pt x="260355" y="82797"/>
                        <a:pt x="260295" y="82607"/>
                      </a:cubicBezTo>
                      <a:cubicBezTo>
                        <a:pt x="260249" y="82469"/>
                        <a:pt x="260118" y="82381"/>
                        <a:pt x="259978" y="82381"/>
                      </a:cubicBezTo>
                      <a:close/>
                      <a:moveTo>
                        <a:pt x="12489" y="84834"/>
                      </a:moveTo>
                      <a:cubicBezTo>
                        <a:pt x="12438" y="84834"/>
                        <a:pt x="12386" y="84846"/>
                        <a:pt x="12336" y="84869"/>
                      </a:cubicBezTo>
                      <a:cubicBezTo>
                        <a:pt x="11133" y="85441"/>
                        <a:pt x="9847" y="85869"/>
                        <a:pt x="8514" y="86167"/>
                      </a:cubicBezTo>
                      <a:cubicBezTo>
                        <a:pt x="8323" y="86203"/>
                        <a:pt x="8204" y="86381"/>
                        <a:pt x="8252" y="86572"/>
                      </a:cubicBezTo>
                      <a:cubicBezTo>
                        <a:pt x="8288" y="86727"/>
                        <a:pt x="8430" y="86846"/>
                        <a:pt x="8585" y="86846"/>
                      </a:cubicBezTo>
                      <a:cubicBezTo>
                        <a:pt x="8609" y="86846"/>
                        <a:pt x="8633" y="86846"/>
                        <a:pt x="8657" y="86834"/>
                      </a:cubicBezTo>
                      <a:cubicBezTo>
                        <a:pt x="10050" y="86536"/>
                        <a:pt x="11383" y="86084"/>
                        <a:pt x="12633" y="85488"/>
                      </a:cubicBezTo>
                      <a:cubicBezTo>
                        <a:pt x="12812" y="85417"/>
                        <a:pt x="12883" y="85203"/>
                        <a:pt x="12800" y="85036"/>
                      </a:cubicBezTo>
                      <a:cubicBezTo>
                        <a:pt x="12740" y="84907"/>
                        <a:pt x="12619" y="84834"/>
                        <a:pt x="12489" y="84834"/>
                      </a:cubicBezTo>
                      <a:close/>
                      <a:moveTo>
                        <a:pt x="375" y="86295"/>
                      </a:moveTo>
                      <a:cubicBezTo>
                        <a:pt x="212" y="86295"/>
                        <a:pt x="58" y="86419"/>
                        <a:pt x="25" y="86584"/>
                      </a:cubicBezTo>
                      <a:cubicBezTo>
                        <a:pt x="1" y="86774"/>
                        <a:pt x="132" y="86953"/>
                        <a:pt x="322" y="86977"/>
                      </a:cubicBezTo>
                      <a:cubicBezTo>
                        <a:pt x="1668" y="87179"/>
                        <a:pt x="2989" y="87286"/>
                        <a:pt x="4239" y="87286"/>
                      </a:cubicBezTo>
                      <a:lnTo>
                        <a:pt x="4489" y="87286"/>
                      </a:lnTo>
                      <a:cubicBezTo>
                        <a:pt x="4680" y="87286"/>
                        <a:pt x="4835" y="87131"/>
                        <a:pt x="4835" y="86941"/>
                      </a:cubicBezTo>
                      <a:cubicBezTo>
                        <a:pt x="4823" y="86750"/>
                        <a:pt x="4680" y="86596"/>
                        <a:pt x="4478" y="86596"/>
                      </a:cubicBezTo>
                      <a:cubicBezTo>
                        <a:pt x="4406" y="86596"/>
                        <a:pt x="4335" y="86597"/>
                        <a:pt x="4263" y="86597"/>
                      </a:cubicBezTo>
                      <a:cubicBezTo>
                        <a:pt x="3040" y="86597"/>
                        <a:pt x="1745" y="86500"/>
                        <a:pt x="418" y="86298"/>
                      </a:cubicBezTo>
                      <a:cubicBezTo>
                        <a:pt x="403" y="86296"/>
                        <a:pt x="389" y="86295"/>
                        <a:pt x="375" y="8629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162533" tIns="162533" rIns="162533" bIns="162533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  <a:defRPr/>
                  </a:pPr>
                  <a:endParaRPr sz="3200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4" name="Google Shape;1405;p36">
              <a:extLst>
                <a:ext uri="{FF2B5EF4-FFF2-40B4-BE49-F238E27FC236}">
                  <a16:creationId xmlns:a16="http://schemas.microsoft.com/office/drawing/2014/main" id="{E804F001-5125-44F4-B927-5078365FDF66}"/>
                </a:ext>
              </a:extLst>
            </p:cNvPr>
            <p:cNvGrpSpPr/>
            <p:nvPr/>
          </p:nvGrpSpPr>
          <p:grpSpPr>
            <a:xfrm>
              <a:off x="1426971" y="4148529"/>
              <a:ext cx="399009" cy="550149"/>
              <a:chOff x="1156677" y="3103743"/>
              <a:chExt cx="299257" cy="412612"/>
            </a:xfrm>
          </p:grpSpPr>
          <p:sp>
            <p:nvSpPr>
              <p:cNvPr id="30" name="Google Shape;1406;p36">
                <a:extLst>
                  <a:ext uri="{FF2B5EF4-FFF2-40B4-BE49-F238E27FC236}">
                    <a16:creationId xmlns:a16="http://schemas.microsoft.com/office/drawing/2014/main" id="{F125BE60-AFAD-4866-B540-0DB38F586771}"/>
                  </a:ext>
                </a:extLst>
              </p:cNvPr>
              <p:cNvSpPr/>
              <p:nvPr/>
            </p:nvSpPr>
            <p:spPr>
              <a:xfrm>
                <a:off x="1156677" y="3103743"/>
                <a:ext cx="299257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32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407;p36">
                <a:extLst>
                  <a:ext uri="{FF2B5EF4-FFF2-40B4-BE49-F238E27FC236}">
                    <a16:creationId xmlns:a16="http://schemas.microsoft.com/office/drawing/2014/main" id="{3D377E21-BF98-44C1-AFD4-0BB2FD478D7C}"/>
                  </a:ext>
                </a:extLst>
              </p:cNvPr>
              <p:cNvSpPr/>
              <p:nvPr/>
            </p:nvSpPr>
            <p:spPr>
              <a:xfrm>
                <a:off x="1272308" y="3223189"/>
                <a:ext cx="67994" cy="668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32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" name="Google Shape;1409;p36">
              <a:extLst>
                <a:ext uri="{FF2B5EF4-FFF2-40B4-BE49-F238E27FC236}">
                  <a16:creationId xmlns:a16="http://schemas.microsoft.com/office/drawing/2014/main" id="{6D5B90F5-A035-41CA-9F53-8D59CC8FE7E3}"/>
                </a:ext>
              </a:extLst>
            </p:cNvPr>
            <p:cNvGrpSpPr/>
            <p:nvPr/>
          </p:nvGrpSpPr>
          <p:grpSpPr>
            <a:xfrm>
              <a:off x="3250553" y="2774415"/>
              <a:ext cx="399009" cy="550149"/>
              <a:chOff x="1156677" y="3103743"/>
              <a:chExt cx="299257" cy="412612"/>
            </a:xfrm>
          </p:grpSpPr>
          <p:sp>
            <p:nvSpPr>
              <p:cNvPr id="28" name="Google Shape;1410;p36">
                <a:extLst>
                  <a:ext uri="{FF2B5EF4-FFF2-40B4-BE49-F238E27FC236}">
                    <a16:creationId xmlns:a16="http://schemas.microsoft.com/office/drawing/2014/main" id="{7E0A976B-B3E3-49F3-A532-EEA62A019E4C}"/>
                  </a:ext>
                </a:extLst>
              </p:cNvPr>
              <p:cNvSpPr/>
              <p:nvPr/>
            </p:nvSpPr>
            <p:spPr>
              <a:xfrm>
                <a:off x="1156677" y="3103743"/>
                <a:ext cx="299257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rgbClr val="FFFF00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32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411;p36">
                <a:extLst>
                  <a:ext uri="{FF2B5EF4-FFF2-40B4-BE49-F238E27FC236}">
                    <a16:creationId xmlns:a16="http://schemas.microsoft.com/office/drawing/2014/main" id="{9981D6BE-C241-4482-8096-7B0B677B0C87}"/>
                  </a:ext>
                </a:extLst>
              </p:cNvPr>
              <p:cNvSpPr/>
              <p:nvPr/>
            </p:nvSpPr>
            <p:spPr>
              <a:xfrm>
                <a:off x="1272308" y="3223189"/>
                <a:ext cx="67994" cy="668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32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" name="Google Shape;1413;p36">
              <a:extLst>
                <a:ext uri="{FF2B5EF4-FFF2-40B4-BE49-F238E27FC236}">
                  <a16:creationId xmlns:a16="http://schemas.microsoft.com/office/drawing/2014/main" id="{4AAFF2BF-46A1-475E-A9E9-A9CF6B16FE71}"/>
                </a:ext>
              </a:extLst>
            </p:cNvPr>
            <p:cNvGrpSpPr/>
            <p:nvPr/>
          </p:nvGrpSpPr>
          <p:grpSpPr>
            <a:xfrm>
              <a:off x="11654635" y="3958687"/>
              <a:ext cx="399009" cy="550149"/>
              <a:chOff x="1156677" y="3103743"/>
              <a:chExt cx="299257" cy="412612"/>
            </a:xfrm>
          </p:grpSpPr>
          <p:sp>
            <p:nvSpPr>
              <p:cNvPr id="26" name="Google Shape;1414;p36">
                <a:extLst>
                  <a:ext uri="{FF2B5EF4-FFF2-40B4-BE49-F238E27FC236}">
                    <a16:creationId xmlns:a16="http://schemas.microsoft.com/office/drawing/2014/main" id="{F5B035FC-0199-4F3D-883D-1197582514B9}"/>
                  </a:ext>
                </a:extLst>
              </p:cNvPr>
              <p:cNvSpPr/>
              <p:nvPr/>
            </p:nvSpPr>
            <p:spPr>
              <a:xfrm>
                <a:off x="1156677" y="3103743"/>
                <a:ext cx="299257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32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415;p36">
                <a:extLst>
                  <a:ext uri="{FF2B5EF4-FFF2-40B4-BE49-F238E27FC236}">
                    <a16:creationId xmlns:a16="http://schemas.microsoft.com/office/drawing/2014/main" id="{52C68D13-3200-4BFD-8D89-4469B336044F}"/>
                  </a:ext>
                </a:extLst>
              </p:cNvPr>
              <p:cNvSpPr/>
              <p:nvPr/>
            </p:nvSpPr>
            <p:spPr>
              <a:xfrm>
                <a:off x="1272308" y="3223189"/>
                <a:ext cx="67994" cy="668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32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" name="Google Shape;1417;p36">
              <a:extLst>
                <a:ext uri="{FF2B5EF4-FFF2-40B4-BE49-F238E27FC236}">
                  <a16:creationId xmlns:a16="http://schemas.microsoft.com/office/drawing/2014/main" id="{EE13CD66-D2D2-4A99-A5FB-13F778AD2CC3}"/>
                </a:ext>
              </a:extLst>
            </p:cNvPr>
            <p:cNvGrpSpPr/>
            <p:nvPr/>
          </p:nvGrpSpPr>
          <p:grpSpPr>
            <a:xfrm>
              <a:off x="5327813" y="5009114"/>
              <a:ext cx="399010" cy="550149"/>
              <a:chOff x="1156677" y="3103742"/>
              <a:chExt cx="299258" cy="412612"/>
            </a:xfrm>
          </p:grpSpPr>
          <p:sp>
            <p:nvSpPr>
              <p:cNvPr id="24" name="Google Shape;1418;p36">
                <a:extLst>
                  <a:ext uri="{FF2B5EF4-FFF2-40B4-BE49-F238E27FC236}">
                    <a16:creationId xmlns:a16="http://schemas.microsoft.com/office/drawing/2014/main" id="{C65CF059-0E50-4460-8797-935B5716BC17}"/>
                  </a:ext>
                </a:extLst>
              </p:cNvPr>
              <p:cNvSpPr/>
              <p:nvPr/>
            </p:nvSpPr>
            <p:spPr>
              <a:xfrm rot="10800000">
                <a:off x="1156677" y="3103742"/>
                <a:ext cx="299258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3200" kern="0" dirty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419;p36">
                <a:extLst>
                  <a:ext uri="{FF2B5EF4-FFF2-40B4-BE49-F238E27FC236}">
                    <a16:creationId xmlns:a16="http://schemas.microsoft.com/office/drawing/2014/main" id="{A841F9E9-DE14-406F-9717-64FF0CA5B52A}"/>
                  </a:ext>
                </a:extLst>
              </p:cNvPr>
              <p:cNvSpPr/>
              <p:nvPr/>
            </p:nvSpPr>
            <p:spPr>
              <a:xfrm rot="10800000">
                <a:off x="1272308" y="3328463"/>
                <a:ext cx="67994" cy="668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32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" name="Google Shape;1421;p36">
              <a:extLst>
                <a:ext uri="{FF2B5EF4-FFF2-40B4-BE49-F238E27FC236}">
                  <a16:creationId xmlns:a16="http://schemas.microsoft.com/office/drawing/2014/main" id="{4BE12C7D-6C6F-49CC-B206-C4CF453B1CFE}"/>
                </a:ext>
              </a:extLst>
            </p:cNvPr>
            <p:cNvGrpSpPr/>
            <p:nvPr/>
          </p:nvGrpSpPr>
          <p:grpSpPr>
            <a:xfrm>
              <a:off x="6241650" y="3188077"/>
              <a:ext cx="399009" cy="550149"/>
              <a:chOff x="1156676" y="3114998"/>
              <a:chExt cx="299257" cy="412612"/>
            </a:xfrm>
          </p:grpSpPr>
          <p:sp>
            <p:nvSpPr>
              <p:cNvPr id="22" name="Google Shape;1422;p36">
                <a:extLst>
                  <a:ext uri="{FF2B5EF4-FFF2-40B4-BE49-F238E27FC236}">
                    <a16:creationId xmlns:a16="http://schemas.microsoft.com/office/drawing/2014/main" id="{85CC2B98-0E78-4211-81F1-A5E8A8850949}"/>
                  </a:ext>
                </a:extLst>
              </p:cNvPr>
              <p:cNvSpPr/>
              <p:nvPr/>
            </p:nvSpPr>
            <p:spPr>
              <a:xfrm rot="10800000">
                <a:off x="1156676" y="3114998"/>
                <a:ext cx="299257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rgbClr val="FF0000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32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1423;p36">
                <a:extLst>
                  <a:ext uri="{FF2B5EF4-FFF2-40B4-BE49-F238E27FC236}">
                    <a16:creationId xmlns:a16="http://schemas.microsoft.com/office/drawing/2014/main" id="{2C270420-D1F2-4B1E-A540-1C385EFDA0BF}"/>
                  </a:ext>
                </a:extLst>
              </p:cNvPr>
              <p:cNvSpPr/>
              <p:nvPr/>
            </p:nvSpPr>
            <p:spPr>
              <a:xfrm rot="10800000">
                <a:off x="1272308" y="3330070"/>
                <a:ext cx="67994" cy="668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32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2F2DDDE-8F4F-4628-A4EF-FC00E9E1F077}"/>
                </a:ext>
              </a:extLst>
            </p:cNvPr>
            <p:cNvSpPr txBox="1"/>
            <p:nvPr/>
          </p:nvSpPr>
          <p:spPr>
            <a:xfrm>
              <a:off x="219321" y="3573995"/>
              <a:ext cx="2544880" cy="55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ar-SA" sz="3200" b="1" kern="0" dirty="0">
                  <a:solidFill>
                    <a:srgbClr val="000000"/>
                  </a:solidFill>
                  <a:highlight>
                    <a:srgbClr val="FFFF00"/>
                  </a:highlight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  <a:sym typeface="Arial"/>
                </a:rPr>
                <a:t>الحضور والغياب</a:t>
              </a:r>
              <a:endParaRPr lang="en-GB" sz="3200" b="1" kern="0" dirty="0">
                <a:solidFill>
                  <a:srgbClr val="000000"/>
                </a:solidFill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  <a:sym typeface="Arial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EC181FE8-8817-4444-A05A-0AF258952CF2}"/>
                </a:ext>
              </a:extLst>
            </p:cNvPr>
            <p:cNvSpPr txBox="1"/>
            <p:nvPr/>
          </p:nvSpPr>
          <p:spPr>
            <a:xfrm>
              <a:off x="1426973" y="2356923"/>
              <a:ext cx="2414209" cy="55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ar-SA" sz="3200" b="1" kern="0" dirty="0">
                  <a:solidFill>
                    <a:srgbClr val="000000"/>
                  </a:solidFill>
                  <a:highlight>
                    <a:srgbClr val="FFFF00"/>
                  </a:highlight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  <a:sym typeface="Arial"/>
                </a:rPr>
                <a:t>قوانين التّعلّم</a:t>
              </a:r>
              <a:endParaRPr lang="en-GB" sz="3200" b="1" kern="0" dirty="0">
                <a:solidFill>
                  <a:srgbClr val="000000"/>
                </a:solidFill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  <a:sym typeface="Arial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1F9C671-D996-4D22-9E62-EF3D251BD912}"/>
                </a:ext>
              </a:extLst>
            </p:cNvPr>
            <p:cNvSpPr txBox="1"/>
            <p:nvPr/>
          </p:nvSpPr>
          <p:spPr>
            <a:xfrm>
              <a:off x="3841181" y="4329690"/>
              <a:ext cx="2509089" cy="55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ar-AE" sz="3200" b="1" kern="0" dirty="0">
                  <a:solidFill>
                    <a:srgbClr val="000000"/>
                  </a:solidFill>
                  <a:highlight>
                    <a:srgbClr val="FFFF00"/>
                  </a:highlight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  <a:sym typeface="Arial"/>
                </a:rPr>
                <a:t> التهيئة الحافزة</a:t>
              </a:r>
              <a:endParaRPr lang="en-GB" sz="3200" b="1" kern="0" dirty="0">
                <a:solidFill>
                  <a:srgbClr val="000000"/>
                </a:solidFill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  <a:sym typeface="Arial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BB8BD0C-9F1B-4FA0-AEC7-33FE70B17005}"/>
                </a:ext>
              </a:extLst>
            </p:cNvPr>
            <p:cNvSpPr txBox="1"/>
            <p:nvPr/>
          </p:nvSpPr>
          <p:spPr>
            <a:xfrm>
              <a:off x="4472278" y="2552370"/>
              <a:ext cx="2509089" cy="55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ar-AE" sz="3200" b="1" kern="0" dirty="0">
                  <a:solidFill>
                    <a:srgbClr val="000000"/>
                  </a:solidFill>
                  <a:highlight>
                    <a:srgbClr val="FFFF00"/>
                  </a:highlight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  <a:sym typeface="Arial"/>
                </a:rPr>
                <a:t>نواتج التعلم</a:t>
              </a:r>
              <a:endParaRPr lang="en-GB" sz="3200" b="1" kern="0" dirty="0">
                <a:solidFill>
                  <a:srgbClr val="000000"/>
                </a:solidFill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  <a:sym typeface="Arial"/>
              </a:endParaRPr>
            </a:p>
          </p:txBody>
        </p:sp>
        <p:grpSp>
          <p:nvGrpSpPr>
            <p:cNvPr id="13" name="Google Shape;1409;p36">
              <a:extLst>
                <a:ext uri="{FF2B5EF4-FFF2-40B4-BE49-F238E27FC236}">
                  <a16:creationId xmlns:a16="http://schemas.microsoft.com/office/drawing/2014/main" id="{FA09336B-C701-4A20-9833-A2BFF254725F}"/>
                </a:ext>
              </a:extLst>
            </p:cNvPr>
            <p:cNvGrpSpPr/>
            <p:nvPr/>
          </p:nvGrpSpPr>
          <p:grpSpPr>
            <a:xfrm>
              <a:off x="7356787" y="2037605"/>
              <a:ext cx="399009" cy="550149"/>
              <a:chOff x="1156677" y="3103743"/>
              <a:chExt cx="299257" cy="412612"/>
            </a:xfrm>
          </p:grpSpPr>
          <p:sp>
            <p:nvSpPr>
              <p:cNvPr id="20" name="Google Shape;1410;p36">
                <a:extLst>
                  <a:ext uri="{FF2B5EF4-FFF2-40B4-BE49-F238E27FC236}">
                    <a16:creationId xmlns:a16="http://schemas.microsoft.com/office/drawing/2014/main" id="{8CA75B59-50F0-4676-88B4-23750DAB248B}"/>
                  </a:ext>
                </a:extLst>
              </p:cNvPr>
              <p:cNvSpPr/>
              <p:nvPr/>
            </p:nvSpPr>
            <p:spPr>
              <a:xfrm>
                <a:off x="1156677" y="3103743"/>
                <a:ext cx="299257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rgbClr val="0070C0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32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1411;p36">
                <a:extLst>
                  <a:ext uri="{FF2B5EF4-FFF2-40B4-BE49-F238E27FC236}">
                    <a16:creationId xmlns:a16="http://schemas.microsoft.com/office/drawing/2014/main" id="{042FEC79-DC10-43BC-B704-AFDA043B4D2C}"/>
                  </a:ext>
                </a:extLst>
              </p:cNvPr>
              <p:cNvSpPr/>
              <p:nvPr/>
            </p:nvSpPr>
            <p:spPr>
              <a:xfrm>
                <a:off x="1272308" y="3223189"/>
                <a:ext cx="67994" cy="66840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32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ECA7460E-2320-44ED-ACDA-B119EBB7FEF9}"/>
                </a:ext>
              </a:extLst>
            </p:cNvPr>
            <p:cNvSpPr txBox="1"/>
            <p:nvPr/>
          </p:nvSpPr>
          <p:spPr>
            <a:xfrm>
              <a:off x="7755793" y="1851013"/>
              <a:ext cx="1848010" cy="55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ar-SA" sz="3200" b="1" kern="0" dirty="0">
                  <a:solidFill>
                    <a:srgbClr val="000000"/>
                  </a:solidFill>
                  <a:highlight>
                    <a:srgbClr val="FFFF00"/>
                  </a:highlight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  <a:sym typeface="Arial"/>
                </a:rPr>
                <a:t>شرح الدرس</a:t>
              </a:r>
              <a:endParaRPr lang="en-GB" sz="3200" b="1" kern="0" dirty="0">
                <a:solidFill>
                  <a:srgbClr val="000000"/>
                </a:solidFill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  <a:sym typeface="Arial"/>
              </a:endParaRPr>
            </a:p>
          </p:txBody>
        </p:sp>
        <p:grpSp>
          <p:nvGrpSpPr>
            <p:cNvPr id="15" name="Google Shape;1413;p36">
              <a:extLst>
                <a:ext uri="{FF2B5EF4-FFF2-40B4-BE49-F238E27FC236}">
                  <a16:creationId xmlns:a16="http://schemas.microsoft.com/office/drawing/2014/main" id="{325D7DC9-8A05-421F-B7D8-ECD03E9EF93D}"/>
                </a:ext>
              </a:extLst>
            </p:cNvPr>
            <p:cNvGrpSpPr/>
            <p:nvPr/>
          </p:nvGrpSpPr>
          <p:grpSpPr>
            <a:xfrm>
              <a:off x="9369577" y="3934924"/>
              <a:ext cx="399009" cy="550149"/>
              <a:chOff x="1340302" y="2933056"/>
              <a:chExt cx="299257" cy="412612"/>
            </a:xfrm>
          </p:grpSpPr>
          <p:sp>
            <p:nvSpPr>
              <p:cNvPr id="18" name="Google Shape;1414;p36">
                <a:extLst>
                  <a:ext uri="{FF2B5EF4-FFF2-40B4-BE49-F238E27FC236}">
                    <a16:creationId xmlns:a16="http://schemas.microsoft.com/office/drawing/2014/main" id="{8A542551-9B51-49DD-9A60-6A74959CDE70}"/>
                  </a:ext>
                </a:extLst>
              </p:cNvPr>
              <p:cNvSpPr/>
              <p:nvPr/>
            </p:nvSpPr>
            <p:spPr>
              <a:xfrm>
                <a:off x="1340302" y="2933056"/>
                <a:ext cx="299257" cy="412612"/>
              </a:xfrm>
              <a:custGeom>
                <a:avLst/>
                <a:gdLst/>
                <a:ahLst/>
                <a:cxnLst/>
                <a:rect l="l" t="t" r="r" b="b"/>
                <a:pathLst>
                  <a:path w="9335" h="12871" extrusionOk="0">
                    <a:moveTo>
                      <a:pt x="4679" y="2512"/>
                    </a:moveTo>
                    <a:cubicBezTo>
                      <a:pt x="5941" y="2512"/>
                      <a:pt x="6965" y="3524"/>
                      <a:pt x="6965" y="4798"/>
                    </a:cubicBezTo>
                    <a:cubicBezTo>
                      <a:pt x="6965" y="6060"/>
                      <a:pt x="5941" y="7108"/>
                      <a:pt x="4679" y="7108"/>
                    </a:cubicBezTo>
                    <a:cubicBezTo>
                      <a:pt x="3405" y="7108"/>
                      <a:pt x="2358" y="6060"/>
                      <a:pt x="2358" y="4798"/>
                    </a:cubicBezTo>
                    <a:cubicBezTo>
                      <a:pt x="2358" y="3536"/>
                      <a:pt x="3405" y="2512"/>
                      <a:pt x="4679" y="2512"/>
                    </a:cubicBezTo>
                    <a:close/>
                    <a:moveTo>
                      <a:pt x="4679" y="0"/>
                    </a:moveTo>
                    <a:cubicBezTo>
                      <a:pt x="2084" y="0"/>
                      <a:pt x="0" y="2096"/>
                      <a:pt x="0" y="4691"/>
                    </a:cubicBezTo>
                    <a:cubicBezTo>
                      <a:pt x="0" y="8620"/>
                      <a:pt x="4679" y="12871"/>
                      <a:pt x="4679" y="12871"/>
                    </a:cubicBezTo>
                    <a:cubicBezTo>
                      <a:pt x="4679" y="12871"/>
                      <a:pt x="9335" y="8620"/>
                      <a:pt x="9335" y="4691"/>
                    </a:cubicBezTo>
                    <a:cubicBezTo>
                      <a:pt x="9335" y="2096"/>
                      <a:pt x="7239" y="0"/>
                      <a:pt x="4679" y="0"/>
                    </a:cubicBezTo>
                    <a:close/>
                  </a:path>
                </a:pathLst>
              </a:custGeom>
              <a:solidFill>
                <a:srgbClr val="7030A0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32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9" name="Google Shape;1415;p36">
                <a:extLst>
                  <a:ext uri="{FF2B5EF4-FFF2-40B4-BE49-F238E27FC236}">
                    <a16:creationId xmlns:a16="http://schemas.microsoft.com/office/drawing/2014/main" id="{A46BA480-8A3A-4B9B-A941-3321C55B7796}"/>
                  </a:ext>
                </a:extLst>
              </p:cNvPr>
              <p:cNvSpPr/>
              <p:nvPr/>
            </p:nvSpPr>
            <p:spPr>
              <a:xfrm flipV="1">
                <a:off x="1421937" y="3034551"/>
                <a:ext cx="122562" cy="76434"/>
              </a:xfrm>
              <a:custGeom>
                <a:avLst/>
                <a:gdLst/>
                <a:ahLst/>
                <a:cxnLst/>
                <a:rect l="l" t="t" r="r" b="b"/>
                <a:pathLst>
                  <a:path w="2121" h="2085" extrusionOk="0">
                    <a:moveTo>
                      <a:pt x="1072" y="1"/>
                    </a:moveTo>
                    <a:cubicBezTo>
                      <a:pt x="489" y="1"/>
                      <a:pt x="1" y="465"/>
                      <a:pt x="1" y="1048"/>
                    </a:cubicBezTo>
                    <a:cubicBezTo>
                      <a:pt x="1" y="1620"/>
                      <a:pt x="489" y="2084"/>
                      <a:pt x="1072" y="2084"/>
                    </a:cubicBezTo>
                    <a:cubicBezTo>
                      <a:pt x="1644" y="2084"/>
                      <a:pt x="2120" y="1620"/>
                      <a:pt x="2120" y="1048"/>
                    </a:cubicBezTo>
                    <a:cubicBezTo>
                      <a:pt x="2120" y="465"/>
                      <a:pt x="1644" y="1"/>
                      <a:pt x="107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162533" tIns="162533" rIns="162533" bIns="162533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32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98706ED-58E5-4A11-8A8F-242E8D594778}"/>
                </a:ext>
              </a:extLst>
            </p:cNvPr>
            <p:cNvSpPr txBox="1"/>
            <p:nvPr/>
          </p:nvSpPr>
          <p:spPr>
            <a:xfrm>
              <a:off x="7160386" y="3958689"/>
              <a:ext cx="2474681" cy="55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ar-SA" sz="3200" b="1" kern="0" dirty="0">
                  <a:solidFill>
                    <a:srgbClr val="000000"/>
                  </a:solidFill>
                  <a:highlight>
                    <a:srgbClr val="FFFF00"/>
                  </a:highlight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  <a:sym typeface="Arial"/>
                </a:rPr>
                <a:t>لعبة تفاعلية</a:t>
              </a:r>
              <a:endParaRPr lang="en-GB" sz="3200" b="1" kern="0" dirty="0">
                <a:solidFill>
                  <a:srgbClr val="000000"/>
                </a:solidFill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  <a:sym typeface="Arial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F0D48580-6770-4F45-9D3C-A07EEBC4CE0C}"/>
                </a:ext>
              </a:extLst>
            </p:cNvPr>
            <p:cNvSpPr txBox="1"/>
            <p:nvPr/>
          </p:nvSpPr>
          <p:spPr>
            <a:xfrm>
              <a:off x="10156067" y="3343160"/>
              <a:ext cx="2376037" cy="5527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ar-SA" sz="3200" b="1" kern="0" dirty="0">
                  <a:solidFill>
                    <a:srgbClr val="000000"/>
                  </a:solidFill>
                  <a:highlight>
                    <a:srgbClr val="FFFF00"/>
                  </a:highlight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  <a:sym typeface="Arial"/>
                </a:rPr>
                <a:t>تذكرة خروج</a:t>
              </a:r>
              <a:endParaRPr lang="en-GB" sz="3200" b="1" kern="0" dirty="0">
                <a:solidFill>
                  <a:srgbClr val="000000"/>
                </a:solidFill>
                <a:highlight>
                  <a:srgbClr val="FFFF00"/>
                </a:highlight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  <a:sym typeface="Arial"/>
              </a:endParaRPr>
            </a:p>
          </p:txBody>
        </p:sp>
      </p:grpSp>
      <p:sp>
        <p:nvSpPr>
          <p:cNvPr id="36" name="Google Shape;1398;p36">
            <a:extLst>
              <a:ext uri="{FF2B5EF4-FFF2-40B4-BE49-F238E27FC236}">
                <a16:creationId xmlns:a16="http://schemas.microsoft.com/office/drawing/2014/main" id="{B488DD84-E1CC-4FB9-9321-E51252E00986}"/>
              </a:ext>
            </a:extLst>
          </p:cNvPr>
          <p:cNvSpPr txBox="1">
            <a:spLocks/>
          </p:cNvSpPr>
          <p:nvPr/>
        </p:nvSpPr>
        <p:spPr>
          <a:xfrm>
            <a:off x="-1553391" y="506612"/>
            <a:ext cx="13730667" cy="855467"/>
          </a:xfrm>
          <a:prstGeom prst="rect">
            <a:avLst/>
          </a:prstGeom>
        </p:spPr>
        <p:txBody>
          <a:bodyPr spcFirstLastPara="1" vert="horz" wrap="square" lIns="162533" tIns="162533" rIns="162533" bIns="162533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219170">
              <a:spcBef>
                <a:spcPts val="0"/>
              </a:spcBef>
              <a:buClr>
                <a:srgbClr val="000000"/>
              </a:buClr>
              <a:defRPr/>
            </a:pPr>
            <a:r>
              <a:rPr lang="ar-SA" sz="12800" dirty="0">
                <a:solidFill>
                  <a:srgbClr val="0F1C4D"/>
                </a:solidFill>
                <a:latin typeface="Arial"/>
                <a:cs typeface="Times New Roman" panose="02020603050405020304" pitchFamily="18" charset="0"/>
                <a:sym typeface="Arial"/>
              </a:rPr>
              <a:t>خط سير الحصة </a:t>
            </a:r>
          </a:p>
        </p:txBody>
      </p:sp>
      <p:pic>
        <p:nvPicPr>
          <p:cNvPr id="37" name="Picture 36" descr="A picture containing logo&#10;&#10;Description automatically generated">
            <a:extLst>
              <a:ext uri="{FF2B5EF4-FFF2-40B4-BE49-F238E27FC236}">
                <a16:creationId xmlns:a16="http://schemas.microsoft.com/office/drawing/2014/main" id="{3254447B-6210-4197-89E7-38262B956B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9489" y="-392001"/>
            <a:ext cx="2040851" cy="21624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11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1008;p40">
            <a:extLst>
              <a:ext uri="{FF2B5EF4-FFF2-40B4-BE49-F238E27FC236}">
                <a16:creationId xmlns:a16="http://schemas.microsoft.com/office/drawing/2014/main" id="{CE63D0E4-56C3-4565-BA8E-05ABE0B08AE8}"/>
              </a:ext>
            </a:extLst>
          </p:cNvPr>
          <p:cNvGrpSpPr/>
          <p:nvPr/>
        </p:nvGrpSpPr>
        <p:grpSpPr>
          <a:xfrm>
            <a:off x="4773065" y="2187579"/>
            <a:ext cx="2935308" cy="3929979"/>
            <a:chOff x="2641525" y="539700"/>
            <a:chExt cx="796675" cy="1191625"/>
          </a:xfrm>
        </p:grpSpPr>
        <p:sp>
          <p:nvSpPr>
            <p:cNvPr id="6" name="Google Shape;1009;p40">
              <a:extLst>
                <a:ext uri="{FF2B5EF4-FFF2-40B4-BE49-F238E27FC236}">
                  <a16:creationId xmlns:a16="http://schemas.microsoft.com/office/drawing/2014/main" id="{0D29FE06-9BF6-4E20-B6BB-49E98E157DB9}"/>
                </a:ext>
              </a:extLst>
            </p:cNvPr>
            <p:cNvSpPr/>
            <p:nvPr/>
          </p:nvSpPr>
          <p:spPr>
            <a:xfrm>
              <a:off x="2641525" y="1272700"/>
              <a:ext cx="796675" cy="458625"/>
            </a:xfrm>
            <a:custGeom>
              <a:avLst/>
              <a:gdLst/>
              <a:ahLst/>
              <a:cxnLst/>
              <a:rect l="l" t="t" r="r" b="b"/>
              <a:pathLst>
                <a:path w="31867" h="18345" extrusionOk="0">
                  <a:moveTo>
                    <a:pt x="18040" y="0"/>
                  </a:moveTo>
                  <a:cubicBezTo>
                    <a:pt x="17920" y="0"/>
                    <a:pt x="17800" y="26"/>
                    <a:pt x="17708" y="79"/>
                  </a:cubicBezTo>
                  <a:lnTo>
                    <a:pt x="182" y="10196"/>
                  </a:lnTo>
                  <a:cubicBezTo>
                    <a:pt x="0" y="10303"/>
                    <a:pt x="0" y="10474"/>
                    <a:pt x="182" y="10579"/>
                  </a:cubicBezTo>
                  <a:lnTo>
                    <a:pt x="13496" y="18266"/>
                  </a:lnTo>
                  <a:cubicBezTo>
                    <a:pt x="13588" y="18319"/>
                    <a:pt x="13708" y="18345"/>
                    <a:pt x="13827" y="18345"/>
                  </a:cubicBezTo>
                  <a:cubicBezTo>
                    <a:pt x="13947" y="18345"/>
                    <a:pt x="14067" y="18319"/>
                    <a:pt x="14159" y="18266"/>
                  </a:cubicBezTo>
                  <a:lnTo>
                    <a:pt x="31685" y="8149"/>
                  </a:lnTo>
                  <a:cubicBezTo>
                    <a:pt x="31867" y="8043"/>
                    <a:pt x="31867" y="7871"/>
                    <a:pt x="31685" y="7766"/>
                  </a:cubicBezTo>
                  <a:lnTo>
                    <a:pt x="18371" y="79"/>
                  </a:lnTo>
                  <a:cubicBezTo>
                    <a:pt x="18280" y="26"/>
                    <a:pt x="18160" y="0"/>
                    <a:pt x="18040" y="0"/>
                  </a:cubicBezTo>
                  <a:close/>
                </a:path>
              </a:pathLst>
            </a:custGeom>
            <a:solidFill>
              <a:srgbClr val="90C4FE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" name="Google Shape;1010;p40">
              <a:extLst>
                <a:ext uri="{FF2B5EF4-FFF2-40B4-BE49-F238E27FC236}">
                  <a16:creationId xmlns:a16="http://schemas.microsoft.com/office/drawing/2014/main" id="{04EA9734-4188-40F7-977C-EC4B1209888C}"/>
                </a:ext>
              </a:extLst>
            </p:cNvPr>
            <p:cNvSpPr/>
            <p:nvPr/>
          </p:nvSpPr>
          <p:spPr>
            <a:xfrm>
              <a:off x="2986425" y="1435375"/>
              <a:ext cx="433475" cy="270850"/>
            </a:xfrm>
            <a:custGeom>
              <a:avLst/>
              <a:gdLst/>
              <a:ahLst/>
              <a:cxnLst/>
              <a:rect l="l" t="t" r="r" b="b"/>
              <a:pathLst>
                <a:path w="17339" h="10834" extrusionOk="0">
                  <a:moveTo>
                    <a:pt x="17338" y="1"/>
                  </a:moveTo>
                  <a:cubicBezTo>
                    <a:pt x="17338" y="251"/>
                    <a:pt x="17081" y="401"/>
                    <a:pt x="16964" y="469"/>
                  </a:cubicBezTo>
                  <a:lnTo>
                    <a:pt x="1403" y="9455"/>
                  </a:lnTo>
                  <a:cubicBezTo>
                    <a:pt x="1403" y="9456"/>
                    <a:pt x="747" y="9833"/>
                    <a:pt x="747" y="9833"/>
                  </a:cubicBezTo>
                  <a:cubicBezTo>
                    <a:pt x="540" y="9953"/>
                    <a:pt x="271" y="10013"/>
                    <a:pt x="1" y="10013"/>
                  </a:cubicBezTo>
                  <a:lnTo>
                    <a:pt x="1" y="10834"/>
                  </a:lnTo>
                  <a:cubicBezTo>
                    <a:pt x="6" y="10834"/>
                    <a:pt x="11" y="10834"/>
                    <a:pt x="16" y="10834"/>
                  </a:cubicBezTo>
                  <a:cubicBezTo>
                    <a:pt x="264" y="10834"/>
                    <a:pt x="511" y="10777"/>
                    <a:pt x="702" y="10667"/>
                  </a:cubicBezTo>
                  <a:cubicBezTo>
                    <a:pt x="798" y="10612"/>
                    <a:pt x="890" y="10559"/>
                    <a:pt x="974" y="10510"/>
                  </a:cubicBezTo>
                  <a:lnTo>
                    <a:pt x="1094" y="10440"/>
                  </a:lnTo>
                  <a:cubicBezTo>
                    <a:pt x="1149" y="10410"/>
                    <a:pt x="1199" y="10380"/>
                    <a:pt x="1242" y="10356"/>
                  </a:cubicBezTo>
                  <a:cubicBezTo>
                    <a:pt x="1264" y="10343"/>
                    <a:pt x="1283" y="10332"/>
                    <a:pt x="1301" y="10322"/>
                  </a:cubicBezTo>
                  <a:cubicBezTo>
                    <a:pt x="1318" y="10311"/>
                    <a:pt x="1334" y="10303"/>
                    <a:pt x="1347" y="10294"/>
                  </a:cubicBezTo>
                  <a:cubicBezTo>
                    <a:pt x="1364" y="10284"/>
                    <a:pt x="1378" y="10276"/>
                    <a:pt x="1389" y="10271"/>
                  </a:cubicBezTo>
                  <a:lnTo>
                    <a:pt x="1403" y="10263"/>
                  </a:lnTo>
                  <a:lnTo>
                    <a:pt x="16964" y="1279"/>
                  </a:lnTo>
                  <a:cubicBezTo>
                    <a:pt x="17171" y="1159"/>
                    <a:pt x="17338" y="882"/>
                    <a:pt x="17338" y="658"/>
                  </a:cubicBezTo>
                  <a:lnTo>
                    <a:pt x="1733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011;p40">
              <a:extLst>
                <a:ext uri="{FF2B5EF4-FFF2-40B4-BE49-F238E27FC236}">
                  <a16:creationId xmlns:a16="http://schemas.microsoft.com/office/drawing/2014/main" id="{1B550F7F-B349-4964-8AA0-532F11BD6E3E}"/>
                </a:ext>
              </a:extLst>
            </p:cNvPr>
            <p:cNvSpPr/>
            <p:nvPr/>
          </p:nvSpPr>
          <p:spPr>
            <a:xfrm>
              <a:off x="2666275" y="1242625"/>
              <a:ext cx="756175" cy="443100"/>
            </a:xfrm>
            <a:custGeom>
              <a:avLst/>
              <a:gdLst/>
              <a:ahLst/>
              <a:cxnLst/>
              <a:rect l="l" t="t" r="r" b="b"/>
              <a:pathLst>
                <a:path w="30247" h="17724" extrusionOk="0">
                  <a:moveTo>
                    <a:pt x="17506" y="0"/>
                  </a:moveTo>
                  <a:cubicBezTo>
                    <a:pt x="17237" y="0"/>
                    <a:pt x="16970" y="59"/>
                    <a:pt x="16765" y="175"/>
                  </a:cubicBezTo>
                  <a:lnTo>
                    <a:pt x="2547" y="8408"/>
                  </a:lnTo>
                  <a:lnTo>
                    <a:pt x="2547" y="9217"/>
                  </a:lnTo>
                  <a:lnTo>
                    <a:pt x="3" y="10270"/>
                  </a:lnTo>
                  <a:lnTo>
                    <a:pt x="1" y="10272"/>
                  </a:lnTo>
                  <a:cubicBezTo>
                    <a:pt x="2" y="10281"/>
                    <a:pt x="3" y="10289"/>
                    <a:pt x="7" y="10298"/>
                  </a:cubicBezTo>
                  <a:cubicBezTo>
                    <a:pt x="4" y="10304"/>
                    <a:pt x="6" y="10310"/>
                    <a:pt x="8" y="10315"/>
                  </a:cubicBezTo>
                  <a:cubicBezTo>
                    <a:pt x="12" y="10338"/>
                    <a:pt x="16" y="10359"/>
                    <a:pt x="22" y="10381"/>
                  </a:cubicBezTo>
                  <a:cubicBezTo>
                    <a:pt x="30" y="10406"/>
                    <a:pt x="39" y="10430"/>
                    <a:pt x="50" y="10455"/>
                  </a:cubicBezTo>
                  <a:cubicBezTo>
                    <a:pt x="61" y="10480"/>
                    <a:pt x="73" y="10504"/>
                    <a:pt x="86" y="10527"/>
                  </a:cubicBezTo>
                  <a:cubicBezTo>
                    <a:pt x="100" y="10551"/>
                    <a:pt x="115" y="10574"/>
                    <a:pt x="132" y="10595"/>
                  </a:cubicBezTo>
                  <a:cubicBezTo>
                    <a:pt x="144" y="10611"/>
                    <a:pt x="156" y="10627"/>
                    <a:pt x="170" y="10643"/>
                  </a:cubicBezTo>
                  <a:lnTo>
                    <a:pt x="200" y="10673"/>
                  </a:lnTo>
                  <a:cubicBezTo>
                    <a:pt x="215" y="10689"/>
                    <a:pt x="232" y="10703"/>
                    <a:pt x="249" y="10716"/>
                  </a:cubicBezTo>
                  <a:cubicBezTo>
                    <a:pt x="265" y="10728"/>
                    <a:pt x="282" y="10741"/>
                    <a:pt x="298" y="10750"/>
                  </a:cubicBezTo>
                  <a:lnTo>
                    <a:pt x="11404" y="17165"/>
                  </a:lnTo>
                  <a:lnTo>
                    <a:pt x="11406" y="17165"/>
                  </a:lnTo>
                  <a:lnTo>
                    <a:pt x="12060" y="17542"/>
                  </a:lnTo>
                  <a:cubicBezTo>
                    <a:pt x="12278" y="17664"/>
                    <a:pt x="12528" y="17723"/>
                    <a:pt x="12807" y="17723"/>
                  </a:cubicBezTo>
                  <a:cubicBezTo>
                    <a:pt x="13076" y="17723"/>
                    <a:pt x="13346" y="17663"/>
                    <a:pt x="13553" y="17543"/>
                  </a:cubicBezTo>
                  <a:lnTo>
                    <a:pt x="14207" y="17166"/>
                  </a:lnTo>
                  <a:lnTo>
                    <a:pt x="29834" y="8145"/>
                  </a:lnTo>
                  <a:cubicBezTo>
                    <a:pt x="30247" y="7906"/>
                    <a:pt x="30247" y="7519"/>
                    <a:pt x="29836" y="7279"/>
                  </a:cubicBezTo>
                  <a:lnTo>
                    <a:pt x="28144" y="6287"/>
                  </a:lnTo>
                  <a:lnTo>
                    <a:pt x="18258" y="181"/>
                  </a:lnTo>
                  <a:cubicBezTo>
                    <a:pt x="18051" y="60"/>
                    <a:pt x="17778" y="0"/>
                    <a:pt x="17506" y="0"/>
                  </a:cubicBezTo>
                  <a:close/>
                </a:path>
              </a:pathLst>
            </a:custGeom>
            <a:solidFill>
              <a:srgbClr val="AF2A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012;p40">
              <a:extLst>
                <a:ext uri="{FF2B5EF4-FFF2-40B4-BE49-F238E27FC236}">
                  <a16:creationId xmlns:a16="http://schemas.microsoft.com/office/drawing/2014/main" id="{F20F0F28-41AB-4076-8B5F-0FD7404780BA}"/>
                </a:ext>
              </a:extLst>
            </p:cNvPr>
            <p:cNvSpPr/>
            <p:nvPr/>
          </p:nvSpPr>
          <p:spPr>
            <a:xfrm>
              <a:off x="2677150" y="1366975"/>
              <a:ext cx="730700" cy="308400"/>
            </a:xfrm>
            <a:custGeom>
              <a:avLst/>
              <a:gdLst/>
              <a:ahLst/>
              <a:cxnLst/>
              <a:rect l="l" t="t" r="r" b="b"/>
              <a:pathLst>
                <a:path w="29228" h="12336" extrusionOk="0">
                  <a:moveTo>
                    <a:pt x="29228" y="0"/>
                  </a:moveTo>
                  <a:lnTo>
                    <a:pt x="12372" y="9762"/>
                  </a:lnTo>
                  <a:lnTo>
                    <a:pt x="0" y="2620"/>
                  </a:lnTo>
                  <a:lnTo>
                    <a:pt x="2" y="5327"/>
                  </a:lnTo>
                  <a:lnTo>
                    <a:pt x="11940" y="12220"/>
                  </a:lnTo>
                  <a:cubicBezTo>
                    <a:pt x="12073" y="12297"/>
                    <a:pt x="12222" y="12335"/>
                    <a:pt x="12371" y="12335"/>
                  </a:cubicBezTo>
                  <a:cubicBezTo>
                    <a:pt x="12520" y="12335"/>
                    <a:pt x="12669" y="12297"/>
                    <a:pt x="12802" y="12220"/>
                  </a:cubicBezTo>
                  <a:lnTo>
                    <a:pt x="29012" y="2861"/>
                  </a:lnTo>
                  <a:cubicBezTo>
                    <a:pt x="29146" y="2784"/>
                    <a:pt x="29228" y="2641"/>
                    <a:pt x="29228" y="2488"/>
                  </a:cubicBezTo>
                  <a:lnTo>
                    <a:pt x="292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013;p40">
              <a:extLst>
                <a:ext uri="{FF2B5EF4-FFF2-40B4-BE49-F238E27FC236}">
                  <a16:creationId xmlns:a16="http://schemas.microsoft.com/office/drawing/2014/main" id="{81FC2B97-C213-4E61-B5AB-4464A9F9BCC7}"/>
                </a:ext>
              </a:extLst>
            </p:cNvPr>
            <p:cNvSpPr/>
            <p:nvPr/>
          </p:nvSpPr>
          <p:spPr>
            <a:xfrm>
              <a:off x="2986425" y="1366975"/>
              <a:ext cx="421475" cy="308400"/>
            </a:xfrm>
            <a:custGeom>
              <a:avLst/>
              <a:gdLst/>
              <a:ahLst/>
              <a:cxnLst/>
              <a:rect l="l" t="t" r="r" b="b"/>
              <a:pathLst>
                <a:path w="16859" h="12336" extrusionOk="0">
                  <a:moveTo>
                    <a:pt x="16858" y="0"/>
                  </a:moveTo>
                  <a:lnTo>
                    <a:pt x="1" y="9762"/>
                  </a:lnTo>
                  <a:lnTo>
                    <a:pt x="1" y="12335"/>
                  </a:lnTo>
                  <a:cubicBezTo>
                    <a:pt x="153" y="12335"/>
                    <a:pt x="301" y="12296"/>
                    <a:pt x="432" y="12220"/>
                  </a:cubicBezTo>
                  <a:lnTo>
                    <a:pt x="16642" y="2861"/>
                  </a:lnTo>
                  <a:cubicBezTo>
                    <a:pt x="16775" y="2785"/>
                    <a:pt x="16857" y="2643"/>
                    <a:pt x="16858" y="2488"/>
                  </a:cubicBezTo>
                  <a:lnTo>
                    <a:pt x="16858" y="0"/>
                  </a:lnTo>
                  <a:close/>
                </a:path>
              </a:pathLst>
            </a:custGeom>
            <a:solidFill>
              <a:srgbClr val="DAE6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014;p40">
              <a:extLst>
                <a:ext uri="{FF2B5EF4-FFF2-40B4-BE49-F238E27FC236}">
                  <a16:creationId xmlns:a16="http://schemas.microsoft.com/office/drawing/2014/main" id="{0B516A8B-EB5E-4C3B-97BE-95271296893A}"/>
                </a:ext>
              </a:extLst>
            </p:cNvPr>
            <p:cNvSpPr/>
            <p:nvPr/>
          </p:nvSpPr>
          <p:spPr>
            <a:xfrm>
              <a:off x="2986425" y="1344375"/>
              <a:ext cx="433475" cy="270850"/>
            </a:xfrm>
            <a:custGeom>
              <a:avLst/>
              <a:gdLst/>
              <a:ahLst/>
              <a:cxnLst/>
              <a:rect l="l" t="t" r="r" b="b"/>
              <a:pathLst>
                <a:path w="17339" h="10834" extrusionOk="0">
                  <a:moveTo>
                    <a:pt x="17338" y="0"/>
                  </a:moveTo>
                  <a:cubicBezTo>
                    <a:pt x="17338" y="259"/>
                    <a:pt x="17074" y="405"/>
                    <a:pt x="16966" y="469"/>
                  </a:cubicBezTo>
                  <a:lnTo>
                    <a:pt x="12053" y="3306"/>
                  </a:lnTo>
                  <a:lnTo>
                    <a:pt x="1404" y="9453"/>
                  </a:lnTo>
                  <a:cubicBezTo>
                    <a:pt x="1401" y="9453"/>
                    <a:pt x="750" y="9829"/>
                    <a:pt x="750" y="9829"/>
                  </a:cubicBezTo>
                  <a:cubicBezTo>
                    <a:pt x="541" y="9950"/>
                    <a:pt x="272" y="10008"/>
                    <a:pt x="1" y="10008"/>
                  </a:cubicBezTo>
                  <a:lnTo>
                    <a:pt x="1" y="10833"/>
                  </a:lnTo>
                  <a:cubicBezTo>
                    <a:pt x="3" y="10833"/>
                    <a:pt x="6" y="10833"/>
                    <a:pt x="8" y="10833"/>
                  </a:cubicBezTo>
                  <a:cubicBezTo>
                    <a:pt x="259" y="10833"/>
                    <a:pt x="509" y="10777"/>
                    <a:pt x="703" y="10666"/>
                  </a:cubicBezTo>
                  <a:cubicBezTo>
                    <a:pt x="799" y="10610"/>
                    <a:pt x="891" y="10557"/>
                    <a:pt x="975" y="10509"/>
                  </a:cubicBezTo>
                  <a:lnTo>
                    <a:pt x="1094" y="10440"/>
                  </a:lnTo>
                  <a:cubicBezTo>
                    <a:pt x="1225" y="10365"/>
                    <a:pt x="1323" y="10309"/>
                    <a:pt x="1371" y="10280"/>
                  </a:cubicBezTo>
                  <a:lnTo>
                    <a:pt x="1399" y="10264"/>
                  </a:lnTo>
                  <a:cubicBezTo>
                    <a:pt x="1403" y="10263"/>
                    <a:pt x="12754" y="3710"/>
                    <a:pt x="12754" y="3710"/>
                  </a:cubicBezTo>
                  <a:lnTo>
                    <a:pt x="16964" y="1277"/>
                  </a:lnTo>
                  <a:cubicBezTo>
                    <a:pt x="17171" y="1159"/>
                    <a:pt x="17338" y="880"/>
                    <a:pt x="17338" y="657"/>
                  </a:cubicBezTo>
                  <a:lnTo>
                    <a:pt x="1733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015;p40">
              <a:extLst>
                <a:ext uri="{FF2B5EF4-FFF2-40B4-BE49-F238E27FC236}">
                  <a16:creationId xmlns:a16="http://schemas.microsoft.com/office/drawing/2014/main" id="{FA9A944F-0443-4FBA-AE80-5FEE81747B95}"/>
                </a:ext>
              </a:extLst>
            </p:cNvPr>
            <p:cNvSpPr/>
            <p:nvPr/>
          </p:nvSpPr>
          <p:spPr>
            <a:xfrm>
              <a:off x="2653950" y="1161650"/>
              <a:ext cx="768475" cy="432950"/>
            </a:xfrm>
            <a:custGeom>
              <a:avLst/>
              <a:gdLst/>
              <a:ahLst/>
              <a:cxnLst/>
              <a:rect l="l" t="t" r="r" b="b"/>
              <a:pathLst>
                <a:path w="30739" h="17318" extrusionOk="0">
                  <a:moveTo>
                    <a:pt x="28" y="10141"/>
                  </a:moveTo>
                  <a:cubicBezTo>
                    <a:pt x="18" y="10145"/>
                    <a:pt x="8" y="10151"/>
                    <a:pt x="0" y="10157"/>
                  </a:cubicBezTo>
                  <a:lnTo>
                    <a:pt x="28" y="10141"/>
                  </a:lnTo>
                  <a:close/>
                  <a:moveTo>
                    <a:pt x="17997" y="1"/>
                  </a:moveTo>
                  <a:cubicBezTo>
                    <a:pt x="17729" y="1"/>
                    <a:pt x="17462" y="59"/>
                    <a:pt x="17257" y="177"/>
                  </a:cubicBezTo>
                  <a:lnTo>
                    <a:pt x="28" y="10141"/>
                  </a:lnTo>
                  <a:lnTo>
                    <a:pt x="28" y="10141"/>
                  </a:lnTo>
                  <a:cubicBezTo>
                    <a:pt x="31" y="10140"/>
                    <a:pt x="34" y="10139"/>
                    <a:pt x="38" y="10138"/>
                  </a:cubicBezTo>
                  <a:cubicBezTo>
                    <a:pt x="47" y="10132"/>
                    <a:pt x="58" y="10127"/>
                    <a:pt x="69" y="10126"/>
                  </a:cubicBezTo>
                  <a:cubicBezTo>
                    <a:pt x="79" y="10121"/>
                    <a:pt x="91" y="10117"/>
                    <a:pt x="102" y="10115"/>
                  </a:cubicBezTo>
                  <a:cubicBezTo>
                    <a:pt x="117" y="10110"/>
                    <a:pt x="133" y="10106"/>
                    <a:pt x="150" y="10105"/>
                  </a:cubicBezTo>
                  <a:cubicBezTo>
                    <a:pt x="167" y="10103"/>
                    <a:pt x="185" y="10101"/>
                    <a:pt x="202" y="10101"/>
                  </a:cubicBezTo>
                  <a:cubicBezTo>
                    <a:pt x="229" y="10101"/>
                    <a:pt x="256" y="10104"/>
                    <a:pt x="283" y="10109"/>
                  </a:cubicBezTo>
                  <a:cubicBezTo>
                    <a:pt x="310" y="10112"/>
                    <a:pt x="338" y="10118"/>
                    <a:pt x="366" y="10127"/>
                  </a:cubicBezTo>
                  <a:cubicBezTo>
                    <a:pt x="425" y="10147"/>
                    <a:pt x="483" y="10171"/>
                    <a:pt x="538" y="10203"/>
                  </a:cubicBezTo>
                  <a:lnTo>
                    <a:pt x="975" y="10455"/>
                  </a:lnTo>
                  <a:lnTo>
                    <a:pt x="3040" y="11646"/>
                  </a:lnTo>
                  <a:lnTo>
                    <a:pt x="11896" y="16762"/>
                  </a:lnTo>
                  <a:lnTo>
                    <a:pt x="11899" y="16762"/>
                  </a:lnTo>
                  <a:lnTo>
                    <a:pt x="12550" y="17137"/>
                  </a:lnTo>
                  <a:cubicBezTo>
                    <a:pt x="12772" y="17256"/>
                    <a:pt x="13019" y="17317"/>
                    <a:pt x="13271" y="17317"/>
                  </a:cubicBezTo>
                  <a:cubicBezTo>
                    <a:pt x="13280" y="17317"/>
                    <a:pt x="13290" y="17317"/>
                    <a:pt x="13300" y="17317"/>
                  </a:cubicBezTo>
                  <a:cubicBezTo>
                    <a:pt x="13569" y="17317"/>
                    <a:pt x="13839" y="17258"/>
                    <a:pt x="14046" y="17140"/>
                  </a:cubicBezTo>
                  <a:lnTo>
                    <a:pt x="14700" y="16762"/>
                  </a:lnTo>
                  <a:lnTo>
                    <a:pt x="28285" y="8920"/>
                  </a:lnTo>
                  <a:lnTo>
                    <a:pt x="30327" y="7741"/>
                  </a:lnTo>
                  <a:lnTo>
                    <a:pt x="30326" y="7741"/>
                  </a:lnTo>
                  <a:cubicBezTo>
                    <a:pt x="30739" y="7501"/>
                    <a:pt x="30739" y="7115"/>
                    <a:pt x="30329" y="6875"/>
                  </a:cubicBezTo>
                  <a:lnTo>
                    <a:pt x="18751" y="182"/>
                  </a:lnTo>
                  <a:cubicBezTo>
                    <a:pt x="18543" y="61"/>
                    <a:pt x="18270" y="1"/>
                    <a:pt x="179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016;p40">
              <a:extLst>
                <a:ext uri="{FF2B5EF4-FFF2-40B4-BE49-F238E27FC236}">
                  <a16:creationId xmlns:a16="http://schemas.microsoft.com/office/drawing/2014/main" id="{3215A7CC-BB4A-46FC-8FD2-6D6893B00A0A}"/>
                </a:ext>
              </a:extLst>
            </p:cNvPr>
            <p:cNvSpPr/>
            <p:nvPr/>
          </p:nvSpPr>
          <p:spPr>
            <a:xfrm>
              <a:off x="2824500" y="1276325"/>
              <a:ext cx="419600" cy="220750"/>
            </a:xfrm>
            <a:custGeom>
              <a:avLst/>
              <a:gdLst/>
              <a:ahLst/>
              <a:cxnLst/>
              <a:rect l="l" t="t" r="r" b="b"/>
              <a:pathLst>
                <a:path w="16784" h="8830" extrusionOk="0">
                  <a:moveTo>
                    <a:pt x="8392" y="0"/>
                  </a:moveTo>
                  <a:lnTo>
                    <a:pt x="8392" y="1"/>
                  </a:lnTo>
                  <a:cubicBezTo>
                    <a:pt x="6435" y="1"/>
                    <a:pt x="4479" y="432"/>
                    <a:pt x="2987" y="1294"/>
                  </a:cubicBezTo>
                  <a:cubicBezTo>
                    <a:pt x="0" y="3018"/>
                    <a:pt x="0" y="5813"/>
                    <a:pt x="2987" y="7536"/>
                  </a:cubicBezTo>
                  <a:cubicBezTo>
                    <a:pt x="4479" y="8397"/>
                    <a:pt x="6435" y="8829"/>
                    <a:pt x="8392" y="8829"/>
                  </a:cubicBezTo>
                  <a:cubicBezTo>
                    <a:pt x="10348" y="8829"/>
                    <a:pt x="12305" y="8397"/>
                    <a:pt x="13798" y="7536"/>
                  </a:cubicBezTo>
                  <a:cubicBezTo>
                    <a:pt x="16783" y="5813"/>
                    <a:pt x="16783" y="3017"/>
                    <a:pt x="13798" y="1294"/>
                  </a:cubicBezTo>
                  <a:cubicBezTo>
                    <a:pt x="12304" y="432"/>
                    <a:pt x="10348" y="0"/>
                    <a:pt x="8392" y="0"/>
                  </a:cubicBezTo>
                  <a:close/>
                </a:path>
              </a:pathLst>
            </a:custGeom>
            <a:solidFill>
              <a:srgbClr val="90C4FE">
                <a:alpha val="413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017;p40">
              <a:extLst>
                <a:ext uri="{FF2B5EF4-FFF2-40B4-BE49-F238E27FC236}">
                  <a16:creationId xmlns:a16="http://schemas.microsoft.com/office/drawing/2014/main" id="{5AF1EBC4-E4BE-4CDF-8577-5EC66DAA67D7}"/>
                </a:ext>
              </a:extLst>
            </p:cNvPr>
            <p:cNvSpPr/>
            <p:nvPr/>
          </p:nvSpPr>
          <p:spPr>
            <a:xfrm>
              <a:off x="2648725" y="1414175"/>
              <a:ext cx="337725" cy="292075"/>
            </a:xfrm>
            <a:custGeom>
              <a:avLst/>
              <a:gdLst/>
              <a:ahLst/>
              <a:cxnLst/>
              <a:rect l="l" t="t" r="r" b="b"/>
              <a:pathLst>
                <a:path w="13509" h="11683" extrusionOk="0">
                  <a:moveTo>
                    <a:pt x="425" y="0"/>
                  </a:moveTo>
                  <a:cubicBezTo>
                    <a:pt x="420" y="0"/>
                    <a:pt x="415" y="0"/>
                    <a:pt x="411" y="0"/>
                  </a:cubicBezTo>
                  <a:cubicBezTo>
                    <a:pt x="394" y="0"/>
                    <a:pt x="376" y="2"/>
                    <a:pt x="359" y="4"/>
                  </a:cubicBezTo>
                  <a:cubicBezTo>
                    <a:pt x="342" y="5"/>
                    <a:pt x="326" y="9"/>
                    <a:pt x="311" y="14"/>
                  </a:cubicBezTo>
                  <a:cubicBezTo>
                    <a:pt x="300" y="15"/>
                    <a:pt x="288" y="19"/>
                    <a:pt x="278" y="25"/>
                  </a:cubicBezTo>
                  <a:cubicBezTo>
                    <a:pt x="267" y="27"/>
                    <a:pt x="256" y="31"/>
                    <a:pt x="247" y="37"/>
                  </a:cubicBezTo>
                  <a:cubicBezTo>
                    <a:pt x="242" y="38"/>
                    <a:pt x="238" y="40"/>
                    <a:pt x="233" y="42"/>
                  </a:cubicBezTo>
                  <a:lnTo>
                    <a:pt x="209" y="55"/>
                  </a:lnTo>
                  <a:lnTo>
                    <a:pt x="207" y="55"/>
                  </a:lnTo>
                  <a:cubicBezTo>
                    <a:pt x="79" y="138"/>
                    <a:pt x="0" y="302"/>
                    <a:pt x="0" y="533"/>
                  </a:cubicBezTo>
                  <a:lnTo>
                    <a:pt x="0" y="3258"/>
                  </a:lnTo>
                  <a:cubicBezTo>
                    <a:pt x="0" y="3735"/>
                    <a:pt x="335" y="4314"/>
                    <a:pt x="747" y="4553"/>
                  </a:cubicBezTo>
                  <a:lnTo>
                    <a:pt x="12105" y="11112"/>
                  </a:lnTo>
                  <a:lnTo>
                    <a:pt x="12120" y="11121"/>
                  </a:lnTo>
                  <a:cubicBezTo>
                    <a:pt x="12129" y="11126"/>
                    <a:pt x="12144" y="11133"/>
                    <a:pt x="12161" y="11142"/>
                  </a:cubicBezTo>
                  <a:cubicBezTo>
                    <a:pt x="12174" y="11151"/>
                    <a:pt x="12190" y="11161"/>
                    <a:pt x="12208" y="11170"/>
                  </a:cubicBezTo>
                  <a:cubicBezTo>
                    <a:pt x="12225" y="11181"/>
                    <a:pt x="12244" y="11191"/>
                    <a:pt x="12266" y="11205"/>
                  </a:cubicBezTo>
                  <a:cubicBezTo>
                    <a:pt x="12309" y="11229"/>
                    <a:pt x="12359" y="11258"/>
                    <a:pt x="12414" y="11290"/>
                  </a:cubicBezTo>
                  <a:lnTo>
                    <a:pt x="12534" y="11358"/>
                  </a:lnTo>
                  <a:cubicBezTo>
                    <a:pt x="12618" y="11407"/>
                    <a:pt x="12710" y="11460"/>
                    <a:pt x="12806" y="11515"/>
                  </a:cubicBezTo>
                  <a:cubicBezTo>
                    <a:pt x="12999" y="11626"/>
                    <a:pt x="13249" y="11683"/>
                    <a:pt x="13501" y="11683"/>
                  </a:cubicBezTo>
                  <a:cubicBezTo>
                    <a:pt x="13503" y="11683"/>
                    <a:pt x="13506" y="11683"/>
                    <a:pt x="13509" y="11683"/>
                  </a:cubicBezTo>
                  <a:lnTo>
                    <a:pt x="13509" y="10861"/>
                  </a:lnTo>
                  <a:cubicBezTo>
                    <a:pt x="13237" y="10861"/>
                    <a:pt x="12968" y="10801"/>
                    <a:pt x="12760" y="10683"/>
                  </a:cubicBezTo>
                  <a:lnTo>
                    <a:pt x="12105" y="10305"/>
                  </a:lnTo>
                  <a:lnTo>
                    <a:pt x="12105" y="10303"/>
                  </a:lnTo>
                  <a:lnTo>
                    <a:pt x="998" y="3888"/>
                  </a:lnTo>
                  <a:cubicBezTo>
                    <a:pt x="984" y="3879"/>
                    <a:pt x="966" y="3866"/>
                    <a:pt x="950" y="3854"/>
                  </a:cubicBezTo>
                  <a:cubicBezTo>
                    <a:pt x="932" y="3841"/>
                    <a:pt x="915" y="3827"/>
                    <a:pt x="901" y="3811"/>
                  </a:cubicBezTo>
                  <a:lnTo>
                    <a:pt x="872" y="3781"/>
                  </a:lnTo>
                  <a:cubicBezTo>
                    <a:pt x="857" y="3765"/>
                    <a:pt x="845" y="3749"/>
                    <a:pt x="833" y="3733"/>
                  </a:cubicBezTo>
                  <a:cubicBezTo>
                    <a:pt x="816" y="3711"/>
                    <a:pt x="802" y="3689"/>
                    <a:pt x="788" y="3665"/>
                  </a:cubicBezTo>
                  <a:cubicBezTo>
                    <a:pt x="775" y="3642"/>
                    <a:pt x="763" y="3618"/>
                    <a:pt x="752" y="3593"/>
                  </a:cubicBezTo>
                  <a:cubicBezTo>
                    <a:pt x="740" y="3568"/>
                    <a:pt x="730" y="3544"/>
                    <a:pt x="724" y="3519"/>
                  </a:cubicBezTo>
                  <a:cubicBezTo>
                    <a:pt x="717" y="3497"/>
                    <a:pt x="712" y="3476"/>
                    <a:pt x="709" y="3453"/>
                  </a:cubicBezTo>
                  <a:cubicBezTo>
                    <a:pt x="706" y="3448"/>
                    <a:pt x="706" y="3442"/>
                    <a:pt x="708" y="3436"/>
                  </a:cubicBezTo>
                  <a:cubicBezTo>
                    <a:pt x="704" y="3427"/>
                    <a:pt x="703" y="3418"/>
                    <a:pt x="704" y="3408"/>
                  </a:cubicBezTo>
                  <a:cubicBezTo>
                    <a:pt x="701" y="3396"/>
                    <a:pt x="700" y="3383"/>
                    <a:pt x="700" y="3371"/>
                  </a:cubicBezTo>
                  <a:lnTo>
                    <a:pt x="700" y="1229"/>
                  </a:lnTo>
                  <a:cubicBezTo>
                    <a:pt x="700" y="1094"/>
                    <a:pt x="768" y="1015"/>
                    <a:pt x="866" y="1015"/>
                  </a:cubicBezTo>
                  <a:cubicBezTo>
                    <a:pt x="907" y="1015"/>
                    <a:pt x="952" y="1029"/>
                    <a:pt x="1000" y="1056"/>
                  </a:cubicBezTo>
                  <a:lnTo>
                    <a:pt x="2546" y="1949"/>
                  </a:lnTo>
                  <a:lnTo>
                    <a:pt x="12105" y="7469"/>
                  </a:lnTo>
                  <a:cubicBezTo>
                    <a:pt x="12106" y="7469"/>
                    <a:pt x="12108" y="7471"/>
                    <a:pt x="12109" y="7472"/>
                  </a:cubicBezTo>
                  <a:lnTo>
                    <a:pt x="12137" y="7486"/>
                  </a:lnTo>
                  <a:cubicBezTo>
                    <a:pt x="12185" y="7515"/>
                    <a:pt x="12283" y="7573"/>
                    <a:pt x="12414" y="7647"/>
                  </a:cubicBezTo>
                  <a:lnTo>
                    <a:pt x="12534" y="7716"/>
                  </a:lnTo>
                  <a:cubicBezTo>
                    <a:pt x="12618" y="7764"/>
                    <a:pt x="12710" y="7818"/>
                    <a:pt x="12806" y="7872"/>
                  </a:cubicBezTo>
                  <a:cubicBezTo>
                    <a:pt x="12999" y="7984"/>
                    <a:pt x="13249" y="8040"/>
                    <a:pt x="13501" y="8040"/>
                  </a:cubicBezTo>
                  <a:cubicBezTo>
                    <a:pt x="13503" y="8040"/>
                    <a:pt x="13506" y="8040"/>
                    <a:pt x="13509" y="8040"/>
                  </a:cubicBezTo>
                  <a:lnTo>
                    <a:pt x="13509" y="7216"/>
                  </a:lnTo>
                  <a:cubicBezTo>
                    <a:pt x="13237" y="7216"/>
                    <a:pt x="12968" y="7157"/>
                    <a:pt x="12760" y="7037"/>
                  </a:cubicBezTo>
                  <a:lnTo>
                    <a:pt x="12759" y="7036"/>
                  </a:lnTo>
                  <a:lnTo>
                    <a:pt x="12108" y="6660"/>
                  </a:lnTo>
                  <a:lnTo>
                    <a:pt x="12105" y="6660"/>
                  </a:lnTo>
                  <a:lnTo>
                    <a:pt x="3249" y="1545"/>
                  </a:lnTo>
                  <a:lnTo>
                    <a:pt x="1183" y="353"/>
                  </a:lnTo>
                  <a:lnTo>
                    <a:pt x="747" y="102"/>
                  </a:lnTo>
                  <a:cubicBezTo>
                    <a:pt x="692" y="70"/>
                    <a:pt x="634" y="45"/>
                    <a:pt x="575" y="26"/>
                  </a:cubicBezTo>
                  <a:cubicBezTo>
                    <a:pt x="547" y="17"/>
                    <a:pt x="519" y="11"/>
                    <a:pt x="492" y="7"/>
                  </a:cubicBezTo>
                  <a:cubicBezTo>
                    <a:pt x="470" y="3"/>
                    <a:pt x="448" y="0"/>
                    <a:pt x="42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018;p40">
              <a:extLst>
                <a:ext uri="{FF2B5EF4-FFF2-40B4-BE49-F238E27FC236}">
                  <a16:creationId xmlns:a16="http://schemas.microsoft.com/office/drawing/2014/main" id="{D2CDD7A5-651B-4C9E-A9D3-7582A2BE894B}"/>
                </a:ext>
              </a:extLst>
            </p:cNvPr>
            <p:cNvSpPr/>
            <p:nvPr/>
          </p:nvSpPr>
          <p:spPr>
            <a:xfrm>
              <a:off x="2966300" y="1289175"/>
              <a:ext cx="135975" cy="123925"/>
            </a:xfrm>
            <a:custGeom>
              <a:avLst/>
              <a:gdLst/>
              <a:ahLst/>
              <a:cxnLst/>
              <a:rect l="l" t="t" r="r" b="b"/>
              <a:pathLst>
                <a:path w="5439" h="4957" extrusionOk="0">
                  <a:moveTo>
                    <a:pt x="2720" y="1"/>
                  </a:moveTo>
                  <a:cubicBezTo>
                    <a:pt x="2086" y="1"/>
                    <a:pt x="1452" y="243"/>
                    <a:pt x="968" y="727"/>
                  </a:cubicBezTo>
                  <a:cubicBezTo>
                    <a:pt x="1" y="1694"/>
                    <a:pt x="1" y="3263"/>
                    <a:pt x="968" y="4231"/>
                  </a:cubicBezTo>
                  <a:cubicBezTo>
                    <a:pt x="1452" y="4715"/>
                    <a:pt x="2086" y="4956"/>
                    <a:pt x="2720" y="4956"/>
                  </a:cubicBezTo>
                  <a:cubicBezTo>
                    <a:pt x="3354" y="4956"/>
                    <a:pt x="3989" y="4715"/>
                    <a:pt x="4472" y="4231"/>
                  </a:cubicBezTo>
                  <a:cubicBezTo>
                    <a:pt x="5439" y="3263"/>
                    <a:pt x="5439" y="1694"/>
                    <a:pt x="4472" y="727"/>
                  </a:cubicBezTo>
                  <a:cubicBezTo>
                    <a:pt x="3989" y="243"/>
                    <a:pt x="3354" y="1"/>
                    <a:pt x="2720" y="1"/>
                  </a:cubicBez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019;p40">
              <a:extLst>
                <a:ext uri="{FF2B5EF4-FFF2-40B4-BE49-F238E27FC236}">
                  <a16:creationId xmlns:a16="http://schemas.microsoft.com/office/drawing/2014/main" id="{EA205A09-44A9-4854-BFD9-DBE9A5CD2F35}"/>
                </a:ext>
              </a:extLst>
            </p:cNvPr>
            <p:cNvSpPr/>
            <p:nvPr/>
          </p:nvSpPr>
          <p:spPr>
            <a:xfrm>
              <a:off x="2919000" y="1251675"/>
              <a:ext cx="230575" cy="121300"/>
            </a:xfrm>
            <a:custGeom>
              <a:avLst/>
              <a:gdLst/>
              <a:ahLst/>
              <a:cxnLst/>
              <a:rect l="l" t="t" r="r" b="b"/>
              <a:pathLst>
                <a:path w="9223" h="4852" extrusionOk="0">
                  <a:moveTo>
                    <a:pt x="4612" y="1"/>
                  </a:moveTo>
                  <a:cubicBezTo>
                    <a:pt x="3537" y="1"/>
                    <a:pt x="2462" y="238"/>
                    <a:pt x="1642" y="711"/>
                  </a:cubicBezTo>
                  <a:cubicBezTo>
                    <a:pt x="1" y="1658"/>
                    <a:pt x="1" y="3194"/>
                    <a:pt x="1642" y="4142"/>
                  </a:cubicBezTo>
                  <a:cubicBezTo>
                    <a:pt x="2462" y="4615"/>
                    <a:pt x="3537" y="4852"/>
                    <a:pt x="4612" y="4852"/>
                  </a:cubicBezTo>
                  <a:cubicBezTo>
                    <a:pt x="5687" y="4852"/>
                    <a:pt x="6762" y="4615"/>
                    <a:pt x="7582" y="4142"/>
                  </a:cubicBezTo>
                  <a:cubicBezTo>
                    <a:pt x="9223" y="3194"/>
                    <a:pt x="9223" y="1658"/>
                    <a:pt x="7582" y="711"/>
                  </a:cubicBezTo>
                  <a:cubicBezTo>
                    <a:pt x="6762" y="238"/>
                    <a:pt x="5687" y="1"/>
                    <a:pt x="4612" y="1"/>
                  </a:cubicBezTo>
                  <a:close/>
                </a:path>
              </a:pathLst>
            </a:custGeom>
            <a:solidFill>
              <a:srgbClr val="A5C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020;p40">
              <a:extLst>
                <a:ext uri="{FF2B5EF4-FFF2-40B4-BE49-F238E27FC236}">
                  <a16:creationId xmlns:a16="http://schemas.microsoft.com/office/drawing/2014/main" id="{3E833918-7D71-4EC3-80CB-7FE11B8E0E88}"/>
                </a:ext>
              </a:extLst>
            </p:cNvPr>
            <p:cNvSpPr/>
            <p:nvPr/>
          </p:nvSpPr>
          <p:spPr>
            <a:xfrm>
              <a:off x="2926025" y="1226125"/>
              <a:ext cx="216525" cy="125025"/>
            </a:xfrm>
            <a:custGeom>
              <a:avLst/>
              <a:gdLst/>
              <a:ahLst/>
              <a:cxnLst/>
              <a:rect l="l" t="t" r="r" b="b"/>
              <a:pathLst>
                <a:path w="8661" h="5001" extrusionOk="0">
                  <a:moveTo>
                    <a:pt x="4331" y="0"/>
                  </a:moveTo>
                  <a:cubicBezTo>
                    <a:pt x="1940" y="0"/>
                    <a:pt x="1" y="1120"/>
                    <a:pt x="1" y="2501"/>
                  </a:cubicBezTo>
                  <a:cubicBezTo>
                    <a:pt x="1" y="3881"/>
                    <a:pt x="1940" y="5001"/>
                    <a:pt x="4331" y="5001"/>
                  </a:cubicBezTo>
                  <a:cubicBezTo>
                    <a:pt x="6723" y="5001"/>
                    <a:pt x="8661" y="3881"/>
                    <a:pt x="8661" y="2501"/>
                  </a:cubicBezTo>
                  <a:cubicBezTo>
                    <a:pt x="8661" y="1120"/>
                    <a:pt x="6723" y="0"/>
                    <a:pt x="4331" y="0"/>
                  </a:cubicBez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021;p40">
              <a:extLst>
                <a:ext uri="{FF2B5EF4-FFF2-40B4-BE49-F238E27FC236}">
                  <a16:creationId xmlns:a16="http://schemas.microsoft.com/office/drawing/2014/main" id="{E289E824-1371-4529-8C01-B308893D3923}"/>
                </a:ext>
              </a:extLst>
            </p:cNvPr>
            <p:cNvSpPr/>
            <p:nvPr/>
          </p:nvSpPr>
          <p:spPr>
            <a:xfrm>
              <a:off x="2911800" y="1199800"/>
              <a:ext cx="245000" cy="128875"/>
            </a:xfrm>
            <a:custGeom>
              <a:avLst/>
              <a:gdLst/>
              <a:ahLst/>
              <a:cxnLst/>
              <a:rect l="l" t="t" r="r" b="b"/>
              <a:pathLst>
                <a:path w="9800" h="5155" extrusionOk="0">
                  <a:moveTo>
                    <a:pt x="4900" y="1"/>
                  </a:moveTo>
                  <a:cubicBezTo>
                    <a:pt x="3758" y="1"/>
                    <a:pt x="2616" y="252"/>
                    <a:pt x="1744" y="755"/>
                  </a:cubicBezTo>
                  <a:cubicBezTo>
                    <a:pt x="0" y="1762"/>
                    <a:pt x="0" y="3393"/>
                    <a:pt x="1744" y="4399"/>
                  </a:cubicBezTo>
                  <a:cubicBezTo>
                    <a:pt x="2616" y="4903"/>
                    <a:pt x="3758" y="5154"/>
                    <a:pt x="4900" y="5154"/>
                  </a:cubicBezTo>
                  <a:cubicBezTo>
                    <a:pt x="6042" y="5154"/>
                    <a:pt x="7185" y="4903"/>
                    <a:pt x="8056" y="4399"/>
                  </a:cubicBezTo>
                  <a:cubicBezTo>
                    <a:pt x="9799" y="3393"/>
                    <a:pt x="9799" y="1762"/>
                    <a:pt x="8056" y="755"/>
                  </a:cubicBezTo>
                  <a:cubicBezTo>
                    <a:pt x="7184" y="252"/>
                    <a:pt x="6042" y="1"/>
                    <a:pt x="4900" y="1"/>
                  </a:cubicBezTo>
                  <a:close/>
                </a:path>
              </a:pathLst>
            </a:custGeom>
            <a:solidFill>
              <a:srgbClr val="A5C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1022;p40">
              <a:extLst>
                <a:ext uri="{FF2B5EF4-FFF2-40B4-BE49-F238E27FC236}">
                  <a16:creationId xmlns:a16="http://schemas.microsoft.com/office/drawing/2014/main" id="{27AE8585-C8A2-442E-808C-D719CE3214DE}"/>
                </a:ext>
              </a:extLst>
            </p:cNvPr>
            <p:cNvSpPr/>
            <p:nvPr/>
          </p:nvSpPr>
          <p:spPr>
            <a:xfrm>
              <a:off x="2919275" y="1172675"/>
              <a:ext cx="230050" cy="132800"/>
            </a:xfrm>
            <a:custGeom>
              <a:avLst/>
              <a:gdLst/>
              <a:ahLst/>
              <a:cxnLst/>
              <a:rect l="l" t="t" r="r" b="b"/>
              <a:pathLst>
                <a:path w="9202" h="5312" extrusionOk="0">
                  <a:moveTo>
                    <a:pt x="4601" y="0"/>
                  </a:moveTo>
                  <a:cubicBezTo>
                    <a:pt x="2060" y="0"/>
                    <a:pt x="1" y="1190"/>
                    <a:pt x="1" y="2656"/>
                  </a:cubicBezTo>
                  <a:cubicBezTo>
                    <a:pt x="1" y="4123"/>
                    <a:pt x="2060" y="5312"/>
                    <a:pt x="4601" y="5312"/>
                  </a:cubicBezTo>
                  <a:cubicBezTo>
                    <a:pt x="7141" y="5312"/>
                    <a:pt x="9201" y="4123"/>
                    <a:pt x="9201" y="2656"/>
                  </a:cubicBezTo>
                  <a:cubicBezTo>
                    <a:pt x="9201" y="1190"/>
                    <a:pt x="7141" y="0"/>
                    <a:pt x="4601" y="0"/>
                  </a:cubicBezTo>
                  <a:close/>
                </a:path>
              </a:pathLst>
            </a:custGeom>
            <a:solidFill>
              <a:srgbClr val="6F89D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1023;p40">
              <a:extLst>
                <a:ext uri="{FF2B5EF4-FFF2-40B4-BE49-F238E27FC236}">
                  <a16:creationId xmlns:a16="http://schemas.microsoft.com/office/drawing/2014/main" id="{3C3EF6E7-D708-4147-B1CB-A44E68F3C463}"/>
                </a:ext>
              </a:extLst>
            </p:cNvPr>
            <p:cNvSpPr/>
            <p:nvPr/>
          </p:nvSpPr>
          <p:spPr>
            <a:xfrm>
              <a:off x="2916925" y="1145400"/>
              <a:ext cx="234750" cy="135550"/>
            </a:xfrm>
            <a:custGeom>
              <a:avLst/>
              <a:gdLst/>
              <a:ahLst/>
              <a:cxnLst/>
              <a:rect l="l" t="t" r="r" b="b"/>
              <a:pathLst>
                <a:path w="9390" h="5422" extrusionOk="0">
                  <a:moveTo>
                    <a:pt x="4695" y="0"/>
                  </a:moveTo>
                  <a:cubicBezTo>
                    <a:pt x="2102" y="0"/>
                    <a:pt x="0" y="1214"/>
                    <a:pt x="0" y="2712"/>
                  </a:cubicBezTo>
                  <a:cubicBezTo>
                    <a:pt x="0" y="4208"/>
                    <a:pt x="2102" y="5422"/>
                    <a:pt x="4695" y="5422"/>
                  </a:cubicBezTo>
                  <a:cubicBezTo>
                    <a:pt x="7287" y="5422"/>
                    <a:pt x="9389" y="4208"/>
                    <a:pt x="9389" y="2712"/>
                  </a:cubicBezTo>
                  <a:cubicBezTo>
                    <a:pt x="9389" y="1214"/>
                    <a:pt x="7287" y="0"/>
                    <a:pt x="4695" y="0"/>
                  </a:cubicBezTo>
                  <a:close/>
                </a:path>
              </a:pathLst>
            </a:custGeom>
            <a:solidFill>
              <a:srgbClr val="A5CB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1024;p40">
              <a:extLst>
                <a:ext uri="{FF2B5EF4-FFF2-40B4-BE49-F238E27FC236}">
                  <a16:creationId xmlns:a16="http://schemas.microsoft.com/office/drawing/2014/main" id="{E3681990-3D21-4CEE-ADE9-E0DBAE8A26A8}"/>
                </a:ext>
              </a:extLst>
            </p:cNvPr>
            <p:cNvSpPr/>
            <p:nvPr/>
          </p:nvSpPr>
          <p:spPr>
            <a:xfrm>
              <a:off x="2739250" y="539700"/>
              <a:ext cx="590100" cy="721350"/>
            </a:xfrm>
            <a:custGeom>
              <a:avLst/>
              <a:gdLst/>
              <a:ahLst/>
              <a:cxnLst/>
              <a:rect l="l" t="t" r="r" b="b"/>
              <a:pathLst>
                <a:path w="23604" h="28854" extrusionOk="0">
                  <a:moveTo>
                    <a:pt x="11801" y="1"/>
                  </a:moveTo>
                  <a:cubicBezTo>
                    <a:pt x="11801" y="1"/>
                    <a:pt x="11802" y="1"/>
                    <a:pt x="11802" y="1"/>
                  </a:cubicBezTo>
                  <a:lnTo>
                    <a:pt x="11802" y="1"/>
                  </a:lnTo>
                  <a:cubicBezTo>
                    <a:pt x="11802" y="1"/>
                    <a:pt x="11802" y="1"/>
                    <a:pt x="11802" y="1"/>
                  </a:cubicBezTo>
                  <a:close/>
                  <a:moveTo>
                    <a:pt x="11802" y="1"/>
                  </a:moveTo>
                  <a:cubicBezTo>
                    <a:pt x="5284" y="1"/>
                    <a:pt x="0" y="5285"/>
                    <a:pt x="0" y="11803"/>
                  </a:cubicBezTo>
                  <a:cubicBezTo>
                    <a:pt x="0" y="21171"/>
                    <a:pt x="7730" y="22727"/>
                    <a:pt x="7730" y="26503"/>
                  </a:cubicBezTo>
                  <a:cubicBezTo>
                    <a:pt x="7730" y="27105"/>
                    <a:pt x="8128" y="27706"/>
                    <a:pt x="8922" y="28166"/>
                  </a:cubicBezTo>
                  <a:cubicBezTo>
                    <a:pt x="9717" y="28624"/>
                    <a:pt x="10760" y="28853"/>
                    <a:pt x="11802" y="28853"/>
                  </a:cubicBezTo>
                  <a:cubicBezTo>
                    <a:pt x="12844" y="28853"/>
                    <a:pt x="13886" y="28624"/>
                    <a:pt x="14681" y="28166"/>
                  </a:cubicBezTo>
                  <a:cubicBezTo>
                    <a:pt x="15475" y="27706"/>
                    <a:pt x="15874" y="27105"/>
                    <a:pt x="15874" y="26503"/>
                  </a:cubicBezTo>
                  <a:cubicBezTo>
                    <a:pt x="15874" y="22727"/>
                    <a:pt x="23603" y="21171"/>
                    <a:pt x="23603" y="11803"/>
                  </a:cubicBezTo>
                  <a:cubicBezTo>
                    <a:pt x="23603" y="5285"/>
                    <a:pt x="18320" y="1"/>
                    <a:pt x="11802" y="1"/>
                  </a:cubicBezTo>
                  <a:close/>
                </a:path>
              </a:pathLst>
            </a:custGeom>
            <a:solidFill>
              <a:srgbClr val="FFDB4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4" name="Google Shape;1025;p40">
              <a:extLst>
                <a:ext uri="{FF2B5EF4-FFF2-40B4-BE49-F238E27FC236}">
                  <a16:creationId xmlns:a16="http://schemas.microsoft.com/office/drawing/2014/main" id="{8292D668-E151-4275-AB4A-A383578EC5FA}"/>
                </a:ext>
              </a:extLst>
            </p:cNvPr>
            <p:cNvSpPr/>
            <p:nvPr/>
          </p:nvSpPr>
          <p:spPr>
            <a:xfrm>
              <a:off x="2942800" y="1154150"/>
              <a:ext cx="182975" cy="96250"/>
            </a:xfrm>
            <a:custGeom>
              <a:avLst/>
              <a:gdLst/>
              <a:ahLst/>
              <a:cxnLst/>
              <a:rect l="l" t="t" r="r" b="b"/>
              <a:pathLst>
                <a:path w="7319" h="3850" extrusionOk="0">
                  <a:moveTo>
                    <a:pt x="3660" y="0"/>
                  </a:moveTo>
                  <a:cubicBezTo>
                    <a:pt x="2807" y="0"/>
                    <a:pt x="1954" y="188"/>
                    <a:pt x="1303" y="564"/>
                  </a:cubicBezTo>
                  <a:cubicBezTo>
                    <a:pt x="1" y="1316"/>
                    <a:pt x="1" y="2534"/>
                    <a:pt x="1303" y="3286"/>
                  </a:cubicBezTo>
                  <a:cubicBezTo>
                    <a:pt x="1954" y="3662"/>
                    <a:pt x="2807" y="3850"/>
                    <a:pt x="3660" y="3850"/>
                  </a:cubicBezTo>
                  <a:cubicBezTo>
                    <a:pt x="4513" y="3850"/>
                    <a:pt x="5366" y="3662"/>
                    <a:pt x="6017" y="3286"/>
                  </a:cubicBezTo>
                  <a:cubicBezTo>
                    <a:pt x="7319" y="2534"/>
                    <a:pt x="7319" y="1316"/>
                    <a:pt x="6017" y="564"/>
                  </a:cubicBezTo>
                  <a:cubicBezTo>
                    <a:pt x="5366" y="188"/>
                    <a:pt x="4513" y="0"/>
                    <a:pt x="3660" y="0"/>
                  </a:cubicBezTo>
                  <a:close/>
                </a:path>
              </a:pathLst>
            </a:custGeom>
            <a:solidFill>
              <a:srgbClr val="FDB7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5" name="Google Shape;1026;p40">
              <a:extLst>
                <a:ext uri="{FF2B5EF4-FFF2-40B4-BE49-F238E27FC236}">
                  <a16:creationId xmlns:a16="http://schemas.microsoft.com/office/drawing/2014/main" id="{81991870-8A9B-4453-AFAD-FB1395FB3E32}"/>
                </a:ext>
              </a:extLst>
            </p:cNvPr>
            <p:cNvSpPr/>
            <p:nvPr/>
          </p:nvSpPr>
          <p:spPr>
            <a:xfrm>
              <a:off x="2919500" y="947275"/>
              <a:ext cx="223275" cy="280000"/>
            </a:xfrm>
            <a:custGeom>
              <a:avLst/>
              <a:gdLst/>
              <a:ahLst/>
              <a:cxnLst/>
              <a:rect l="l" t="t" r="r" b="b"/>
              <a:pathLst>
                <a:path w="8931" h="11200" extrusionOk="0">
                  <a:moveTo>
                    <a:pt x="4005" y="18"/>
                  </a:moveTo>
                  <a:cubicBezTo>
                    <a:pt x="4007" y="18"/>
                    <a:pt x="4009" y="18"/>
                    <a:pt x="4011" y="19"/>
                  </a:cubicBezTo>
                  <a:cubicBezTo>
                    <a:pt x="4101" y="19"/>
                    <a:pt x="4206" y="51"/>
                    <a:pt x="4323" y="123"/>
                  </a:cubicBezTo>
                  <a:cubicBezTo>
                    <a:pt x="4718" y="366"/>
                    <a:pt x="4912" y="734"/>
                    <a:pt x="4912" y="1114"/>
                  </a:cubicBezTo>
                  <a:cubicBezTo>
                    <a:pt x="4912" y="1464"/>
                    <a:pt x="4748" y="1822"/>
                    <a:pt x="4422" y="2101"/>
                  </a:cubicBezTo>
                  <a:cubicBezTo>
                    <a:pt x="4314" y="2194"/>
                    <a:pt x="4188" y="2278"/>
                    <a:pt x="4044" y="2349"/>
                  </a:cubicBezTo>
                  <a:lnTo>
                    <a:pt x="4044" y="2349"/>
                  </a:lnTo>
                  <a:cubicBezTo>
                    <a:pt x="4037" y="2336"/>
                    <a:pt x="4031" y="2324"/>
                    <a:pt x="4024" y="2311"/>
                  </a:cubicBezTo>
                  <a:cubicBezTo>
                    <a:pt x="3728" y="1731"/>
                    <a:pt x="3595" y="1173"/>
                    <a:pt x="3595" y="753"/>
                  </a:cubicBezTo>
                  <a:cubicBezTo>
                    <a:pt x="3595" y="529"/>
                    <a:pt x="3632" y="344"/>
                    <a:pt x="3704" y="216"/>
                  </a:cubicBezTo>
                  <a:cubicBezTo>
                    <a:pt x="3735" y="158"/>
                    <a:pt x="3779" y="108"/>
                    <a:pt x="3835" y="69"/>
                  </a:cubicBezTo>
                  <a:cubicBezTo>
                    <a:pt x="3885" y="36"/>
                    <a:pt x="3944" y="18"/>
                    <a:pt x="4005" y="18"/>
                  </a:cubicBezTo>
                  <a:close/>
                  <a:moveTo>
                    <a:pt x="319" y="125"/>
                  </a:moveTo>
                  <a:cubicBezTo>
                    <a:pt x="390" y="125"/>
                    <a:pt x="468" y="149"/>
                    <a:pt x="551" y="197"/>
                  </a:cubicBezTo>
                  <a:cubicBezTo>
                    <a:pt x="696" y="282"/>
                    <a:pt x="857" y="440"/>
                    <a:pt x="1024" y="668"/>
                  </a:cubicBezTo>
                  <a:cubicBezTo>
                    <a:pt x="1312" y="1060"/>
                    <a:pt x="1617" y="1659"/>
                    <a:pt x="1901" y="2447"/>
                  </a:cubicBezTo>
                  <a:lnTo>
                    <a:pt x="1901" y="2447"/>
                  </a:lnTo>
                  <a:cubicBezTo>
                    <a:pt x="1480" y="2299"/>
                    <a:pt x="1111" y="2064"/>
                    <a:pt x="814" y="1798"/>
                  </a:cubicBezTo>
                  <a:cubicBezTo>
                    <a:pt x="565" y="1575"/>
                    <a:pt x="366" y="1329"/>
                    <a:pt x="229" y="1096"/>
                  </a:cubicBezTo>
                  <a:cubicBezTo>
                    <a:pt x="93" y="863"/>
                    <a:pt x="19" y="644"/>
                    <a:pt x="19" y="472"/>
                  </a:cubicBezTo>
                  <a:cubicBezTo>
                    <a:pt x="18" y="415"/>
                    <a:pt x="28" y="360"/>
                    <a:pt x="47" y="308"/>
                  </a:cubicBezTo>
                  <a:cubicBezTo>
                    <a:pt x="65" y="262"/>
                    <a:pt x="95" y="221"/>
                    <a:pt x="134" y="191"/>
                  </a:cubicBezTo>
                  <a:cubicBezTo>
                    <a:pt x="186" y="148"/>
                    <a:pt x="251" y="125"/>
                    <a:pt x="319" y="125"/>
                  </a:cubicBezTo>
                  <a:close/>
                  <a:moveTo>
                    <a:pt x="8053" y="4045"/>
                  </a:moveTo>
                  <a:cubicBezTo>
                    <a:pt x="8351" y="4045"/>
                    <a:pt x="8613" y="4140"/>
                    <a:pt x="8787" y="4321"/>
                  </a:cubicBezTo>
                  <a:cubicBezTo>
                    <a:pt x="8874" y="4412"/>
                    <a:pt x="8913" y="4504"/>
                    <a:pt x="8913" y="4590"/>
                  </a:cubicBezTo>
                  <a:cubicBezTo>
                    <a:pt x="8912" y="4657"/>
                    <a:pt x="8890" y="4722"/>
                    <a:pt x="8849" y="4774"/>
                  </a:cubicBezTo>
                  <a:cubicBezTo>
                    <a:pt x="8787" y="4861"/>
                    <a:pt x="8677" y="4935"/>
                    <a:pt x="8530" y="4989"/>
                  </a:cubicBezTo>
                  <a:cubicBezTo>
                    <a:pt x="8382" y="5043"/>
                    <a:pt x="8194" y="5074"/>
                    <a:pt x="7976" y="5074"/>
                  </a:cubicBezTo>
                  <a:cubicBezTo>
                    <a:pt x="7604" y="5074"/>
                    <a:pt x="7141" y="4982"/>
                    <a:pt x="6622" y="4749"/>
                  </a:cubicBezTo>
                  <a:lnTo>
                    <a:pt x="6622" y="4749"/>
                  </a:lnTo>
                  <a:cubicBezTo>
                    <a:pt x="7059" y="4268"/>
                    <a:pt x="7598" y="4045"/>
                    <a:pt x="8053" y="4045"/>
                  </a:cubicBezTo>
                  <a:close/>
                  <a:moveTo>
                    <a:pt x="4006" y="0"/>
                  </a:moveTo>
                  <a:cubicBezTo>
                    <a:pt x="3942" y="0"/>
                    <a:pt x="3879" y="20"/>
                    <a:pt x="3825" y="55"/>
                  </a:cubicBezTo>
                  <a:cubicBezTo>
                    <a:pt x="3744" y="108"/>
                    <a:pt x="3681" y="198"/>
                    <a:pt x="3640" y="318"/>
                  </a:cubicBezTo>
                  <a:cubicBezTo>
                    <a:pt x="3598" y="436"/>
                    <a:pt x="3576" y="584"/>
                    <a:pt x="3576" y="753"/>
                  </a:cubicBezTo>
                  <a:cubicBezTo>
                    <a:pt x="3576" y="1177"/>
                    <a:pt x="3712" y="1737"/>
                    <a:pt x="4008" y="2320"/>
                  </a:cubicBezTo>
                  <a:cubicBezTo>
                    <a:pt x="4015" y="2332"/>
                    <a:pt x="4021" y="2345"/>
                    <a:pt x="4028" y="2357"/>
                  </a:cubicBezTo>
                  <a:lnTo>
                    <a:pt x="4028" y="2357"/>
                  </a:lnTo>
                  <a:cubicBezTo>
                    <a:pt x="3741" y="2497"/>
                    <a:pt x="3385" y="2588"/>
                    <a:pt x="2961" y="2606"/>
                  </a:cubicBezTo>
                  <a:cubicBezTo>
                    <a:pt x="2921" y="2608"/>
                    <a:pt x="2881" y="2609"/>
                    <a:pt x="2843" y="2609"/>
                  </a:cubicBezTo>
                  <a:cubicBezTo>
                    <a:pt x="2516" y="2609"/>
                    <a:pt x="2207" y="2552"/>
                    <a:pt x="1923" y="2454"/>
                  </a:cubicBezTo>
                  <a:lnTo>
                    <a:pt x="1923" y="2454"/>
                  </a:lnTo>
                  <a:cubicBezTo>
                    <a:pt x="1755" y="1987"/>
                    <a:pt x="1579" y="1586"/>
                    <a:pt x="1405" y="1254"/>
                  </a:cubicBezTo>
                  <a:cubicBezTo>
                    <a:pt x="1207" y="880"/>
                    <a:pt x="1011" y="594"/>
                    <a:pt x="827" y="401"/>
                  </a:cubicBezTo>
                  <a:cubicBezTo>
                    <a:pt x="748" y="317"/>
                    <a:pt x="659" y="243"/>
                    <a:pt x="560" y="183"/>
                  </a:cubicBezTo>
                  <a:cubicBezTo>
                    <a:pt x="475" y="133"/>
                    <a:pt x="395" y="108"/>
                    <a:pt x="319" y="108"/>
                  </a:cubicBezTo>
                  <a:cubicBezTo>
                    <a:pt x="247" y="108"/>
                    <a:pt x="177" y="132"/>
                    <a:pt x="123" y="178"/>
                  </a:cubicBezTo>
                  <a:cubicBezTo>
                    <a:pt x="82" y="210"/>
                    <a:pt x="50" y="254"/>
                    <a:pt x="31" y="302"/>
                  </a:cubicBezTo>
                  <a:cubicBezTo>
                    <a:pt x="10" y="356"/>
                    <a:pt x="0" y="414"/>
                    <a:pt x="1" y="472"/>
                  </a:cubicBezTo>
                  <a:cubicBezTo>
                    <a:pt x="1" y="648"/>
                    <a:pt x="76" y="870"/>
                    <a:pt x="212" y="1106"/>
                  </a:cubicBezTo>
                  <a:cubicBezTo>
                    <a:pt x="419" y="1458"/>
                    <a:pt x="766" y="1838"/>
                    <a:pt x="1218" y="2130"/>
                  </a:cubicBezTo>
                  <a:cubicBezTo>
                    <a:pt x="1427" y="2266"/>
                    <a:pt x="1659" y="2383"/>
                    <a:pt x="1909" y="2469"/>
                  </a:cubicBezTo>
                  <a:lnTo>
                    <a:pt x="1909" y="2469"/>
                  </a:lnTo>
                  <a:cubicBezTo>
                    <a:pt x="2117" y="3049"/>
                    <a:pt x="2312" y="3732"/>
                    <a:pt x="2480" y="4507"/>
                  </a:cubicBezTo>
                  <a:cubicBezTo>
                    <a:pt x="3071" y="7251"/>
                    <a:pt x="3108" y="9375"/>
                    <a:pt x="3108" y="9869"/>
                  </a:cubicBezTo>
                  <a:lnTo>
                    <a:pt x="3108" y="9950"/>
                  </a:lnTo>
                  <a:lnTo>
                    <a:pt x="3108" y="9978"/>
                  </a:lnTo>
                  <a:cubicBezTo>
                    <a:pt x="3108" y="9983"/>
                    <a:pt x="3112" y="9988"/>
                    <a:pt x="3117" y="9988"/>
                  </a:cubicBezTo>
                  <a:cubicBezTo>
                    <a:pt x="3122" y="9988"/>
                    <a:pt x="3126" y="9984"/>
                    <a:pt x="3126" y="9979"/>
                  </a:cubicBezTo>
                  <a:lnTo>
                    <a:pt x="3125" y="9979"/>
                  </a:lnTo>
                  <a:lnTo>
                    <a:pt x="3125" y="9869"/>
                  </a:lnTo>
                  <a:cubicBezTo>
                    <a:pt x="3125" y="9375"/>
                    <a:pt x="3088" y="7250"/>
                    <a:pt x="2497" y="4504"/>
                  </a:cubicBezTo>
                  <a:cubicBezTo>
                    <a:pt x="2331" y="3733"/>
                    <a:pt x="2137" y="3055"/>
                    <a:pt x="1930" y="2476"/>
                  </a:cubicBezTo>
                  <a:lnTo>
                    <a:pt x="1930" y="2476"/>
                  </a:lnTo>
                  <a:cubicBezTo>
                    <a:pt x="2213" y="2571"/>
                    <a:pt x="2519" y="2626"/>
                    <a:pt x="2843" y="2626"/>
                  </a:cubicBezTo>
                  <a:cubicBezTo>
                    <a:pt x="2883" y="2626"/>
                    <a:pt x="2922" y="2625"/>
                    <a:pt x="2962" y="2624"/>
                  </a:cubicBezTo>
                  <a:cubicBezTo>
                    <a:pt x="3389" y="2605"/>
                    <a:pt x="3747" y="2513"/>
                    <a:pt x="4036" y="2373"/>
                  </a:cubicBezTo>
                  <a:lnTo>
                    <a:pt x="4036" y="2373"/>
                  </a:lnTo>
                  <a:cubicBezTo>
                    <a:pt x="4334" y="2939"/>
                    <a:pt x="4786" y="3524"/>
                    <a:pt x="5417" y="4023"/>
                  </a:cubicBezTo>
                  <a:cubicBezTo>
                    <a:pt x="5828" y="4349"/>
                    <a:pt x="6224" y="4588"/>
                    <a:pt x="6592" y="4756"/>
                  </a:cubicBezTo>
                  <a:lnTo>
                    <a:pt x="6592" y="4756"/>
                  </a:lnTo>
                  <a:cubicBezTo>
                    <a:pt x="6292" y="5092"/>
                    <a:pt x="6041" y="5551"/>
                    <a:pt x="5899" y="6143"/>
                  </a:cubicBezTo>
                  <a:cubicBezTo>
                    <a:pt x="5413" y="8172"/>
                    <a:pt x="5320" y="11191"/>
                    <a:pt x="5320" y="11191"/>
                  </a:cubicBezTo>
                  <a:cubicBezTo>
                    <a:pt x="5320" y="11197"/>
                    <a:pt x="5325" y="11200"/>
                    <a:pt x="5329" y="11200"/>
                  </a:cubicBezTo>
                  <a:cubicBezTo>
                    <a:pt x="5334" y="11200"/>
                    <a:pt x="5338" y="11197"/>
                    <a:pt x="5338" y="11191"/>
                  </a:cubicBezTo>
                  <a:cubicBezTo>
                    <a:pt x="5338" y="11191"/>
                    <a:pt x="5338" y="11179"/>
                    <a:pt x="5339" y="11157"/>
                  </a:cubicBezTo>
                  <a:cubicBezTo>
                    <a:pt x="5351" y="10818"/>
                    <a:pt x="5461" y="8046"/>
                    <a:pt x="5916" y="6147"/>
                  </a:cubicBezTo>
                  <a:cubicBezTo>
                    <a:pt x="6058" y="5555"/>
                    <a:pt x="6309" y="5098"/>
                    <a:pt x="6609" y="4763"/>
                  </a:cubicBezTo>
                  <a:lnTo>
                    <a:pt x="6609" y="4763"/>
                  </a:lnTo>
                  <a:cubicBezTo>
                    <a:pt x="7132" y="4999"/>
                    <a:pt x="7600" y="5092"/>
                    <a:pt x="7976" y="5092"/>
                  </a:cubicBezTo>
                  <a:cubicBezTo>
                    <a:pt x="8270" y="5092"/>
                    <a:pt x="8508" y="5036"/>
                    <a:pt x="8673" y="4945"/>
                  </a:cubicBezTo>
                  <a:cubicBezTo>
                    <a:pt x="8747" y="4907"/>
                    <a:pt x="8812" y="4851"/>
                    <a:pt x="8864" y="4785"/>
                  </a:cubicBezTo>
                  <a:cubicBezTo>
                    <a:pt x="8906" y="4729"/>
                    <a:pt x="8930" y="4662"/>
                    <a:pt x="8930" y="4590"/>
                  </a:cubicBezTo>
                  <a:cubicBezTo>
                    <a:pt x="8930" y="4499"/>
                    <a:pt x="8888" y="4402"/>
                    <a:pt x="8800" y="4309"/>
                  </a:cubicBezTo>
                  <a:cubicBezTo>
                    <a:pt x="8621" y="4125"/>
                    <a:pt x="8355" y="4027"/>
                    <a:pt x="8053" y="4027"/>
                  </a:cubicBezTo>
                  <a:cubicBezTo>
                    <a:pt x="7591" y="4027"/>
                    <a:pt x="7046" y="4254"/>
                    <a:pt x="6605" y="4742"/>
                  </a:cubicBezTo>
                  <a:lnTo>
                    <a:pt x="6605" y="4742"/>
                  </a:lnTo>
                  <a:cubicBezTo>
                    <a:pt x="6236" y="4574"/>
                    <a:pt x="5839" y="4336"/>
                    <a:pt x="5427" y="4009"/>
                  </a:cubicBezTo>
                  <a:cubicBezTo>
                    <a:pt x="4798" y="3512"/>
                    <a:pt x="4349" y="2929"/>
                    <a:pt x="4052" y="2365"/>
                  </a:cubicBezTo>
                  <a:lnTo>
                    <a:pt x="4052" y="2365"/>
                  </a:lnTo>
                  <a:cubicBezTo>
                    <a:pt x="4197" y="2292"/>
                    <a:pt x="4325" y="2208"/>
                    <a:pt x="4434" y="2114"/>
                  </a:cubicBezTo>
                  <a:cubicBezTo>
                    <a:pt x="4764" y="1832"/>
                    <a:pt x="4930" y="1469"/>
                    <a:pt x="4930" y="1114"/>
                  </a:cubicBezTo>
                  <a:cubicBezTo>
                    <a:pt x="4930" y="728"/>
                    <a:pt x="4732" y="353"/>
                    <a:pt x="4333" y="108"/>
                  </a:cubicBezTo>
                  <a:cubicBezTo>
                    <a:pt x="4214" y="34"/>
                    <a:pt x="4107" y="0"/>
                    <a:pt x="4012" y="0"/>
                  </a:cubicBezTo>
                  <a:cubicBezTo>
                    <a:pt x="4010" y="0"/>
                    <a:pt x="4008" y="0"/>
                    <a:pt x="4006" y="0"/>
                  </a:cubicBez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6" name="Google Shape;1027;p40">
              <a:extLst>
                <a:ext uri="{FF2B5EF4-FFF2-40B4-BE49-F238E27FC236}">
                  <a16:creationId xmlns:a16="http://schemas.microsoft.com/office/drawing/2014/main" id="{12765E24-F587-498E-A341-3311FDE3C690}"/>
                </a:ext>
              </a:extLst>
            </p:cNvPr>
            <p:cNvSpPr/>
            <p:nvPr/>
          </p:nvSpPr>
          <p:spPr>
            <a:xfrm>
              <a:off x="2749225" y="733225"/>
              <a:ext cx="240750" cy="343900"/>
            </a:xfrm>
            <a:custGeom>
              <a:avLst/>
              <a:gdLst/>
              <a:ahLst/>
              <a:cxnLst/>
              <a:rect l="l" t="t" r="r" b="b"/>
              <a:pathLst>
                <a:path w="9630" h="13756" extrusionOk="0">
                  <a:moveTo>
                    <a:pt x="7131" y="8687"/>
                  </a:moveTo>
                  <a:cubicBezTo>
                    <a:pt x="7063" y="8687"/>
                    <a:pt x="6998" y="8710"/>
                    <a:pt x="6945" y="8753"/>
                  </a:cubicBezTo>
                  <a:cubicBezTo>
                    <a:pt x="6906" y="8783"/>
                    <a:pt x="6877" y="8824"/>
                    <a:pt x="6859" y="8870"/>
                  </a:cubicBezTo>
                  <a:cubicBezTo>
                    <a:pt x="6840" y="8922"/>
                    <a:pt x="6830" y="8977"/>
                    <a:pt x="6830" y="9033"/>
                  </a:cubicBezTo>
                  <a:cubicBezTo>
                    <a:pt x="6830" y="9204"/>
                    <a:pt x="6904" y="9425"/>
                    <a:pt x="7040" y="9658"/>
                  </a:cubicBezTo>
                  <a:cubicBezTo>
                    <a:pt x="7177" y="9890"/>
                    <a:pt x="7376" y="10136"/>
                    <a:pt x="7627" y="10360"/>
                  </a:cubicBezTo>
                  <a:cubicBezTo>
                    <a:pt x="7943" y="10645"/>
                    <a:pt x="8312" y="10866"/>
                    <a:pt x="8713" y="11009"/>
                  </a:cubicBezTo>
                  <a:cubicBezTo>
                    <a:pt x="8429" y="10222"/>
                    <a:pt x="8123" y="9622"/>
                    <a:pt x="7835" y="9230"/>
                  </a:cubicBezTo>
                  <a:cubicBezTo>
                    <a:pt x="7669" y="9002"/>
                    <a:pt x="7508" y="8844"/>
                    <a:pt x="7362" y="8759"/>
                  </a:cubicBezTo>
                  <a:cubicBezTo>
                    <a:pt x="7280" y="8711"/>
                    <a:pt x="7202" y="8687"/>
                    <a:pt x="7131" y="8687"/>
                  </a:cubicBezTo>
                  <a:close/>
                  <a:moveTo>
                    <a:pt x="8742" y="11037"/>
                  </a:moveTo>
                  <a:lnTo>
                    <a:pt x="8742" y="11037"/>
                  </a:lnTo>
                  <a:cubicBezTo>
                    <a:pt x="8853" y="11349"/>
                    <a:pt x="8960" y="11689"/>
                    <a:pt x="9061" y="12057"/>
                  </a:cubicBezTo>
                  <a:cubicBezTo>
                    <a:pt x="9162" y="11766"/>
                    <a:pt x="9240" y="11468"/>
                    <a:pt x="9295" y="11165"/>
                  </a:cubicBezTo>
                  <a:cubicBezTo>
                    <a:pt x="9107" y="11141"/>
                    <a:pt x="8921" y="11098"/>
                    <a:pt x="8742" y="11037"/>
                  </a:cubicBezTo>
                  <a:close/>
                  <a:moveTo>
                    <a:pt x="3346" y="0"/>
                  </a:moveTo>
                  <a:cubicBezTo>
                    <a:pt x="1433" y="4"/>
                    <a:pt x="1" y="3878"/>
                    <a:pt x="1642" y="8385"/>
                  </a:cubicBezTo>
                  <a:cubicBezTo>
                    <a:pt x="3043" y="12235"/>
                    <a:pt x="5187" y="13756"/>
                    <a:pt x="6924" y="13756"/>
                  </a:cubicBezTo>
                  <a:cubicBezTo>
                    <a:pt x="7212" y="13756"/>
                    <a:pt x="7498" y="13713"/>
                    <a:pt x="7771" y="13628"/>
                  </a:cubicBezTo>
                  <a:cubicBezTo>
                    <a:pt x="8337" y="13449"/>
                    <a:pt x="8768" y="12883"/>
                    <a:pt x="9052" y="12087"/>
                  </a:cubicBezTo>
                  <a:cubicBezTo>
                    <a:pt x="8947" y="11704"/>
                    <a:pt x="8836" y="11351"/>
                    <a:pt x="8720" y="11030"/>
                  </a:cubicBezTo>
                  <a:cubicBezTo>
                    <a:pt x="8477" y="10945"/>
                    <a:pt x="8244" y="10832"/>
                    <a:pt x="8030" y="10691"/>
                  </a:cubicBezTo>
                  <a:cubicBezTo>
                    <a:pt x="7578" y="10399"/>
                    <a:pt x="7231" y="10019"/>
                    <a:pt x="7025" y="9666"/>
                  </a:cubicBezTo>
                  <a:cubicBezTo>
                    <a:pt x="6887" y="9432"/>
                    <a:pt x="6812" y="9210"/>
                    <a:pt x="6812" y="9033"/>
                  </a:cubicBezTo>
                  <a:cubicBezTo>
                    <a:pt x="6812" y="8975"/>
                    <a:pt x="6822" y="8917"/>
                    <a:pt x="6842" y="8863"/>
                  </a:cubicBezTo>
                  <a:cubicBezTo>
                    <a:pt x="6862" y="8813"/>
                    <a:pt x="6893" y="8771"/>
                    <a:pt x="6934" y="8739"/>
                  </a:cubicBezTo>
                  <a:cubicBezTo>
                    <a:pt x="6990" y="8693"/>
                    <a:pt x="7060" y="8669"/>
                    <a:pt x="7131" y="8669"/>
                  </a:cubicBezTo>
                  <a:cubicBezTo>
                    <a:pt x="7206" y="8669"/>
                    <a:pt x="7286" y="8694"/>
                    <a:pt x="7372" y="8743"/>
                  </a:cubicBezTo>
                  <a:cubicBezTo>
                    <a:pt x="7471" y="8804"/>
                    <a:pt x="7560" y="8877"/>
                    <a:pt x="7639" y="8962"/>
                  </a:cubicBezTo>
                  <a:cubicBezTo>
                    <a:pt x="7822" y="9155"/>
                    <a:pt x="8019" y="9441"/>
                    <a:pt x="8217" y="9815"/>
                  </a:cubicBezTo>
                  <a:cubicBezTo>
                    <a:pt x="8392" y="10147"/>
                    <a:pt x="8567" y="10549"/>
                    <a:pt x="8734" y="11015"/>
                  </a:cubicBezTo>
                  <a:cubicBezTo>
                    <a:pt x="8918" y="11078"/>
                    <a:pt x="9107" y="11123"/>
                    <a:pt x="9299" y="11147"/>
                  </a:cubicBezTo>
                  <a:cubicBezTo>
                    <a:pt x="9630" y="9373"/>
                    <a:pt x="9425" y="6973"/>
                    <a:pt x="8604" y="4979"/>
                  </a:cubicBezTo>
                  <a:cubicBezTo>
                    <a:pt x="6981" y="1032"/>
                    <a:pt x="5112" y="1"/>
                    <a:pt x="3354" y="1"/>
                  </a:cubicBezTo>
                  <a:lnTo>
                    <a:pt x="3354" y="0"/>
                  </a:lnTo>
                  <a:close/>
                </a:path>
              </a:pathLst>
            </a:custGeom>
            <a:solidFill>
              <a:srgbClr val="FFE56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" name="Google Shape;1028;p40">
              <a:extLst>
                <a:ext uri="{FF2B5EF4-FFF2-40B4-BE49-F238E27FC236}">
                  <a16:creationId xmlns:a16="http://schemas.microsoft.com/office/drawing/2014/main" id="{00549679-B4B5-4514-B3D2-D8F1CE36C3C2}"/>
                </a:ext>
              </a:extLst>
            </p:cNvPr>
            <p:cNvSpPr/>
            <p:nvPr/>
          </p:nvSpPr>
          <p:spPr>
            <a:xfrm>
              <a:off x="2919500" y="949925"/>
              <a:ext cx="62225" cy="85475"/>
            </a:xfrm>
            <a:custGeom>
              <a:avLst/>
              <a:gdLst/>
              <a:ahLst/>
              <a:cxnLst/>
              <a:rect l="l" t="t" r="r" b="b"/>
              <a:pathLst>
                <a:path w="2489" h="3419" extrusionOk="0">
                  <a:moveTo>
                    <a:pt x="315" y="19"/>
                  </a:moveTo>
                  <a:cubicBezTo>
                    <a:pt x="317" y="19"/>
                    <a:pt x="318" y="19"/>
                    <a:pt x="320" y="19"/>
                  </a:cubicBezTo>
                  <a:cubicBezTo>
                    <a:pt x="391" y="19"/>
                    <a:pt x="468" y="43"/>
                    <a:pt x="551" y="91"/>
                  </a:cubicBezTo>
                  <a:cubicBezTo>
                    <a:pt x="696" y="174"/>
                    <a:pt x="857" y="332"/>
                    <a:pt x="1024" y="560"/>
                  </a:cubicBezTo>
                  <a:cubicBezTo>
                    <a:pt x="1312" y="953"/>
                    <a:pt x="1617" y="1552"/>
                    <a:pt x="1902" y="2340"/>
                  </a:cubicBezTo>
                  <a:cubicBezTo>
                    <a:pt x="1501" y="2198"/>
                    <a:pt x="1132" y="1977"/>
                    <a:pt x="816" y="1692"/>
                  </a:cubicBezTo>
                  <a:cubicBezTo>
                    <a:pt x="565" y="1468"/>
                    <a:pt x="366" y="1222"/>
                    <a:pt x="229" y="989"/>
                  </a:cubicBezTo>
                  <a:cubicBezTo>
                    <a:pt x="93" y="756"/>
                    <a:pt x="19" y="536"/>
                    <a:pt x="19" y="365"/>
                  </a:cubicBezTo>
                  <a:cubicBezTo>
                    <a:pt x="18" y="309"/>
                    <a:pt x="28" y="254"/>
                    <a:pt x="48" y="202"/>
                  </a:cubicBezTo>
                  <a:cubicBezTo>
                    <a:pt x="65" y="155"/>
                    <a:pt x="95" y="115"/>
                    <a:pt x="134" y="84"/>
                  </a:cubicBezTo>
                  <a:cubicBezTo>
                    <a:pt x="185" y="43"/>
                    <a:pt x="249" y="19"/>
                    <a:pt x="315" y="19"/>
                  </a:cubicBezTo>
                  <a:close/>
                  <a:moveTo>
                    <a:pt x="320" y="1"/>
                  </a:moveTo>
                  <a:cubicBezTo>
                    <a:pt x="249" y="1"/>
                    <a:pt x="179" y="26"/>
                    <a:pt x="123" y="71"/>
                  </a:cubicBezTo>
                  <a:cubicBezTo>
                    <a:pt x="82" y="103"/>
                    <a:pt x="51" y="147"/>
                    <a:pt x="31" y="195"/>
                  </a:cubicBezTo>
                  <a:cubicBezTo>
                    <a:pt x="11" y="249"/>
                    <a:pt x="0" y="307"/>
                    <a:pt x="1" y="366"/>
                  </a:cubicBezTo>
                  <a:cubicBezTo>
                    <a:pt x="1" y="542"/>
                    <a:pt x="77" y="764"/>
                    <a:pt x="214" y="1000"/>
                  </a:cubicBezTo>
                  <a:cubicBezTo>
                    <a:pt x="420" y="1351"/>
                    <a:pt x="767" y="1731"/>
                    <a:pt x="1219" y="2024"/>
                  </a:cubicBezTo>
                  <a:cubicBezTo>
                    <a:pt x="1433" y="2164"/>
                    <a:pt x="1665" y="2277"/>
                    <a:pt x="1909" y="2362"/>
                  </a:cubicBezTo>
                  <a:cubicBezTo>
                    <a:pt x="2024" y="2684"/>
                    <a:pt x="2135" y="3036"/>
                    <a:pt x="2241" y="3419"/>
                  </a:cubicBezTo>
                  <a:lnTo>
                    <a:pt x="2250" y="3389"/>
                  </a:lnTo>
                  <a:cubicBezTo>
                    <a:pt x="2149" y="3021"/>
                    <a:pt x="2042" y="2679"/>
                    <a:pt x="1931" y="2369"/>
                  </a:cubicBezTo>
                  <a:lnTo>
                    <a:pt x="1931" y="2369"/>
                  </a:lnTo>
                  <a:cubicBezTo>
                    <a:pt x="2110" y="2430"/>
                    <a:pt x="2296" y="2473"/>
                    <a:pt x="2484" y="2497"/>
                  </a:cubicBezTo>
                  <a:cubicBezTo>
                    <a:pt x="2486" y="2491"/>
                    <a:pt x="2487" y="2485"/>
                    <a:pt x="2488" y="2479"/>
                  </a:cubicBezTo>
                  <a:cubicBezTo>
                    <a:pt x="2295" y="2455"/>
                    <a:pt x="2107" y="2410"/>
                    <a:pt x="1923" y="2347"/>
                  </a:cubicBezTo>
                  <a:cubicBezTo>
                    <a:pt x="1756" y="1881"/>
                    <a:pt x="1579" y="1479"/>
                    <a:pt x="1405" y="1147"/>
                  </a:cubicBezTo>
                  <a:cubicBezTo>
                    <a:pt x="1208" y="773"/>
                    <a:pt x="1011" y="487"/>
                    <a:pt x="827" y="294"/>
                  </a:cubicBezTo>
                  <a:cubicBezTo>
                    <a:pt x="748" y="209"/>
                    <a:pt x="659" y="136"/>
                    <a:pt x="560" y="77"/>
                  </a:cubicBezTo>
                  <a:cubicBezTo>
                    <a:pt x="475" y="27"/>
                    <a:pt x="395" y="2"/>
                    <a:pt x="319" y="2"/>
                  </a:cubicBezTo>
                  <a:lnTo>
                    <a:pt x="320" y="1"/>
                  </a:lnTo>
                  <a:close/>
                </a:path>
              </a:pathLst>
            </a:custGeom>
            <a:solidFill>
              <a:srgbClr val="F0B228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8" name="Google Shape;1029;p40">
              <a:extLst>
                <a:ext uri="{FF2B5EF4-FFF2-40B4-BE49-F238E27FC236}">
                  <a16:creationId xmlns:a16="http://schemas.microsoft.com/office/drawing/2014/main" id="{441415FB-0BBA-47B5-8F8D-7F3440FC5834}"/>
                </a:ext>
              </a:extLst>
            </p:cNvPr>
            <p:cNvSpPr/>
            <p:nvPr/>
          </p:nvSpPr>
          <p:spPr>
            <a:xfrm>
              <a:off x="2830600" y="556125"/>
              <a:ext cx="375" cy="250"/>
            </a:xfrm>
            <a:custGeom>
              <a:avLst/>
              <a:gdLst/>
              <a:ahLst/>
              <a:cxnLst/>
              <a:rect l="l" t="t" r="r" b="b"/>
              <a:pathLst>
                <a:path w="15" h="10" extrusionOk="0">
                  <a:moveTo>
                    <a:pt x="0" y="0"/>
                  </a:moveTo>
                  <a:lnTo>
                    <a:pt x="15" y="10"/>
                  </a:lnTo>
                  <a:lnTo>
                    <a:pt x="15" y="9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18FA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" name="Google Shape;1030;p40">
              <a:extLst>
                <a:ext uri="{FF2B5EF4-FFF2-40B4-BE49-F238E27FC236}">
                  <a16:creationId xmlns:a16="http://schemas.microsoft.com/office/drawing/2014/main" id="{3461A782-660D-42D7-A628-48AE5B2910BC}"/>
                </a:ext>
              </a:extLst>
            </p:cNvPr>
            <p:cNvSpPr/>
            <p:nvPr/>
          </p:nvSpPr>
          <p:spPr>
            <a:xfrm>
              <a:off x="3034300" y="556425"/>
              <a:ext cx="203175" cy="117325"/>
            </a:xfrm>
            <a:custGeom>
              <a:avLst/>
              <a:gdLst/>
              <a:ahLst/>
              <a:cxnLst/>
              <a:rect l="l" t="t" r="r" b="b"/>
              <a:pathLst>
                <a:path w="8127" h="4693" extrusionOk="0">
                  <a:moveTo>
                    <a:pt x="8127" y="0"/>
                  </a:moveTo>
                  <a:lnTo>
                    <a:pt x="0" y="4693"/>
                  </a:lnTo>
                  <a:lnTo>
                    <a:pt x="8127" y="0"/>
                  </a:lnTo>
                  <a:lnTo>
                    <a:pt x="8127" y="0"/>
                  </a:lnTo>
                  <a:close/>
                </a:path>
              </a:pathLst>
            </a:custGeom>
            <a:solidFill>
              <a:srgbClr val="18317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4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DD9D322B-399E-4925-AF31-19B342E8A186}"/>
              </a:ext>
            </a:extLst>
          </p:cNvPr>
          <p:cNvSpPr/>
          <p:nvPr/>
        </p:nvSpPr>
        <p:spPr>
          <a:xfrm>
            <a:off x="2914650" y="100012"/>
            <a:ext cx="6859692" cy="1631216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SA" sz="10000" b="1" kern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A1C448"/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  <a:sym typeface="Arial"/>
              </a:rPr>
              <a:t>التهيئة</a:t>
            </a:r>
            <a:r>
              <a:rPr lang="ar-SA" sz="10000" b="1" kern="0" dirty="0">
                <a:ln w="12700">
                  <a:solidFill>
                    <a:srgbClr val="A1C448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A1C448"/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  <a:sym typeface="Arial"/>
              </a:rPr>
              <a:t> </a:t>
            </a:r>
            <a:r>
              <a:rPr lang="ar-SA" sz="10000" b="1" kern="0" dirty="0">
                <a:ln w="12700">
                  <a:solidFill>
                    <a:sysClr val="windowText" lastClr="000000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A1C448"/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  <a:sym typeface="Arial"/>
              </a:rPr>
              <a:t>الحافزة</a:t>
            </a:r>
            <a:r>
              <a:rPr lang="ar-SA" sz="10000" b="1" kern="0" dirty="0">
                <a:ln w="12700">
                  <a:solidFill>
                    <a:srgbClr val="A1C448"/>
                  </a:solidFill>
                  <a:prstDash val="solid"/>
                </a:ln>
                <a:solidFill>
                  <a:srgbClr val="00B050"/>
                </a:solidFill>
                <a:effectLst>
                  <a:outerShdw dist="38100" dir="2640000" algn="bl" rotWithShape="0">
                    <a:srgbClr val="A1C448"/>
                  </a:outerShdw>
                </a:effectLst>
                <a:latin typeface="Andalus" panose="02020603050405020304" pitchFamily="18" charset="-78"/>
                <a:cs typeface="Andalus" panose="02020603050405020304" pitchFamily="18" charset="-78"/>
                <a:sym typeface="Arial"/>
              </a:rPr>
              <a:t> </a:t>
            </a:r>
            <a:endParaRPr lang="en-US" sz="10000" b="1" kern="0" dirty="0">
              <a:ln w="12700">
                <a:solidFill>
                  <a:srgbClr val="A1C448"/>
                </a:solidFill>
                <a:prstDash val="solid"/>
              </a:ln>
              <a:solidFill>
                <a:srgbClr val="00B050"/>
              </a:solidFill>
              <a:effectLst>
                <a:outerShdw dist="38100" dir="2640000" algn="bl" rotWithShape="0">
                  <a:srgbClr val="A1C448"/>
                </a:outerShdw>
              </a:effectLst>
              <a:latin typeface="Andalus" panose="02020603050405020304" pitchFamily="18" charset="-78"/>
              <a:cs typeface="Andalus" panose="02020603050405020304" pitchFamily="18" charset="-78"/>
              <a:sym typeface="Arial"/>
            </a:endParaRPr>
          </a:p>
        </p:txBody>
      </p:sp>
      <p:pic>
        <p:nvPicPr>
          <p:cNvPr id="31" name="Picture 30" descr="A picture containing text&#10;&#10;Description automatically generated">
            <a:extLst>
              <a:ext uri="{FF2B5EF4-FFF2-40B4-BE49-F238E27FC236}">
                <a16:creationId xmlns:a16="http://schemas.microsoft.com/office/drawing/2014/main" id="{391BE5AF-4727-48B6-A3C5-5691629AD3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4436" y="1155250"/>
            <a:ext cx="4572000" cy="4142215"/>
          </a:xfrm>
          <a:prstGeom prst="rect">
            <a:avLst/>
          </a:prstGeom>
        </p:spPr>
      </p:pic>
      <p:pic>
        <p:nvPicPr>
          <p:cNvPr id="33" name="610EAF06-1F7C-4995-9648-BCFBC1035A58-L0-001.gif" descr="610EAF06-1F7C-4995-9648-BCFBC1035A58-L0-001.gif">
            <a:extLst>
              <a:ext uri="{FF2B5EF4-FFF2-40B4-BE49-F238E27FC236}">
                <a16:creationId xmlns:a16="http://schemas.microsoft.com/office/drawing/2014/main" id="{8FD18963-DCC5-48C9-8F3A-D1BF2FD52E0A}"/>
              </a:ext>
            </a:extLst>
          </p:cNvPr>
          <p:cNvPicPr>
            <a:picLocks/>
          </p:cNvPicPr>
          <p:nvPr/>
        </p:nvPicPr>
        <p:blipFill>
          <a:blip r:embed="rId4"/>
          <a:stretch>
            <a:fillRect/>
          </a:stretch>
        </p:blipFill>
        <p:spPr>
          <a:xfrm>
            <a:off x="221435" y="4563052"/>
            <a:ext cx="2513885" cy="226731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4.81481E-6 C -2.5E-6 0.03311 0.02696 0.05996 0.06003 0.05996 C 0.09896 0.05996 0.11302 0.0301 0.11901 0.01204 L 0.125 -0.01203 C 0.13099 -0.03009 0.14597 -0.05995 0.18998 -0.05995 C 0.21797 -0.05995 0.25 -0.0331 0.25 -4.81481E-6 C 0.25 0.03311 0.21797 0.05996 0.18998 0.05996 C 0.14597 0.05996 0.13099 0.0301 0.125 0.01204 L 0.11901 -0.01203 C 0.11302 -0.03009 0.09896 -0.05995 0.06003 -0.05995 C 0.02696 -0.05995 -2.5E-6 -0.0331 -2.5E-6 -4.81481E-6 Z " pathEditMode="relative" rAng="0" ptsTypes="AAAAAAAAAAA">
                                      <p:cBhvr>
                                        <p:cTn id="6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9" name="Google Shape;239;p29"/>
          <p:cNvCxnSpPr/>
          <p:nvPr/>
        </p:nvCxnSpPr>
        <p:spPr>
          <a:xfrm>
            <a:off x="3578537" y="927233"/>
            <a:ext cx="86616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4" name="Scroll: Horizontal 33">
            <a:extLst>
              <a:ext uri="{FF2B5EF4-FFF2-40B4-BE49-F238E27FC236}">
                <a16:creationId xmlns:a16="http://schemas.microsoft.com/office/drawing/2014/main" id="{B9000A3C-C854-49D7-BCDA-7319F0F795D5}"/>
              </a:ext>
            </a:extLst>
          </p:cNvPr>
          <p:cNvSpPr/>
          <p:nvPr/>
        </p:nvSpPr>
        <p:spPr>
          <a:xfrm>
            <a:off x="251303" y="30830"/>
            <a:ext cx="5248745" cy="1815672"/>
          </a:xfrm>
          <a:prstGeom prst="horizontalScroll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r>
              <a:rPr lang="ar-SA" sz="2800" b="1" kern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 panose="020B0604020202020204" pitchFamily="34" charset="0"/>
                <a:sym typeface="Arial"/>
              </a:rPr>
              <a:t>استراتيجية </a:t>
            </a:r>
            <a:r>
              <a:rPr lang="ar-AE" sz="2800" b="1" kern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 panose="020B0604020202020204" pitchFamily="34" charset="0"/>
                <a:sym typeface="Arial"/>
              </a:rPr>
              <a:t>التعلم ب</a:t>
            </a:r>
            <a:r>
              <a:rPr lang="ar-SA" sz="2800" b="1" kern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 panose="020B0604020202020204" pitchFamily="34" charset="0"/>
                <a:sym typeface="Arial"/>
              </a:rPr>
              <a:t>الرموز</a:t>
            </a:r>
            <a:r>
              <a:rPr lang="ar-AE" sz="2800" b="1" kern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 panose="020B0604020202020204" pitchFamily="34" charset="0"/>
                <a:sym typeface="Arial"/>
              </a:rPr>
              <a:t>: هيا يا بطل كوّن كلمة من </a:t>
            </a:r>
            <a:r>
              <a:rPr lang="ar-AE" sz="2800" b="1" kern="0" dirty="0">
                <a:ln w="0"/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 panose="020B0604020202020204" pitchFamily="34" charset="0"/>
                <a:sym typeface="Arial"/>
              </a:rPr>
              <a:t>الحروف الزرقاء </a:t>
            </a:r>
            <a:r>
              <a:rPr lang="ar-AE" sz="2800" b="1" kern="0" dirty="0">
                <a:ln w="0"/>
                <a:solidFill>
                  <a:srgbClr val="0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cs typeface="Arial" panose="020B0604020202020204" pitchFamily="34" charset="0"/>
                <a:sym typeface="Arial"/>
              </a:rPr>
              <a:t>لتتعرف على عنوان الدرس</a:t>
            </a:r>
            <a:endParaRPr lang="en-AE" sz="2800" b="1" kern="0" dirty="0">
              <a:ln w="0"/>
              <a:solidFill>
                <a:srgbClr val="00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Arial"/>
              <a:sym typeface="Arial"/>
            </a:endParaRPr>
          </a:p>
        </p:txBody>
      </p:sp>
      <p:sp>
        <p:nvSpPr>
          <p:cNvPr id="36" name="Google Shape;228;p29">
            <a:extLst>
              <a:ext uri="{FF2B5EF4-FFF2-40B4-BE49-F238E27FC236}">
                <a16:creationId xmlns:a16="http://schemas.microsoft.com/office/drawing/2014/main" id="{C7B6C7AA-B952-4497-91BD-CEEA2B7C19E9}"/>
              </a:ext>
            </a:extLst>
          </p:cNvPr>
          <p:cNvSpPr/>
          <p:nvPr/>
        </p:nvSpPr>
        <p:spPr>
          <a:xfrm>
            <a:off x="4313871" y="2060926"/>
            <a:ext cx="1251200" cy="12512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AE" sz="6600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الـ</a:t>
            </a:r>
            <a:endParaRPr sz="6600" b="1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234;p29">
            <a:extLst>
              <a:ext uri="{FF2B5EF4-FFF2-40B4-BE49-F238E27FC236}">
                <a16:creationId xmlns:a16="http://schemas.microsoft.com/office/drawing/2014/main" id="{078F744F-F942-4C12-BD46-41D4AE553279}"/>
              </a:ext>
            </a:extLst>
          </p:cNvPr>
          <p:cNvSpPr/>
          <p:nvPr/>
        </p:nvSpPr>
        <p:spPr>
          <a:xfrm>
            <a:off x="2887159" y="3683046"/>
            <a:ext cx="1251200" cy="1251200"/>
          </a:xfrm>
          <a:prstGeom prst="ellipse">
            <a:avLst/>
          </a:prstGeom>
          <a:solidFill>
            <a:srgbClr val="A1C448">
              <a:alpha val="34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AE" sz="66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ق</a:t>
            </a:r>
            <a:endParaRPr sz="66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228;p29">
            <a:extLst>
              <a:ext uri="{FF2B5EF4-FFF2-40B4-BE49-F238E27FC236}">
                <a16:creationId xmlns:a16="http://schemas.microsoft.com/office/drawing/2014/main" id="{18003A01-4E44-47AF-9F95-837F7A18A6F6}"/>
              </a:ext>
            </a:extLst>
          </p:cNvPr>
          <p:cNvSpPr/>
          <p:nvPr/>
        </p:nvSpPr>
        <p:spPr>
          <a:xfrm>
            <a:off x="80178" y="2060926"/>
            <a:ext cx="1251200" cy="12512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AE" sz="6600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وا</a:t>
            </a:r>
            <a:endParaRPr sz="6600" b="1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:a16="http://schemas.microsoft.com/office/drawing/2014/main" id="{C05EB604-CFBC-4D18-A19F-6853657CE3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895" y="1033561"/>
            <a:ext cx="6310139" cy="5667487"/>
          </a:xfrm>
          <a:prstGeom prst="rect">
            <a:avLst/>
          </a:prstGeom>
        </p:spPr>
      </p:pic>
      <p:sp>
        <p:nvSpPr>
          <p:cNvPr id="54" name="Google Shape;228;p29">
            <a:extLst>
              <a:ext uri="{FF2B5EF4-FFF2-40B4-BE49-F238E27FC236}">
                <a16:creationId xmlns:a16="http://schemas.microsoft.com/office/drawing/2014/main" id="{B10ECDFD-31FC-45EE-9052-4C8DA9DF8D10}"/>
              </a:ext>
            </a:extLst>
          </p:cNvPr>
          <p:cNvSpPr/>
          <p:nvPr/>
        </p:nvSpPr>
        <p:spPr>
          <a:xfrm>
            <a:off x="2830656" y="2060926"/>
            <a:ext cx="1251200" cy="12512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AE" sz="66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ش</a:t>
            </a:r>
            <a:endParaRPr sz="66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5" name="Google Shape;228;p29">
            <a:extLst>
              <a:ext uri="{FF2B5EF4-FFF2-40B4-BE49-F238E27FC236}">
                <a16:creationId xmlns:a16="http://schemas.microsoft.com/office/drawing/2014/main" id="{7F188A20-4DBF-4F4A-915A-17AB257B06E6}"/>
              </a:ext>
            </a:extLst>
          </p:cNvPr>
          <p:cNvSpPr/>
          <p:nvPr/>
        </p:nvSpPr>
        <p:spPr>
          <a:xfrm>
            <a:off x="4248848" y="5305167"/>
            <a:ext cx="1251200" cy="12512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AE" sz="6600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نا</a:t>
            </a:r>
            <a:endParaRPr sz="6600" b="1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6" name="Google Shape;234;p29">
            <a:extLst>
              <a:ext uri="{FF2B5EF4-FFF2-40B4-BE49-F238E27FC236}">
                <a16:creationId xmlns:a16="http://schemas.microsoft.com/office/drawing/2014/main" id="{E64EF337-1905-4513-88F2-C387A7A8F8E2}"/>
              </a:ext>
            </a:extLst>
          </p:cNvPr>
          <p:cNvSpPr/>
          <p:nvPr/>
        </p:nvSpPr>
        <p:spPr>
          <a:xfrm>
            <a:off x="4313871" y="3683046"/>
            <a:ext cx="1251200" cy="1251200"/>
          </a:xfrm>
          <a:prstGeom prst="ellipse">
            <a:avLst/>
          </a:prstGeom>
          <a:solidFill>
            <a:srgbClr val="A1C448">
              <a:alpha val="34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AE" sz="6600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حـ</a:t>
            </a:r>
            <a:endParaRPr sz="6600" b="1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7" name="Google Shape;234;p29">
            <a:extLst>
              <a:ext uri="{FF2B5EF4-FFF2-40B4-BE49-F238E27FC236}">
                <a16:creationId xmlns:a16="http://schemas.microsoft.com/office/drawing/2014/main" id="{DC8A0CC4-F96B-44DF-B0F6-D5CC02623742}"/>
              </a:ext>
            </a:extLst>
          </p:cNvPr>
          <p:cNvSpPr/>
          <p:nvPr/>
        </p:nvSpPr>
        <p:spPr>
          <a:xfrm>
            <a:off x="96508" y="3704143"/>
            <a:ext cx="1251200" cy="1251200"/>
          </a:xfrm>
          <a:prstGeom prst="ellipse">
            <a:avLst/>
          </a:prstGeom>
          <a:solidFill>
            <a:srgbClr val="A1C448">
              <a:alpha val="34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AE" sz="66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ك</a:t>
            </a:r>
            <a:endParaRPr sz="66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9" name="Google Shape;228;p29">
            <a:extLst>
              <a:ext uri="{FF2B5EF4-FFF2-40B4-BE49-F238E27FC236}">
                <a16:creationId xmlns:a16="http://schemas.microsoft.com/office/drawing/2014/main" id="{9E061269-3B3D-463E-8997-4C5EF5B25D9D}"/>
              </a:ext>
            </a:extLst>
          </p:cNvPr>
          <p:cNvSpPr/>
          <p:nvPr/>
        </p:nvSpPr>
        <p:spPr>
          <a:xfrm>
            <a:off x="2800801" y="5305167"/>
            <a:ext cx="1251200" cy="12512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AE" sz="66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ع</a:t>
            </a:r>
            <a:endParaRPr sz="66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0" name="Google Shape;228;p29">
            <a:extLst>
              <a:ext uri="{FF2B5EF4-FFF2-40B4-BE49-F238E27FC236}">
                <a16:creationId xmlns:a16="http://schemas.microsoft.com/office/drawing/2014/main" id="{7428368D-117C-460D-B797-D0731214FBE2}"/>
              </a:ext>
            </a:extLst>
          </p:cNvPr>
          <p:cNvSpPr/>
          <p:nvPr/>
        </p:nvSpPr>
        <p:spPr>
          <a:xfrm>
            <a:off x="116482" y="5347360"/>
            <a:ext cx="1251200" cy="12512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AE" sz="6600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ت</a:t>
            </a:r>
            <a:endParaRPr sz="6600" b="1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C49A2BF-EAB2-410A-A8C1-D298F397FFC0}"/>
              </a:ext>
            </a:extLst>
          </p:cNvPr>
          <p:cNvSpPr/>
          <p:nvPr/>
        </p:nvSpPr>
        <p:spPr>
          <a:xfrm>
            <a:off x="6256409" y="-134375"/>
            <a:ext cx="5076967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الحيوانات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sp>
        <p:nvSpPr>
          <p:cNvPr id="63" name="Google Shape;228;p29">
            <a:extLst>
              <a:ext uri="{FF2B5EF4-FFF2-40B4-BE49-F238E27FC236}">
                <a16:creationId xmlns:a16="http://schemas.microsoft.com/office/drawing/2014/main" id="{BD8550F6-F63B-4DC9-86A9-A5BC84E9378B}"/>
              </a:ext>
            </a:extLst>
          </p:cNvPr>
          <p:cNvSpPr/>
          <p:nvPr/>
        </p:nvSpPr>
        <p:spPr>
          <a:xfrm>
            <a:off x="1412464" y="2060926"/>
            <a:ext cx="1251200" cy="12512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AE" sz="66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م</a:t>
            </a:r>
            <a:endParaRPr sz="66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228;p29">
            <a:extLst>
              <a:ext uri="{FF2B5EF4-FFF2-40B4-BE49-F238E27FC236}">
                <a16:creationId xmlns:a16="http://schemas.microsoft.com/office/drawing/2014/main" id="{77996B39-7A85-4B4E-8DBC-910C8000C84E}"/>
              </a:ext>
            </a:extLst>
          </p:cNvPr>
          <p:cNvSpPr/>
          <p:nvPr/>
        </p:nvSpPr>
        <p:spPr>
          <a:xfrm>
            <a:off x="1445164" y="5279077"/>
            <a:ext cx="1251200" cy="1251200"/>
          </a:xfrm>
          <a:prstGeom prst="ellipse">
            <a:avLst/>
          </a:prstGeom>
          <a:solidFill>
            <a:srgbClr val="EA9999">
              <a:alpha val="2857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AE" sz="6600" b="1" kern="0" dirty="0">
                <a:solidFill>
                  <a:srgbClr val="FF0000"/>
                </a:solidFill>
                <a:latin typeface="Arial"/>
                <a:cs typeface="Arial"/>
                <a:sym typeface="Arial"/>
              </a:rPr>
              <a:t>ص</a:t>
            </a:r>
            <a:endParaRPr sz="6600" b="1" kern="0" dirty="0">
              <a:solidFill>
                <a:srgbClr val="FF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5" name="Google Shape;234;p29">
            <a:extLst>
              <a:ext uri="{FF2B5EF4-FFF2-40B4-BE49-F238E27FC236}">
                <a16:creationId xmlns:a16="http://schemas.microsoft.com/office/drawing/2014/main" id="{99ECEF47-BF01-4823-A650-CEDB3211873C}"/>
              </a:ext>
            </a:extLst>
          </p:cNvPr>
          <p:cNvSpPr/>
          <p:nvPr/>
        </p:nvSpPr>
        <p:spPr>
          <a:xfrm>
            <a:off x="1460448" y="3670001"/>
            <a:ext cx="1251200" cy="1251200"/>
          </a:xfrm>
          <a:prstGeom prst="ellipse">
            <a:avLst/>
          </a:prstGeom>
          <a:solidFill>
            <a:srgbClr val="A1C448">
              <a:alpha val="3438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AE" sz="6600" b="1" kern="0" dirty="0">
                <a:solidFill>
                  <a:srgbClr val="0070C0"/>
                </a:solidFill>
                <a:latin typeface="Arial"/>
                <a:cs typeface="Arial"/>
                <a:sym typeface="Arial"/>
              </a:rPr>
              <a:t>يـ</a:t>
            </a:r>
            <a:endParaRPr sz="6600" b="1" kern="0" dirty="0">
              <a:solidFill>
                <a:srgbClr val="0070C0"/>
              </a:solidFill>
              <a:latin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6" name="Google Shape;206;p27"/>
          <p:cNvCxnSpPr/>
          <p:nvPr/>
        </p:nvCxnSpPr>
        <p:spPr>
          <a:xfrm>
            <a:off x="3556000" y="1323018"/>
            <a:ext cx="8636000" cy="0"/>
          </a:xfrm>
          <a:prstGeom prst="straightConnector1">
            <a:avLst/>
          </a:prstGeom>
          <a:noFill/>
          <a:ln w="76200" cap="flat" cmpd="sng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5" name="Title 1">
            <a:extLst>
              <a:ext uri="{FF2B5EF4-FFF2-40B4-BE49-F238E27FC236}">
                <a16:creationId xmlns:a16="http://schemas.microsoft.com/office/drawing/2014/main" id="{D22A58C5-7C87-481A-8E01-EC00F61DA45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91194" y="2006225"/>
            <a:ext cx="7183314" cy="4121836"/>
          </a:xfrm>
        </p:spPr>
        <p:txBody>
          <a:bodyPr/>
          <a:lstStyle/>
          <a:p>
            <a:pPr algn="ctr"/>
            <a:r>
              <a:rPr lang="ar-AE" sz="12800" b="1" dirty="0">
                <a:solidFill>
                  <a:schemeClr val="accent4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+mn-cs"/>
              </a:rPr>
              <a:t>الثروة الحيوانية</a:t>
            </a:r>
            <a:endParaRPr lang="en-US" sz="12800" b="1" dirty="0">
              <a:solidFill>
                <a:schemeClr val="accent4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+mn-cs"/>
            </a:endParaRP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C49A99E-3893-46CD-8AFD-5462491C1D7A}"/>
              </a:ext>
            </a:extLst>
          </p:cNvPr>
          <p:cNvSpPr/>
          <p:nvPr/>
        </p:nvSpPr>
        <p:spPr>
          <a:xfrm>
            <a:off x="4581693" y="32214"/>
            <a:ext cx="682270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72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عنوان درسنا الجميل :</a:t>
            </a:r>
            <a:endParaRPr lang="en-US" sz="72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  <p:pic>
        <p:nvPicPr>
          <p:cNvPr id="6" name="Picture 5" descr="A toy figurine of a child riding a horse&#10;&#10;Description automatically generated with medium confidence">
            <a:extLst>
              <a:ext uri="{FF2B5EF4-FFF2-40B4-BE49-F238E27FC236}">
                <a16:creationId xmlns:a16="http://schemas.microsoft.com/office/drawing/2014/main" id="{8CE0123C-5B18-4623-8FA3-1DB30F04698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4000" y="1413494"/>
            <a:ext cx="4217727" cy="5061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046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ackground pattern&#10;&#10;Description automatically generated">
            <a:extLst>
              <a:ext uri="{FF2B5EF4-FFF2-40B4-BE49-F238E27FC236}">
                <a16:creationId xmlns:a16="http://schemas.microsoft.com/office/drawing/2014/main" id="{28D3A29E-1665-43A2-B317-D66D7B157B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1" r="1" b="1"/>
          <a:stretch/>
        </p:blipFill>
        <p:spPr>
          <a:xfrm>
            <a:off x="21" y="1282"/>
            <a:ext cx="12191980" cy="6856719"/>
          </a:xfrm>
          <a:prstGeom prst="rect">
            <a:avLst/>
          </a:prstGeom>
        </p:spPr>
      </p:pic>
      <p:grpSp>
        <p:nvGrpSpPr>
          <p:cNvPr id="5" name="Google Shape;1893;p41">
            <a:extLst>
              <a:ext uri="{FF2B5EF4-FFF2-40B4-BE49-F238E27FC236}">
                <a16:creationId xmlns:a16="http://schemas.microsoft.com/office/drawing/2014/main" id="{D62C1243-3EDB-49ED-B6B7-D16B68C1E5B8}"/>
              </a:ext>
            </a:extLst>
          </p:cNvPr>
          <p:cNvGrpSpPr/>
          <p:nvPr/>
        </p:nvGrpSpPr>
        <p:grpSpPr>
          <a:xfrm>
            <a:off x="7113168" y="6"/>
            <a:ext cx="2992651" cy="6857999"/>
            <a:chOff x="5370050" y="3"/>
            <a:chExt cx="2244488" cy="5143499"/>
          </a:xfrm>
        </p:grpSpPr>
        <p:sp>
          <p:nvSpPr>
            <p:cNvPr id="6" name="Google Shape;1894;p41">
              <a:extLst>
                <a:ext uri="{FF2B5EF4-FFF2-40B4-BE49-F238E27FC236}">
                  <a16:creationId xmlns:a16="http://schemas.microsoft.com/office/drawing/2014/main" id="{EC1A6D9D-2F15-4B66-BACC-4B4C47FF1240}"/>
                </a:ext>
              </a:extLst>
            </p:cNvPr>
            <p:cNvSpPr/>
            <p:nvPr/>
          </p:nvSpPr>
          <p:spPr>
            <a:xfrm>
              <a:off x="5370050" y="3"/>
              <a:ext cx="2244488" cy="5143394"/>
            </a:xfrm>
            <a:custGeom>
              <a:avLst/>
              <a:gdLst/>
              <a:ahLst/>
              <a:cxnLst/>
              <a:rect l="l" t="t" r="r" b="b"/>
              <a:pathLst>
                <a:path w="70272" h="161033" extrusionOk="0">
                  <a:moveTo>
                    <a:pt x="28588" y="1"/>
                  </a:moveTo>
                  <a:lnTo>
                    <a:pt x="28588" y="18920"/>
                  </a:lnTo>
                  <a:cubicBezTo>
                    <a:pt x="28588" y="19932"/>
                    <a:pt x="28540" y="20420"/>
                    <a:pt x="28493" y="20646"/>
                  </a:cubicBezTo>
                  <a:cubicBezTo>
                    <a:pt x="28266" y="20694"/>
                    <a:pt x="27778" y="20741"/>
                    <a:pt x="26766" y="20741"/>
                  </a:cubicBezTo>
                  <a:lnTo>
                    <a:pt x="13860" y="20741"/>
                  </a:lnTo>
                  <a:cubicBezTo>
                    <a:pt x="5954" y="20741"/>
                    <a:pt x="1" y="26694"/>
                    <a:pt x="1" y="34612"/>
                  </a:cubicBezTo>
                  <a:cubicBezTo>
                    <a:pt x="1" y="42494"/>
                    <a:pt x="5954" y="48459"/>
                    <a:pt x="13860" y="48459"/>
                  </a:cubicBezTo>
                  <a:lnTo>
                    <a:pt x="32576" y="48459"/>
                  </a:lnTo>
                  <a:cubicBezTo>
                    <a:pt x="33850" y="48459"/>
                    <a:pt x="33898" y="48757"/>
                    <a:pt x="33898" y="49781"/>
                  </a:cubicBezTo>
                  <a:lnTo>
                    <a:pt x="33898" y="66926"/>
                  </a:lnTo>
                  <a:cubicBezTo>
                    <a:pt x="33898" y="67938"/>
                    <a:pt x="33850" y="68247"/>
                    <a:pt x="32576" y="68247"/>
                  </a:cubicBezTo>
                  <a:lnTo>
                    <a:pt x="13860" y="68247"/>
                  </a:lnTo>
                  <a:cubicBezTo>
                    <a:pt x="5954" y="68247"/>
                    <a:pt x="1" y="74200"/>
                    <a:pt x="1" y="82094"/>
                  </a:cubicBezTo>
                  <a:cubicBezTo>
                    <a:pt x="1" y="90000"/>
                    <a:pt x="5954" y="95965"/>
                    <a:pt x="13860" y="95965"/>
                  </a:cubicBezTo>
                  <a:lnTo>
                    <a:pt x="26766" y="95965"/>
                  </a:lnTo>
                  <a:cubicBezTo>
                    <a:pt x="27778" y="95965"/>
                    <a:pt x="28266" y="96013"/>
                    <a:pt x="28493" y="96060"/>
                  </a:cubicBezTo>
                  <a:cubicBezTo>
                    <a:pt x="28540" y="96286"/>
                    <a:pt x="28588" y="96763"/>
                    <a:pt x="28588" y="97775"/>
                  </a:cubicBezTo>
                  <a:lnTo>
                    <a:pt x="28588" y="122992"/>
                  </a:lnTo>
                  <a:cubicBezTo>
                    <a:pt x="28588" y="128457"/>
                    <a:pt x="30279" y="132517"/>
                    <a:pt x="33624" y="135053"/>
                  </a:cubicBezTo>
                  <a:cubicBezTo>
                    <a:pt x="36125" y="136958"/>
                    <a:pt x="39458" y="137922"/>
                    <a:pt x="43506" y="137922"/>
                  </a:cubicBezTo>
                  <a:lnTo>
                    <a:pt x="56413" y="137922"/>
                  </a:lnTo>
                  <a:cubicBezTo>
                    <a:pt x="57020" y="137922"/>
                    <a:pt x="57163" y="137958"/>
                    <a:pt x="57163" y="138684"/>
                  </a:cubicBezTo>
                  <a:cubicBezTo>
                    <a:pt x="57163" y="139423"/>
                    <a:pt x="56818" y="139423"/>
                    <a:pt x="56413" y="139423"/>
                  </a:cubicBezTo>
                  <a:lnTo>
                    <a:pt x="37696" y="139423"/>
                  </a:lnTo>
                  <a:cubicBezTo>
                    <a:pt x="33624" y="139423"/>
                    <a:pt x="29933" y="140875"/>
                    <a:pt x="27326" y="143483"/>
                  </a:cubicBezTo>
                  <a:cubicBezTo>
                    <a:pt x="24706" y="146102"/>
                    <a:pt x="23266" y="149781"/>
                    <a:pt x="23266" y="153853"/>
                  </a:cubicBezTo>
                  <a:lnTo>
                    <a:pt x="23266" y="161032"/>
                  </a:lnTo>
                  <a:lnTo>
                    <a:pt x="36363" y="161032"/>
                  </a:lnTo>
                  <a:lnTo>
                    <a:pt x="36363" y="153853"/>
                  </a:lnTo>
                  <a:cubicBezTo>
                    <a:pt x="36363" y="152841"/>
                    <a:pt x="36422" y="152531"/>
                    <a:pt x="37696" y="152531"/>
                  </a:cubicBezTo>
                  <a:lnTo>
                    <a:pt x="56413" y="152531"/>
                  </a:lnTo>
                  <a:cubicBezTo>
                    <a:pt x="64319" y="152531"/>
                    <a:pt x="70272" y="146566"/>
                    <a:pt x="70272" y="138684"/>
                  </a:cubicBezTo>
                  <a:cubicBezTo>
                    <a:pt x="70272" y="130779"/>
                    <a:pt x="64319" y="124814"/>
                    <a:pt x="56413" y="124814"/>
                  </a:cubicBezTo>
                  <a:lnTo>
                    <a:pt x="43506" y="124814"/>
                  </a:lnTo>
                  <a:cubicBezTo>
                    <a:pt x="42494" y="124814"/>
                    <a:pt x="42018" y="124766"/>
                    <a:pt x="41792" y="124718"/>
                  </a:cubicBezTo>
                  <a:cubicBezTo>
                    <a:pt x="41744" y="124492"/>
                    <a:pt x="41697" y="124016"/>
                    <a:pt x="41697" y="122992"/>
                  </a:cubicBezTo>
                  <a:lnTo>
                    <a:pt x="41697" y="97775"/>
                  </a:lnTo>
                  <a:cubicBezTo>
                    <a:pt x="41697" y="92322"/>
                    <a:pt x="39982" y="88262"/>
                    <a:pt x="36648" y="85714"/>
                  </a:cubicBezTo>
                  <a:cubicBezTo>
                    <a:pt x="34160" y="83821"/>
                    <a:pt x="30826" y="82856"/>
                    <a:pt x="26766" y="82856"/>
                  </a:cubicBezTo>
                  <a:lnTo>
                    <a:pt x="13860" y="82856"/>
                  </a:lnTo>
                  <a:cubicBezTo>
                    <a:pt x="13253" y="82856"/>
                    <a:pt x="13110" y="82820"/>
                    <a:pt x="13110" y="82094"/>
                  </a:cubicBezTo>
                  <a:cubicBezTo>
                    <a:pt x="13110" y="81332"/>
                    <a:pt x="13443" y="81332"/>
                    <a:pt x="13860" y="81332"/>
                  </a:cubicBezTo>
                  <a:lnTo>
                    <a:pt x="32576" y="81332"/>
                  </a:lnTo>
                  <a:cubicBezTo>
                    <a:pt x="36648" y="81332"/>
                    <a:pt x="40339" y="79903"/>
                    <a:pt x="42947" y="77296"/>
                  </a:cubicBezTo>
                  <a:cubicBezTo>
                    <a:pt x="45578" y="74677"/>
                    <a:pt x="47007" y="70986"/>
                    <a:pt x="47007" y="66926"/>
                  </a:cubicBezTo>
                  <a:lnTo>
                    <a:pt x="47007" y="49781"/>
                  </a:lnTo>
                  <a:cubicBezTo>
                    <a:pt x="47007" y="45697"/>
                    <a:pt x="45578" y="42030"/>
                    <a:pt x="42947" y="39410"/>
                  </a:cubicBezTo>
                  <a:cubicBezTo>
                    <a:pt x="40339" y="36791"/>
                    <a:pt x="36648" y="35350"/>
                    <a:pt x="32576" y="35350"/>
                  </a:cubicBezTo>
                  <a:lnTo>
                    <a:pt x="13860" y="35350"/>
                  </a:lnTo>
                  <a:cubicBezTo>
                    <a:pt x="13443" y="35350"/>
                    <a:pt x="13110" y="35350"/>
                    <a:pt x="13110" y="34612"/>
                  </a:cubicBezTo>
                  <a:cubicBezTo>
                    <a:pt x="13110" y="33886"/>
                    <a:pt x="13253" y="33850"/>
                    <a:pt x="13860" y="33850"/>
                  </a:cubicBezTo>
                  <a:lnTo>
                    <a:pt x="26766" y="33850"/>
                  </a:lnTo>
                  <a:cubicBezTo>
                    <a:pt x="30826" y="33850"/>
                    <a:pt x="34160" y="32886"/>
                    <a:pt x="36648" y="30981"/>
                  </a:cubicBezTo>
                  <a:cubicBezTo>
                    <a:pt x="40006" y="28445"/>
                    <a:pt x="41697" y="24385"/>
                    <a:pt x="41697" y="18920"/>
                  </a:cubicBezTo>
                  <a:lnTo>
                    <a:pt x="41697" y="1"/>
                  </a:lnTo>
                  <a:close/>
                </a:path>
              </a:pathLst>
            </a:custGeom>
            <a:solidFill>
              <a:srgbClr val="869FB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7" name="Google Shape;1895;p41">
              <a:extLst>
                <a:ext uri="{FF2B5EF4-FFF2-40B4-BE49-F238E27FC236}">
                  <a16:creationId xmlns:a16="http://schemas.microsoft.com/office/drawing/2014/main" id="{60DB821C-8326-4AE7-AFB4-B01699EAACF8}"/>
                </a:ext>
              </a:extLst>
            </p:cNvPr>
            <p:cNvSpPr/>
            <p:nvPr/>
          </p:nvSpPr>
          <p:spPr>
            <a:xfrm>
              <a:off x="5424445" y="3"/>
              <a:ext cx="1845557" cy="5143394"/>
            </a:xfrm>
            <a:custGeom>
              <a:avLst/>
              <a:gdLst/>
              <a:ahLst/>
              <a:cxnLst/>
              <a:rect l="l" t="t" r="r" b="b"/>
              <a:pathLst>
                <a:path w="57782" h="161033" extrusionOk="0">
                  <a:moveTo>
                    <a:pt x="28587" y="1"/>
                  </a:moveTo>
                  <a:lnTo>
                    <a:pt x="28587" y="18920"/>
                  </a:lnTo>
                  <a:cubicBezTo>
                    <a:pt x="28587" y="22158"/>
                    <a:pt x="28302" y="22444"/>
                    <a:pt x="25063" y="22444"/>
                  </a:cubicBezTo>
                  <a:lnTo>
                    <a:pt x="12157" y="22444"/>
                  </a:lnTo>
                  <a:cubicBezTo>
                    <a:pt x="5239" y="22444"/>
                    <a:pt x="1" y="27683"/>
                    <a:pt x="1" y="34612"/>
                  </a:cubicBezTo>
                  <a:cubicBezTo>
                    <a:pt x="1" y="41530"/>
                    <a:pt x="5239" y="46745"/>
                    <a:pt x="12157" y="46745"/>
                  </a:cubicBezTo>
                  <a:lnTo>
                    <a:pt x="30873" y="46745"/>
                  </a:lnTo>
                  <a:cubicBezTo>
                    <a:pt x="33564" y="46745"/>
                    <a:pt x="33921" y="48376"/>
                    <a:pt x="33921" y="49781"/>
                  </a:cubicBezTo>
                  <a:lnTo>
                    <a:pt x="33921" y="66926"/>
                  </a:lnTo>
                  <a:cubicBezTo>
                    <a:pt x="33921" y="68331"/>
                    <a:pt x="33564" y="69950"/>
                    <a:pt x="30873" y="69950"/>
                  </a:cubicBezTo>
                  <a:lnTo>
                    <a:pt x="12157" y="69950"/>
                  </a:lnTo>
                  <a:cubicBezTo>
                    <a:pt x="5239" y="69950"/>
                    <a:pt x="1" y="75165"/>
                    <a:pt x="1" y="82094"/>
                  </a:cubicBezTo>
                  <a:cubicBezTo>
                    <a:pt x="1" y="89024"/>
                    <a:pt x="5239" y="94250"/>
                    <a:pt x="12157" y="94250"/>
                  </a:cubicBezTo>
                  <a:lnTo>
                    <a:pt x="25063" y="94250"/>
                  </a:lnTo>
                  <a:cubicBezTo>
                    <a:pt x="28302" y="94250"/>
                    <a:pt x="28587" y="94548"/>
                    <a:pt x="28587" y="97775"/>
                  </a:cubicBezTo>
                  <a:lnTo>
                    <a:pt x="28587" y="122992"/>
                  </a:lnTo>
                  <a:cubicBezTo>
                    <a:pt x="28587" y="133910"/>
                    <a:pt x="35767" y="136220"/>
                    <a:pt x="41803" y="136220"/>
                  </a:cubicBezTo>
                  <a:lnTo>
                    <a:pt x="54710" y="136220"/>
                  </a:lnTo>
                  <a:cubicBezTo>
                    <a:pt x="56746" y="136220"/>
                    <a:pt x="57174" y="137553"/>
                    <a:pt x="57174" y="138684"/>
                  </a:cubicBezTo>
                  <a:cubicBezTo>
                    <a:pt x="57174" y="139244"/>
                    <a:pt x="56996" y="141149"/>
                    <a:pt x="54710" y="141149"/>
                  </a:cubicBezTo>
                  <a:lnTo>
                    <a:pt x="35993" y="141149"/>
                  </a:lnTo>
                  <a:cubicBezTo>
                    <a:pt x="28504" y="141149"/>
                    <a:pt x="23277" y="146364"/>
                    <a:pt x="23277" y="153853"/>
                  </a:cubicBezTo>
                  <a:lnTo>
                    <a:pt x="23277" y="161032"/>
                  </a:lnTo>
                  <a:lnTo>
                    <a:pt x="23873" y="161032"/>
                  </a:lnTo>
                  <a:lnTo>
                    <a:pt x="23873" y="153853"/>
                  </a:lnTo>
                  <a:cubicBezTo>
                    <a:pt x="23873" y="146721"/>
                    <a:pt x="28861" y="141744"/>
                    <a:pt x="35993" y="141744"/>
                  </a:cubicBezTo>
                  <a:lnTo>
                    <a:pt x="54710" y="141744"/>
                  </a:lnTo>
                  <a:cubicBezTo>
                    <a:pt x="56972" y="141744"/>
                    <a:pt x="57782" y="140077"/>
                    <a:pt x="57782" y="138684"/>
                  </a:cubicBezTo>
                  <a:cubicBezTo>
                    <a:pt x="57782" y="137744"/>
                    <a:pt x="57472" y="135601"/>
                    <a:pt x="54710" y="135601"/>
                  </a:cubicBezTo>
                  <a:lnTo>
                    <a:pt x="41803" y="135601"/>
                  </a:lnTo>
                  <a:cubicBezTo>
                    <a:pt x="36065" y="135601"/>
                    <a:pt x="29195" y="133410"/>
                    <a:pt x="29195" y="122992"/>
                  </a:cubicBezTo>
                  <a:lnTo>
                    <a:pt x="29195" y="97775"/>
                  </a:lnTo>
                  <a:cubicBezTo>
                    <a:pt x="29195" y="94215"/>
                    <a:pt x="28623" y="93643"/>
                    <a:pt x="25063" y="93643"/>
                  </a:cubicBezTo>
                  <a:lnTo>
                    <a:pt x="12157" y="93643"/>
                  </a:lnTo>
                  <a:cubicBezTo>
                    <a:pt x="5573" y="93643"/>
                    <a:pt x="620" y="88678"/>
                    <a:pt x="620" y="82094"/>
                  </a:cubicBezTo>
                  <a:cubicBezTo>
                    <a:pt x="620" y="75522"/>
                    <a:pt x="5573" y="70545"/>
                    <a:pt x="12157" y="70545"/>
                  </a:cubicBezTo>
                  <a:lnTo>
                    <a:pt x="30873" y="70545"/>
                  </a:lnTo>
                  <a:cubicBezTo>
                    <a:pt x="34517" y="70545"/>
                    <a:pt x="34517" y="67807"/>
                    <a:pt x="34517" y="66926"/>
                  </a:cubicBezTo>
                  <a:lnTo>
                    <a:pt x="34517" y="49781"/>
                  </a:lnTo>
                  <a:cubicBezTo>
                    <a:pt x="34517" y="46137"/>
                    <a:pt x="31778" y="46137"/>
                    <a:pt x="30873" y="46137"/>
                  </a:cubicBezTo>
                  <a:lnTo>
                    <a:pt x="12157" y="46137"/>
                  </a:lnTo>
                  <a:cubicBezTo>
                    <a:pt x="5573" y="46137"/>
                    <a:pt x="620" y="41172"/>
                    <a:pt x="620" y="34612"/>
                  </a:cubicBezTo>
                  <a:cubicBezTo>
                    <a:pt x="620" y="28016"/>
                    <a:pt x="5573" y="23063"/>
                    <a:pt x="12157" y="23063"/>
                  </a:cubicBezTo>
                  <a:lnTo>
                    <a:pt x="25063" y="23063"/>
                  </a:lnTo>
                  <a:cubicBezTo>
                    <a:pt x="28623" y="23063"/>
                    <a:pt x="29195" y="22480"/>
                    <a:pt x="29195" y="18920"/>
                  </a:cubicBezTo>
                  <a:lnTo>
                    <a:pt x="29195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" name="Google Shape;1896;p41">
              <a:extLst>
                <a:ext uri="{FF2B5EF4-FFF2-40B4-BE49-F238E27FC236}">
                  <a16:creationId xmlns:a16="http://schemas.microsoft.com/office/drawing/2014/main" id="{26F2E956-28DD-44AE-8C9D-ED9AF5B49ADF}"/>
                </a:ext>
              </a:extLst>
            </p:cNvPr>
            <p:cNvSpPr/>
            <p:nvPr/>
          </p:nvSpPr>
          <p:spPr>
            <a:xfrm>
              <a:off x="5714626" y="3"/>
              <a:ext cx="1845525" cy="5143394"/>
            </a:xfrm>
            <a:custGeom>
              <a:avLst/>
              <a:gdLst/>
              <a:ahLst/>
              <a:cxnLst/>
              <a:rect l="l" t="t" r="r" b="b"/>
              <a:pathLst>
                <a:path w="57781" h="161033" extrusionOk="0">
                  <a:moveTo>
                    <a:pt x="28587" y="1"/>
                  </a:moveTo>
                  <a:lnTo>
                    <a:pt x="28587" y="18920"/>
                  </a:lnTo>
                  <a:cubicBezTo>
                    <a:pt x="28587" y="29338"/>
                    <a:pt x="21729" y="31528"/>
                    <a:pt x="15978" y="31528"/>
                  </a:cubicBezTo>
                  <a:lnTo>
                    <a:pt x="3072" y="31528"/>
                  </a:lnTo>
                  <a:cubicBezTo>
                    <a:pt x="310" y="31528"/>
                    <a:pt x="0" y="33672"/>
                    <a:pt x="0" y="34612"/>
                  </a:cubicBezTo>
                  <a:cubicBezTo>
                    <a:pt x="0" y="36029"/>
                    <a:pt x="810" y="37660"/>
                    <a:pt x="3072" y="37660"/>
                  </a:cubicBezTo>
                  <a:lnTo>
                    <a:pt x="21788" y="37660"/>
                  </a:lnTo>
                  <a:cubicBezTo>
                    <a:pt x="28920" y="37660"/>
                    <a:pt x="33897" y="42637"/>
                    <a:pt x="33897" y="49781"/>
                  </a:cubicBezTo>
                  <a:lnTo>
                    <a:pt x="33897" y="66926"/>
                  </a:lnTo>
                  <a:cubicBezTo>
                    <a:pt x="33897" y="74046"/>
                    <a:pt x="28920" y="79034"/>
                    <a:pt x="21788" y="79034"/>
                  </a:cubicBezTo>
                  <a:lnTo>
                    <a:pt x="3072" y="79034"/>
                  </a:lnTo>
                  <a:cubicBezTo>
                    <a:pt x="810" y="79034"/>
                    <a:pt x="0" y="80677"/>
                    <a:pt x="0" y="82094"/>
                  </a:cubicBezTo>
                  <a:cubicBezTo>
                    <a:pt x="0" y="83023"/>
                    <a:pt x="310" y="85166"/>
                    <a:pt x="3072" y="85166"/>
                  </a:cubicBezTo>
                  <a:lnTo>
                    <a:pt x="15978" y="85166"/>
                  </a:lnTo>
                  <a:cubicBezTo>
                    <a:pt x="21729" y="85166"/>
                    <a:pt x="28587" y="87357"/>
                    <a:pt x="28587" y="97775"/>
                  </a:cubicBezTo>
                  <a:lnTo>
                    <a:pt x="28587" y="122992"/>
                  </a:lnTo>
                  <a:cubicBezTo>
                    <a:pt x="28587" y="126552"/>
                    <a:pt x="29158" y="127135"/>
                    <a:pt x="32718" y="127135"/>
                  </a:cubicBezTo>
                  <a:lnTo>
                    <a:pt x="45625" y="127135"/>
                  </a:lnTo>
                  <a:cubicBezTo>
                    <a:pt x="52209" y="127135"/>
                    <a:pt x="57162" y="132100"/>
                    <a:pt x="57162" y="138684"/>
                  </a:cubicBezTo>
                  <a:cubicBezTo>
                    <a:pt x="57162" y="145257"/>
                    <a:pt x="52209" y="150210"/>
                    <a:pt x="45625" y="150210"/>
                  </a:cubicBezTo>
                  <a:lnTo>
                    <a:pt x="26908" y="150210"/>
                  </a:lnTo>
                  <a:cubicBezTo>
                    <a:pt x="23265" y="150210"/>
                    <a:pt x="23265" y="152948"/>
                    <a:pt x="23265" y="153853"/>
                  </a:cubicBezTo>
                  <a:lnTo>
                    <a:pt x="23265" y="161032"/>
                  </a:lnTo>
                  <a:lnTo>
                    <a:pt x="23872" y="161032"/>
                  </a:lnTo>
                  <a:lnTo>
                    <a:pt x="23872" y="153853"/>
                  </a:lnTo>
                  <a:cubicBezTo>
                    <a:pt x="23872" y="152448"/>
                    <a:pt x="24217" y="150817"/>
                    <a:pt x="26908" y="150817"/>
                  </a:cubicBezTo>
                  <a:lnTo>
                    <a:pt x="45625" y="150817"/>
                  </a:lnTo>
                  <a:cubicBezTo>
                    <a:pt x="52542" y="150817"/>
                    <a:pt x="57781" y="145602"/>
                    <a:pt x="57781" y="138684"/>
                  </a:cubicBezTo>
                  <a:cubicBezTo>
                    <a:pt x="57781" y="131755"/>
                    <a:pt x="52542" y="126528"/>
                    <a:pt x="45625" y="126528"/>
                  </a:cubicBezTo>
                  <a:lnTo>
                    <a:pt x="32718" y="126528"/>
                  </a:lnTo>
                  <a:cubicBezTo>
                    <a:pt x="29492" y="126528"/>
                    <a:pt x="29194" y="126231"/>
                    <a:pt x="29194" y="122992"/>
                  </a:cubicBezTo>
                  <a:lnTo>
                    <a:pt x="29194" y="97775"/>
                  </a:lnTo>
                  <a:cubicBezTo>
                    <a:pt x="29194" y="86857"/>
                    <a:pt x="22003" y="84559"/>
                    <a:pt x="15978" y="84559"/>
                  </a:cubicBezTo>
                  <a:lnTo>
                    <a:pt x="3072" y="84559"/>
                  </a:lnTo>
                  <a:cubicBezTo>
                    <a:pt x="1036" y="84559"/>
                    <a:pt x="607" y="83225"/>
                    <a:pt x="607" y="82094"/>
                  </a:cubicBezTo>
                  <a:cubicBezTo>
                    <a:pt x="607" y="81511"/>
                    <a:pt x="786" y="79630"/>
                    <a:pt x="3072" y="79630"/>
                  </a:cubicBezTo>
                  <a:lnTo>
                    <a:pt x="21788" y="79630"/>
                  </a:lnTo>
                  <a:cubicBezTo>
                    <a:pt x="29277" y="79630"/>
                    <a:pt x="34516" y="74415"/>
                    <a:pt x="34516" y="66926"/>
                  </a:cubicBezTo>
                  <a:lnTo>
                    <a:pt x="34516" y="49781"/>
                  </a:lnTo>
                  <a:cubicBezTo>
                    <a:pt x="34516" y="42292"/>
                    <a:pt x="29277" y="37065"/>
                    <a:pt x="21788" y="37065"/>
                  </a:cubicBezTo>
                  <a:lnTo>
                    <a:pt x="3072" y="37065"/>
                  </a:lnTo>
                  <a:cubicBezTo>
                    <a:pt x="786" y="37065"/>
                    <a:pt x="607" y="35184"/>
                    <a:pt x="607" y="34612"/>
                  </a:cubicBezTo>
                  <a:cubicBezTo>
                    <a:pt x="607" y="33481"/>
                    <a:pt x="1036" y="32148"/>
                    <a:pt x="3072" y="32148"/>
                  </a:cubicBezTo>
                  <a:lnTo>
                    <a:pt x="15978" y="32148"/>
                  </a:lnTo>
                  <a:cubicBezTo>
                    <a:pt x="22003" y="32148"/>
                    <a:pt x="29194" y="29838"/>
                    <a:pt x="29194" y="18920"/>
                  </a:cubicBezTo>
                  <a:lnTo>
                    <a:pt x="29194" y="1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" name="Google Shape;1897;p41">
              <a:extLst>
                <a:ext uri="{FF2B5EF4-FFF2-40B4-BE49-F238E27FC236}">
                  <a16:creationId xmlns:a16="http://schemas.microsoft.com/office/drawing/2014/main" id="{8DD9FD11-84A3-45F6-861F-DC30F11E0980}"/>
                </a:ext>
              </a:extLst>
            </p:cNvPr>
            <p:cNvSpPr/>
            <p:nvPr/>
          </p:nvSpPr>
          <p:spPr>
            <a:xfrm>
              <a:off x="5434347" y="3"/>
              <a:ext cx="2115929" cy="5143394"/>
            </a:xfrm>
            <a:custGeom>
              <a:avLst/>
              <a:gdLst/>
              <a:ahLst/>
              <a:cxnLst/>
              <a:rect l="l" t="t" r="r" b="b"/>
              <a:pathLst>
                <a:path w="66247" h="161033" extrusionOk="0">
                  <a:moveTo>
                    <a:pt x="28587" y="1"/>
                  </a:moveTo>
                  <a:lnTo>
                    <a:pt x="28587" y="18920"/>
                  </a:lnTo>
                  <a:cubicBezTo>
                    <a:pt x="28587" y="22325"/>
                    <a:pt x="28146" y="22754"/>
                    <a:pt x="24753" y="22754"/>
                  </a:cubicBezTo>
                  <a:lnTo>
                    <a:pt x="11847" y="22754"/>
                  </a:lnTo>
                  <a:cubicBezTo>
                    <a:pt x="5084" y="22754"/>
                    <a:pt x="0" y="27837"/>
                    <a:pt x="0" y="34612"/>
                  </a:cubicBezTo>
                  <a:cubicBezTo>
                    <a:pt x="0" y="41351"/>
                    <a:pt x="5084" y="46447"/>
                    <a:pt x="11847" y="46447"/>
                  </a:cubicBezTo>
                  <a:lnTo>
                    <a:pt x="30563" y="46447"/>
                  </a:lnTo>
                  <a:cubicBezTo>
                    <a:pt x="33564" y="46447"/>
                    <a:pt x="33897" y="48340"/>
                    <a:pt x="33897" y="49781"/>
                  </a:cubicBezTo>
                  <a:lnTo>
                    <a:pt x="33897" y="54924"/>
                  </a:lnTo>
                  <a:lnTo>
                    <a:pt x="33897" y="66926"/>
                  </a:lnTo>
                  <a:cubicBezTo>
                    <a:pt x="33897" y="68342"/>
                    <a:pt x="33564" y="70259"/>
                    <a:pt x="30563" y="70259"/>
                  </a:cubicBezTo>
                  <a:lnTo>
                    <a:pt x="11847" y="70259"/>
                  </a:lnTo>
                  <a:cubicBezTo>
                    <a:pt x="5084" y="70259"/>
                    <a:pt x="0" y="75343"/>
                    <a:pt x="0" y="82094"/>
                  </a:cubicBezTo>
                  <a:cubicBezTo>
                    <a:pt x="0" y="88857"/>
                    <a:pt x="5084" y="93941"/>
                    <a:pt x="11847" y="93941"/>
                  </a:cubicBezTo>
                  <a:lnTo>
                    <a:pt x="24753" y="93941"/>
                  </a:lnTo>
                  <a:cubicBezTo>
                    <a:pt x="28146" y="93941"/>
                    <a:pt x="28587" y="94369"/>
                    <a:pt x="28587" y="97775"/>
                  </a:cubicBezTo>
                  <a:lnTo>
                    <a:pt x="28587" y="116920"/>
                  </a:lnTo>
                  <a:lnTo>
                    <a:pt x="28587" y="122992"/>
                  </a:lnTo>
                  <a:cubicBezTo>
                    <a:pt x="28587" y="133672"/>
                    <a:pt x="35600" y="135910"/>
                    <a:pt x="41493" y="135910"/>
                  </a:cubicBezTo>
                  <a:lnTo>
                    <a:pt x="54400" y="135910"/>
                  </a:lnTo>
                  <a:cubicBezTo>
                    <a:pt x="56817" y="135910"/>
                    <a:pt x="57162" y="137637"/>
                    <a:pt x="57162" y="138684"/>
                  </a:cubicBezTo>
                  <a:cubicBezTo>
                    <a:pt x="57162" y="140018"/>
                    <a:pt x="56436" y="141435"/>
                    <a:pt x="54400" y="141435"/>
                  </a:cubicBezTo>
                  <a:lnTo>
                    <a:pt x="35671" y="141435"/>
                  </a:lnTo>
                  <a:cubicBezTo>
                    <a:pt x="28373" y="141435"/>
                    <a:pt x="23265" y="146543"/>
                    <a:pt x="23265" y="153853"/>
                  </a:cubicBezTo>
                  <a:lnTo>
                    <a:pt x="23265" y="160699"/>
                  </a:lnTo>
                  <a:lnTo>
                    <a:pt x="23265" y="161032"/>
                  </a:lnTo>
                  <a:lnTo>
                    <a:pt x="32337" y="161032"/>
                  </a:lnTo>
                  <a:lnTo>
                    <a:pt x="32337" y="160699"/>
                  </a:lnTo>
                  <a:lnTo>
                    <a:pt x="32337" y="153853"/>
                  </a:lnTo>
                  <a:cubicBezTo>
                    <a:pt x="32337" y="152412"/>
                    <a:pt x="32695" y="150519"/>
                    <a:pt x="35671" y="150519"/>
                  </a:cubicBezTo>
                  <a:lnTo>
                    <a:pt x="54400" y="150519"/>
                  </a:lnTo>
                  <a:cubicBezTo>
                    <a:pt x="61163" y="150519"/>
                    <a:pt x="66246" y="145423"/>
                    <a:pt x="66246" y="138684"/>
                  </a:cubicBezTo>
                  <a:cubicBezTo>
                    <a:pt x="66246" y="131922"/>
                    <a:pt x="61163" y="126826"/>
                    <a:pt x="54400" y="126826"/>
                  </a:cubicBezTo>
                  <a:lnTo>
                    <a:pt x="41493" y="126826"/>
                  </a:lnTo>
                  <a:cubicBezTo>
                    <a:pt x="38088" y="126826"/>
                    <a:pt x="37660" y="126397"/>
                    <a:pt x="37660" y="122992"/>
                  </a:cubicBezTo>
                  <a:lnTo>
                    <a:pt x="37660" y="103847"/>
                  </a:lnTo>
                  <a:lnTo>
                    <a:pt x="37660" y="97775"/>
                  </a:lnTo>
                  <a:cubicBezTo>
                    <a:pt x="37660" y="87107"/>
                    <a:pt x="30647" y="84868"/>
                    <a:pt x="24753" y="84868"/>
                  </a:cubicBezTo>
                  <a:lnTo>
                    <a:pt x="11847" y="84868"/>
                  </a:lnTo>
                  <a:cubicBezTo>
                    <a:pt x="9442" y="84868"/>
                    <a:pt x="9085" y="83130"/>
                    <a:pt x="9085" y="82094"/>
                  </a:cubicBezTo>
                  <a:cubicBezTo>
                    <a:pt x="9085" y="80761"/>
                    <a:pt x="9811" y="79320"/>
                    <a:pt x="11847" y="79320"/>
                  </a:cubicBezTo>
                  <a:lnTo>
                    <a:pt x="30563" y="79320"/>
                  </a:lnTo>
                  <a:cubicBezTo>
                    <a:pt x="37874" y="79320"/>
                    <a:pt x="42982" y="74224"/>
                    <a:pt x="42982" y="66926"/>
                  </a:cubicBezTo>
                  <a:lnTo>
                    <a:pt x="42982" y="54924"/>
                  </a:lnTo>
                  <a:lnTo>
                    <a:pt x="42982" y="49781"/>
                  </a:lnTo>
                  <a:cubicBezTo>
                    <a:pt x="42982" y="42470"/>
                    <a:pt x="37874" y="37362"/>
                    <a:pt x="30563" y="37362"/>
                  </a:cubicBezTo>
                  <a:lnTo>
                    <a:pt x="11847" y="37362"/>
                  </a:lnTo>
                  <a:cubicBezTo>
                    <a:pt x="9811" y="37362"/>
                    <a:pt x="9085" y="35946"/>
                    <a:pt x="9085" y="34612"/>
                  </a:cubicBezTo>
                  <a:cubicBezTo>
                    <a:pt x="9085" y="33564"/>
                    <a:pt x="9442" y="31838"/>
                    <a:pt x="11847" y="31838"/>
                  </a:cubicBezTo>
                  <a:lnTo>
                    <a:pt x="24753" y="31838"/>
                  </a:lnTo>
                  <a:cubicBezTo>
                    <a:pt x="30647" y="31838"/>
                    <a:pt x="37660" y="29600"/>
                    <a:pt x="37660" y="18920"/>
                  </a:cubicBezTo>
                  <a:lnTo>
                    <a:pt x="37660" y="1"/>
                  </a:lnTo>
                  <a:close/>
                </a:path>
              </a:pathLst>
            </a:custGeom>
            <a:solidFill>
              <a:srgbClr val="E6E6E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898;p41">
              <a:extLst>
                <a:ext uri="{FF2B5EF4-FFF2-40B4-BE49-F238E27FC236}">
                  <a16:creationId xmlns:a16="http://schemas.microsoft.com/office/drawing/2014/main" id="{E4053A5E-A346-4E87-AA74-60E11A4046F6}"/>
                </a:ext>
              </a:extLst>
            </p:cNvPr>
            <p:cNvSpPr/>
            <p:nvPr/>
          </p:nvSpPr>
          <p:spPr>
            <a:xfrm>
              <a:off x="5548790" y="3"/>
              <a:ext cx="1875613" cy="5066578"/>
            </a:xfrm>
            <a:custGeom>
              <a:avLst/>
              <a:gdLst/>
              <a:ahLst/>
              <a:cxnLst/>
              <a:rect l="l" t="t" r="r" b="b"/>
              <a:pathLst>
                <a:path w="58723" h="158628" extrusionOk="0">
                  <a:moveTo>
                    <a:pt x="29338" y="1"/>
                  </a:moveTo>
                  <a:lnTo>
                    <a:pt x="29338" y="2406"/>
                  </a:lnTo>
                  <a:lnTo>
                    <a:pt x="29743" y="2406"/>
                  </a:lnTo>
                  <a:lnTo>
                    <a:pt x="29743" y="1"/>
                  </a:lnTo>
                  <a:close/>
                  <a:moveTo>
                    <a:pt x="29338" y="4799"/>
                  </a:moveTo>
                  <a:lnTo>
                    <a:pt x="29338" y="7204"/>
                  </a:lnTo>
                  <a:lnTo>
                    <a:pt x="29743" y="7204"/>
                  </a:lnTo>
                  <a:lnTo>
                    <a:pt x="29743" y="4799"/>
                  </a:lnTo>
                  <a:close/>
                  <a:moveTo>
                    <a:pt x="29338" y="9597"/>
                  </a:moveTo>
                  <a:lnTo>
                    <a:pt x="29338" y="12002"/>
                  </a:lnTo>
                  <a:lnTo>
                    <a:pt x="29743" y="12002"/>
                  </a:lnTo>
                  <a:lnTo>
                    <a:pt x="29743" y="9597"/>
                  </a:lnTo>
                  <a:close/>
                  <a:moveTo>
                    <a:pt x="29338" y="14395"/>
                  </a:moveTo>
                  <a:lnTo>
                    <a:pt x="29338" y="16800"/>
                  </a:lnTo>
                  <a:lnTo>
                    <a:pt x="29743" y="16800"/>
                  </a:lnTo>
                  <a:lnTo>
                    <a:pt x="29743" y="14395"/>
                  </a:lnTo>
                  <a:close/>
                  <a:moveTo>
                    <a:pt x="29338" y="19194"/>
                  </a:moveTo>
                  <a:lnTo>
                    <a:pt x="29338" y="21325"/>
                  </a:lnTo>
                  <a:cubicBezTo>
                    <a:pt x="29338" y="21408"/>
                    <a:pt x="29338" y="21503"/>
                    <a:pt x="29338" y="21587"/>
                  </a:cubicBezTo>
                  <a:lnTo>
                    <a:pt x="29743" y="21599"/>
                  </a:lnTo>
                  <a:cubicBezTo>
                    <a:pt x="29743" y="21503"/>
                    <a:pt x="29743" y="21420"/>
                    <a:pt x="29743" y="21325"/>
                  </a:cubicBezTo>
                  <a:lnTo>
                    <a:pt x="29743" y="19194"/>
                  </a:lnTo>
                  <a:close/>
                  <a:moveTo>
                    <a:pt x="28897" y="23861"/>
                  </a:moveTo>
                  <a:cubicBezTo>
                    <a:pt x="28600" y="24611"/>
                    <a:pt x="28147" y="25230"/>
                    <a:pt x="27576" y="25718"/>
                  </a:cubicBezTo>
                  <a:lnTo>
                    <a:pt x="27838" y="26028"/>
                  </a:lnTo>
                  <a:cubicBezTo>
                    <a:pt x="28457" y="25492"/>
                    <a:pt x="28945" y="24813"/>
                    <a:pt x="29266" y="24016"/>
                  </a:cubicBezTo>
                  <a:lnTo>
                    <a:pt x="28897" y="23861"/>
                  </a:lnTo>
                  <a:close/>
                  <a:moveTo>
                    <a:pt x="8800" y="26945"/>
                  </a:moveTo>
                  <a:lnTo>
                    <a:pt x="8800" y="27349"/>
                  </a:lnTo>
                  <a:lnTo>
                    <a:pt x="11205" y="27349"/>
                  </a:lnTo>
                  <a:lnTo>
                    <a:pt x="11205" y="26945"/>
                  </a:lnTo>
                  <a:close/>
                  <a:moveTo>
                    <a:pt x="13598" y="26945"/>
                  </a:moveTo>
                  <a:lnTo>
                    <a:pt x="13598" y="27349"/>
                  </a:lnTo>
                  <a:lnTo>
                    <a:pt x="16003" y="27349"/>
                  </a:lnTo>
                  <a:lnTo>
                    <a:pt x="16003" y="26945"/>
                  </a:lnTo>
                  <a:close/>
                  <a:moveTo>
                    <a:pt x="18396" y="26945"/>
                  </a:moveTo>
                  <a:lnTo>
                    <a:pt x="18396" y="27349"/>
                  </a:lnTo>
                  <a:lnTo>
                    <a:pt x="20801" y="27349"/>
                  </a:lnTo>
                  <a:lnTo>
                    <a:pt x="20801" y="26945"/>
                  </a:lnTo>
                  <a:close/>
                  <a:moveTo>
                    <a:pt x="25528" y="26742"/>
                  </a:moveTo>
                  <a:cubicBezTo>
                    <a:pt x="24968" y="26873"/>
                    <a:pt x="24361" y="26945"/>
                    <a:pt x="23718" y="26945"/>
                  </a:cubicBezTo>
                  <a:lnTo>
                    <a:pt x="23194" y="26945"/>
                  </a:lnTo>
                  <a:lnTo>
                    <a:pt x="23194" y="27349"/>
                  </a:lnTo>
                  <a:lnTo>
                    <a:pt x="23718" y="27349"/>
                  </a:lnTo>
                  <a:cubicBezTo>
                    <a:pt x="24397" y="27349"/>
                    <a:pt x="25040" y="27278"/>
                    <a:pt x="25623" y="27123"/>
                  </a:cubicBezTo>
                  <a:lnTo>
                    <a:pt x="25528" y="26742"/>
                  </a:lnTo>
                  <a:close/>
                  <a:moveTo>
                    <a:pt x="6371" y="27040"/>
                  </a:moveTo>
                  <a:cubicBezTo>
                    <a:pt x="5549" y="27159"/>
                    <a:pt x="4763" y="27409"/>
                    <a:pt x="4037" y="27754"/>
                  </a:cubicBezTo>
                  <a:lnTo>
                    <a:pt x="4204" y="28123"/>
                  </a:lnTo>
                  <a:cubicBezTo>
                    <a:pt x="4894" y="27790"/>
                    <a:pt x="5644" y="27552"/>
                    <a:pt x="6430" y="27445"/>
                  </a:cubicBezTo>
                  <a:lnTo>
                    <a:pt x="6371" y="27040"/>
                  </a:lnTo>
                  <a:close/>
                  <a:moveTo>
                    <a:pt x="2037" y="29183"/>
                  </a:moveTo>
                  <a:cubicBezTo>
                    <a:pt x="1453" y="29766"/>
                    <a:pt x="989" y="30457"/>
                    <a:pt x="656" y="31219"/>
                  </a:cubicBezTo>
                  <a:lnTo>
                    <a:pt x="1025" y="31386"/>
                  </a:lnTo>
                  <a:cubicBezTo>
                    <a:pt x="1346" y="30659"/>
                    <a:pt x="1775" y="30016"/>
                    <a:pt x="2323" y="29469"/>
                  </a:cubicBezTo>
                  <a:lnTo>
                    <a:pt x="2037" y="29183"/>
                  </a:lnTo>
                  <a:close/>
                  <a:moveTo>
                    <a:pt x="49" y="33588"/>
                  </a:moveTo>
                  <a:cubicBezTo>
                    <a:pt x="13" y="33910"/>
                    <a:pt x="1" y="34243"/>
                    <a:pt x="1" y="34576"/>
                  </a:cubicBezTo>
                  <a:cubicBezTo>
                    <a:pt x="1" y="35076"/>
                    <a:pt x="37" y="35565"/>
                    <a:pt x="96" y="36029"/>
                  </a:cubicBezTo>
                  <a:lnTo>
                    <a:pt x="489" y="35981"/>
                  </a:lnTo>
                  <a:cubicBezTo>
                    <a:pt x="430" y="35529"/>
                    <a:pt x="406" y="35065"/>
                    <a:pt x="406" y="34576"/>
                  </a:cubicBezTo>
                  <a:cubicBezTo>
                    <a:pt x="406" y="34255"/>
                    <a:pt x="418" y="33933"/>
                    <a:pt x="453" y="33636"/>
                  </a:cubicBezTo>
                  <a:lnTo>
                    <a:pt x="49" y="33588"/>
                  </a:lnTo>
                  <a:close/>
                  <a:moveTo>
                    <a:pt x="1108" y="38220"/>
                  </a:moveTo>
                  <a:lnTo>
                    <a:pt x="751" y="38386"/>
                  </a:lnTo>
                  <a:cubicBezTo>
                    <a:pt x="1096" y="39160"/>
                    <a:pt x="1584" y="39839"/>
                    <a:pt x="2180" y="40387"/>
                  </a:cubicBezTo>
                  <a:lnTo>
                    <a:pt x="2454" y="40101"/>
                  </a:lnTo>
                  <a:cubicBezTo>
                    <a:pt x="1894" y="39577"/>
                    <a:pt x="1442" y="38946"/>
                    <a:pt x="1108" y="38220"/>
                  </a:cubicBezTo>
                  <a:close/>
                  <a:moveTo>
                    <a:pt x="4406" y="41315"/>
                  </a:moveTo>
                  <a:lnTo>
                    <a:pt x="4263" y="41696"/>
                  </a:lnTo>
                  <a:cubicBezTo>
                    <a:pt x="4978" y="41982"/>
                    <a:pt x="5787" y="42161"/>
                    <a:pt x="6645" y="42244"/>
                  </a:cubicBezTo>
                  <a:lnTo>
                    <a:pt x="6680" y="41851"/>
                  </a:lnTo>
                  <a:cubicBezTo>
                    <a:pt x="5859" y="41768"/>
                    <a:pt x="5097" y="41589"/>
                    <a:pt x="4406" y="41315"/>
                  </a:cubicBezTo>
                  <a:close/>
                  <a:moveTo>
                    <a:pt x="9062" y="41899"/>
                  </a:moveTo>
                  <a:lnTo>
                    <a:pt x="9062" y="42292"/>
                  </a:lnTo>
                  <a:lnTo>
                    <a:pt x="11467" y="42292"/>
                  </a:lnTo>
                  <a:lnTo>
                    <a:pt x="11467" y="41899"/>
                  </a:lnTo>
                  <a:close/>
                  <a:moveTo>
                    <a:pt x="13860" y="41899"/>
                  </a:moveTo>
                  <a:lnTo>
                    <a:pt x="13860" y="42292"/>
                  </a:lnTo>
                  <a:lnTo>
                    <a:pt x="16265" y="42292"/>
                  </a:lnTo>
                  <a:lnTo>
                    <a:pt x="16265" y="41899"/>
                  </a:lnTo>
                  <a:close/>
                  <a:moveTo>
                    <a:pt x="18658" y="41899"/>
                  </a:moveTo>
                  <a:lnTo>
                    <a:pt x="18658" y="42292"/>
                  </a:lnTo>
                  <a:lnTo>
                    <a:pt x="21063" y="42292"/>
                  </a:lnTo>
                  <a:lnTo>
                    <a:pt x="21063" y="41899"/>
                  </a:lnTo>
                  <a:close/>
                  <a:moveTo>
                    <a:pt x="23456" y="41899"/>
                  </a:moveTo>
                  <a:lnTo>
                    <a:pt x="23456" y="42292"/>
                  </a:lnTo>
                  <a:lnTo>
                    <a:pt x="25861" y="42292"/>
                  </a:lnTo>
                  <a:lnTo>
                    <a:pt x="25861" y="41899"/>
                  </a:lnTo>
                  <a:close/>
                  <a:moveTo>
                    <a:pt x="28278" y="41923"/>
                  </a:moveTo>
                  <a:lnTo>
                    <a:pt x="28231" y="42327"/>
                  </a:lnTo>
                  <a:cubicBezTo>
                    <a:pt x="28945" y="42411"/>
                    <a:pt x="29707" y="42649"/>
                    <a:pt x="30445" y="43018"/>
                  </a:cubicBezTo>
                  <a:lnTo>
                    <a:pt x="30624" y="42661"/>
                  </a:lnTo>
                  <a:cubicBezTo>
                    <a:pt x="29850" y="42268"/>
                    <a:pt x="29040" y="42018"/>
                    <a:pt x="28278" y="41923"/>
                  </a:cubicBezTo>
                  <a:close/>
                  <a:moveTo>
                    <a:pt x="32636" y="44054"/>
                  </a:moveTo>
                  <a:lnTo>
                    <a:pt x="32362" y="44351"/>
                  </a:lnTo>
                  <a:cubicBezTo>
                    <a:pt x="32957" y="44899"/>
                    <a:pt x="33434" y="45506"/>
                    <a:pt x="33803" y="46173"/>
                  </a:cubicBezTo>
                  <a:lnTo>
                    <a:pt x="34160" y="45983"/>
                  </a:lnTo>
                  <a:cubicBezTo>
                    <a:pt x="33767" y="45280"/>
                    <a:pt x="33255" y="44625"/>
                    <a:pt x="32636" y="44054"/>
                  </a:cubicBezTo>
                  <a:close/>
                  <a:moveTo>
                    <a:pt x="34934" y="48304"/>
                  </a:moveTo>
                  <a:lnTo>
                    <a:pt x="34529" y="48364"/>
                  </a:lnTo>
                  <a:cubicBezTo>
                    <a:pt x="34577" y="48638"/>
                    <a:pt x="34589" y="48912"/>
                    <a:pt x="34589" y="49197"/>
                  </a:cubicBezTo>
                  <a:lnTo>
                    <a:pt x="34589" y="50733"/>
                  </a:lnTo>
                  <a:lnTo>
                    <a:pt x="34993" y="50733"/>
                  </a:lnTo>
                  <a:lnTo>
                    <a:pt x="34993" y="49197"/>
                  </a:lnTo>
                  <a:cubicBezTo>
                    <a:pt x="34993" y="48900"/>
                    <a:pt x="34970" y="48602"/>
                    <a:pt x="34934" y="48304"/>
                  </a:cubicBezTo>
                  <a:close/>
                  <a:moveTo>
                    <a:pt x="34589" y="53138"/>
                  </a:moveTo>
                  <a:lnTo>
                    <a:pt x="34589" y="55531"/>
                  </a:lnTo>
                  <a:lnTo>
                    <a:pt x="34993" y="55531"/>
                  </a:lnTo>
                  <a:lnTo>
                    <a:pt x="34993" y="53138"/>
                  </a:lnTo>
                  <a:close/>
                  <a:moveTo>
                    <a:pt x="34589" y="57936"/>
                  </a:moveTo>
                  <a:lnTo>
                    <a:pt x="34589" y="60330"/>
                  </a:lnTo>
                  <a:lnTo>
                    <a:pt x="34993" y="60330"/>
                  </a:lnTo>
                  <a:lnTo>
                    <a:pt x="34993" y="57936"/>
                  </a:lnTo>
                  <a:close/>
                  <a:moveTo>
                    <a:pt x="34589" y="62735"/>
                  </a:moveTo>
                  <a:lnTo>
                    <a:pt x="34589" y="65128"/>
                  </a:lnTo>
                  <a:lnTo>
                    <a:pt x="34993" y="65128"/>
                  </a:lnTo>
                  <a:lnTo>
                    <a:pt x="34993" y="62735"/>
                  </a:lnTo>
                  <a:close/>
                  <a:moveTo>
                    <a:pt x="34589" y="67533"/>
                  </a:moveTo>
                  <a:lnTo>
                    <a:pt x="34589" y="67961"/>
                  </a:lnTo>
                  <a:cubicBezTo>
                    <a:pt x="34589" y="68628"/>
                    <a:pt x="34529" y="69283"/>
                    <a:pt x="34410" y="69878"/>
                  </a:cubicBezTo>
                  <a:lnTo>
                    <a:pt x="34803" y="69950"/>
                  </a:lnTo>
                  <a:cubicBezTo>
                    <a:pt x="34934" y="69331"/>
                    <a:pt x="34993" y="68664"/>
                    <a:pt x="34993" y="67961"/>
                  </a:cubicBezTo>
                  <a:lnTo>
                    <a:pt x="34993" y="67533"/>
                  </a:lnTo>
                  <a:close/>
                  <a:moveTo>
                    <a:pt x="33600" y="72045"/>
                  </a:moveTo>
                  <a:cubicBezTo>
                    <a:pt x="33196" y="72724"/>
                    <a:pt x="32672" y="73295"/>
                    <a:pt x="32041" y="73736"/>
                  </a:cubicBezTo>
                  <a:lnTo>
                    <a:pt x="32279" y="74069"/>
                  </a:lnTo>
                  <a:cubicBezTo>
                    <a:pt x="32945" y="73593"/>
                    <a:pt x="33517" y="72974"/>
                    <a:pt x="33946" y="72260"/>
                  </a:cubicBezTo>
                  <a:lnTo>
                    <a:pt x="33600" y="72045"/>
                  </a:lnTo>
                  <a:close/>
                  <a:moveTo>
                    <a:pt x="8419" y="74974"/>
                  </a:moveTo>
                  <a:lnTo>
                    <a:pt x="8419" y="75367"/>
                  </a:lnTo>
                  <a:lnTo>
                    <a:pt x="10812" y="75367"/>
                  </a:lnTo>
                  <a:lnTo>
                    <a:pt x="10812" y="74974"/>
                  </a:lnTo>
                  <a:close/>
                  <a:moveTo>
                    <a:pt x="13217" y="74974"/>
                  </a:moveTo>
                  <a:lnTo>
                    <a:pt x="13217" y="75367"/>
                  </a:lnTo>
                  <a:lnTo>
                    <a:pt x="15610" y="75367"/>
                  </a:lnTo>
                  <a:lnTo>
                    <a:pt x="15610" y="74974"/>
                  </a:lnTo>
                  <a:close/>
                  <a:moveTo>
                    <a:pt x="18015" y="74974"/>
                  </a:moveTo>
                  <a:lnTo>
                    <a:pt x="18015" y="75367"/>
                  </a:lnTo>
                  <a:lnTo>
                    <a:pt x="20420" y="75367"/>
                  </a:lnTo>
                  <a:lnTo>
                    <a:pt x="20420" y="74974"/>
                  </a:lnTo>
                  <a:close/>
                  <a:moveTo>
                    <a:pt x="22813" y="74974"/>
                  </a:moveTo>
                  <a:lnTo>
                    <a:pt x="22813" y="75367"/>
                  </a:lnTo>
                  <a:lnTo>
                    <a:pt x="25218" y="75367"/>
                  </a:lnTo>
                  <a:lnTo>
                    <a:pt x="25218" y="74974"/>
                  </a:lnTo>
                  <a:close/>
                  <a:moveTo>
                    <a:pt x="29933" y="74688"/>
                  </a:moveTo>
                  <a:cubicBezTo>
                    <a:pt x="29231" y="74879"/>
                    <a:pt x="28457" y="74962"/>
                    <a:pt x="27611" y="74974"/>
                  </a:cubicBezTo>
                  <a:lnTo>
                    <a:pt x="27611" y="75367"/>
                  </a:lnTo>
                  <a:cubicBezTo>
                    <a:pt x="28481" y="75367"/>
                    <a:pt x="29302" y="75272"/>
                    <a:pt x="30040" y="75081"/>
                  </a:cubicBezTo>
                  <a:lnTo>
                    <a:pt x="29933" y="74688"/>
                  </a:lnTo>
                  <a:close/>
                  <a:moveTo>
                    <a:pt x="5990" y="75189"/>
                  </a:moveTo>
                  <a:cubicBezTo>
                    <a:pt x="5180" y="75379"/>
                    <a:pt x="4430" y="75701"/>
                    <a:pt x="3728" y="76141"/>
                  </a:cubicBezTo>
                  <a:lnTo>
                    <a:pt x="3942" y="76486"/>
                  </a:lnTo>
                  <a:cubicBezTo>
                    <a:pt x="4609" y="76070"/>
                    <a:pt x="5323" y="75760"/>
                    <a:pt x="6085" y="75581"/>
                  </a:cubicBezTo>
                  <a:lnTo>
                    <a:pt x="5990" y="75189"/>
                  </a:lnTo>
                  <a:close/>
                  <a:moveTo>
                    <a:pt x="1894" y="77772"/>
                  </a:moveTo>
                  <a:cubicBezTo>
                    <a:pt x="1382" y="78415"/>
                    <a:pt x="977" y="79141"/>
                    <a:pt x="691" y="79915"/>
                  </a:cubicBezTo>
                  <a:lnTo>
                    <a:pt x="1072" y="80058"/>
                  </a:lnTo>
                  <a:cubicBezTo>
                    <a:pt x="1334" y="79320"/>
                    <a:pt x="1715" y="78641"/>
                    <a:pt x="2204" y="78034"/>
                  </a:cubicBezTo>
                  <a:lnTo>
                    <a:pt x="1894" y="77772"/>
                  </a:lnTo>
                  <a:close/>
                  <a:moveTo>
                    <a:pt x="239" y="82332"/>
                  </a:moveTo>
                  <a:cubicBezTo>
                    <a:pt x="239" y="82392"/>
                    <a:pt x="239" y="82463"/>
                    <a:pt x="239" y="82535"/>
                  </a:cubicBezTo>
                  <a:cubicBezTo>
                    <a:pt x="239" y="83320"/>
                    <a:pt x="310" y="84071"/>
                    <a:pt x="465" y="84761"/>
                  </a:cubicBezTo>
                  <a:lnTo>
                    <a:pt x="858" y="84678"/>
                  </a:lnTo>
                  <a:cubicBezTo>
                    <a:pt x="715" y="84011"/>
                    <a:pt x="644" y="83297"/>
                    <a:pt x="644" y="82535"/>
                  </a:cubicBezTo>
                  <a:cubicBezTo>
                    <a:pt x="644" y="82463"/>
                    <a:pt x="644" y="82404"/>
                    <a:pt x="644" y="82332"/>
                  </a:cubicBezTo>
                  <a:close/>
                  <a:moveTo>
                    <a:pt x="1692" y="86833"/>
                  </a:moveTo>
                  <a:lnTo>
                    <a:pt x="1346" y="87047"/>
                  </a:lnTo>
                  <a:cubicBezTo>
                    <a:pt x="1787" y="87762"/>
                    <a:pt x="2358" y="88369"/>
                    <a:pt x="3037" y="88845"/>
                  </a:cubicBezTo>
                  <a:lnTo>
                    <a:pt x="3263" y="88512"/>
                  </a:lnTo>
                  <a:cubicBezTo>
                    <a:pt x="2632" y="88071"/>
                    <a:pt x="2096" y="87511"/>
                    <a:pt x="1692" y="86833"/>
                  </a:cubicBezTo>
                  <a:close/>
                  <a:moveTo>
                    <a:pt x="5383" y="89440"/>
                  </a:moveTo>
                  <a:lnTo>
                    <a:pt x="5287" y="89833"/>
                  </a:lnTo>
                  <a:cubicBezTo>
                    <a:pt x="6014" y="90012"/>
                    <a:pt x="6835" y="90107"/>
                    <a:pt x="7704" y="90119"/>
                  </a:cubicBezTo>
                  <a:lnTo>
                    <a:pt x="7716" y="89714"/>
                  </a:lnTo>
                  <a:cubicBezTo>
                    <a:pt x="6871" y="89714"/>
                    <a:pt x="6085" y="89619"/>
                    <a:pt x="5383" y="89440"/>
                  </a:cubicBezTo>
                  <a:close/>
                  <a:moveTo>
                    <a:pt x="10109" y="89714"/>
                  </a:moveTo>
                  <a:lnTo>
                    <a:pt x="10109" y="90119"/>
                  </a:lnTo>
                  <a:lnTo>
                    <a:pt x="12502" y="90119"/>
                  </a:lnTo>
                  <a:lnTo>
                    <a:pt x="12502" y="89714"/>
                  </a:lnTo>
                  <a:close/>
                  <a:moveTo>
                    <a:pt x="14908" y="89714"/>
                  </a:moveTo>
                  <a:lnTo>
                    <a:pt x="14908" y="90119"/>
                  </a:lnTo>
                  <a:lnTo>
                    <a:pt x="17301" y="90119"/>
                  </a:lnTo>
                  <a:lnTo>
                    <a:pt x="17301" y="89714"/>
                  </a:lnTo>
                  <a:close/>
                  <a:moveTo>
                    <a:pt x="19706" y="89714"/>
                  </a:moveTo>
                  <a:lnTo>
                    <a:pt x="19706" y="90119"/>
                  </a:lnTo>
                  <a:lnTo>
                    <a:pt x="22111" y="90119"/>
                  </a:lnTo>
                  <a:lnTo>
                    <a:pt x="22111" y="89714"/>
                  </a:lnTo>
                  <a:close/>
                  <a:moveTo>
                    <a:pt x="24540" y="89928"/>
                  </a:moveTo>
                  <a:lnTo>
                    <a:pt x="24433" y="90321"/>
                  </a:lnTo>
                  <a:cubicBezTo>
                    <a:pt x="25206" y="90512"/>
                    <a:pt x="25897" y="90845"/>
                    <a:pt x="26516" y="91310"/>
                  </a:cubicBezTo>
                  <a:lnTo>
                    <a:pt x="26754" y="90988"/>
                  </a:lnTo>
                  <a:cubicBezTo>
                    <a:pt x="26099" y="90500"/>
                    <a:pt x="25349" y="90131"/>
                    <a:pt x="24540" y="89928"/>
                  </a:cubicBezTo>
                  <a:close/>
                  <a:moveTo>
                    <a:pt x="28373" y="92857"/>
                  </a:moveTo>
                  <a:lnTo>
                    <a:pt x="28028" y="93048"/>
                  </a:lnTo>
                  <a:cubicBezTo>
                    <a:pt x="28397" y="93715"/>
                    <a:pt x="28635" y="94453"/>
                    <a:pt x="28743" y="95239"/>
                  </a:cubicBezTo>
                  <a:lnTo>
                    <a:pt x="29135" y="95191"/>
                  </a:lnTo>
                  <a:cubicBezTo>
                    <a:pt x="29028" y="94358"/>
                    <a:pt x="28778" y="93572"/>
                    <a:pt x="28373" y="92857"/>
                  </a:cubicBezTo>
                  <a:close/>
                  <a:moveTo>
                    <a:pt x="28790" y="97608"/>
                  </a:moveTo>
                  <a:lnTo>
                    <a:pt x="28790" y="100013"/>
                  </a:lnTo>
                  <a:lnTo>
                    <a:pt x="29195" y="100013"/>
                  </a:lnTo>
                  <a:lnTo>
                    <a:pt x="29195" y="97608"/>
                  </a:lnTo>
                  <a:close/>
                  <a:moveTo>
                    <a:pt x="28790" y="102406"/>
                  </a:moveTo>
                  <a:lnTo>
                    <a:pt x="28790" y="104811"/>
                  </a:lnTo>
                  <a:lnTo>
                    <a:pt x="29195" y="104811"/>
                  </a:lnTo>
                  <a:lnTo>
                    <a:pt x="29195" y="102406"/>
                  </a:lnTo>
                  <a:close/>
                  <a:moveTo>
                    <a:pt x="28790" y="107216"/>
                  </a:moveTo>
                  <a:lnTo>
                    <a:pt x="28790" y="109609"/>
                  </a:lnTo>
                  <a:lnTo>
                    <a:pt x="29195" y="109609"/>
                  </a:lnTo>
                  <a:lnTo>
                    <a:pt x="29195" y="107216"/>
                  </a:lnTo>
                  <a:close/>
                  <a:moveTo>
                    <a:pt x="28790" y="112014"/>
                  </a:moveTo>
                  <a:lnTo>
                    <a:pt x="28790" y="114408"/>
                  </a:lnTo>
                  <a:lnTo>
                    <a:pt x="29195" y="114408"/>
                  </a:lnTo>
                  <a:lnTo>
                    <a:pt x="29195" y="112014"/>
                  </a:lnTo>
                  <a:close/>
                  <a:moveTo>
                    <a:pt x="28790" y="116813"/>
                  </a:moveTo>
                  <a:lnTo>
                    <a:pt x="28790" y="119206"/>
                  </a:lnTo>
                  <a:lnTo>
                    <a:pt x="29195" y="119206"/>
                  </a:lnTo>
                  <a:lnTo>
                    <a:pt x="29195" y="116813"/>
                  </a:lnTo>
                  <a:close/>
                  <a:moveTo>
                    <a:pt x="28790" y="121611"/>
                  </a:moveTo>
                  <a:lnTo>
                    <a:pt x="28790" y="124004"/>
                  </a:lnTo>
                  <a:lnTo>
                    <a:pt x="29195" y="124004"/>
                  </a:lnTo>
                  <a:lnTo>
                    <a:pt x="29195" y="121611"/>
                  </a:lnTo>
                  <a:close/>
                  <a:moveTo>
                    <a:pt x="29505" y="126314"/>
                  </a:moveTo>
                  <a:lnTo>
                    <a:pt x="29124" y="126433"/>
                  </a:lnTo>
                  <a:cubicBezTo>
                    <a:pt x="29374" y="127195"/>
                    <a:pt x="29743" y="127921"/>
                    <a:pt x="30243" y="128612"/>
                  </a:cubicBezTo>
                  <a:lnTo>
                    <a:pt x="30564" y="128374"/>
                  </a:lnTo>
                  <a:cubicBezTo>
                    <a:pt x="30100" y="127719"/>
                    <a:pt x="29743" y="127028"/>
                    <a:pt x="29505" y="126314"/>
                  </a:cubicBezTo>
                  <a:close/>
                  <a:moveTo>
                    <a:pt x="32183" y="130076"/>
                  </a:moveTo>
                  <a:lnTo>
                    <a:pt x="31933" y="130386"/>
                  </a:lnTo>
                  <a:cubicBezTo>
                    <a:pt x="32588" y="130910"/>
                    <a:pt x="33303" y="131326"/>
                    <a:pt x="34053" y="131612"/>
                  </a:cubicBezTo>
                  <a:lnTo>
                    <a:pt x="34196" y="131243"/>
                  </a:lnTo>
                  <a:cubicBezTo>
                    <a:pt x="33481" y="130969"/>
                    <a:pt x="32815" y="130576"/>
                    <a:pt x="32183" y="130076"/>
                  </a:cubicBezTo>
                  <a:close/>
                  <a:moveTo>
                    <a:pt x="36470" y="131695"/>
                  </a:moveTo>
                  <a:lnTo>
                    <a:pt x="36458" y="132100"/>
                  </a:lnTo>
                  <a:lnTo>
                    <a:pt x="38863" y="132100"/>
                  </a:lnTo>
                  <a:lnTo>
                    <a:pt x="38863" y="131695"/>
                  </a:lnTo>
                  <a:close/>
                  <a:moveTo>
                    <a:pt x="41256" y="131695"/>
                  </a:moveTo>
                  <a:lnTo>
                    <a:pt x="41256" y="132100"/>
                  </a:lnTo>
                  <a:lnTo>
                    <a:pt x="43661" y="132100"/>
                  </a:lnTo>
                  <a:lnTo>
                    <a:pt x="43661" y="131695"/>
                  </a:lnTo>
                  <a:close/>
                  <a:moveTo>
                    <a:pt x="46054" y="131695"/>
                  </a:moveTo>
                  <a:lnTo>
                    <a:pt x="46054" y="132100"/>
                  </a:lnTo>
                  <a:lnTo>
                    <a:pt x="48459" y="132100"/>
                  </a:lnTo>
                  <a:lnTo>
                    <a:pt x="48459" y="131695"/>
                  </a:lnTo>
                  <a:close/>
                  <a:moveTo>
                    <a:pt x="50852" y="131695"/>
                  </a:moveTo>
                  <a:lnTo>
                    <a:pt x="50852" y="132100"/>
                  </a:lnTo>
                  <a:lnTo>
                    <a:pt x="52246" y="132100"/>
                  </a:lnTo>
                  <a:cubicBezTo>
                    <a:pt x="52567" y="132100"/>
                    <a:pt x="52900" y="132136"/>
                    <a:pt x="53222" y="132184"/>
                  </a:cubicBezTo>
                  <a:lnTo>
                    <a:pt x="53281" y="131791"/>
                  </a:lnTo>
                  <a:cubicBezTo>
                    <a:pt x="52936" y="131731"/>
                    <a:pt x="52591" y="131695"/>
                    <a:pt x="52246" y="131695"/>
                  </a:cubicBezTo>
                  <a:close/>
                  <a:moveTo>
                    <a:pt x="55603" y="132624"/>
                  </a:moveTo>
                  <a:lnTo>
                    <a:pt x="55389" y="132969"/>
                  </a:lnTo>
                  <a:cubicBezTo>
                    <a:pt x="56079" y="133374"/>
                    <a:pt x="56663" y="133886"/>
                    <a:pt x="57127" y="134493"/>
                  </a:cubicBezTo>
                  <a:lnTo>
                    <a:pt x="57449" y="134255"/>
                  </a:lnTo>
                  <a:cubicBezTo>
                    <a:pt x="56948" y="133600"/>
                    <a:pt x="56329" y="133053"/>
                    <a:pt x="55603" y="132624"/>
                  </a:cubicBezTo>
                  <a:close/>
                  <a:moveTo>
                    <a:pt x="58520" y="136470"/>
                  </a:moveTo>
                  <a:lnTo>
                    <a:pt x="58127" y="136565"/>
                  </a:lnTo>
                  <a:cubicBezTo>
                    <a:pt x="58258" y="137077"/>
                    <a:pt x="58330" y="137613"/>
                    <a:pt x="58330" y="138161"/>
                  </a:cubicBezTo>
                  <a:cubicBezTo>
                    <a:pt x="58330" y="138411"/>
                    <a:pt x="58318" y="138649"/>
                    <a:pt x="58306" y="138887"/>
                  </a:cubicBezTo>
                  <a:lnTo>
                    <a:pt x="58711" y="138911"/>
                  </a:lnTo>
                  <a:cubicBezTo>
                    <a:pt x="58723" y="138661"/>
                    <a:pt x="58723" y="138411"/>
                    <a:pt x="58723" y="138161"/>
                  </a:cubicBezTo>
                  <a:cubicBezTo>
                    <a:pt x="58723" y="137577"/>
                    <a:pt x="58663" y="137006"/>
                    <a:pt x="58520" y="136470"/>
                  </a:cubicBezTo>
                  <a:close/>
                  <a:moveTo>
                    <a:pt x="57913" y="141197"/>
                  </a:moveTo>
                  <a:cubicBezTo>
                    <a:pt x="57675" y="141982"/>
                    <a:pt x="57365" y="142709"/>
                    <a:pt x="56960" y="143340"/>
                  </a:cubicBezTo>
                  <a:lnTo>
                    <a:pt x="57306" y="143554"/>
                  </a:lnTo>
                  <a:cubicBezTo>
                    <a:pt x="57722" y="142887"/>
                    <a:pt x="58056" y="142137"/>
                    <a:pt x="58294" y="141316"/>
                  </a:cubicBezTo>
                  <a:lnTo>
                    <a:pt x="57913" y="141197"/>
                  </a:lnTo>
                  <a:close/>
                  <a:moveTo>
                    <a:pt x="55424" y="145066"/>
                  </a:moveTo>
                  <a:cubicBezTo>
                    <a:pt x="54793" y="145542"/>
                    <a:pt x="54091" y="145876"/>
                    <a:pt x="53353" y="146031"/>
                  </a:cubicBezTo>
                  <a:lnTo>
                    <a:pt x="53436" y="146423"/>
                  </a:lnTo>
                  <a:cubicBezTo>
                    <a:pt x="54234" y="146257"/>
                    <a:pt x="54996" y="145900"/>
                    <a:pt x="55675" y="145388"/>
                  </a:cubicBezTo>
                  <a:lnTo>
                    <a:pt x="55424" y="145066"/>
                  </a:lnTo>
                  <a:close/>
                  <a:moveTo>
                    <a:pt x="34208" y="146150"/>
                  </a:moveTo>
                  <a:lnTo>
                    <a:pt x="34208" y="146543"/>
                  </a:lnTo>
                  <a:lnTo>
                    <a:pt x="36601" y="146543"/>
                  </a:lnTo>
                  <a:lnTo>
                    <a:pt x="36601" y="146150"/>
                  </a:lnTo>
                  <a:close/>
                  <a:moveTo>
                    <a:pt x="39006" y="146150"/>
                  </a:moveTo>
                  <a:lnTo>
                    <a:pt x="39006" y="146543"/>
                  </a:lnTo>
                  <a:lnTo>
                    <a:pt x="41399" y="146543"/>
                  </a:lnTo>
                  <a:lnTo>
                    <a:pt x="41399" y="146150"/>
                  </a:lnTo>
                  <a:close/>
                  <a:moveTo>
                    <a:pt x="43804" y="146150"/>
                  </a:moveTo>
                  <a:lnTo>
                    <a:pt x="43804" y="146543"/>
                  </a:lnTo>
                  <a:lnTo>
                    <a:pt x="46197" y="146543"/>
                  </a:lnTo>
                  <a:lnTo>
                    <a:pt x="46197" y="146150"/>
                  </a:lnTo>
                  <a:close/>
                  <a:moveTo>
                    <a:pt x="48602" y="146150"/>
                  </a:moveTo>
                  <a:lnTo>
                    <a:pt x="48602" y="146543"/>
                  </a:lnTo>
                  <a:lnTo>
                    <a:pt x="50995" y="146543"/>
                  </a:lnTo>
                  <a:lnTo>
                    <a:pt x="50995" y="146150"/>
                  </a:lnTo>
                  <a:close/>
                  <a:moveTo>
                    <a:pt x="30910" y="146150"/>
                  </a:moveTo>
                  <a:cubicBezTo>
                    <a:pt x="30386" y="146150"/>
                    <a:pt x="29874" y="146209"/>
                    <a:pt x="29374" y="146340"/>
                  </a:cubicBezTo>
                  <a:lnTo>
                    <a:pt x="29469" y="146721"/>
                  </a:lnTo>
                  <a:cubicBezTo>
                    <a:pt x="29933" y="146602"/>
                    <a:pt x="30421" y="146543"/>
                    <a:pt x="30910" y="146543"/>
                  </a:cubicBezTo>
                  <a:lnTo>
                    <a:pt x="31802" y="146543"/>
                  </a:lnTo>
                  <a:lnTo>
                    <a:pt x="31802" y="146150"/>
                  </a:lnTo>
                  <a:close/>
                  <a:moveTo>
                    <a:pt x="27159" y="147412"/>
                  </a:moveTo>
                  <a:cubicBezTo>
                    <a:pt x="26516" y="147900"/>
                    <a:pt x="25957" y="148507"/>
                    <a:pt x="25504" y="149221"/>
                  </a:cubicBezTo>
                  <a:lnTo>
                    <a:pt x="25837" y="149436"/>
                  </a:lnTo>
                  <a:cubicBezTo>
                    <a:pt x="26266" y="148769"/>
                    <a:pt x="26802" y="148186"/>
                    <a:pt x="27397" y="147733"/>
                  </a:cubicBezTo>
                  <a:lnTo>
                    <a:pt x="27159" y="147412"/>
                  </a:lnTo>
                  <a:close/>
                  <a:moveTo>
                    <a:pt x="24504" y="151460"/>
                  </a:moveTo>
                  <a:cubicBezTo>
                    <a:pt x="24290" y="152234"/>
                    <a:pt x="24171" y="153055"/>
                    <a:pt x="24171" y="153889"/>
                  </a:cubicBezTo>
                  <a:lnTo>
                    <a:pt x="24575" y="153889"/>
                  </a:lnTo>
                  <a:cubicBezTo>
                    <a:pt x="24575" y="153091"/>
                    <a:pt x="24683" y="152317"/>
                    <a:pt x="24897" y="151567"/>
                  </a:cubicBezTo>
                  <a:lnTo>
                    <a:pt x="24504" y="151460"/>
                  </a:lnTo>
                  <a:close/>
                  <a:moveTo>
                    <a:pt x="24171" y="156282"/>
                  </a:moveTo>
                  <a:lnTo>
                    <a:pt x="24171" y="158627"/>
                  </a:lnTo>
                  <a:lnTo>
                    <a:pt x="24575" y="158627"/>
                  </a:lnTo>
                  <a:lnTo>
                    <a:pt x="24575" y="156282"/>
                  </a:lnTo>
                  <a:close/>
                </a:path>
              </a:pathLst>
            </a:custGeom>
            <a:solidFill>
              <a:srgbClr val="59595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899;p41">
              <a:extLst>
                <a:ext uri="{FF2B5EF4-FFF2-40B4-BE49-F238E27FC236}">
                  <a16:creationId xmlns:a16="http://schemas.microsoft.com/office/drawing/2014/main" id="{483CBF7C-4812-4392-9AD6-B1A993924186}"/>
                </a:ext>
              </a:extLst>
            </p:cNvPr>
            <p:cNvSpPr/>
            <p:nvPr/>
          </p:nvSpPr>
          <p:spPr>
            <a:xfrm>
              <a:off x="6327248" y="5105047"/>
              <a:ext cx="32" cy="38456"/>
            </a:xfrm>
            <a:custGeom>
              <a:avLst/>
              <a:gdLst/>
              <a:ahLst/>
              <a:cxnLst/>
              <a:rect l="l" t="t" r="r" b="b"/>
              <a:pathLst>
                <a:path w="1" h="1204" fill="none" extrusionOk="0">
                  <a:moveTo>
                    <a:pt x="1" y="1"/>
                  </a:moveTo>
                  <a:lnTo>
                    <a:pt x="1" y="1203"/>
                  </a:lnTo>
                </a:path>
              </a:pathLst>
            </a:custGeom>
            <a:noFill/>
            <a:ln w="10125" cap="flat" cmpd="sng">
              <a:solidFill>
                <a:srgbClr val="666258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3" name="Google Shape;1900;p41">
            <a:extLst>
              <a:ext uri="{FF2B5EF4-FFF2-40B4-BE49-F238E27FC236}">
                <a16:creationId xmlns:a16="http://schemas.microsoft.com/office/drawing/2014/main" id="{A04AA49B-D1A8-4EBF-9A63-90E829535D55}"/>
              </a:ext>
            </a:extLst>
          </p:cNvPr>
          <p:cNvGrpSpPr/>
          <p:nvPr/>
        </p:nvGrpSpPr>
        <p:grpSpPr>
          <a:xfrm>
            <a:off x="1446361" y="179518"/>
            <a:ext cx="5891961" cy="2115103"/>
            <a:chOff x="1136380" y="129530"/>
            <a:chExt cx="4418970" cy="1586327"/>
          </a:xfrm>
        </p:grpSpPr>
        <p:cxnSp>
          <p:nvCxnSpPr>
            <p:cNvPr id="14" name="Google Shape;1906;p41">
              <a:extLst>
                <a:ext uri="{FF2B5EF4-FFF2-40B4-BE49-F238E27FC236}">
                  <a16:creationId xmlns:a16="http://schemas.microsoft.com/office/drawing/2014/main" id="{4B78A5DA-31A6-4D6E-A931-52AE90E13F4C}"/>
                </a:ext>
              </a:extLst>
            </p:cNvPr>
            <p:cNvCxnSpPr/>
            <p:nvPr/>
          </p:nvCxnSpPr>
          <p:spPr>
            <a:xfrm>
              <a:off x="3795250" y="777175"/>
              <a:ext cx="1488900" cy="0"/>
            </a:xfrm>
            <a:prstGeom prst="straightConnector1">
              <a:avLst/>
            </a:prstGeom>
            <a:ln>
              <a:headEnd type="none" w="med" len="med"/>
              <a:tailEnd type="none" w="med" len="med"/>
            </a:ln>
          </p:spPr>
          <p:style>
            <a:lnRef idx="3">
              <a:schemeClr val="accent5"/>
            </a:lnRef>
            <a:fillRef idx="0">
              <a:schemeClr val="accent5"/>
            </a:fillRef>
            <a:effectRef idx="2">
              <a:schemeClr val="accent5"/>
            </a:effectRef>
            <a:fontRef idx="minor">
              <a:schemeClr val="tx1"/>
            </a:fontRef>
          </p:style>
        </p:cxnSp>
        <p:grpSp>
          <p:nvGrpSpPr>
            <p:cNvPr id="15" name="Google Shape;1901;p41">
              <a:extLst>
                <a:ext uri="{FF2B5EF4-FFF2-40B4-BE49-F238E27FC236}">
                  <a16:creationId xmlns:a16="http://schemas.microsoft.com/office/drawing/2014/main" id="{10DD52E0-0545-41B4-92F8-59211CA1BE1C}"/>
                </a:ext>
              </a:extLst>
            </p:cNvPr>
            <p:cNvGrpSpPr/>
            <p:nvPr/>
          </p:nvGrpSpPr>
          <p:grpSpPr>
            <a:xfrm rot="5400000">
              <a:off x="5253213" y="589625"/>
              <a:ext cx="229200" cy="375075"/>
              <a:chOff x="2560463" y="4217700"/>
              <a:chExt cx="229200" cy="375075"/>
            </a:xfrm>
          </p:grpSpPr>
          <p:sp>
            <p:nvSpPr>
              <p:cNvPr id="17" name="Google Shape;1902;p41">
                <a:extLst>
                  <a:ext uri="{FF2B5EF4-FFF2-40B4-BE49-F238E27FC236}">
                    <a16:creationId xmlns:a16="http://schemas.microsoft.com/office/drawing/2014/main" id="{F40716C4-6D6B-441A-8379-D47668EA9E1A}"/>
                  </a:ext>
                </a:extLst>
              </p:cNvPr>
              <p:cNvSpPr/>
              <p:nvPr/>
            </p:nvSpPr>
            <p:spPr>
              <a:xfrm>
                <a:off x="2560463" y="4217700"/>
                <a:ext cx="229200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9168" h="15003" extrusionOk="0">
                    <a:moveTo>
                      <a:pt x="4584" y="1"/>
                    </a:moveTo>
                    <a:cubicBezTo>
                      <a:pt x="2048" y="1"/>
                      <a:pt x="0" y="2048"/>
                      <a:pt x="0" y="4584"/>
                    </a:cubicBezTo>
                    <a:cubicBezTo>
                      <a:pt x="0" y="7109"/>
                      <a:pt x="4584" y="15002"/>
                      <a:pt x="4584" y="15002"/>
                    </a:cubicBezTo>
                    <a:cubicBezTo>
                      <a:pt x="4584" y="15002"/>
                      <a:pt x="9168" y="7109"/>
                      <a:pt x="9168" y="4584"/>
                    </a:cubicBezTo>
                    <a:cubicBezTo>
                      <a:pt x="9168" y="2048"/>
                      <a:pt x="7108" y="1"/>
                      <a:pt x="4584" y="1"/>
                    </a:cubicBezTo>
                    <a:close/>
                  </a:path>
                </a:pathLst>
              </a:custGeom>
              <a:solidFill>
                <a:srgbClr val="00B0F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18" name="Google Shape;1903;p41">
                <a:extLst>
                  <a:ext uri="{FF2B5EF4-FFF2-40B4-BE49-F238E27FC236}">
                    <a16:creationId xmlns:a16="http://schemas.microsoft.com/office/drawing/2014/main" id="{430E1374-1F5F-43B3-B5C2-C284E522DFB4}"/>
                  </a:ext>
                </a:extLst>
              </p:cNvPr>
              <p:cNvSpPr/>
              <p:nvPr/>
            </p:nvSpPr>
            <p:spPr>
              <a:xfrm>
                <a:off x="2625338" y="4284100"/>
                <a:ext cx="9945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3977" extrusionOk="0">
                    <a:moveTo>
                      <a:pt x="1989" y="0"/>
                    </a:moveTo>
                    <a:cubicBezTo>
                      <a:pt x="894" y="0"/>
                      <a:pt x="1" y="893"/>
                      <a:pt x="1" y="1988"/>
                    </a:cubicBezTo>
                    <a:cubicBezTo>
                      <a:pt x="1" y="3084"/>
                      <a:pt x="894" y="3977"/>
                      <a:pt x="1989" y="3977"/>
                    </a:cubicBezTo>
                    <a:cubicBezTo>
                      <a:pt x="3084" y="3977"/>
                      <a:pt x="3977" y="3084"/>
                      <a:pt x="3977" y="1988"/>
                    </a:cubicBezTo>
                    <a:cubicBezTo>
                      <a:pt x="3977" y="893"/>
                      <a:pt x="3084" y="0"/>
                      <a:pt x="19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sp>
          <p:nvSpPr>
            <p:cNvPr id="16" name="Google Shape;1905;p41">
              <a:extLst>
                <a:ext uri="{FF2B5EF4-FFF2-40B4-BE49-F238E27FC236}">
                  <a16:creationId xmlns:a16="http://schemas.microsoft.com/office/drawing/2014/main" id="{21D6A7D6-5FEF-47EE-9940-5C660FD11D0C}"/>
                </a:ext>
              </a:extLst>
            </p:cNvPr>
            <p:cNvSpPr/>
            <p:nvPr/>
          </p:nvSpPr>
          <p:spPr>
            <a:xfrm>
              <a:off x="1136380" y="129530"/>
              <a:ext cx="3543231" cy="1586327"/>
            </a:xfrm>
            <a:prstGeom prst="roundRect">
              <a:avLst>
                <a:gd name="adj" fmla="val 50000"/>
              </a:avLst>
            </a:prstGeom>
            <a:solidFill>
              <a:srgbClr val="5EB2F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100"/>
                <a:buFont typeface="Arial"/>
                <a:buNone/>
                <a:tabLst/>
                <a:defRPr/>
              </a:pPr>
              <a:r>
                <a:rPr kumimoji="0" lang="ar-SA" sz="7200" b="1" i="0" u="none" strike="noStrike" kern="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Fira Sans Extra Condensed Medium"/>
                  <a:ea typeface="+mn-ea"/>
                  <a:cs typeface="Arial" panose="020B0604020202020204" pitchFamily="34" charset="0"/>
                  <a:sym typeface="Fira Sans Extra Condensed Medium"/>
                </a:rPr>
                <a:t>نواتج التعلم </a:t>
              </a:r>
              <a:endParaRPr kumimoji="0" sz="72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9" name="Google Shape;1907;p41">
            <a:extLst>
              <a:ext uri="{FF2B5EF4-FFF2-40B4-BE49-F238E27FC236}">
                <a16:creationId xmlns:a16="http://schemas.microsoft.com/office/drawing/2014/main" id="{0EC22054-D658-416F-8D91-390C4C272086}"/>
              </a:ext>
            </a:extLst>
          </p:cNvPr>
          <p:cNvGrpSpPr/>
          <p:nvPr/>
        </p:nvGrpSpPr>
        <p:grpSpPr>
          <a:xfrm>
            <a:off x="491758" y="2291331"/>
            <a:ext cx="6856709" cy="1338523"/>
            <a:chOff x="1351528" y="1004616"/>
            <a:chExt cx="4481972" cy="1003892"/>
          </a:xfrm>
          <a:solidFill>
            <a:srgbClr val="92D050"/>
          </a:solidFill>
        </p:grpSpPr>
        <p:sp>
          <p:nvSpPr>
            <p:cNvPr id="20" name="Google Shape;1909;p41">
              <a:extLst>
                <a:ext uri="{FF2B5EF4-FFF2-40B4-BE49-F238E27FC236}">
                  <a16:creationId xmlns:a16="http://schemas.microsoft.com/office/drawing/2014/main" id="{BCD5B6BE-01CF-4389-9A5D-695CF71709F2}"/>
                </a:ext>
              </a:extLst>
            </p:cNvPr>
            <p:cNvSpPr/>
            <p:nvPr/>
          </p:nvSpPr>
          <p:spPr>
            <a:xfrm>
              <a:off x="1351528" y="1004616"/>
              <a:ext cx="4095715" cy="1003892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914377" marR="0" lvl="0" indent="0" algn="r" defTabSz="914400" rtl="0" eaLnBrk="1" fontAlgn="auto" latinLnBrk="0" hangingPunct="1">
                <a:lnSpc>
                  <a:spcPct val="115000"/>
                </a:lnSpc>
                <a:spcBef>
                  <a:spcPts val="0"/>
                </a:spcBef>
                <a:spcAft>
                  <a:spcPts val="1333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x-none" sz="3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</p:txBody>
        </p:sp>
        <p:grpSp>
          <p:nvGrpSpPr>
            <p:cNvPr id="21" name="Google Shape;1910;p41">
              <a:extLst>
                <a:ext uri="{FF2B5EF4-FFF2-40B4-BE49-F238E27FC236}">
                  <a16:creationId xmlns:a16="http://schemas.microsoft.com/office/drawing/2014/main" id="{217B75E7-6246-4ABA-BF78-06E23A9671D4}"/>
                </a:ext>
              </a:extLst>
            </p:cNvPr>
            <p:cNvGrpSpPr/>
            <p:nvPr/>
          </p:nvGrpSpPr>
          <p:grpSpPr>
            <a:xfrm rot="5400000">
              <a:off x="5531363" y="1402950"/>
              <a:ext cx="229200" cy="375075"/>
              <a:chOff x="2560463" y="4217700"/>
              <a:chExt cx="229200" cy="375075"/>
            </a:xfrm>
            <a:grpFill/>
          </p:grpSpPr>
          <p:sp>
            <p:nvSpPr>
              <p:cNvPr id="23" name="Google Shape;1911;p41">
                <a:extLst>
                  <a:ext uri="{FF2B5EF4-FFF2-40B4-BE49-F238E27FC236}">
                    <a16:creationId xmlns:a16="http://schemas.microsoft.com/office/drawing/2014/main" id="{D25FA163-7044-4BF1-952C-69A12D5C16BF}"/>
                  </a:ext>
                </a:extLst>
              </p:cNvPr>
              <p:cNvSpPr/>
              <p:nvPr/>
            </p:nvSpPr>
            <p:spPr>
              <a:xfrm>
                <a:off x="2560463" y="4217700"/>
                <a:ext cx="229200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9168" h="15003" extrusionOk="0">
                    <a:moveTo>
                      <a:pt x="4584" y="1"/>
                    </a:moveTo>
                    <a:cubicBezTo>
                      <a:pt x="2048" y="1"/>
                      <a:pt x="0" y="2048"/>
                      <a:pt x="0" y="4584"/>
                    </a:cubicBezTo>
                    <a:cubicBezTo>
                      <a:pt x="0" y="7109"/>
                      <a:pt x="4584" y="15002"/>
                      <a:pt x="4584" y="15002"/>
                    </a:cubicBezTo>
                    <a:cubicBezTo>
                      <a:pt x="4584" y="15002"/>
                      <a:pt x="9168" y="7109"/>
                      <a:pt x="9168" y="4584"/>
                    </a:cubicBezTo>
                    <a:cubicBezTo>
                      <a:pt x="9168" y="2048"/>
                      <a:pt x="7108" y="1"/>
                      <a:pt x="458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24" name="Google Shape;1912;p41">
                <a:extLst>
                  <a:ext uri="{FF2B5EF4-FFF2-40B4-BE49-F238E27FC236}">
                    <a16:creationId xmlns:a16="http://schemas.microsoft.com/office/drawing/2014/main" id="{A8F0F5B2-D4AC-4D27-B542-E785B5975529}"/>
                  </a:ext>
                </a:extLst>
              </p:cNvPr>
              <p:cNvSpPr/>
              <p:nvPr/>
            </p:nvSpPr>
            <p:spPr>
              <a:xfrm>
                <a:off x="2625338" y="4284100"/>
                <a:ext cx="9945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3977" extrusionOk="0">
                    <a:moveTo>
                      <a:pt x="1989" y="0"/>
                    </a:moveTo>
                    <a:cubicBezTo>
                      <a:pt x="894" y="0"/>
                      <a:pt x="1" y="893"/>
                      <a:pt x="1" y="1988"/>
                    </a:cubicBezTo>
                    <a:cubicBezTo>
                      <a:pt x="1" y="3084"/>
                      <a:pt x="894" y="3977"/>
                      <a:pt x="1989" y="3977"/>
                    </a:cubicBezTo>
                    <a:cubicBezTo>
                      <a:pt x="3084" y="3977"/>
                      <a:pt x="3977" y="3084"/>
                      <a:pt x="3977" y="1988"/>
                    </a:cubicBezTo>
                    <a:cubicBezTo>
                      <a:pt x="3977" y="893"/>
                      <a:pt x="3084" y="0"/>
                      <a:pt x="198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cxnSp>
          <p:nvCxnSpPr>
            <p:cNvPr id="22" name="Google Shape;1913;p41">
              <a:extLst>
                <a:ext uri="{FF2B5EF4-FFF2-40B4-BE49-F238E27FC236}">
                  <a16:creationId xmlns:a16="http://schemas.microsoft.com/office/drawing/2014/main" id="{72531850-4B66-469A-A83C-96BB3133A943}"/>
                </a:ext>
              </a:extLst>
            </p:cNvPr>
            <p:cNvCxnSpPr/>
            <p:nvPr/>
          </p:nvCxnSpPr>
          <p:spPr>
            <a:xfrm>
              <a:off x="3795250" y="1590500"/>
              <a:ext cx="1752300" cy="0"/>
            </a:xfrm>
            <a:prstGeom prst="straightConnector1">
              <a:avLst/>
            </a:prstGeom>
            <a:grpFill/>
            <a:ln w="9525" cap="flat" cmpd="sng">
              <a:solidFill>
                <a:schemeClr val="accent2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grpSp>
        <p:nvGrpSpPr>
          <p:cNvPr id="25" name="Google Shape;1928;p41">
            <a:extLst>
              <a:ext uri="{FF2B5EF4-FFF2-40B4-BE49-F238E27FC236}">
                <a16:creationId xmlns:a16="http://schemas.microsoft.com/office/drawing/2014/main" id="{D36D9836-A53F-4F77-A403-4C3278B58AB1}"/>
              </a:ext>
            </a:extLst>
          </p:cNvPr>
          <p:cNvGrpSpPr/>
          <p:nvPr/>
        </p:nvGrpSpPr>
        <p:grpSpPr>
          <a:xfrm>
            <a:off x="315477" y="3816127"/>
            <a:ext cx="8945505" cy="1567125"/>
            <a:chOff x="865062" y="3708362"/>
            <a:chExt cx="5466888" cy="110197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26" name="Google Shape;1930;p41">
              <a:extLst>
                <a:ext uri="{FF2B5EF4-FFF2-40B4-BE49-F238E27FC236}">
                  <a16:creationId xmlns:a16="http://schemas.microsoft.com/office/drawing/2014/main" id="{A49B6B21-62E2-4D05-B79C-7A8139CF53BB}"/>
                </a:ext>
              </a:extLst>
            </p:cNvPr>
            <p:cNvSpPr/>
            <p:nvPr/>
          </p:nvSpPr>
          <p:spPr>
            <a:xfrm>
              <a:off x="865062" y="3708362"/>
              <a:ext cx="4039250" cy="1101978"/>
            </a:xfrm>
            <a:prstGeom prst="roundRect">
              <a:avLst>
                <a:gd name="adj" fmla="val 50000"/>
              </a:avLst>
            </a:prstGeom>
            <a:grp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x-none" sz="4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  <a:sym typeface="Arial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27" name="Google Shape;1931;p41">
              <a:extLst>
                <a:ext uri="{FF2B5EF4-FFF2-40B4-BE49-F238E27FC236}">
                  <a16:creationId xmlns:a16="http://schemas.microsoft.com/office/drawing/2014/main" id="{69181080-C3FE-4AAF-9662-44D0B138CFB0}"/>
                </a:ext>
              </a:extLst>
            </p:cNvPr>
            <p:cNvGrpSpPr/>
            <p:nvPr/>
          </p:nvGrpSpPr>
          <p:grpSpPr>
            <a:xfrm rot="5400000">
              <a:off x="6029813" y="3842925"/>
              <a:ext cx="229200" cy="375075"/>
              <a:chOff x="2560463" y="4217700"/>
              <a:chExt cx="229200" cy="375075"/>
            </a:xfrm>
            <a:grpFill/>
          </p:grpSpPr>
          <p:sp>
            <p:nvSpPr>
              <p:cNvPr id="29" name="Google Shape;1932;p41">
                <a:extLst>
                  <a:ext uri="{FF2B5EF4-FFF2-40B4-BE49-F238E27FC236}">
                    <a16:creationId xmlns:a16="http://schemas.microsoft.com/office/drawing/2014/main" id="{D477ACBA-9B19-453B-B500-FED71E6E2473}"/>
                  </a:ext>
                </a:extLst>
              </p:cNvPr>
              <p:cNvSpPr/>
              <p:nvPr/>
            </p:nvSpPr>
            <p:spPr>
              <a:xfrm>
                <a:off x="2560463" y="4217700"/>
                <a:ext cx="229200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9168" h="15003" extrusionOk="0">
                    <a:moveTo>
                      <a:pt x="4584" y="1"/>
                    </a:moveTo>
                    <a:cubicBezTo>
                      <a:pt x="2048" y="1"/>
                      <a:pt x="0" y="2048"/>
                      <a:pt x="0" y="4584"/>
                    </a:cubicBezTo>
                    <a:cubicBezTo>
                      <a:pt x="0" y="7109"/>
                      <a:pt x="4584" y="15002"/>
                      <a:pt x="4584" y="15002"/>
                    </a:cubicBezTo>
                    <a:cubicBezTo>
                      <a:pt x="4584" y="15002"/>
                      <a:pt x="9168" y="7109"/>
                      <a:pt x="9168" y="4584"/>
                    </a:cubicBezTo>
                    <a:cubicBezTo>
                      <a:pt x="9168" y="2048"/>
                      <a:pt x="7108" y="1"/>
                      <a:pt x="4584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30" name="Google Shape;1933;p41">
                <a:extLst>
                  <a:ext uri="{FF2B5EF4-FFF2-40B4-BE49-F238E27FC236}">
                    <a16:creationId xmlns:a16="http://schemas.microsoft.com/office/drawing/2014/main" id="{347E4115-ADD0-40F6-9B52-C0411C47CC0B}"/>
                  </a:ext>
                </a:extLst>
              </p:cNvPr>
              <p:cNvSpPr/>
              <p:nvPr/>
            </p:nvSpPr>
            <p:spPr>
              <a:xfrm>
                <a:off x="2625338" y="4284100"/>
                <a:ext cx="9945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3978" h="3977" extrusionOk="0">
                    <a:moveTo>
                      <a:pt x="1989" y="0"/>
                    </a:moveTo>
                    <a:cubicBezTo>
                      <a:pt x="894" y="0"/>
                      <a:pt x="1" y="893"/>
                      <a:pt x="1" y="1988"/>
                    </a:cubicBezTo>
                    <a:cubicBezTo>
                      <a:pt x="1" y="3084"/>
                      <a:pt x="894" y="3977"/>
                      <a:pt x="1989" y="3977"/>
                    </a:cubicBezTo>
                    <a:cubicBezTo>
                      <a:pt x="3084" y="3977"/>
                      <a:pt x="3977" y="3084"/>
                      <a:pt x="3977" y="1988"/>
                    </a:cubicBezTo>
                    <a:cubicBezTo>
                      <a:pt x="3977" y="893"/>
                      <a:pt x="3084" y="0"/>
                      <a:pt x="1989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2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cxnSp>
          <p:nvCxnSpPr>
            <p:cNvPr id="28" name="Google Shape;1934;p41">
              <a:extLst>
                <a:ext uri="{FF2B5EF4-FFF2-40B4-BE49-F238E27FC236}">
                  <a16:creationId xmlns:a16="http://schemas.microsoft.com/office/drawing/2014/main" id="{AF00F7C6-E643-4577-8A93-93A33DCB2CE6}"/>
                </a:ext>
              </a:extLst>
            </p:cNvPr>
            <p:cNvCxnSpPr/>
            <p:nvPr/>
          </p:nvCxnSpPr>
          <p:spPr>
            <a:xfrm>
              <a:off x="3795250" y="4030475"/>
              <a:ext cx="2235300" cy="0"/>
            </a:xfrm>
            <a:prstGeom prst="straightConnector1">
              <a:avLst/>
            </a:prstGeom>
            <a:grpFill/>
            <a:ln w="9525" cap="flat" cmpd="sng">
              <a:solidFill>
                <a:schemeClr val="accent6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pic>
        <p:nvPicPr>
          <p:cNvPr id="32" name="Picture 31" descr="Icon&#10;&#10;Description automatically generated">
            <a:extLst>
              <a:ext uri="{FF2B5EF4-FFF2-40B4-BE49-F238E27FC236}">
                <a16:creationId xmlns:a16="http://schemas.microsoft.com/office/drawing/2014/main" id="{7C43A942-1A0D-46BC-8EEA-31B4CAF807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15" y="214296"/>
            <a:ext cx="1853983" cy="2064760"/>
          </a:xfrm>
          <a:prstGeom prst="rect">
            <a:avLst/>
          </a:prstGeom>
        </p:spPr>
      </p:pic>
      <p:grpSp>
        <p:nvGrpSpPr>
          <p:cNvPr id="33" name="Google Shape;57;p15">
            <a:extLst>
              <a:ext uri="{FF2B5EF4-FFF2-40B4-BE49-F238E27FC236}">
                <a16:creationId xmlns:a16="http://schemas.microsoft.com/office/drawing/2014/main" id="{C6B4BBD7-5AD5-4DDA-8CEF-2835E0F5A1FC}"/>
              </a:ext>
            </a:extLst>
          </p:cNvPr>
          <p:cNvGrpSpPr/>
          <p:nvPr/>
        </p:nvGrpSpPr>
        <p:grpSpPr>
          <a:xfrm>
            <a:off x="8849239" y="1983946"/>
            <a:ext cx="3037139" cy="3485908"/>
            <a:chOff x="3759044" y="-969307"/>
            <a:chExt cx="5568568" cy="5247637"/>
          </a:xfrm>
        </p:grpSpPr>
        <p:sp>
          <p:nvSpPr>
            <p:cNvPr id="34" name="Google Shape;58;p15">
              <a:extLst>
                <a:ext uri="{FF2B5EF4-FFF2-40B4-BE49-F238E27FC236}">
                  <a16:creationId xmlns:a16="http://schemas.microsoft.com/office/drawing/2014/main" id="{9C524902-3B17-4055-AEB0-24AD99F1B062}"/>
                </a:ext>
              </a:extLst>
            </p:cNvPr>
            <p:cNvSpPr/>
            <p:nvPr/>
          </p:nvSpPr>
          <p:spPr>
            <a:xfrm>
              <a:off x="7068262" y="1273622"/>
              <a:ext cx="514728" cy="515211"/>
            </a:xfrm>
            <a:custGeom>
              <a:avLst/>
              <a:gdLst/>
              <a:ahLst/>
              <a:cxnLst/>
              <a:rect l="l" t="t" r="r" b="b"/>
              <a:pathLst>
                <a:path w="11717" h="11728" extrusionOk="0">
                  <a:moveTo>
                    <a:pt x="5859" y="0"/>
                  </a:moveTo>
                  <a:cubicBezTo>
                    <a:pt x="2620" y="0"/>
                    <a:pt x="1" y="2631"/>
                    <a:pt x="1" y="5858"/>
                  </a:cubicBezTo>
                  <a:cubicBezTo>
                    <a:pt x="1" y="9097"/>
                    <a:pt x="2620" y="11728"/>
                    <a:pt x="5859" y="11728"/>
                  </a:cubicBezTo>
                  <a:cubicBezTo>
                    <a:pt x="9085" y="11728"/>
                    <a:pt x="11717" y="9097"/>
                    <a:pt x="11717" y="5858"/>
                  </a:cubicBezTo>
                  <a:cubicBezTo>
                    <a:pt x="11717" y="2631"/>
                    <a:pt x="9085" y="0"/>
                    <a:pt x="5859" y="0"/>
                  </a:cubicBezTo>
                  <a:close/>
                </a:path>
              </a:pathLst>
            </a:custGeom>
            <a:solidFill>
              <a:srgbClr val="EEEE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grpSp>
          <p:nvGrpSpPr>
            <p:cNvPr id="35" name="Google Shape;59;p15">
              <a:extLst>
                <a:ext uri="{FF2B5EF4-FFF2-40B4-BE49-F238E27FC236}">
                  <a16:creationId xmlns:a16="http://schemas.microsoft.com/office/drawing/2014/main" id="{AD10C35E-2AAC-46EC-A76F-8482CD681D74}"/>
                </a:ext>
              </a:extLst>
            </p:cNvPr>
            <p:cNvGrpSpPr/>
            <p:nvPr/>
          </p:nvGrpSpPr>
          <p:grpSpPr>
            <a:xfrm>
              <a:off x="5263177" y="-500521"/>
              <a:ext cx="4064435" cy="4064043"/>
              <a:chOff x="1988638" y="1793010"/>
              <a:chExt cx="1799378" cy="1799125"/>
            </a:xfrm>
          </p:grpSpPr>
          <p:sp>
            <p:nvSpPr>
              <p:cNvPr id="50" name="Google Shape;60;p15">
                <a:extLst>
                  <a:ext uri="{FF2B5EF4-FFF2-40B4-BE49-F238E27FC236}">
                    <a16:creationId xmlns:a16="http://schemas.microsoft.com/office/drawing/2014/main" id="{192B8AEA-0E24-4678-930E-26B840DA55B3}"/>
                  </a:ext>
                </a:extLst>
              </p:cNvPr>
              <p:cNvSpPr/>
              <p:nvPr/>
            </p:nvSpPr>
            <p:spPr>
              <a:xfrm>
                <a:off x="1988638" y="1793010"/>
                <a:ext cx="1799378" cy="1799125"/>
              </a:xfrm>
              <a:custGeom>
                <a:avLst/>
                <a:gdLst/>
                <a:ahLst/>
                <a:cxnLst/>
                <a:rect l="l" t="t" r="r" b="b"/>
                <a:pathLst>
                  <a:path w="92513" h="92500" extrusionOk="0">
                    <a:moveTo>
                      <a:pt x="46257" y="0"/>
                    </a:moveTo>
                    <a:cubicBezTo>
                      <a:pt x="20718" y="0"/>
                      <a:pt x="1" y="20705"/>
                      <a:pt x="1" y="46244"/>
                    </a:cubicBezTo>
                    <a:cubicBezTo>
                      <a:pt x="1" y="71795"/>
                      <a:pt x="20718" y="92500"/>
                      <a:pt x="46257" y="92500"/>
                    </a:cubicBezTo>
                    <a:cubicBezTo>
                      <a:pt x="71796" y="92500"/>
                      <a:pt x="92513" y="71795"/>
                      <a:pt x="92513" y="46244"/>
                    </a:cubicBezTo>
                    <a:cubicBezTo>
                      <a:pt x="92513" y="20705"/>
                      <a:pt x="71796" y="0"/>
                      <a:pt x="46257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1" name="Google Shape;61;p15">
                <a:extLst>
                  <a:ext uri="{FF2B5EF4-FFF2-40B4-BE49-F238E27FC236}">
                    <a16:creationId xmlns:a16="http://schemas.microsoft.com/office/drawing/2014/main" id="{116712AA-3717-4DCB-9C7E-6303E7C9CF10}"/>
                  </a:ext>
                </a:extLst>
              </p:cNvPr>
              <p:cNvSpPr/>
              <p:nvPr/>
            </p:nvSpPr>
            <p:spPr>
              <a:xfrm>
                <a:off x="2120880" y="1924999"/>
                <a:ext cx="1534897" cy="1534916"/>
              </a:xfrm>
              <a:custGeom>
                <a:avLst/>
                <a:gdLst/>
                <a:ahLst/>
                <a:cxnLst/>
                <a:rect l="l" t="t" r="r" b="b"/>
                <a:pathLst>
                  <a:path w="78915" h="78916" extrusionOk="0">
                    <a:moveTo>
                      <a:pt x="39458" y="1"/>
                    </a:moveTo>
                    <a:cubicBezTo>
                      <a:pt x="17705" y="1"/>
                      <a:pt x="0" y="17705"/>
                      <a:pt x="0" y="39458"/>
                    </a:cubicBezTo>
                    <a:cubicBezTo>
                      <a:pt x="0" y="61223"/>
                      <a:pt x="17705" y="78915"/>
                      <a:pt x="39458" y="78915"/>
                    </a:cubicBezTo>
                    <a:cubicBezTo>
                      <a:pt x="61210" y="78915"/>
                      <a:pt x="78915" y="61223"/>
                      <a:pt x="78915" y="39458"/>
                    </a:cubicBezTo>
                    <a:cubicBezTo>
                      <a:pt x="78915" y="17705"/>
                      <a:pt x="61210" y="1"/>
                      <a:pt x="394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2" name="Google Shape;62;p15">
                <a:extLst>
                  <a:ext uri="{FF2B5EF4-FFF2-40B4-BE49-F238E27FC236}">
                    <a16:creationId xmlns:a16="http://schemas.microsoft.com/office/drawing/2014/main" id="{A2765469-7A50-431B-A65E-F50424921DA0}"/>
                  </a:ext>
                </a:extLst>
              </p:cNvPr>
              <p:cNvSpPr/>
              <p:nvPr/>
            </p:nvSpPr>
            <p:spPr>
              <a:xfrm>
                <a:off x="2252869" y="2057241"/>
                <a:ext cx="1270688" cy="1270669"/>
              </a:xfrm>
              <a:custGeom>
                <a:avLst/>
                <a:gdLst/>
                <a:ahLst/>
                <a:cxnLst/>
                <a:rect l="l" t="t" r="r" b="b"/>
                <a:pathLst>
                  <a:path w="65331" h="65330" extrusionOk="0">
                    <a:moveTo>
                      <a:pt x="32672" y="0"/>
                    </a:moveTo>
                    <a:cubicBezTo>
                      <a:pt x="14658" y="0"/>
                      <a:pt x="1" y="14657"/>
                      <a:pt x="1" y="32659"/>
                    </a:cubicBezTo>
                    <a:cubicBezTo>
                      <a:pt x="1" y="50673"/>
                      <a:pt x="14658" y="65330"/>
                      <a:pt x="32672" y="65330"/>
                    </a:cubicBezTo>
                    <a:cubicBezTo>
                      <a:pt x="50686" y="65330"/>
                      <a:pt x="65331" y="50673"/>
                      <a:pt x="65331" y="32659"/>
                    </a:cubicBezTo>
                    <a:cubicBezTo>
                      <a:pt x="65331" y="14657"/>
                      <a:pt x="50686" y="0"/>
                      <a:pt x="32672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3" name="Google Shape;63;p15">
                <a:extLst>
                  <a:ext uri="{FF2B5EF4-FFF2-40B4-BE49-F238E27FC236}">
                    <a16:creationId xmlns:a16="http://schemas.microsoft.com/office/drawing/2014/main" id="{38DCADB6-4C4D-4B45-8729-BC226EA9F829}"/>
                  </a:ext>
                </a:extLst>
              </p:cNvPr>
              <p:cNvSpPr/>
              <p:nvPr/>
            </p:nvSpPr>
            <p:spPr>
              <a:xfrm>
                <a:off x="2385111" y="2189231"/>
                <a:ext cx="1006440" cy="1006460"/>
              </a:xfrm>
              <a:custGeom>
                <a:avLst/>
                <a:gdLst/>
                <a:ahLst/>
                <a:cxnLst/>
                <a:rect l="l" t="t" r="r" b="b"/>
                <a:pathLst>
                  <a:path w="51745" h="51746" extrusionOk="0">
                    <a:moveTo>
                      <a:pt x="25873" y="1"/>
                    </a:moveTo>
                    <a:cubicBezTo>
                      <a:pt x="11609" y="1"/>
                      <a:pt x="0" y="11609"/>
                      <a:pt x="0" y="25873"/>
                    </a:cubicBezTo>
                    <a:cubicBezTo>
                      <a:pt x="0" y="40137"/>
                      <a:pt x="11609" y="51745"/>
                      <a:pt x="25873" y="51745"/>
                    </a:cubicBezTo>
                    <a:cubicBezTo>
                      <a:pt x="40136" y="51745"/>
                      <a:pt x="51745" y="40137"/>
                      <a:pt x="51745" y="25873"/>
                    </a:cubicBezTo>
                    <a:cubicBezTo>
                      <a:pt x="51745" y="11609"/>
                      <a:pt x="40136" y="1"/>
                      <a:pt x="25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4" name="Google Shape;64;p15">
                <a:extLst>
                  <a:ext uri="{FF2B5EF4-FFF2-40B4-BE49-F238E27FC236}">
                    <a16:creationId xmlns:a16="http://schemas.microsoft.com/office/drawing/2014/main" id="{07AFF6E3-6672-4C66-A023-FAC12F8A5D26}"/>
                  </a:ext>
                </a:extLst>
              </p:cNvPr>
              <p:cNvSpPr/>
              <p:nvPr/>
            </p:nvSpPr>
            <p:spPr>
              <a:xfrm>
                <a:off x="2517334" y="2321473"/>
                <a:ext cx="741998" cy="742212"/>
              </a:xfrm>
              <a:custGeom>
                <a:avLst/>
                <a:gdLst/>
                <a:ahLst/>
                <a:cxnLst/>
                <a:rect l="l" t="t" r="r" b="b"/>
                <a:pathLst>
                  <a:path w="38149" h="38160" extrusionOk="0">
                    <a:moveTo>
                      <a:pt x="19075" y="0"/>
                    </a:moveTo>
                    <a:cubicBezTo>
                      <a:pt x="8550" y="0"/>
                      <a:pt x="1" y="8561"/>
                      <a:pt x="1" y="19074"/>
                    </a:cubicBezTo>
                    <a:cubicBezTo>
                      <a:pt x="1" y="29599"/>
                      <a:pt x="8550" y="38160"/>
                      <a:pt x="19075" y="38160"/>
                    </a:cubicBezTo>
                    <a:cubicBezTo>
                      <a:pt x="29588" y="38160"/>
                      <a:pt x="38149" y="29599"/>
                      <a:pt x="38149" y="19074"/>
                    </a:cubicBezTo>
                    <a:cubicBezTo>
                      <a:pt x="38149" y="8561"/>
                      <a:pt x="29600" y="0"/>
                      <a:pt x="19075" y="0"/>
                    </a:cubicBez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  <p:sp>
            <p:nvSpPr>
              <p:cNvPr id="55" name="Google Shape;65;p15">
                <a:extLst>
                  <a:ext uri="{FF2B5EF4-FFF2-40B4-BE49-F238E27FC236}">
                    <a16:creationId xmlns:a16="http://schemas.microsoft.com/office/drawing/2014/main" id="{D96E02CC-5128-4BDF-9704-878268112EA4}"/>
                  </a:ext>
                </a:extLst>
              </p:cNvPr>
              <p:cNvSpPr/>
              <p:nvPr/>
            </p:nvSpPr>
            <p:spPr>
              <a:xfrm>
                <a:off x="2649343" y="2453463"/>
                <a:ext cx="477984" cy="478003"/>
              </a:xfrm>
              <a:custGeom>
                <a:avLst/>
                <a:gdLst/>
                <a:ahLst/>
                <a:cxnLst/>
                <a:rect l="l" t="t" r="r" b="b"/>
                <a:pathLst>
                  <a:path w="24575" h="24576" extrusionOk="0">
                    <a:moveTo>
                      <a:pt x="12288" y="1"/>
                    </a:moveTo>
                    <a:cubicBezTo>
                      <a:pt x="5513" y="1"/>
                      <a:pt x="0" y="5513"/>
                      <a:pt x="0" y="12288"/>
                    </a:cubicBezTo>
                    <a:cubicBezTo>
                      <a:pt x="0" y="19063"/>
                      <a:pt x="5513" y="24575"/>
                      <a:pt x="12288" y="24575"/>
                    </a:cubicBezTo>
                    <a:cubicBezTo>
                      <a:pt x="19062" y="24575"/>
                      <a:pt x="24575" y="19063"/>
                      <a:pt x="24575" y="12288"/>
                    </a:cubicBezTo>
                    <a:cubicBezTo>
                      <a:pt x="24575" y="5513"/>
                      <a:pt x="19062" y="1"/>
                      <a:pt x="1228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  <p:grpSp>
          <p:nvGrpSpPr>
            <p:cNvPr id="36" name="Google Shape;66;p15">
              <a:extLst>
                <a:ext uri="{FF2B5EF4-FFF2-40B4-BE49-F238E27FC236}">
                  <a16:creationId xmlns:a16="http://schemas.microsoft.com/office/drawing/2014/main" id="{22714E79-C583-493A-8C42-16FB4590CD72}"/>
                </a:ext>
              </a:extLst>
            </p:cNvPr>
            <p:cNvGrpSpPr/>
            <p:nvPr/>
          </p:nvGrpSpPr>
          <p:grpSpPr>
            <a:xfrm>
              <a:off x="3759044" y="-969307"/>
              <a:ext cx="3779417" cy="5247637"/>
              <a:chOff x="2436407" y="1150164"/>
              <a:chExt cx="2285293" cy="3173079"/>
            </a:xfrm>
          </p:grpSpPr>
          <p:grpSp>
            <p:nvGrpSpPr>
              <p:cNvPr id="37" name="Google Shape;67;p15">
                <a:extLst>
                  <a:ext uri="{FF2B5EF4-FFF2-40B4-BE49-F238E27FC236}">
                    <a16:creationId xmlns:a16="http://schemas.microsoft.com/office/drawing/2014/main" id="{51B9F770-B9E7-46E4-A6BA-0E639E9AA428}"/>
                  </a:ext>
                </a:extLst>
              </p:cNvPr>
              <p:cNvGrpSpPr/>
              <p:nvPr/>
            </p:nvGrpSpPr>
            <p:grpSpPr>
              <a:xfrm>
                <a:off x="2441759" y="2078770"/>
                <a:ext cx="2143931" cy="650203"/>
                <a:chOff x="1102388" y="2167699"/>
                <a:chExt cx="1795436" cy="544467"/>
              </a:xfrm>
            </p:grpSpPr>
            <p:sp>
              <p:nvSpPr>
                <p:cNvPr id="48" name="Google Shape;68;p15">
                  <a:extLst>
                    <a:ext uri="{FF2B5EF4-FFF2-40B4-BE49-F238E27FC236}">
                      <a16:creationId xmlns:a16="http://schemas.microsoft.com/office/drawing/2014/main" id="{11316724-82B4-4795-B43F-D24BE37CBDC5}"/>
                    </a:ext>
                  </a:extLst>
                </p:cNvPr>
                <p:cNvSpPr/>
                <p:nvPr/>
              </p:nvSpPr>
              <p:spPr>
                <a:xfrm>
                  <a:off x="1658878" y="2422440"/>
                  <a:ext cx="1238946" cy="289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99" h="14896" extrusionOk="0">
                      <a:moveTo>
                        <a:pt x="370" y="0"/>
                      </a:moveTo>
                      <a:lnTo>
                        <a:pt x="0" y="1798"/>
                      </a:lnTo>
                      <a:lnTo>
                        <a:pt x="63330" y="14895"/>
                      </a:lnTo>
                      <a:lnTo>
                        <a:pt x="63699" y="13097"/>
                      </a:lnTo>
                      <a:lnTo>
                        <a:pt x="370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69;p15">
                  <a:extLst>
                    <a:ext uri="{FF2B5EF4-FFF2-40B4-BE49-F238E27FC236}">
                      <a16:creationId xmlns:a16="http://schemas.microsoft.com/office/drawing/2014/main" id="{8464B306-B308-4C80-8F14-590912190799}"/>
                    </a:ext>
                  </a:extLst>
                </p:cNvPr>
                <p:cNvSpPr/>
                <p:nvPr/>
              </p:nvSpPr>
              <p:spPr>
                <a:xfrm>
                  <a:off x="1102388" y="2167699"/>
                  <a:ext cx="634770" cy="411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36" h="21182" extrusionOk="0">
                      <a:moveTo>
                        <a:pt x="3477" y="1"/>
                      </a:moveTo>
                      <a:lnTo>
                        <a:pt x="9121" y="9930"/>
                      </a:lnTo>
                      <a:lnTo>
                        <a:pt x="1" y="16812"/>
                      </a:lnTo>
                      <a:lnTo>
                        <a:pt x="21170" y="21182"/>
                      </a:lnTo>
                      <a:lnTo>
                        <a:pt x="32636" y="14788"/>
                      </a:lnTo>
                      <a:lnTo>
                        <a:pt x="24647" y="4370"/>
                      </a:lnTo>
                      <a:lnTo>
                        <a:pt x="3477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8" name="Google Shape;70;p15">
                <a:extLst>
                  <a:ext uri="{FF2B5EF4-FFF2-40B4-BE49-F238E27FC236}">
                    <a16:creationId xmlns:a16="http://schemas.microsoft.com/office/drawing/2014/main" id="{818DD334-F936-4E39-B909-4B8E2D429A63}"/>
                  </a:ext>
                </a:extLst>
              </p:cNvPr>
              <p:cNvGrpSpPr/>
              <p:nvPr/>
            </p:nvGrpSpPr>
            <p:grpSpPr>
              <a:xfrm>
                <a:off x="2823099" y="1150164"/>
                <a:ext cx="1777250" cy="1558668"/>
                <a:chOff x="1421741" y="1394688"/>
                <a:chExt cx="1488359" cy="1305199"/>
              </a:xfrm>
            </p:grpSpPr>
            <p:sp>
              <p:nvSpPr>
                <p:cNvPr id="46" name="Google Shape;71;p15">
                  <a:extLst>
                    <a:ext uri="{FF2B5EF4-FFF2-40B4-BE49-F238E27FC236}">
                      <a16:creationId xmlns:a16="http://schemas.microsoft.com/office/drawing/2014/main" id="{125F2BCD-80B3-4397-9A0E-B63ABDB5E37D}"/>
                    </a:ext>
                  </a:extLst>
                </p:cNvPr>
                <p:cNvSpPr/>
                <p:nvPr/>
              </p:nvSpPr>
              <p:spPr>
                <a:xfrm>
                  <a:off x="1928906" y="1857623"/>
                  <a:ext cx="981194" cy="84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7" h="43304" extrusionOk="0">
                      <a:moveTo>
                        <a:pt x="1191" y="0"/>
                      </a:moveTo>
                      <a:lnTo>
                        <a:pt x="0" y="1405"/>
                      </a:lnTo>
                      <a:lnTo>
                        <a:pt x="49256" y="43303"/>
                      </a:lnTo>
                      <a:lnTo>
                        <a:pt x="50447" y="41898"/>
                      </a:lnTo>
                      <a:lnTo>
                        <a:pt x="1191" y="0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7" name="Google Shape;72;p15">
                  <a:extLst>
                    <a:ext uri="{FF2B5EF4-FFF2-40B4-BE49-F238E27FC236}">
                      <a16:creationId xmlns:a16="http://schemas.microsoft.com/office/drawing/2014/main" id="{D75AB433-CCB4-4A0C-9ABC-3C2931774607}"/>
                    </a:ext>
                  </a:extLst>
                </p:cNvPr>
                <p:cNvSpPr/>
                <p:nvPr/>
              </p:nvSpPr>
              <p:spPr>
                <a:xfrm>
                  <a:off x="1421741" y="1394688"/>
                  <a:ext cx="575487" cy="526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88" h="27076" extrusionOk="0">
                      <a:moveTo>
                        <a:pt x="11121" y="1"/>
                      </a:moveTo>
                      <a:lnTo>
                        <a:pt x="11299" y="11419"/>
                      </a:lnTo>
                      <a:lnTo>
                        <a:pt x="0" y="13086"/>
                      </a:lnTo>
                      <a:lnTo>
                        <a:pt x="16467" y="27075"/>
                      </a:lnTo>
                      <a:lnTo>
                        <a:pt x="29587" y="26980"/>
                      </a:lnTo>
                      <a:lnTo>
                        <a:pt x="27587" y="14002"/>
                      </a:lnTo>
                      <a:lnTo>
                        <a:pt x="11121" y="1"/>
                      </a:ln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39" name="Google Shape;73;p15">
                <a:extLst>
                  <a:ext uri="{FF2B5EF4-FFF2-40B4-BE49-F238E27FC236}">
                    <a16:creationId xmlns:a16="http://schemas.microsoft.com/office/drawing/2014/main" id="{14EC4310-3000-4E03-9DAF-F2B5F183DE4B}"/>
                  </a:ext>
                </a:extLst>
              </p:cNvPr>
              <p:cNvGrpSpPr/>
              <p:nvPr/>
            </p:nvGrpSpPr>
            <p:grpSpPr>
              <a:xfrm rot="10740114" flipH="1">
                <a:off x="2441907" y="2729141"/>
                <a:ext cx="2143897" cy="650193"/>
                <a:chOff x="1102388" y="2167699"/>
                <a:chExt cx="1795436" cy="544467"/>
              </a:xfrm>
            </p:grpSpPr>
            <p:sp>
              <p:nvSpPr>
                <p:cNvPr id="44" name="Google Shape;74;p15">
                  <a:extLst>
                    <a:ext uri="{FF2B5EF4-FFF2-40B4-BE49-F238E27FC236}">
                      <a16:creationId xmlns:a16="http://schemas.microsoft.com/office/drawing/2014/main" id="{164DDA6B-9528-44A6-85AB-827CEAEA8BCD}"/>
                    </a:ext>
                  </a:extLst>
                </p:cNvPr>
                <p:cNvSpPr/>
                <p:nvPr/>
              </p:nvSpPr>
              <p:spPr>
                <a:xfrm>
                  <a:off x="1658878" y="2422440"/>
                  <a:ext cx="1238946" cy="2897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699" h="14896" extrusionOk="0">
                      <a:moveTo>
                        <a:pt x="370" y="0"/>
                      </a:moveTo>
                      <a:lnTo>
                        <a:pt x="0" y="1798"/>
                      </a:lnTo>
                      <a:lnTo>
                        <a:pt x="63330" y="14895"/>
                      </a:lnTo>
                      <a:lnTo>
                        <a:pt x="63699" y="13097"/>
                      </a:lnTo>
                      <a:lnTo>
                        <a:pt x="370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5" name="Google Shape;75;p15">
                  <a:extLst>
                    <a:ext uri="{FF2B5EF4-FFF2-40B4-BE49-F238E27FC236}">
                      <a16:creationId xmlns:a16="http://schemas.microsoft.com/office/drawing/2014/main" id="{C1D33EDB-2EAD-447C-ACC2-99B4DEE59367}"/>
                    </a:ext>
                  </a:extLst>
                </p:cNvPr>
                <p:cNvSpPr/>
                <p:nvPr/>
              </p:nvSpPr>
              <p:spPr>
                <a:xfrm>
                  <a:off x="1102388" y="2167699"/>
                  <a:ext cx="634770" cy="41199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636" h="21182" extrusionOk="0">
                      <a:moveTo>
                        <a:pt x="3477" y="1"/>
                      </a:moveTo>
                      <a:lnTo>
                        <a:pt x="9121" y="9930"/>
                      </a:lnTo>
                      <a:lnTo>
                        <a:pt x="1" y="16812"/>
                      </a:lnTo>
                      <a:lnTo>
                        <a:pt x="21170" y="21182"/>
                      </a:lnTo>
                      <a:lnTo>
                        <a:pt x="32636" y="14788"/>
                      </a:lnTo>
                      <a:lnTo>
                        <a:pt x="24647" y="4370"/>
                      </a:lnTo>
                      <a:lnTo>
                        <a:pt x="3477" y="1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0" name="Google Shape;76;p15">
                <a:extLst>
                  <a:ext uri="{FF2B5EF4-FFF2-40B4-BE49-F238E27FC236}">
                    <a16:creationId xmlns:a16="http://schemas.microsoft.com/office/drawing/2014/main" id="{47CAFB29-301B-4B4B-B954-EAA942B52F00}"/>
                  </a:ext>
                </a:extLst>
              </p:cNvPr>
              <p:cNvGrpSpPr/>
              <p:nvPr/>
            </p:nvGrpSpPr>
            <p:grpSpPr>
              <a:xfrm rot="10740114" flipH="1">
                <a:off x="2823160" y="2749238"/>
                <a:ext cx="1777222" cy="1558644"/>
                <a:chOff x="1421741" y="1394688"/>
                <a:chExt cx="1488359" cy="1305199"/>
              </a:xfrm>
            </p:grpSpPr>
            <p:sp>
              <p:nvSpPr>
                <p:cNvPr id="42" name="Google Shape;77;p15">
                  <a:extLst>
                    <a:ext uri="{FF2B5EF4-FFF2-40B4-BE49-F238E27FC236}">
                      <a16:creationId xmlns:a16="http://schemas.microsoft.com/office/drawing/2014/main" id="{0B951E41-3E0A-4220-867B-69AD32C7420A}"/>
                    </a:ext>
                  </a:extLst>
                </p:cNvPr>
                <p:cNvSpPr/>
                <p:nvPr/>
              </p:nvSpPr>
              <p:spPr>
                <a:xfrm>
                  <a:off x="1928906" y="1857623"/>
                  <a:ext cx="981194" cy="84226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47" h="43304" extrusionOk="0">
                      <a:moveTo>
                        <a:pt x="1191" y="0"/>
                      </a:moveTo>
                      <a:lnTo>
                        <a:pt x="0" y="1405"/>
                      </a:lnTo>
                      <a:lnTo>
                        <a:pt x="49256" y="43303"/>
                      </a:lnTo>
                      <a:lnTo>
                        <a:pt x="50447" y="41898"/>
                      </a:lnTo>
                      <a:lnTo>
                        <a:pt x="1191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  <p:sp>
              <p:nvSpPr>
                <p:cNvPr id="43" name="Google Shape;78;p15">
                  <a:extLst>
                    <a:ext uri="{FF2B5EF4-FFF2-40B4-BE49-F238E27FC236}">
                      <a16:creationId xmlns:a16="http://schemas.microsoft.com/office/drawing/2014/main" id="{B3991A42-27C5-41A5-BADE-D41D7D66EFEE}"/>
                    </a:ext>
                  </a:extLst>
                </p:cNvPr>
                <p:cNvSpPr/>
                <p:nvPr/>
              </p:nvSpPr>
              <p:spPr>
                <a:xfrm>
                  <a:off x="1421741" y="1394688"/>
                  <a:ext cx="575487" cy="52662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588" h="27076" extrusionOk="0">
                      <a:moveTo>
                        <a:pt x="11121" y="1"/>
                      </a:moveTo>
                      <a:lnTo>
                        <a:pt x="11299" y="11419"/>
                      </a:lnTo>
                      <a:lnTo>
                        <a:pt x="0" y="13086"/>
                      </a:lnTo>
                      <a:lnTo>
                        <a:pt x="16467" y="27075"/>
                      </a:lnTo>
                      <a:lnTo>
                        <a:pt x="29587" y="26980"/>
                      </a:lnTo>
                      <a:lnTo>
                        <a:pt x="27587" y="14002"/>
                      </a:lnTo>
                      <a:lnTo>
                        <a:pt x="11121" y="1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4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41" name="Google Shape;79;p15">
                <a:extLst>
                  <a:ext uri="{FF2B5EF4-FFF2-40B4-BE49-F238E27FC236}">
                    <a16:creationId xmlns:a16="http://schemas.microsoft.com/office/drawing/2014/main" id="{CE5B6477-C37D-4201-99DB-6D9E42DC8723}"/>
                  </a:ext>
                </a:extLst>
              </p:cNvPr>
              <p:cNvSpPr/>
              <p:nvPr/>
            </p:nvSpPr>
            <p:spPr>
              <a:xfrm>
                <a:off x="4422300" y="2523178"/>
                <a:ext cx="299400" cy="299400"/>
              </a:xfrm>
              <a:prstGeom prst="ellipse">
                <a:avLst/>
              </a:prstGeom>
              <a:solidFill>
                <a:srgbClr val="9999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صورة 1">
            <a:extLst>
              <a:ext uri="{FF2B5EF4-FFF2-40B4-BE49-F238E27FC236}">
                <a16:creationId xmlns:a16="http://schemas.microsoft.com/office/drawing/2014/main" id="{7AD3CBEF-4A73-4039-94FB-9A3502463C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9728" y="5466811"/>
            <a:ext cx="6858594" cy="1341236"/>
          </a:xfrm>
          <a:prstGeom prst="rect">
            <a:avLst/>
          </a:prstGeom>
        </p:spPr>
      </p:pic>
      <p:sp>
        <p:nvSpPr>
          <p:cNvPr id="4" name="مستطيل 3">
            <a:extLst>
              <a:ext uri="{FF2B5EF4-FFF2-40B4-BE49-F238E27FC236}">
                <a16:creationId xmlns:a16="http://schemas.microsoft.com/office/drawing/2014/main" id="{8F5E0BD7-8184-4192-8451-8DECE2B1DCD8}"/>
              </a:ext>
            </a:extLst>
          </p:cNvPr>
          <p:cNvSpPr/>
          <p:nvPr/>
        </p:nvSpPr>
        <p:spPr>
          <a:xfrm>
            <a:off x="559129" y="2421983"/>
            <a:ext cx="6178191" cy="10772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 w="10160">
                  <a:solidFill>
                    <a:srgbClr val="A3D5C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استنتاج مفهوم المزرعة – الدواجن – العلف – الرعاية البيطرية</a:t>
            </a:r>
          </a:p>
        </p:txBody>
      </p:sp>
      <p:sp>
        <p:nvSpPr>
          <p:cNvPr id="57" name="مستطيل 56">
            <a:extLst>
              <a:ext uri="{FF2B5EF4-FFF2-40B4-BE49-F238E27FC236}">
                <a16:creationId xmlns:a16="http://schemas.microsoft.com/office/drawing/2014/main" id="{53D65BFE-613E-4D97-9A35-93F54603B339}"/>
              </a:ext>
            </a:extLst>
          </p:cNvPr>
          <p:cNvSpPr/>
          <p:nvPr/>
        </p:nvSpPr>
        <p:spPr>
          <a:xfrm>
            <a:off x="582296" y="5451106"/>
            <a:ext cx="5716630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10160">
                  <a:solidFill>
                    <a:srgbClr val="A3D5C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استنتاج جهود بلادي لتطوير مجال الثروة الحيوانية</a:t>
            </a:r>
            <a:endParaRPr kumimoji="0" lang="ar-SA" sz="3600" b="1" i="0" u="none" strike="noStrike" kern="1200" cap="none" spc="0" normalizeH="0" baseline="0" noProof="0" dirty="0">
              <a:ln w="10160">
                <a:solidFill>
                  <a:srgbClr val="A3D5CA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مستطيل 57">
            <a:extLst>
              <a:ext uri="{FF2B5EF4-FFF2-40B4-BE49-F238E27FC236}">
                <a16:creationId xmlns:a16="http://schemas.microsoft.com/office/drawing/2014/main" id="{48736D23-4968-4931-A3B7-8BDD5AB265BB}"/>
              </a:ext>
            </a:extLst>
          </p:cNvPr>
          <p:cNvSpPr/>
          <p:nvPr/>
        </p:nvSpPr>
        <p:spPr>
          <a:xfrm>
            <a:off x="447186" y="3897351"/>
            <a:ext cx="612539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10160">
                  <a:solidFill>
                    <a:srgbClr val="A3D5C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التعرف على أنواع الحيوانات التي تربًّى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 w="10160">
                  <a:solidFill>
                    <a:srgbClr val="A3D5CA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في بلادي وفوائدها</a:t>
            </a:r>
            <a:endParaRPr kumimoji="0" lang="ar-SA" sz="3600" b="1" i="0" u="none" strike="noStrike" kern="1200" cap="none" spc="0" normalizeH="0" baseline="0" noProof="0" dirty="0">
              <a:ln w="10160">
                <a:solidFill>
                  <a:srgbClr val="A3D5CA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874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69 0 0.125 0.056 0.125 0.125 C 0.125 0.194 0.069 0.25 0 0.25 C -0.069 0.25 -0.125 0.194 -0.125 0.125 C -0.125 0.056 -0.069 0 0 0 Z" pathEditMode="relative" ptsTypes="">
                                      <p:cBhvr>
                                        <p:cTn id="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Picture 61">
            <a:extLst>
              <a:ext uri="{FF2B5EF4-FFF2-40B4-BE49-F238E27FC236}">
                <a16:creationId xmlns:a16="http://schemas.microsoft.com/office/drawing/2014/main" id="{EDD378CE-02C1-4D66-97A7-A3B401E5A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1093D266-2E09-48FB-8081-02097F73C7B8}"/>
              </a:ext>
            </a:extLst>
          </p:cNvPr>
          <p:cNvSpPr/>
          <p:nvPr/>
        </p:nvSpPr>
        <p:spPr>
          <a:xfrm>
            <a:off x="1021237" y="1982057"/>
            <a:ext cx="2665676" cy="1559924"/>
          </a:xfrm>
          <a:prstGeom prst="rect">
            <a:avLst/>
          </a:prstGeom>
          <a:gradFill flip="none" rotWithShape="1">
            <a:gsLst>
              <a:gs pos="21000">
                <a:srgbClr val="00BD94">
                  <a:alpha val="0"/>
                </a:srgbClr>
              </a:gs>
              <a:gs pos="100000">
                <a:schemeClr val="tx1">
                  <a:alpha val="8100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F034B48-E5C8-4E1C-AF9A-0B71929DE89C}"/>
              </a:ext>
            </a:extLst>
          </p:cNvPr>
          <p:cNvSpPr/>
          <p:nvPr/>
        </p:nvSpPr>
        <p:spPr>
          <a:xfrm>
            <a:off x="7619845" y="2002871"/>
            <a:ext cx="2516084" cy="1482036"/>
          </a:xfrm>
          <a:prstGeom prst="rect">
            <a:avLst/>
          </a:prstGeom>
          <a:gradFill flip="none" rotWithShape="1">
            <a:gsLst>
              <a:gs pos="20000">
                <a:srgbClr val="E1298F">
                  <a:alpha val="0"/>
                </a:srgbClr>
              </a:gs>
              <a:gs pos="100000">
                <a:schemeClr val="tx1">
                  <a:alpha val="8100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ight Triangle 18">
            <a:extLst>
              <a:ext uri="{FF2B5EF4-FFF2-40B4-BE49-F238E27FC236}">
                <a16:creationId xmlns:a16="http://schemas.microsoft.com/office/drawing/2014/main" id="{14F01AF8-B8E1-4DB8-BBCE-4FA25BD454FC}"/>
              </a:ext>
            </a:extLst>
          </p:cNvPr>
          <p:cNvSpPr/>
          <p:nvPr/>
        </p:nvSpPr>
        <p:spPr>
          <a:xfrm flipH="1" flipV="1">
            <a:off x="7530980" y="3484907"/>
            <a:ext cx="2693813" cy="1775499"/>
          </a:xfrm>
          <a:custGeom>
            <a:avLst/>
            <a:gdLst>
              <a:gd name="connsiteX0" fmla="*/ 0 w 1749951"/>
              <a:gd name="connsiteY0" fmla="*/ 473294 h 473294"/>
              <a:gd name="connsiteX1" fmla="*/ 0 w 1749951"/>
              <a:gd name="connsiteY1" fmla="*/ 0 h 473294"/>
              <a:gd name="connsiteX2" fmla="*/ 1749951 w 1749951"/>
              <a:gd name="connsiteY2" fmla="*/ 473294 h 473294"/>
              <a:gd name="connsiteX3" fmla="*/ 0 w 1749951"/>
              <a:gd name="connsiteY3" fmla="*/ 473294 h 473294"/>
              <a:gd name="connsiteX0" fmla="*/ 0 w 1749951"/>
              <a:gd name="connsiteY0" fmla="*/ 473294 h 473294"/>
              <a:gd name="connsiteX1" fmla="*/ 0 w 1749951"/>
              <a:gd name="connsiteY1" fmla="*/ 0 h 473294"/>
              <a:gd name="connsiteX2" fmla="*/ 1749951 w 1749951"/>
              <a:gd name="connsiteY2" fmla="*/ 473294 h 473294"/>
              <a:gd name="connsiteX3" fmla="*/ 0 w 1749951"/>
              <a:gd name="connsiteY3" fmla="*/ 473294 h 473294"/>
              <a:gd name="connsiteX0" fmla="*/ 0 w 1749951"/>
              <a:gd name="connsiteY0" fmla="*/ 473294 h 473294"/>
              <a:gd name="connsiteX1" fmla="*/ 0 w 1749951"/>
              <a:gd name="connsiteY1" fmla="*/ 0 h 473294"/>
              <a:gd name="connsiteX2" fmla="*/ 1749951 w 1749951"/>
              <a:gd name="connsiteY2" fmla="*/ 473294 h 473294"/>
              <a:gd name="connsiteX3" fmla="*/ 0 w 1749951"/>
              <a:gd name="connsiteY3" fmla="*/ 473294 h 47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9951" h="473294">
                <a:moveTo>
                  <a:pt x="0" y="473294"/>
                </a:moveTo>
                <a:lnTo>
                  <a:pt x="0" y="0"/>
                </a:lnTo>
                <a:cubicBezTo>
                  <a:pt x="510746" y="389994"/>
                  <a:pt x="1065034" y="446157"/>
                  <a:pt x="1749951" y="473294"/>
                </a:cubicBezTo>
                <a:lnTo>
                  <a:pt x="0" y="473294"/>
                </a:lnTo>
                <a:close/>
              </a:path>
            </a:pathLst>
          </a:custGeom>
          <a:gradFill flip="none" rotWithShape="1">
            <a:gsLst>
              <a:gs pos="1000">
                <a:schemeClr val="tx1">
                  <a:alpha val="0"/>
                </a:schemeClr>
              </a:gs>
              <a:gs pos="100000">
                <a:schemeClr val="tx1">
                  <a:alpha val="93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3" name="19 CuadroTexto">
            <a:extLst>
              <a:ext uri="{FF2B5EF4-FFF2-40B4-BE49-F238E27FC236}">
                <a16:creationId xmlns:a16="http://schemas.microsoft.com/office/drawing/2014/main" id="{875F876E-8849-4111-ADE5-FC11D92A81E4}"/>
              </a:ext>
            </a:extLst>
          </p:cNvPr>
          <p:cNvSpPr txBox="1"/>
          <p:nvPr/>
        </p:nvSpPr>
        <p:spPr>
          <a:xfrm>
            <a:off x="2830440" y="393151"/>
            <a:ext cx="5595744" cy="1021556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الكلمات الجديدة </a:t>
            </a:r>
            <a:endParaRPr kumimoji="0" lang="es-E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DCF934A-D8ED-4224-87AA-18DB79D2AD1B}"/>
              </a:ext>
            </a:extLst>
          </p:cNvPr>
          <p:cNvSpPr/>
          <p:nvPr/>
        </p:nvSpPr>
        <p:spPr>
          <a:xfrm>
            <a:off x="7523636" y="1972273"/>
            <a:ext cx="3400651" cy="1559924"/>
          </a:xfrm>
          <a:prstGeom prst="rect">
            <a:avLst/>
          </a:prstGeom>
          <a:gradFill flip="none" rotWithShape="1">
            <a:gsLst>
              <a:gs pos="4000">
                <a:srgbClr val="CC9900"/>
              </a:gs>
              <a:gs pos="100000">
                <a:srgbClr val="663300"/>
              </a:gs>
            </a:gsLst>
            <a:lin ang="10800000" scaled="1"/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05EE5FD-A8E5-421F-A1BD-A41A94D57A4B}"/>
              </a:ext>
            </a:extLst>
          </p:cNvPr>
          <p:cNvSpPr txBox="1"/>
          <p:nvPr/>
        </p:nvSpPr>
        <p:spPr>
          <a:xfrm>
            <a:off x="8366686" y="2273189"/>
            <a:ext cx="21002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الألبان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Right Triangle 18">
            <a:extLst>
              <a:ext uri="{FF2B5EF4-FFF2-40B4-BE49-F238E27FC236}">
                <a16:creationId xmlns:a16="http://schemas.microsoft.com/office/drawing/2014/main" id="{9028CEF7-730E-4C2A-8EA5-8DD4EE2A9CFE}"/>
              </a:ext>
            </a:extLst>
          </p:cNvPr>
          <p:cNvSpPr/>
          <p:nvPr/>
        </p:nvSpPr>
        <p:spPr>
          <a:xfrm flipH="1" flipV="1">
            <a:off x="975739" y="3541981"/>
            <a:ext cx="2693813" cy="1775499"/>
          </a:xfrm>
          <a:custGeom>
            <a:avLst/>
            <a:gdLst>
              <a:gd name="connsiteX0" fmla="*/ 0 w 1749951"/>
              <a:gd name="connsiteY0" fmla="*/ 473294 h 473294"/>
              <a:gd name="connsiteX1" fmla="*/ 0 w 1749951"/>
              <a:gd name="connsiteY1" fmla="*/ 0 h 473294"/>
              <a:gd name="connsiteX2" fmla="*/ 1749951 w 1749951"/>
              <a:gd name="connsiteY2" fmla="*/ 473294 h 473294"/>
              <a:gd name="connsiteX3" fmla="*/ 0 w 1749951"/>
              <a:gd name="connsiteY3" fmla="*/ 473294 h 473294"/>
              <a:gd name="connsiteX0" fmla="*/ 0 w 1749951"/>
              <a:gd name="connsiteY0" fmla="*/ 473294 h 473294"/>
              <a:gd name="connsiteX1" fmla="*/ 0 w 1749951"/>
              <a:gd name="connsiteY1" fmla="*/ 0 h 473294"/>
              <a:gd name="connsiteX2" fmla="*/ 1749951 w 1749951"/>
              <a:gd name="connsiteY2" fmla="*/ 473294 h 473294"/>
              <a:gd name="connsiteX3" fmla="*/ 0 w 1749951"/>
              <a:gd name="connsiteY3" fmla="*/ 473294 h 473294"/>
              <a:gd name="connsiteX0" fmla="*/ 0 w 1749951"/>
              <a:gd name="connsiteY0" fmla="*/ 473294 h 473294"/>
              <a:gd name="connsiteX1" fmla="*/ 0 w 1749951"/>
              <a:gd name="connsiteY1" fmla="*/ 0 h 473294"/>
              <a:gd name="connsiteX2" fmla="*/ 1749951 w 1749951"/>
              <a:gd name="connsiteY2" fmla="*/ 473294 h 473294"/>
              <a:gd name="connsiteX3" fmla="*/ 0 w 1749951"/>
              <a:gd name="connsiteY3" fmla="*/ 473294 h 47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9951" h="473294">
                <a:moveTo>
                  <a:pt x="0" y="473294"/>
                </a:moveTo>
                <a:lnTo>
                  <a:pt x="0" y="0"/>
                </a:lnTo>
                <a:cubicBezTo>
                  <a:pt x="510746" y="389994"/>
                  <a:pt x="1065034" y="446157"/>
                  <a:pt x="1749951" y="473294"/>
                </a:cubicBezTo>
                <a:lnTo>
                  <a:pt x="0" y="473294"/>
                </a:lnTo>
                <a:close/>
              </a:path>
            </a:pathLst>
          </a:custGeom>
          <a:gradFill flip="none" rotWithShape="1">
            <a:gsLst>
              <a:gs pos="1000">
                <a:schemeClr val="tx1">
                  <a:alpha val="0"/>
                </a:schemeClr>
              </a:gs>
              <a:gs pos="100000">
                <a:schemeClr val="tx1">
                  <a:alpha val="93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20A623D0-4300-4D19-99AB-FFFBB5D2F5CD}"/>
              </a:ext>
            </a:extLst>
          </p:cNvPr>
          <p:cNvSpPr/>
          <p:nvPr/>
        </p:nvSpPr>
        <p:spPr>
          <a:xfrm>
            <a:off x="1009203" y="1962610"/>
            <a:ext cx="3400651" cy="1598819"/>
          </a:xfrm>
          <a:prstGeom prst="rect">
            <a:avLst/>
          </a:prstGeom>
          <a:gradFill flip="none" rotWithShape="1">
            <a:gsLst>
              <a:gs pos="4000">
                <a:srgbClr val="3333FF"/>
              </a:gs>
              <a:gs pos="100000">
                <a:srgbClr val="000066"/>
              </a:gs>
            </a:gsLst>
            <a:lin ang="10800000" scaled="1"/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800766F6-5666-438B-8049-0BD212EC87BB}"/>
              </a:ext>
            </a:extLst>
          </p:cNvPr>
          <p:cNvSpPr txBox="1"/>
          <p:nvPr/>
        </p:nvSpPr>
        <p:spPr>
          <a:xfrm>
            <a:off x="1352202" y="2300354"/>
            <a:ext cx="25647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المزرعة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7F3C527-CE75-4DE4-8748-31E456F72AE9}"/>
              </a:ext>
            </a:extLst>
          </p:cNvPr>
          <p:cNvSpPr/>
          <p:nvPr/>
        </p:nvSpPr>
        <p:spPr>
          <a:xfrm>
            <a:off x="4481938" y="3795498"/>
            <a:ext cx="1948569" cy="1154315"/>
          </a:xfrm>
          <a:prstGeom prst="rect">
            <a:avLst/>
          </a:prstGeom>
          <a:gradFill flip="none" rotWithShape="1">
            <a:gsLst>
              <a:gs pos="20000">
                <a:srgbClr val="E1298F">
                  <a:alpha val="0"/>
                </a:srgbClr>
              </a:gs>
              <a:gs pos="100000">
                <a:schemeClr val="tx1">
                  <a:alpha val="81000"/>
                </a:schemeClr>
              </a:gs>
            </a:gsLst>
            <a:lin ang="8100000" scaled="1"/>
            <a:tileRect/>
          </a:gra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Right Triangle 18">
            <a:extLst>
              <a:ext uri="{FF2B5EF4-FFF2-40B4-BE49-F238E27FC236}">
                <a16:creationId xmlns:a16="http://schemas.microsoft.com/office/drawing/2014/main" id="{0551CEC7-5C9E-4260-B752-EFE129B2DBD3}"/>
              </a:ext>
            </a:extLst>
          </p:cNvPr>
          <p:cNvSpPr/>
          <p:nvPr/>
        </p:nvSpPr>
        <p:spPr>
          <a:xfrm flipH="1" flipV="1">
            <a:off x="4354893" y="4935130"/>
            <a:ext cx="2693813" cy="1775499"/>
          </a:xfrm>
          <a:custGeom>
            <a:avLst/>
            <a:gdLst>
              <a:gd name="connsiteX0" fmla="*/ 0 w 1749951"/>
              <a:gd name="connsiteY0" fmla="*/ 473294 h 473294"/>
              <a:gd name="connsiteX1" fmla="*/ 0 w 1749951"/>
              <a:gd name="connsiteY1" fmla="*/ 0 h 473294"/>
              <a:gd name="connsiteX2" fmla="*/ 1749951 w 1749951"/>
              <a:gd name="connsiteY2" fmla="*/ 473294 h 473294"/>
              <a:gd name="connsiteX3" fmla="*/ 0 w 1749951"/>
              <a:gd name="connsiteY3" fmla="*/ 473294 h 473294"/>
              <a:gd name="connsiteX0" fmla="*/ 0 w 1749951"/>
              <a:gd name="connsiteY0" fmla="*/ 473294 h 473294"/>
              <a:gd name="connsiteX1" fmla="*/ 0 w 1749951"/>
              <a:gd name="connsiteY1" fmla="*/ 0 h 473294"/>
              <a:gd name="connsiteX2" fmla="*/ 1749951 w 1749951"/>
              <a:gd name="connsiteY2" fmla="*/ 473294 h 473294"/>
              <a:gd name="connsiteX3" fmla="*/ 0 w 1749951"/>
              <a:gd name="connsiteY3" fmla="*/ 473294 h 473294"/>
              <a:gd name="connsiteX0" fmla="*/ 0 w 1749951"/>
              <a:gd name="connsiteY0" fmla="*/ 473294 h 473294"/>
              <a:gd name="connsiteX1" fmla="*/ 0 w 1749951"/>
              <a:gd name="connsiteY1" fmla="*/ 0 h 473294"/>
              <a:gd name="connsiteX2" fmla="*/ 1749951 w 1749951"/>
              <a:gd name="connsiteY2" fmla="*/ 473294 h 473294"/>
              <a:gd name="connsiteX3" fmla="*/ 0 w 1749951"/>
              <a:gd name="connsiteY3" fmla="*/ 473294 h 47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9951" h="473294">
                <a:moveTo>
                  <a:pt x="0" y="473294"/>
                </a:moveTo>
                <a:lnTo>
                  <a:pt x="0" y="0"/>
                </a:lnTo>
                <a:cubicBezTo>
                  <a:pt x="510746" y="389994"/>
                  <a:pt x="1065034" y="446157"/>
                  <a:pt x="1749951" y="473294"/>
                </a:cubicBezTo>
                <a:lnTo>
                  <a:pt x="0" y="473294"/>
                </a:lnTo>
                <a:close/>
              </a:path>
            </a:pathLst>
          </a:custGeom>
          <a:gradFill flip="none" rotWithShape="1">
            <a:gsLst>
              <a:gs pos="1000">
                <a:schemeClr val="tx1">
                  <a:alpha val="0"/>
                </a:schemeClr>
              </a:gs>
              <a:gs pos="100000">
                <a:schemeClr val="tx1">
                  <a:alpha val="93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B59330E-F67F-4EAC-8D69-B39118887C4A}"/>
              </a:ext>
            </a:extLst>
          </p:cNvPr>
          <p:cNvSpPr/>
          <p:nvPr/>
        </p:nvSpPr>
        <p:spPr>
          <a:xfrm>
            <a:off x="4235396" y="3429000"/>
            <a:ext cx="3366237" cy="1559924"/>
          </a:xfrm>
          <a:prstGeom prst="rect">
            <a:avLst/>
          </a:prstGeom>
          <a:gradFill flip="none" rotWithShape="1">
            <a:gsLst>
              <a:gs pos="4000">
                <a:srgbClr val="FF9900"/>
              </a:gs>
              <a:gs pos="100000">
                <a:srgbClr val="CC3300"/>
              </a:gs>
            </a:gsLst>
            <a:lin ang="10800000" scaled="1"/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313AAF7-33F8-4FA5-82B2-420BB14CD7CB}"/>
              </a:ext>
            </a:extLst>
          </p:cNvPr>
          <p:cNvSpPr txBox="1"/>
          <p:nvPr/>
        </p:nvSpPr>
        <p:spPr>
          <a:xfrm>
            <a:off x="4769817" y="3786615"/>
            <a:ext cx="21002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5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الدواجن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CA0D69D-B33B-4379-9F5A-65AC4CBE0986}"/>
              </a:ext>
            </a:extLst>
          </p:cNvPr>
          <p:cNvSpPr/>
          <p:nvPr/>
        </p:nvSpPr>
        <p:spPr>
          <a:xfrm>
            <a:off x="7619845" y="4586222"/>
            <a:ext cx="3366237" cy="1559924"/>
          </a:xfrm>
          <a:prstGeom prst="rect">
            <a:avLst/>
          </a:prstGeom>
          <a:gradFill flip="none" rotWithShape="1">
            <a:gsLst>
              <a:gs pos="4000">
                <a:srgbClr val="FF9900"/>
              </a:gs>
              <a:gs pos="100000">
                <a:srgbClr val="CC3300"/>
              </a:gs>
            </a:gsLst>
            <a:lin ang="10800000" scaled="1"/>
            <a:tileRect/>
          </a:gra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العلف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ight Triangle 18">
            <a:extLst>
              <a:ext uri="{FF2B5EF4-FFF2-40B4-BE49-F238E27FC236}">
                <a16:creationId xmlns:a16="http://schemas.microsoft.com/office/drawing/2014/main" id="{B5A7F208-74BE-4025-854F-1AF6574DA9D8}"/>
              </a:ext>
            </a:extLst>
          </p:cNvPr>
          <p:cNvSpPr/>
          <p:nvPr/>
        </p:nvSpPr>
        <p:spPr>
          <a:xfrm flipH="1" flipV="1">
            <a:off x="7713379" y="6124947"/>
            <a:ext cx="2693813" cy="1775499"/>
          </a:xfrm>
          <a:custGeom>
            <a:avLst/>
            <a:gdLst>
              <a:gd name="connsiteX0" fmla="*/ 0 w 1749951"/>
              <a:gd name="connsiteY0" fmla="*/ 473294 h 473294"/>
              <a:gd name="connsiteX1" fmla="*/ 0 w 1749951"/>
              <a:gd name="connsiteY1" fmla="*/ 0 h 473294"/>
              <a:gd name="connsiteX2" fmla="*/ 1749951 w 1749951"/>
              <a:gd name="connsiteY2" fmla="*/ 473294 h 473294"/>
              <a:gd name="connsiteX3" fmla="*/ 0 w 1749951"/>
              <a:gd name="connsiteY3" fmla="*/ 473294 h 473294"/>
              <a:gd name="connsiteX0" fmla="*/ 0 w 1749951"/>
              <a:gd name="connsiteY0" fmla="*/ 473294 h 473294"/>
              <a:gd name="connsiteX1" fmla="*/ 0 w 1749951"/>
              <a:gd name="connsiteY1" fmla="*/ 0 h 473294"/>
              <a:gd name="connsiteX2" fmla="*/ 1749951 w 1749951"/>
              <a:gd name="connsiteY2" fmla="*/ 473294 h 473294"/>
              <a:gd name="connsiteX3" fmla="*/ 0 w 1749951"/>
              <a:gd name="connsiteY3" fmla="*/ 473294 h 473294"/>
              <a:gd name="connsiteX0" fmla="*/ 0 w 1749951"/>
              <a:gd name="connsiteY0" fmla="*/ 473294 h 473294"/>
              <a:gd name="connsiteX1" fmla="*/ 0 w 1749951"/>
              <a:gd name="connsiteY1" fmla="*/ 0 h 473294"/>
              <a:gd name="connsiteX2" fmla="*/ 1749951 w 1749951"/>
              <a:gd name="connsiteY2" fmla="*/ 473294 h 473294"/>
              <a:gd name="connsiteX3" fmla="*/ 0 w 1749951"/>
              <a:gd name="connsiteY3" fmla="*/ 473294 h 47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9951" h="473294">
                <a:moveTo>
                  <a:pt x="0" y="473294"/>
                </a:moveTo>
                <a:lnTo>
                  <a:pt x="0" y="0"/>
                </a:lnTo>
                <a:cubicBezTo>
                  <a:pt x="510746" y="389994"/>
                  <a:pt x="1065034" y="446157"/>
                  <a:pt x="1749951" y="473294"/>
                </a:cubicBezTo>
                <a:lnTo>
                  <a:pt x="0" y="473294"/>
                </a:lnTo>
                <a:close/>
              </a:path>
            </a:pathLst>
          </a:custGeom>
          <a:gradFill flip="none" rotWithShape="1">
            <a:gsLst>
              <a:gs pos="1000">
                <a:schemeClr val="tx1">
                  <a:alpha val="0"/>
                </a:schemeClr>
              </a:gs>
              <a:gs pos="100000">
                <a:schemeClr val="tx1">
                  <a:alpha val="93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6B61FFB-A8A2-41DD-8B0E-0F4BC0812C1C}"/>
              </a:ext>
            </a:extLst>
          </p:cNvPr>
          <p:cNvSpPr/>
          <p:nvPr/>
        </p:nvSpPr>
        <p:spPr>
          <a:xfrm>
            <a:off x="840150" y="4518070"/>
            <a:ext cx="3400651" cy="1598819"/>
          </a:xfrm>
          <a:prstGeom prst="rect">
            <a:avLst/>
          </a:prstGeom>
          <a:solidFill>
            <a:srgbClr val="CC00FF"/>
          </a:solidFill>
          <a:ln>
            <a:noFill/>
          </a:ln>
          <a:effectLst>
            <a:innerShdw blurRad="63500" dist="50800" dir="189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الرعاية البيطرية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Right Triangle 18">
            <a:extLst>
              <a:ext uri="{FF2B5EF4-FFF2-40B4-BE49-F238E27FC236}">
                <a16:creationId xmlns:a16="http://schemas.microsoft.com/office/drawing/2014/main" id="{38F36360-A5D1-4D33-9836-460C2449E47A}"/>
              </a:ext>
            </a:extLst>
          </p:cNvPr>
          <p:cNvSpPr/>
          <p:nvPr/>
        </p:nvSpPr>
        <p:spPr>
          <a:xfrm flipH="1" flipV="1">
            <a:off x="1007168" y="6073594"/>
            <a:ext cx="2693813" cy="1775499"/>
          </a:xfrm>
          <a:custGeom>
            <a:avLst/>
            <a:gdLst>
              <a:gd name="connsiteX0" fmla="*/ 0 w 1749951"/>
              <a:gd name="connsiteY0" fmla="*/ 473294 h 473294"/>
              <a:gd name="connsiteX1" fmla="*/ 0 w 1749951"/>
              <a:gd name="connsiteY1" fmla="*/ 0 h 473294"/>
              <a:gd name="connsiteX2" fmla="*/ 1749951 w 1749951"/>
              <a:gd name="connsiteY2" fmla="*/ 473294 h 473294"/>
              <a:gd name="connsiteX3" fmla="*/ 0 w 1749951"/>
              <a:gd name="connsiteY3" fmla="*/ 473294 h 473294"/>
              <a:gd name="connsiteX0" fmla="*/ 0 w 1749951"/>
              <a:gd name="connsiteY0" fmla="*/ 473294 h 473294"/>
              <a:gd name="connsiteX1" fmla="*/ 0 w 1749951"/>
              <a:gd name="connsiteY1" fmla="*/ 0 h 473294"/>
              <a:gd name="connsiteX2" fmla="*/ 1749951 w 1749951"/>
              <a:gd name="connsiteY2" fmla="*/ 473294 h 473294"/>
              <a:gd name="connsiteX3" fmla="*/ 0 w 1749951"/>
              <a:gd name="connsiteY3" fmla="*/ 473294 h 473294"/>
              <a:gd name="connsiteX0" fmla="*/ 0 w 1749951"/>
              <a:gd name="connsiteY0" fmla="*/ 473294 h 473294"/>
              <a:gd name="connsiteX1" fmla="*/ 0 w 1749951"/>
              <a:gd name="connsiteY1" fmla="*/ 0 h 473294"/>
              <a:gd name="connsiteX2" fmla="*/ 1749951 w 1749951"/>
              <a:gd name="connsiteY2" fmla="*/ 473294 h 473294"/>
              <a:gd name="connsiteX3" fmla="*/ 0 w 1749951"/>
              <a:gd name="connsiteY3" fmla="*/ 473294 h 4732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49951" h="473294">
                <a:moveTo>
                  <a:pt x="0" y="473294"/>
                </a:moveTo>
                <a:lnTo>
                  <a:pt x="0" y="0"/>
                </a:lnTo>
                <a:cubicBezTo>
                  <a:pt x="510746" y="389994"/>
                  <a:pt x="1065034" y="446157"/>
                  <a:pt x="1749951" y="473294"/>
                </a:cubicBezTo>
                <a:lnTo>
                  <a:pt x="0" y="473294"/>
                </a:lnTo>
                <a:close/>
              </a:path>
            </a:pathLst>
          </a:custGeom>
          <a:gradFill flip="none" rotWithShape="1">
            <a:gsLst>
              <a:gs pos="1000">
                <a:schemeClr val="tx1">
                  <a:alpha val="0"/>
                </a:schemeClr>
              </a:gs>
              <a:gs pos="100000">
                <a:schemeClr val="tx1">
                  <a:alpha val="93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4854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3" grpId="0" animBg="1"/>
      <p:bldP spid="15" grpId="0" animBg="1"/>
      <p:bldP spid="17" grpId="0" animBg="1"/>
      <p:bldP spid="1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2B3EB1C-5CE1-4FE8-82FB-A28BC2EF61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973E49-624B-40AB-A94E-FA3DB59D54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692" t="16804" r="27193" b="16291"/>
          <a:stretch/>
        </p:blipFill>
        <p:spPr>
          <a:xfrm>
            <a:off x="160830" y="182880"/>
            <a:ext cx="8183601" cy="51206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شبه منحرف 4">
            <a:extLst>
              <a:ext uri="{FF2B5EF4-FFF2-40B4-BE49-F238E27FC236}">
                <a16:creationId xmlns:a16="http://schemas.microsoft.com/office/drawing/2014/main" id="{93CD59AF-3B0F-48BE-96CB-3E591F38800B}"/>
              </a:ext>
            </a:extLst>
          </p:cNvPr>
          <p:cNvSpPr/>
          <p:nvPr/>
        </p:nvSpPr>
        <p:spPr bwMode="auto">
          <a:xfrm rot="1152126">
            <a:off x="8388778" y="98454"/>
            <a:ext cx="3686326" cy="2786411"/>
          </a:xfrm>
          <a:custGeom>
            <a:avLst/>
            <a:gdLst>
              <a:gd name="connsiteX0" fmla="*/ 1956142 w 3686326"/>
              <a:gd name="connsiteY0" fmla="*/ 560120 h 2786411"/>
              <a:gd name="connsiteX1" fmla="*/ 2234446 w 3686326"/>
              <a:gd name="connsiteY1" fmla="*/ 285661 h 2786411"/>
              <a:gd name="connsiteX2" fmla="*/ 2524109 w 3686326"/>
              <a:gd name="connsiteY2" fmla="*/ 0 h 2786411"/>
              <a:gd name="connsiteX3" fmla="*/ 2478883 w 3686326"/>
              <a:gd name="connsiteY3" fmla="*/ 745235 h 2786411"/>
              <a:gd name="connsiteX4" fmla="*/ 2776008 w 3686326"/>
              <a:gd name="connsiteY4" fmla="*/ 577212 h 2786411"/>
              <a:gd name="connsiteX5" fmla="*/ 3073132 w 3686326"/>
              <a:gd name="connsiteY5" fmla="*/ 409189 h 2786411"/>
              <a:gd name="connsiteX6" fmla="*/ 2795463 w 3686326"/>
              <a:gd name="connsiteY6" fmla="*/ 842631 h 2786411"/>
              <a:gd name="connsiteX7" fmla="*/ 3214169 w 3686326"/>
              <a:gd name="connsiteY7" fmla="*/ 849482 h 2786411"/>
              <a:gd name="connsiteX8" fmla="*/ 3686326 w 3686326"/>
              <a:gd name="connsiteY8" fmla="*/ 857208 h 2786411"/>
              <a:gd name="connsiteX9" fmla="*/ 3308273 w 3686326"/>
              <a:gd name="connsiteY9" fmla="*/ 1027922 h 2786411"/>
              <a:gd name="connsiteX10" fmla="*/ 2898715 w 3686326"/>
              <a:gd name="connsiteY10" fmla="*/ 1212862 h 2786411"/>
              <a:gd name="connsiteX11" fmla="*/ 3118017 w 3686326"/>
              <a:gd name="connsiteY11" fmla="*/ 1456415 h 2786411"/>
              <a:gd name="connsiteX12" fmla="*/ 2795463 w 3686326"/>
              <a:gd name="connsiteY12" fmla="*/ 1587996 h 2786411"/>
              <a:gd name="connsiteX13" fmla="*/ 3017059 w 3686326"/>
              <a:gd name="connsiteY13" fmla="*/ 1810836 h 2786411"/>
              <a:gd name="connsiteX14" fmla="*/ 3221609 w 3686326"/>
              <a:gd name="connsiteY14" fmla="*/ 2016535 h 2786411"/>
              <a:gd name="connsiteX15" fmla="*/ 2852828 w 3686326"/>
              <a:gd name="connsiteY15" fmla="*/ 1932192 h 2786411"/>
              <a:gd name="connsiteX16" fmla="*/ 2498509 w 3686326"/>
              <a:gd name="connsiteY16" fmla="*/ 1851157 h 2786411"/>
              <a:gd name="connsiteX17" fmla="*/ 2550050 w 3686326"/>
              <a:gd name="connsiteY17" fmla="*/ 2240738 h 2786411"/>
              <a:gd name="connsiteX18" fmla="*/ 2078678 w 3686326"/>
              <a:gd name="connsiteY18" fmla="*/ 2055623 h 2786411"/>
              <a:gd name="connsiteX19" fmla="*/ 1981741 w 3686326"/>
              <a:gd name="connsiteY19" fmla="*/ 2430627 h 2786411"/>
              <a:gd name="connsiteX20" fmla="*/ 1684787 w 3686326"/>
              <a:gd name="connsiteY20" fmla="*/ 2240738 h 2786411"/>
              <a:gd name="connsiteX21" fmla="*/ 1484770 w 3686326"/>
              <a:gd name="connsiteY21" fmla="*/ 2542858 h 2786411"/>
              <a:gd name="connsiteX22" fmla="*/ 1284582 w 3686326"/>
              <a:gd name="connsiteY22" fmla="*/ 2338134 h 2786411"/>
              <a:gd name="connsiteX23" fmla="*/ 1066321 w 3686326"/>
              <a:gd name="connsiteY23" fmla="*/ 2557789 h 2786411"/>
              <a:gd name="connsiteX24" fmla="*/ 839151 w 3686326"/>
              <a:gd name="connsiteY24" fmla="*/ 2786410 h 2786411"/>
              <a:gd name="connsiteX25" fmla="*/ 820036 w 3686326"/>
              <a:gd name="connsiteY25" fmla="*/ 2352969 h 2786411"/>
              <a:gd name="connsiteX26" fmla="*/ 513662 w 3686326"/>
              <a:gd name="connsiteY26" fmla="*/ 2325666 h 2786411"/>
              <a:gd name="connsiteX27" fmla="*/ 219302 w 3686326"/>
              <a:gd name="connsiteY27" fmla="*/ 2299434 h 2786411"/>
              <a:gd name="connsiteX28" fmla="*/ 568308 w 3686326"/>
              <a:gd name="connsiteY28" fmla="*/ 1982737 h 2786411"/>
              <a:gd name="connsiteX29" fmla="*/ 278471 w 3686326"/>
              <a:gd name="connsiteY29" fmla="*/ 1818722 h 2786411"/>
              <a:gd name="connsiteX30" fmla="*/ 0 w 3686326"/>
              <a:gd name="connsiteY30" fmla="*/ 1661139 h 2786411"/>
              <a:gd name="connsiteX31" fmla="*/ 349211 w 3686326"/>
              <a:gd name="connsiteY31" fmla="*/ 1574941 h 2786411"/>
              <a:gd name="connsiteX32" fmla="*/ 671559 w 3686326"/>
              <a:gd name="connsiteY32" fmla="*/ 1495373 h 2786411"/>
              <a:gd name="connsiteX33" fmla="*/ 435788 w 3686326"/>
              <a:gd name="connsiteY33" fmla="*/ 1281104 h 2786411"/>
              <a:gd name="connsiteX34" fmla="*/ 200017 w 3686326"/>
              <a:gd name="connsiteY34" fmla="*/ 1066834 h 2786411"/>
              <a:gd name="connsiteX35" fmla="*/ 536906 w 3686326"/>
              <a:gd name="connsiteY35" fmla="*/ 1039368 h 2786411"/>
              <a:gd name="connsiteX36" fmla="*/ 916802 w 3686326"/>
              <a:gd name="connsiteY36" fmla="*/ 1008396 h 2786411"/>
              <a:gd name="connsiteX37" fmla="*/ 768325 w 3686326"/>
              <a:gd name="connsiteY37" fmla="*/ 467626 h 2786411"/>
              <a:gd name="connsiteX38" fmla="*/ 1120656 w 3686326"/>
              <a:gd name="connsiteY38" fmla="*/ 649010 h 2786411"/>
              <a:gd name="connsiteX39" fmla="*/ 1459170 w 3686326"/>
              <a:gd name="connsiteY39" fmla="*/ 823281 h 2786411"/>
              <a:gd name="connsiteX40" fmla="*/ 1559179 w 3686326"/>
              <a:gd name="connsiteY40" fmla="*/ 533352 h 2786411"/>
              <a:gd name="connsiteX41" fmla="*/ 1659188 w 3686326"/>
              <a:gd name="connsiteY41" fmla="*/ 243423 h 2786411"/>
              <a:gd name="connsiteX42" fmla="*/ 1956142 w 3686326"/>
              <a:gd name="connsiteY42" fmla="*/ 560120 h 27864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</a:cxnLst>
            <a:rect l="l" t="t" r="r" b="b"/>
            <a:pathLst>
              <a:path w="3686326" h="2786411" fill="none" extrusionOk="0">
                <a:moveTo>
                  <a:pt x="1956142" y="560120"/>
                </a:moveTo>
                <a:cubicBezTo>
                  <a:pt x="2001384" y="456895"/>
                  <a:pt x="2102522" y="419365"/>
                  <a:pt x="2234446" y="285661"/>
                </a:cubicBezTo>
                <a:cubicBezTo>
                  <a:pt x="2366370" y="151957"/>
                  <a:pt x="2403807" y="165725"/>
                  <a:pt x="2524109" y="0"/>
                </a:cubicBezTo>
                <a:cubicBezTo>
                  <a:pt x="2547595" y="248745"/>
                  <a:pt x="2522197" y="489490"/>
                  <a:pt x="2478883" y="745235"/>
                </a:cubicBezTo>
                <a:cubicBezTo>
                  <a:pt x="2541651" y="704090"/>
                  <a:pt x="2669960" y="681290"/>
                  <a:pt x="2776008" y="577212"/>
                </a:cubicBezTo>
                <a:cubicBezTo>
                  <a:pt x="2882056" y="473134"/>
                  <a:pt x="2953868" y="499474"/>
                  <a:pt x="3073132" y="409189"/>
                </a:cubicBezTo>
                <a:cubicBezTo>
                  <a:pt x="3035316" y="536882"/>
                  <a:pt x="2829074" y="721672"/>
                  <a:pt x="2795463" y="842631"/>
                </a:cubicBezTo>
                <a:cubicBezTo>
                  <a:pt x="2969740" y="806735"/>
                  <a:pt x="3024590" y="853908"/>
                  <a:pt x="3214169" y="849482"/>
                </a:cubicBezTo>
                <a:cubicBezTo>
                  <a:pt x="3403748" y="845056"/>
                  <a:pt x="3569411" y="907765"/>
                  <a:pt x="3686326" y="857208"/>
                </a:cubicBezTo>
                <a:cubicBezTo>
                  <a:pt x="3560028" y="928781"/>
                  <a:pt x="3495119" y="943511"/>
                  <a:pt x="3308273" y="1027922"/>
                </a:cubicBezTo>
                <a:cubicBezTo>
                  <a:pt x="3121427" y="1112333"/>
                  <a:pt x="3059254" y="1112204"/>
                  <a:pt x="2898715" y="1212862"/>
                </a:cubicBezTo>
                <a:cubicBezTo>
                  <a:pt x="2981921" y="1261551"/>
                  <a:pt x="3056465" y="1408309"/>
                  <a:pt x="3118017" y="1456415"/>
                </a:cubicBezTo>
                <a:cubicBezTo>
                  <a:pt x="2986455" y="1552230"/>
                  <a:pt x="2861447" y="1525976"/>
                  <a:pt x="2795463" y="1587996"/>
                </a:cubicBezTo>
                <a:cubicBezTo>
                  <a:pt x="2919241" y="1686020"/>
                  <a:pt x="2948114" y="1755330"/>
                  <a:pt x="3017059" y="1810836"/>
                </a:cubicBezTo>
                <a:cubicBezTo>
                  <a:pt x="3086004" y="1866342"/>
                  <a:pt x="3125183" y="1957231"/>
                  <a:pt x="3221609" y="2016535"/>
                </a:cubicBezTo>
                <a:cubicBezTo>
                  <a:pt x="3107139" y="2034007"/>
                  <a:pt x="3019820" y="1967109"/>
                  <a:pt x="2852828" y="1932192"/>
                </a:cubicBezTo>
                <a:cubicBezTo>
                  <a:pt x="2685836" y="1897275"/>
                  <a:pt x="2670495" y="1851997"/>
                  <a:pt x="2498509" y="1851157"/>
                </a:cubicBezTo>
                <a:cubicBezTo>
                  <a:pt x="2528603" y="1988604"/>
                  <a:pt x="2550306" y="2113908"/>
                  <a:pt x="2550050" y="2240738"/>
                </a:cubicBezTo>
                <a:cubicBezTo>
                  <a:pt x="2445111" y="2228987"/>
                  <a:pt x="2326675" y="2097620"/>
                  <a:pt x="2078678" y="2055623"/>
                </a:cubicBezTo>
                <a:cubicBezTo>
                  <a:pt x="2063631" y="2164076"/>
                  <a:pt x="2025141" y="2261287"/>
                  <a:pt x="1981741" y="2430627"/>
                </a:cubicBezTo>
                <a:cubicBezTo>
                  <a:pt x="1863730" y="2362638"/>
                  <a:pt x="1792792" y="2304875"/>
                  <a:pt x="1684787" y="2240738"/>
                </a:cubicBezTo>
                <a:cubicBezTo>
                  <a:pt x="1622950" y="2360212"/>
                  <a:pt x="1520802" y="2444419"/>
                  <a:pt x="1484770" y="2542858"/>
                </a:cubicBezTo>
                <a:cubicBezTo>
                  <a:pt x="1413509" y="2473538"/>
                  <a:pt x="1386156" y="2422867"/>
                  <a:pt x="1284582" y="2338134"/>
                </a:cubicBezTo>
                <a:cubicBezTo>
                  <a:pt x="1204279" y="2427107"/>
                  <a:pt x="1142882" y="2430511"/>
                  <a:pt x="1066321" y="2557789"/>
                </a:cubicBezTo>
                <a:cubicBezTo>
                  <a:pt x="989760" y="2685067"/>
                  <a:pt x="914912" y="2709126"/>
                  <a:pt x="839151" y="2786410"/>
                </a:cubicBezTo>
                <a:cubicBezTo>
                  <a:pt x="839917" y="2610724"/>
                  <a:pt x="830892" y="2489289"/>
                  <a:pt x="820036" y="2352969"/>
                </a:cubicBezTo>
                <a:cubicBezTo>
                  <a:pt x="685628" y="2342411"/>
                  <a:pt x="662144" y="2336445"/>
                  <a:pt x="513662" y="2325666"/>
                </a:cubicBezTo>
                <a:cubicBezTo>
                  <a:pt x="365180" y="2314888"/>
                  <a:pt x="310716" y="2296152"/>
                  <a:pt x="219302" y="2299434"/>
                </a:cubicBezTo>
                <a:cubicBezTo>
                  <a:pt x="307855" y="2188151"/>
                  <a:pt x="454871" y="2138655"/>
                  <a:pt x="568308" y="1982737"/>
                </a:cubicBezTo>
                <a:cubicBezTo>
                  <a:pt x="446301" y="1938561"/>
                  <a:pt x="338487" y="1848282"/>
                  <a:pt x="278471" y="1818722"/>
                </a:cubicBezTo>
                <a:cubicBezTo>
                  <a:pt x="218455" y="1789162"/>
                  <a:pt x="137278" y="1706517"/>
                  <a:pt x="0" y="1661139"/>
                </a:cubicBezTo>
                <a:cubicBezTo>
                  <a:pt x="148688" y="1610588"/>
                  <a:pt x="211419" y="1621452"/>
                  <a:pt x="349211" y="1574941"/>
                </a:cubicBezTo>
                <a:cubicBezTo>
                  <a:pt x="487003" y="1528430"/>
                  <a:pt x="571286" y="1536219"/>
                  <a:pt x="671559" y="1495373"/>
                </a:cubicBezTo>
                <a:cubicBezTo>
                  <a:pt x="558554" y="1429601"/>
                  <a:pt x="499115" y="1335575"/>
                  <a:pt x="435788" y="1281104"/>
                </a:cubicBezTo>
                <a:cubicBezTo>
                  <a:pt x="372461" y="1226633"/>
                  <a:pt x="283587" y="1103715"/>
                  <a:pt x="200017" y="1066834"/>
                </a:cubicBezTo>
                <a:cubicBezTo>
                  <a:pt x="365708" y="1022492"/>
                  <a:pt x="443067" y="1065778"/>
                  <a:pt x="536906" y="1039368"/>
                </a:cubicBezTo>
                <a:cubicBezTo>
                  <a:pt x="630745" y="1012958"/>
                  <a:pt x="732507" y="1066366"/>
                  <a:pt x="916802" y="1008396"/>
                </a:cubicBezTo>
                <a:cubicBezTo>
                  <a:pt x="829103" y="795392"/>
                  <a:pt x="844255" y="688517"/>
                  <a:pt x="768325" y="467626"/>
                </a:cubicBezTo>
                <a:cubicBezTo>
                  <a:pt x="890626" y="524437"/>
                  <a:pt x="957847" y="598792"/>
                  <a:pt x="1120656" y="649010"/>
                </a:cubicBezTo>
                <a:cubicBezTo>
                  <a:pt x="1283465" y="699228"/>
                  <a:pt x="1294515" y="775192"/>
                  <a:pt x="1459170" y="823281"/>
                </a:cubicBezTo>
                <a:cubicBezTo>
                  <a:pt x="1475880" y="707866"/>
                  <a:pt x="1530814" y="619262"/>
                  <a:pt x="1559179" y="533352"/>
                </a:cubicBezTo>
                <a:cubicBezTo>
                  <a:pt x="1587544" y="447442"/>
                  <a:pt x="1636774" y="319063"/>
                  <a:pt x="1659188" y="243423"/>
                </a:cubicBezTo>
                <a:cubicBezTo>
                  <a:pt x="1748622" y="338504"/>
                  <a:pt x="1836611" y="435374"/>
                  <a:pt x="1956142" y="560120"/>
                </a:cubicBezTo>
                <a:close/>
              </a:path>
              <a:path w="3686326" h="2786411" stroke="0" extrusionOk="0">
                <a:moveTo>
                  <a:pt x="1956142" y="560120"/>
                </a:moveTo>
                <a:cubicBezTo>
                  <a:pt x="2027820" y="467962"/>
                  <a:pt x="2174865" y="358229"/>
                  <a:pt x="2223086" y="296864"/>
                </a:cubicBezTo>
                <a:cubicBezTo>
                  <a:pt x="2271307" y="235499"/>
                  <a:pt x="2433909" y="121353"/>
                  <a:pt x="2524109" y="0"/>
                </a:cubicBezTo>
                <a:cubicBezTo>
                  <a:pt x="2495124" y="223679"/>
                  <a:pt x="2487149" y="434264"/>
                  <a:pt x="2478883" y="745235"/>
                </a:cubicBezTo>
                <a:cubicBezTo>
                  <a:pt x="2547305" y="660619"/>
                  <a:pt x="2681511" y="653291"/>
                  <a:pt x="2787892" y="570491"/>
                </a:cubicBezTo>
                <a:cubicBezTo>
                  <a:pt x="2894273" y="487691"/>
                  <a:pt x="2969753" y="500655"/>
                  <a:pt x="3073132" y="409189"/>
                </a:cubicBezTo>
                <a:cubicBezTo>
                  <a:pt x="3028085" y="563605"/>
                  <a:pt x="2917687" y="638731"/>
                  <a:pt x="2795463" y="842631"/>
                </a:cubicBezTo>
                <a:cubicBezTo>
                  <a:pt x="2901157" y="809073"/>
                  <a:pt x="3058575" y="889227"/>
                  <a:pt x="3231986" y="849774"/>
                </a:cubicBezTo>
                <a:cubicBezTo>
                  <a:pt x="3405397" y="810321"/>
                  <a:pt x="3581862" y="875841"/>
                  <a:pt x="3686326" y="857208"/>
                </a:cubicBezTo>
                <a:cubicBezTo>
                  <a:pt x="3592308" y="950981"/>
                  <a:pt x="3442190" y="961787"/>
                  <a:pt x="3292521" y="1035035"/>
                </a:cubicBezTo>
                <a:cubicBezTo>
                  <a:pt x="3142852" y="1108283"/>
                  <a:pt x="3060676" y="1083620"/>
                  <a:pt x="2898715" y="1212862"/>
                </a:cubicBezTo>
                <a:cubicBezTo>
                  <a:pt x="3000949" y="1309844"/>
                  <a:pt x="3061960" y="1409904"/>
                  <a:pt x="3118017" y="1456415"/>
                </a:cubicBezTo>
                <a:cubicBezTo>
                  <a:pt x="3016514" y="1528279"/>
                  <a:pt x="2900614" y="1512082"/>
                  <a:pt x="2795463" y="1587996"/>
                </a:cubicBezTo>
                <a:cubicBezTo>
                  <a:pt x="2894991" y="1681597"/>
                  <a:pt x="2939308" y="1745702"/>
                  <a:pt x="3004275" y="1797980"/>
                </a:cubicBezTo>
                <a:cubicBezTo>
                  <a:pt x="3069242" y="1850258"/>
                  <a:pt x="3122967" y="1929487"/>
                  <a:pt x="3221609" y="2016535"/>
                </a:cubicBezTo>
                <a:cubicBezTo>
                  <a:pt x="3094351" y="2024488"/>
                  <a:pt x="2955292" y="1911882"/>
                  <a:pt x="2852828" y="1932192"/>
                </a:cubicBezTo>
                <a:cubicBezTo>
                  <a:pt x="2750364" y="1952502"/>
                  <a:pt x="2641530" y="1852924"/>
                  <a:pt x="2498509" y="1851157"/>
                </a:cubicBezTo>
                <a:cubicBezTo>
                  <a:pt x="2512305" y="1979115"/>
                  <a:pt x="2523659" y="2124740"/>
                  <a:pt x="2550050" y="2240738"/>
                </a:cubicBezTo>
                <a:cubicBezTo>
                  <a:pt x="2365338" y="2182809"/>
                  <a:pt x="2236951" y="2091216"/>
                  <a:pt x="2078678" y="2055623"/>
                </a:cubicBezTo>
                <a:cubicBezTo>
                  <a:pt x="2068120" y="2240108"/>
                  <a:pt x="1975090" y="2287273"/>
                  <a:pt x="1981741" y="2430627"/>
                </a:cubicBezTo>
                <a:cubicBezTo>
                  <a:pt x="1866735" y="2392578"/>
                  <a:pt x="1781774" y="2256746"/>
                  <a:pt x="1684787" y="2240738"/>
                </a:cubicBezTo>
                <a:cubicBezTo>
                  <a:pt x="1634410" y="2362865"/>
                  <a:pt x="1519080" y="2456466"/>
                  <a:pt x="1484770" y="2542858"/>
                </a:cubicBezTo>
                <a:cubicBezTo>
                  <a:pt x="1415326" y="2515558"/>
                  <a:pt x="1360751" y="2395045"/>
                  <a:pt x="1284582" y="2338134"/>
                </a:cubicBezTo>
                <a:cubicBezTo>
                  <a:pt x="1237354" y="2400904"/>
                  <a:pt x="1128883" y="2458940"/>
                  <a:pt x="1052958" y="2571238"/>
                </a:cubicBezTo>
                <a:cubicBezTo>
                  <a:pt x="977032" y="2683536"/>
                  <a:pt x="931169" y="2684470"/>
                  <a:pt x="839151" y="2786410"/>
                </a:cubicBezTo>
                <a:cubicBezTo>
                  <a:pt x="867100" y="2631030"/>
                  <a:pt x="826938" y="2508146"/>
                  <a:pt x="820036" y="2352969"/>
                </a:cubicBezTo>
                <a:cubicBezTo>
                  <a:pt x="688472" y="2374467"/>
                  <a:pt x="672971" y="2315775"/>
                  <a:pt x="537691" y="2327808"/>
                </a:cubicBezTo>
                <a:cubicBezTo>
                  <a:pt x="402411" y="2339840"/>
                  <a:pt x="363162" y="2304028"/>
                  <a:pt x="219302" y="2299434"/>
                </a:cubicBezTo>
                <a:cubicBezTo>
                  <a:pt x="336549" y="2152668"/>
                  <a:pt x="440954" y="2151854"/>
                  <a:pt x="568308" y="1982737"/>
                </a:cubicBezTo>
                <a:cubicBezTo>
                  <a:pt x="434625" y="1925040"/>
                  <a:pt x="388722" y="1843504"/>
                  <a:pt x="278471" y="1818722"/>
                </a:cubicBezTo>
                <a:cubicBezTo>
                  <a:pt x="168220" y="1793940"/>
                  <a:pt x="143334" y="1708788"/>
                  <a:pt x="0" y="1661139"/>
                </a:cubicBezTo>
                <a:cubicBezTo>
                  <a:pt x="124721" y="1615095"/>
                  <a:pt x="220354" y="1639103"/>
                  <a:pt x="342495" y="1576598"/>
                </a:cubicBezTo>
                <a:cubicBezTo>
                  <a:pt x="464637" y="1514093"/>
                  <a:pt x="565564" y="1552565"/>
                  <a:pt x="671559" y="1495373"/>
                </a:cubicBezTo>
                <a:cubicBezTo>
                  <a:pt x="577679" y="1457102"/>
                  <a:pt x="538976" y="1343137"/>
                  <a:pt x="449934" y="1293960"/>
                </a:cubicBezTo>
                <a:cubicBezTo>
                  <a:pt x="360892" y="1244783"/>
                  <a:pt x="328281" y="1153139"/>
                  <a:pt x="200017" y="1066834"/>
                </a:cubicBezTo>
                <a:cubicBezTo>
                  <a:pt x="322792" y="1012388"/>
                  <a:pt x="390544" y="1064625"/>
                  <a:pt x="572745" y="1036446"/>
                </a:cubicBezTo>
                <a:cubicBezTo>
                  <a:pt x="754946" y="1008268"/>
                  <a:pt x="836373" y="1022922"/>
                  <a:pt x="916802" y="1008396"/>
                </a:cubicBezTo>
                <a:cubicBezTo>
                  <a:pt x="791821" y="759298"/>
                  <a:pt x="877179" y="692489"/>
                  <a:pt x="768325" y="467626"/>
                </a:cubicBezTo>
                <a:cubicBezTo>
                  <a:pt x="858331" y="472278"/>
                  <a:pt x="948014" y="592662"/>
                  <a:pt x="1106839" y="641897"/>
                </a:cubicBezTo>
                <a:cubicBezTo>
                  <a:pt x="1265664" y="691132"/>
                  <a:pt x="1368744" y="790143"/>
                  <a:pt x="1459170" y="823281"/>
                </a:cubicBezTo>
                <a:cubicBezTo>
                  <a:pt x="1473246" y="719478"/>
                  <a:pt x="1539216" y="691048"/>
                  <a:pt x="1555179" y="544949"/>
                </a:cubicBezTo>
                <a:cubicBezTo>
                  <a:pt x="1571142" y="398850"/>
                  <a:pt x="1614140" y="390006"/>
                  <a:pt x="1659188" y="243423"/>
                </a:cubicBezTo>
                <a:cubicBezTo>
                  <a:pt x="1807785" y="367991"/>
                  <a:pt x="1830746" y="467314"/>
                  <a:pt x="1956142" y="560120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tx1"/>
            </a:solidFill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xmlns="" sd="506195271">
                  <a:prstGeom prst="irregularSeal2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368300">
              <a:srgbClr val="86F1F6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9B58E69-BFB0-48DB-B5C1-D9FC830221AA}"/>
              </a:ext>
            </a:extLst>
          </p:cNvPr>
          <p:cNvSpPr txBox="1"/>
          <p:nvPr/>
        </p:nvSpPr>
        <p:spPr>
          <a:xfrm>
            <a:off x="8734567" y="909009"/>
            <a:ext cx="261461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أستمع للفقرة لأجيب عن السؤال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AF8BD50-E010-4020-AC63-43FCB330FB5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3154" t="60928" r="28319" b="22654"/>
          <a:stretch/>
        </p:blipFill>
        <p:spPr>
          <a:xfrm>
            <a:off x="160829" y="5287704"/>
            <a:ext cx="8183601" cy="1371598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644767D0-49F9-4737-B641-35521E058686}"/>
              </a:ext>
            </a:extLst>
          </p:cNvPr>
          <p:cNvSpPr/>
          <p:nvPr/>
        </p:nvSpPr>
        <p:spPr>
          <a:xfrm>
            <a:off x="926998" y="6103629"/>
            <a:ext cx="4656406" cy="555673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273E55D-BD60-4DE3-9AF7-42DF464E0D2D}"/>
              </a:ext>
            </a:extLst>
          </p:cNvPr>
          <p:cNvSpPr txBox="1"/>
          <p:nvPr/>
        </p:nvSpPr>
        <p:spPr>
          <a:xfrm>
            <a:off x="8632837" y="4210486"/>
            <a:ext cx="3440562" cy="107721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1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normalizeH="0" baseline="0" noProof="0" dirty="0">
                <a:ln/>
                <a:solidFill>
                  <a:srgbClr val="C00000"/>
                </a:solidFill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اسم المكان الذي تربى فيه الحيوانات؟</a:t>
            </a:r>
          </a:p>
        </p:txBody>
      </p:sp>
      <p:sp>
        <p:nvSpPr>
          <p:cNvPr id="14" name="19 CuadroTexto">
            <a:extLst>
              <a:ext uri="{FF2B5EF4-FFF2-40B4-BE49-F238E27FC236}">
                <a16:creationId xmlns:a16="http://schemas.microsoft.com/office/drawing/2014/main" id="{C5E8DA81-4501-4E06-AD5D-27FC05B903AE}"/>
              </a:ext>
            </a:extLst>
          </p:cNvPr>
          <p:cNvSpPr txBox="1"/>
          <p:nvPr/>
        </p:nvSpPr>
        <p:spPr>
          <a:xfrm>
            <a:off x="9019029" y="5638584"/>
            <a:ext cx="2524371" cy="78319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المزرعة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ECB2E9A0-73BF-42E4-A103-017C41C057F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6860" y="2524836"/>
            <a:ext cx="1626236" cy="1685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2310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58F6B89B-AC6D-4170-B430-466B98946E5E}"/>
              </a:ext>
            </a:extLst>
          </p:cNvPr>
          <p:cNvGrpSpPr/>
          <p:nvPr/>
        </p:nvGrpSpPr>
        <p:grpSpPr>
          <a:xfrm>
            <a:off x="-493485" y="0"/>
            <a:ext cx="24345900" cy="6858000"/>
            <a:chOff x="0" y="0"/>
            <a:chExt cx="24345900" cy="68580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4B33684-6348-471C-AFDD-19BEF85CA5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172950" y="0"/>
              <a:ext cx="12172950" cy="685800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49C4986-3165-48B6-8D87-5797EB4AFDB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0" y="0"/>
              <a:ext cx="24345900" cy="6858000"/>
            </a:xfrm>
            <a:prstGeom prst="rect">
              <a:avLst/>
            </a:prstGeom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5783305A-4300-4C32-A7F2-BD506525FF8C}"/>
              </a:ext>
            </a:extLst>
          </p:cNvPr>
          <p:cNvSpPr/>
          <p:nvPr/>
        </p:nvSpPr>
        <p:spPr>
          <a:xfrm>
            <a:off x="355125" y="373452"/>
            <a:ext cx="8883689" cy="113877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اسم الحيوان الذي له قدرة غير عادية على تحمل العطش والجوع وأن يبقى لمدة أيام كاملة بلا ماء أو طعام</a:t>
            </a:r>
            <a:r>
              <a:rPr kumimoji="0" lang="ar-AE" sz="3600" b="1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؟</a:t>
            </a:r>
            <a:endParaRPr kumimoji="0" lang="ar-AE" sz="3200" b="1" i="0" u="none" strike="noStrike" kern="1200" cap="none" spc="0" normalizeH="0" baseline="0" noProof="0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3" name="y2mate.com - جميع أصوات الجمل الإبل">
            <a:hlinkClick r:id="" action="ppaction://media"/>
            <a:extLst>
              <a:ext uri="{FF2B5EF4-FFF2-40B4-BE49-F238E27FC236}">
                <a16:creationId xmlns:a16="http://schemas.microsoft.com/office/drawing/2014/main" id="{BE1758D4-526C-4E64-BDE1-9C2BDF1746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268" end="102893.87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241123" y="3633196"/>
            <a:ext cx="609600" cy="609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21A57A1-5A6C-4DE1-9B1A-DE8B87A2977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896" b="96875" l="9956" r="89971">
                        <a14:foregroundMark x1="56515" y1="30339" x2="56662" y2="48047"/>
                        <a14:foregroundMark x1="57247" y1="30729" x2="54685" y2="31380"/>
                        <a14:foregroundMark x1="54100" y1="32161" x2="58053" y2="32161"/>
                        <a14:foregroundMark x1="54319" y1="31641" x2="55710" y2="37500"/>
                        <a14:foregroundMark x1="57687" y1="31380" x2="60908" y2="45573"/>
                        <a14:foregroundMark x1="62884" y1="47005" x2="60395" y2="40625"/>
                        <a14:foregroundMark x1="60395" y1="40625" x2="59883" y2="35938"/>
                        <a14:foregroundMark x1="62884" y1="47135" x2="54832" y2="50000"/>
                        <a14:foregroundMark x1="52855" y1="43750" x2="52709" y2="52344"/>
                        <a14:foregroundMark x1="57687" y1="37891" x2="56223" y2="45052"/>
                        <a14:foregroundMark x1="56223" y1="45052" x2="57028" y2="57031"/>
                        <a14:foregroundMark x1="57028" y1="57031" x2="54173" y2="61849"/>
                        <a14:foregroundMark x1="54173" y1="61849" x2="53221" y2="65234"/>
                        <a14:foregroundMark x1="51464" y1="53125" x2="53660" y2="62109"/>
                        <a14:foregroundMark x1="48243" y1="96875" x2="48902" y2="88802"/>
                        <a14:foregroundMark x1="54905" y1="92318" x2="54905" y2="92188"/>
                        <a14:foregroundMark x1="53075" y1="35677" x2="56296" y2="36458"/>
                        <a14:foregroundMark x1="53221" y1="37760" x2="53221" y2="42708"/>
                        <a14:foregroundMark x1="60029" y1="36979" x2="61493" y2="44141"/>
                        <a14:foregroundMark x1="56881" y1="30208" x2="58053" y2="32031"/>
                        <a14:foregroundMark x1="56442" y1="30208" x2="55051" y2="32422"/>
                        <a14:backgroundMark x1="47877" y1="86198" x2="47877" y2="86198"/>
                      </a14:backgroundRemoval>
                    </a14:imgEffect>
                  </a14:imgLayer>
                </a14:imgProps>
              </a:ext>
            </a:extLst>
          </a:blip>
          <a:srcRect l="34015" t="23577" r="30867"/>
          <a:stretch/>
        </p:blipFill>
        <p:spPr>
          <a:xfrm>
            <a:off x="12643330" y="1512225"/>
            <a:ext cx="4281714" cy="5238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544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0 L -0.99687 0 " pathEditMode="relative" rAng="0" ptsTypes="AA">
                                      <p:cBhvr>
                                        <p:cTn id="8" dur="4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987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4.81481E-6 L -0.88867 0.01644 " pathEditMode="relative" rAng="0" ptsTypes="AA">
                                      <p:cBhvr>
                                        <p:cTn id="12" dur="57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4440" y="8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D7B767C-33D6-4AA4-8156-9A6A3929B8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2E994723-EED5-4DFD-A35D-7C24F1AC9D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5461" t="25388" r="26846" b="10955"/>
          <a:stretch/>
        </p:blipFill>
        <p:spPr>
          <a:xfrm>
            <a:off x="333050" y="833842"/>
            <a:ext cx="11690628" cy="58373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19 CuadroTexto">
            <a:extLst>
              <a:ext uri="{FF2B5EF4-FFF2-40B4-BE49-F238E27FC236}">
                <a16:creationId xmlns:a16="http://schemas.microsoft.com/office/drawing/2014/main" id="{2E13A62F-F9FF-4F51-B0D5-02B10B82C5FD}"/>
              </a:ext>
            </a:extLst>
          </p:cNvPr>
          <p:cNvSpPr txBox="1"/>
          <p:nvPr/>
        </p:nvSpPr>
        <p:spPr>
          <a:xfrm>
            <a:off x="928469" y="186856"/>
            <a:ext cx="10784894" cy="646986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استنتج من الصور أنواع الحيوانات التي تُربَّى في بلادي الحبيبة ؟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7F5F7127-ACD6-4184-A7B2-FCC2EE5582F7}"/>
              </a:ext>
            </a:extLst>
          </p:cNvPr>
          <p:cNvSpPr/>
          <p:nvPr/>
        </p:nvSpPr>
        <p:spPr>
          <a:xfrm>
            <a:off x="8291392" y="2824114"/>
            <a:ext cx="2119086" cy="591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25D3E6B-38F8-43B7-8135-60BD179F3EC8}"/>
              </a:ext>
            </a:extLst>
          </p:cNvPr>
          <p:cNvSpPr/>
          <p:nvPr/>
        </p:nvSpPr>
        <p:spPr>
          <a:xfrm>
            <a:off x="3048659" y="5628068"/>
            <a:ext cx="2119086" cy="591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36CB0244-1086-4474-A4E9-20DAE42E1310}"/>
              </a:ext>
            </a:extLst>
          </p:cNvPr>
          <p:cNvSpPr/>
          <p:nvPr/>
        </p:nvSpPr>
        <p:spPr>
          <a:xfrm>
            <a:off x="1288847" y="2824112"/>
            <a:ext cx="2119086" cy="591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015AD8A1-3F70-4EB2-B229-09574737932A}"/>
              </a:ext>
            </a:extLst>
          </p:cNvPr>
          <p:cNvSpPr/>
          <p:nvPr/>
        </p:nvSpPr>
        <p:spPr>
          <a:xfrm>
            <a:off x="4858902" y="2824113"/>
            <a:ext cx="2119086" cy="591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047F5F7C-F744-4977-A903-2A68A9380D9F}"/>
              </a:ext>
            </a:extLst>
          </p:cNvPr>
          <p:cNvSpPr/>
          <p:nvPr/>
        </p:nvSpPr>
        <p:spPr>
          <a:xfrm>
            <a:off x="6580224" y="5628067"/>
            <a:ext cx="2119086" cy="59130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66839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1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1756B06-60BA-4422-ADC2-5C63E54473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3" name="Picture 2" descr="Text, letter&#10;&#10;Description automatically generated">
            <a:extLst>
              <a:ext uri="{FF2B5EF4-FFF2-40B4-BE49-F238E27FC236}">
                <a16:creationId xmlns:a16="http://schemas.microsoft.com/office/drawing/2014/main" id="{C1A319B4-346D-4D1A-BB5B-7F451F941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8049" y="805218"/>
            <a:ext cx="5647950" cy="5581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 descr="A picture containing person, indoor, young&#10;&#10;Description automatically generated">
            <a:extLst>
              <a:ext uri="{FF2B5EF4-FFF2-40B4-BE49-F238E27FC236}">
                <a16:creationId xmlns:a16="http://schemas.microsoft.com/office/drawing/2014/main" id="{C15D7631-9DA2-4489-AD03-1DE260667E5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1821" y="3944203"/>
            <a:ext cx="3390356" cy="28046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/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B6BD5D44-4C3D-4941-8683-C269738210D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9" t="10427" r="17601" b="10446"/>
          <a:stretch/>
        </p:blipFill>
        <p:spPr>
          <a:xfrm>
            <a:off x="6096000" y="0"/>
            <a:ext cx="5801999" cy="394420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60829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57A203A1-3320-44CD-935C-F57A135479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2BA888A4-07CF-44E0-A5C4-8CC5F641AF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27" b="95918" l="7759" r="95690">
                        <a14:foregroundMark x1="7759" y1="48469" x2="24713" y2="48724"/>
                        <a14:foregroundMark x1="24713" y1="48724" x2="36494" y2="45153"/>
                        <a14:foregroundMark x1="29885" y1="15816" x2="47989" y2="15306"/>
                        <a14:foregroundMark x1="47989" y1="15306" x2="80747" y2="15816"/>
                        <a14:foregroundMark x1="41954" y1="5357" x2="57184" y2="3827"/>
                        <a14:foregroundMark x1="57184" y1="3827" x2="61782" y2="4337"/>
                        <a14:foregroundMark x1="65230" y1="40306" x2="80172" y2="36480"/>
                        <a14:foregroundMark x1="80172" y1="36480" x2="85057" y2="50255"/>
                        <a14:foregroundMark x1="85057" y1="50255" x2="79023" y2="60204"/>
                        <a14:foregroundMark x1="73276" y1="33929" x2="88218" y2="34184"/>
                        <a14:foregroundMark x1="88218" y1="34184" x2="90517" y2="35714"/>
                        <a14:foregroundMark x1="95977" y1="43622" x2="92529" y2="53316"/>
                        <a14:foregroundMark x1="89655" y1="69388" x2="82471" y2="82143"/>
                        <a14:foregroundMark x1="82471" y1="82143" x2="83621" y2="92602"/>
                        <a14:foregroundMark x1="71839" y1="83929" x2="78161" y2="71939"/>
                        <a14:foregroundMark x1="78161" y1="71939" x2="92529" y2="66327"/>
                        <a14:foregroundMark x1="92529" y1="66327" x2="93391" y2="66327"/>
                        <a14:foregroundMark x1="91667" y1="92347" x2="84195" y2="95918"/>
                        <a14:foregroundMark x1="50862" y1="84949" x2="20690" y2="85714"/>
                        <a14:foregroundMark x1="20690" y1="85714" x2="29310" y2="75510"/>
                        <a14:foregroundMark x1="29310" y1="75510" x2="45115" y2="79082"/>
                        <a14:foregroundMark x1="16092" y1="70663" x2="31322" y2="69643"/>
                        <a14:foregroundMark x1="31322" y1="69643" x2="38218" y2="71939"/>
                        <a14:foregroundMark x1="31322" y1="35714" x2="26149" y2="53316"/>
                        <a14:foregroundMark x1="78161" y1="57908" x2="62356" y2="50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745" y="1546462"/>
            <a:ext cx="4750843" cy="413527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52" name="Picture 4" descr="أيقونات الدجاج الملونة تصميم الكرتون-كارتون المتجهات-ناقل حر تحميل مجاني">
            <a:hlinkClick r:id="rId5"/>
            <a:extLst>
              <a:ext uri="{FF2B5EF4-FFF2-40B4-BE49-F238E27FC236}">
                <a16:creationId xmlns:a16="http://schemas.microsoft.com/office/drawing/2014/main" id="{E90CE2E4-923F-48D0-94D2-2C8199964A2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73"/>
          <a:stretch/>
        </p:blipFill>
        <p:spPr bwMode="auto">
          <a:xfrm>
            <a:off x="1035383" y="1546462"/>
            <a:ext cx="4552950" cy="41352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accent4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F0AFAEB-6E82-4DE8-AC3D-E28C30A4D48B}"/>
              </a:ext>
            </a:extLst>
          </p:cNvPr>
          <p:cNvSpPr/>
          <p:nvPr/>
        </p:nvSpPr>
        <p:spPr>
          <a:xfrm>
            <a:off x="1802006" y="200339"/>
            <a:ext cx="8342348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اختر الصورة التي تدل على الدواجن </a:t>
            </a:r>
            <a:endParaRPr lang="en-US" sz="54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pic>
        <p:nvPicPr>
          <p:cNvPr id="11" name="Picture 10" descr="Shape, logo&#10;&#10;Description automatically generated with medium confidence">
            <a:extLst>
              <a:ext uri="{FF2B5EF4-FFF2-40B4-BE49-F238E27FC236}">
                <a16:creationId xmlns:a16="http://schemas.microsoft.com/office/drawing/2014/main" id="{E5740EED-65EB-4246-8779-54CB612986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233" b="89623" l="7500" r="95000">
                        <a14:foregroundMark x1="84063" y1="16667" x2="95000" y2="7547"/>
                        <a14:foregroundMark x1="36250" y1="90881" x2="22813" y2="79874"/>
                        <a14:foregroundMark x1="22813" y1="79874" x2="7500" y2="5251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7416" y="3829050"/>
            <a:ext cx="3048000" cy="302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3599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5x7FT مزرعة كوخ الحظيرة غرانجا الحظيرة جرانجايار مخصص استوديو الصور خلفية  خلفية لافتات من الفينيل 220 سنتيمتر x 150 سنتيمتر|studio  backdrop|background vinylphoto studio backdrop - AliExpress">
            <a:extLst>
              <a:ext uri="{FF2B5EF4-FFF2-40B4-BE49-F238E27FC236}">
                <a16:creationId xmlns:a16="http://schemas.microsoft.com/office/drawing/2014/main" id="{CE624B99-E990-4E62-94CA-C54F0240070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40206"/>
            <a:ext cx="6096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8" descr="5x7FT مزرعة كوخ الحظيرة غرانجا الحظيرة جرانجايار مخصص استوديو الصور خلفية  خلفية لافتات من الفينيل 220 سنتيمتر x 150 سنتيمتر|studio  backdrop|background vinylphoto studio backdrop - AliExpress">
            <a:extLst>
              <a:ext uri="{FF2B5EF4-FFF2-40B4-BE49-F238E27FC236}">
                <a16:creationId xmlns:a16="http://schemas.microsoft.com/office/drawing/2014/main" id="{E3E1CCAE-4B07-474E-92DF-61E664637E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3"/>
          <a:stretch/>
        </p:blipFill>
        <p:spPr bwMode="auto">
          <a:xfrm flipH="1">
            <a:off x="6043068" y="9859"/>
            <a:ext cx="62992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شعبية الكرتون , صور شخصيات كرتونيه - حبيبي">
            <a:extLst>
              <a:ext uri="{FF2B5EF4-FFF2-40B4-BE49-F238E27FC236}">
                <a16:creationId xmlns:a16="http://schemas.microsoft.com/office/drawing/2014/main" id="{00512879-2D45-4001-8BCD-20D709FD048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429" b="98929" l="9955" r="89593">
                        <a14:foregroundMark x1="43891" y1="7500" x2="42308" y2="16786"/>
                        <a14:foregroundMark x1="69683" y1="10000" x2="69683" y2="7857"/>
                        <a14:foregroundMark x1="59050" y1="21429" x2="47511" y2="22500"/>
                        <a14:foregroundMark x1="47511" y1="22500" x2="47511" y2="22500"/>
                        <a14:foregroundMark x1="47511" y1="22500" x2="60181" y2="22500"/>
                        <a14:foregroundMark x1="60181" y1="22500" x2="56561" y2="30714"/>
                        <a14:foregroundMark x1="48190" y1="98929" x2="47964" y2="89643"/>
                        <a14:foregroundMark x1="40724" y1="96786" x2="40724" y2="88571"/>
                        <a14:foregroundMark x1="43213" y1="1429" x2="43213" y2="7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4488" r="23799"/>
          <a:stretch/>
        </p:blipFill>
        <p:spPr bwMode="auto">
          <a:xfrm>
            <a:off x="4303286" y="1670663"/>
            <a:ext cx="1088680" cy="17681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شعبية الكرتون 14.. نقد اجتماعي في قالب كوميدي - أخبار صحيفة الرؤية">
            <a:extLst>
              <a:ext uri="{FF2B5EF4-FFF2-40B4-BE49-F238E27FC236}">
                <a16:creationId xmlns:a16="http://schemas.microsoft.com/office/drawing/2014/main" id="{A24F78A1-58F9-4FBA-B85C-07E70FD4AB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10000" r="90000">
                        <a14:foregroundMark x1="59694" y1="19882" x2="37415" y2="21882"/>
                        <a14:foregroundMark x1="37415" y1="21882" x2="29082" y2="26471"/>
                        <a14:foregroundMark x1="29082" y1="26471" x2="25340" y2="34000"/>
                        <a14:foregroundMark x1="25340" y1="34000" x2="18197" y2="40000"/>
                        <a14:foregroundMark x1="18197" y1="40000" x2="16667" y2="46118"/>
                        <a14:foregroundMark x1="57993" y1="40824" x2="42177" y2="42000"/>
                        <a14:foregroundMark x1="56463" y1="37529" x2="62245" y2="43765"/>
                        <a14:foregroundMark x1="62245" y1="43765" x2="48469" y2="64235"/>
                        <a14:foregroundMark x1="48469" y1="64235" x2="48639" y2="72588"/>
                        <a14:foregroundMark x1="48639" y1="72588" x2="38946" y2="70941"/>
                        <a14:foregroundMark x1="38946" y1="70941" x2="30782" y2="66471"/>
                        <a14:foregroundMark x1="30782" y1="66471" x2="32483" y2="52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0782" y="892535"/>
            <a:ext cx="1452504" cy="273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سياج سياج حديقة باب البوابة ، سياج, التصوير الفوتوغرافي, سياج png">
            <a:extLst>
              <a:ext uri="{FF2B5EF4-FFF2-40B4-BE49-F238E27FC236}">
                <a16:creationId xmlns:a16="http://schemas.microsoft.com/office/drawing/2014/main" id="{79F8EE4A-A73F-47F7-9AE8-0627EF7BC9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9739" b="89549" l="0" r="97333">
                        <a14:foregroundMark x1="4111" y1="31116" x2="5333" y2="71021"/>
                        <a14:foregroundMark x1="1667" y1="46081" x2="111" y2="46081"/>
                        <a14:foregroundMark x1="92000" y1="38480" x2="91667" y2="71021"/>
                        <a14:foregroundMark x1="96667" y1="38480" x2="97333" y2="72209"/>
                        <a14:foregroundMark x1="40778" y1="47268" x2="40222" y2="439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914" y="3625474"/>
            <a:ext cx="12192000" cy="29255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004FF20-433D-4978-9F66-6FEE781B7E89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5339" b="97266" l="6808" r="89971">
                        <a14:foregroundMark x1="13616" y1="8333" x2="16179" y2="62760"/>
                        <a14:foregroundMark x1="16179" y1="62760" x2="17057" y2="68229"/>
                        <a14:foregroundMark x1="24231" y1="93750" x2="18009" y2="69661"/>
                        <a14:foregroundMark x1="18009" y1="69661" x2="16984" y2="60807"/>
                        <a14:foregroundMark x1="16984" y1="60807" x2="18448" y2="52734"/>
                        <a14:foregroundMark x1="18448" y1="52734" x2="18448" y2="52734"/>
                        <a14:foregroundMark x1="8053" y1="86979" x2="11786" y2="70313"/>
                        <a14:foregroundMark x1="11786" y1="70313" x2="11127" y2="44792"/>
                        <a14:foregroundMark x1="11127" y1="44792" x2="13397" y2="31901"/>
                        <a14:foregroundMark x1="13397" y1="31901" x2="17277" y2="24349"/>
                        <a14:foregroundMark x1="7467" y1="55599" x2="8272" y2="43099"/>
                        <a14:foregroundMark x1="13616" y1="94922" x2="21669" y2="68750"/>
                        <a14:foregroundMark x1="18594" y1="97266" x2="19034" y2="95443"/>
                        <a14:foregroundMark x1="24817" y1="95573" x2="22328" y2="88281"/>
                        <a14:foregroundMark x1="22328" y1="88281" x2="22255" y2="87370"/>
                        <a14:foregroundMark x1="15593" y1="10026" x2="11127" y2="23307"/>
                        <a14:foregroundMark x1="11127" y1="23307" x2="10102" y2="48177"/>
                        <a14:foregroundMark x1="10102" y1="48177" x2="11054" y2="52734"/>
                        <a14:foregroundMark x1="21230" y1="17448" x2="23206" y2="26693"/>
                        <a14:foregroundMark x1="23206" y1="26693" x2="19180" y2="27474"/>
                        <a14:foregroundMark x1="19180" y1="27474" x2="18009" y2="26823"/>
                        <a14:foregroundMark x1="14422" y1="5729" x2="9663" y2="18229"/>
                        <a14:foregroundMark x1="9663" y1="18229" x2="10981" y2="24349"/>
                        <a14:foregroundMark x1="18228" y1="5339" x2="21010" y2="10286"/>
                        <a14:foregroundMark x1="21010" y1="10286" x2="21596" y2="29036"/>
                        <a14:foregroundMark x1="21596" y1="29036" x2="21010" y2="32552"/>
                        <a14:foregroundMark x1="6808" y1="88411" x2="10029" y2="84896"/>
                        <a14:foregroundMark x1="12958" y1="87370" x2="13031" y2="68229"/>
                        <a14:backgroundMark x1="28258" y1="40365" x2="29795" y2="48047"/>
                        <a14:backgroundMark x1="29795" y1="48047" x2="30893" y2="76953"/>
                      </a14:backgroundRemoval>
                    </a14:imgEffect>
                  </a14:imgLayer>
                </a14:imgProps>
              </a:ext>
            </a:extLst>
          </a:blip>
          <a:srcRect l="3347" r="68614"/>
          <a:stretch/>
        </p:blipFill>
        <p:spPr>
          <a:xfrm>
            <a:off x="6181004" y="764698"/>
            <a:ext cx="1919557" cy="2460625"/>
          </a:xfrm>
          <a:prstGeom prst="rect">
            <a:avLst/>
          </a:prstGeom>
          <a:scene3d>
            <a:camera prst="isometricOffAxis1Left">
              <a:rot lat="600000" lon="3600000" rev="0"/>
            </a:camera>
            <a:lightRig rig="threePt" dir="t"/>
          </a:scene3d>
        </p:spPr>
      </p:pic>
      <p:pic>
        <p:nvPicPr>
          <p:cNvPr id="2058" name="Picture 10" descr="ᐈ Goats cartoon stock animated, Royalty Free baby goat pictures | download  on Depositphotos®">
            <a:extLst>
              <a:ext uri="{FF2B5EF4-FFF2-40B4-BE49-F238E27FC236}">
                <a16:creationId xmlns:a16="http://schemas.microsoft.com/office/drawing/2014/main" id="{1A8F9C6F-77D8-4965-9E70-FDC9A8AC7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9914" y="3752079"/>
            <a:ext cx="2611286" cy="31461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elephant clipart ile ilgili gÃ¶rsel sonucu">
            <a:extLst>
              <a:ext uri="{FF2B5EF4-FFF2-40B4-BE49-F238E27FC236}">
                <a16:creationId xmlns:a16="http://schemas.microsoft.com/office/drawing/2014/main" id="{7D3EAF61-575E-4642-876B-12403148E3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8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ackgroundRemoval t="0" b="99042" l="4000" r="96667">
                        <a14:foregroundMark x1="68444" y1="5751" x2="50889" y2="6709"/>
                        <a14:foregroundMark x1="62889" y1="958" x2="56222" y2="319"/>
                        <a14:foregroundMark x1="96667" y1="18211" x2="88222" y2="11182"/>
                        <a14:foregroundMark x1="4000" y1="66134" x2="10222" y2="66134"/>
                        <a14:foregroundMark x1="28000" y1="95208" x2="27556" y2="78914"/>
                        <a14:foregroundMark x1="50222" y1="99042" x2="46889" y2="87220"/>
                        <a14:foregroundMark x1="61556" y1="93610" x2="61556" y2="86901"/>
                        <a14:foregroundMark x1="57333" y1="91374" x2="60889" y2="83067"/>
                        <a14:foregroundMark x1="47333" y1="98722" x2="47333" y2="95208"/>
                        <a14:foregroundMark x1="52889" y1="96166" x2="51333" y2="93610"/>
                        <a14:foregroundMark x1="39111" y1="95527" x2="38889" y2="79233"/>
                        <a14:foregroundMark x1="29111" y1="93291" x2="21111" y2="94888"/>
                        <a14:foregroundMark x1="21111" y1="94888" x2="19333" y2="93291"/>
                        <a14:foregroundMark x1="58000" y1="23003" x2="60667" y2="230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0" y="4776090"/>
            <a:ext cx="2473563" cy="1928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كوشين دجاج الديك الدجاجة ، من الدجاج في مزرعة, دجاجيات, دجاج, عشب png">
            <a:extLst>
              <a:ext uri="{FF2B5EF4-FFF2-40B4-BE49-F238E27FC236}">
                <a16:creationId xmlns:a16="http://schemas.microsoft.com/office/drawing/2014/main" id="{0B4E8D07-C0C8-4D6A-933F-5CAFDE9692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9859" b="89671" l="9705" r="91983">
                        <a14:foregroundMark x1="15612" y1="65728" x2="24895" y2="72300"/>
                        <a14:foregroundMark x1="24895" y1="72300" x2="25316" y2="72300"/>
                        <a14:foregroundMark x1="45570" y1="36620" x2="43038" y2="36150"/>
                        <a14:foregroundMark x1="80591" y1="74178" x2="89030" y2="67606"/>
                        <a14:foregroundMark x1="89030" y1="67606" x2="91983" y2="741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6153" y="5118629"/>
            <a:ext cx="2187734" cy="1966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lion clipart ile ilgili gÃ¶rsel sonucu">
            <a:extLst>
              <a:ext uri="{FF2B5EF4-FFF2-40B4-BE49-F238E27FC236}">
                <a16:creationId xmlns:a16="http://schemas.microsoft.com/office/drawing/2014/main" id="{A7E37064-2E40-44F3-919E-62D2DB295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1893" b="98451" l="817" r="98693">
                        <a14:foregroundMark x1="83007" y1="50947" x2="94771" y2="58864"/>
                        <a14:foregroundMark x1="97549" y1="64888" x2="98693" y2="71256"/>
                        <a14:foregroundMark x1="82190" y1="98107" x2="80065" y2="88124"/>
                        <a14:foregroundMark x1="33007" y1="98623" x2="34967" y2="95009"/>
                        <a14:foregroundMark x1="2778" y1="18589" x2="9967" y2="12392"/>
                        <a14:foregroundMark x1="9967" y1="12392" x2="19281" y2="8778"/>
                        <a14:foregroundMark x1="19281" y1="8778" x2="29412" y2="9639"/>
                        <a14:foregroundMark x1="29412" y1="9639" x2="37582" y2="13081"/>
                        <a14:foregroundMark x1="37582" y1="13081" x2="40033" y2="16179"/>
                        <a14:foregroundMark x1="29575" y1="2065" x2="14706" y2="2065"/>
                        <a14:foregroundMark x1="817" y1="16695" x2="21078" y2="9122"/>
                        <a14:foregroundMark x1="14542" y1="25129" x2="33824" y2="1118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0615" y="4240723"/>
            <a:ext cx="2709161" cy="2571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4" name="Picture 16" descr="Cartoon happy cartoon cow Royalty Free Vector Image">
            <a:extLst>
              <a:ext uri="{FF2B5EF4-FFF2-40B4-BE49-F238E27FC236}">
                <a16:creationId xmlns:a16="http://schemas.microsoft.com/office/drawing/2014/main" id="{06AAF82C-1E07-43E1-A75D-2810DFDE01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3949" b="89431" l="1900" r="96300">
                        <a14:foregroundMark x1="7900" y1="5691" x2="3300" y2="10221"/>
                        <a14:foregroundMark x1="3300" y1="10221" x2="3300" y2="10221"/>
                        <a14:foregroundMark x1="3300" y1="10221" x2="5300" y2="18699"/>
                        <a14:foregroundMark x1="5300" y1="18699" x2="12200" y2="21719"/>
                        <a14:foregroundMark x1="12200" y1="21719" x2="10600" y2="29501"/>
                        <a14:foregroundMark x1="10600" y1="29501" x2="7500" y2="35656"/>
                        <a14:foregroundMark x1="7500" y1="35656" x2="8300" y2="40186"/>
                        <a14:foregroundMark x1="8300" y1="40186" x2="6700" y2="24623"/>
                        <a14:foregroundMark x1="6700" y1="24623" x2="8400" y2="22184"/>
                        <a14:foregroundMark x1="8400" y1="22184" x2="12500" y2="15679"/>
                        <a14:foregroundMark x1="12500" y1="15679" x2="19900" y2="12195"/>
                        <a14:foregroundMark x1="19900" y1="12195" x2="26000" y2="14750"/>
                        <a14:foregroundMark x1="26000" y1="14750" x2="25200" y2="19744"/>
                        <a14:foregroundMark x1="25200" y1="19744" x2="25200" y2="28107"/>
                        <a14:foregroundMark x1="25200" y1="28107" x2="22400" y2="35308"/>
                        <a14:foregroundMark x1="22400" y1="35308" x2="17800" y2="38211"/>
                        <a14:foregroundMark x1="17800" y1="38211" x2="24900" y2="37398"/>
                        <a14:foregroundMark x1="24900" y1="37398" x2="29500" y2="32288"/>
                        <a14:foregroundMark x1="29500" y1="32288" x2="29800" y2="30546"/>
                        <a14:foregroundMark x1="29800" y1="30546" x2="31000" y2="23229"/>
                        <a14:foregroundMark x1="31000" y1="23229" x2="34400" y2="17073"/>
                        <a14:foregroundMark x1="34400" y1="17073" x2="40300" y2="15215"/>
                        <a14:foregroundMark x1="40300" y1="15215" x2="41100" y2="14518"/>
                        <a14:foregroundMark x1="41100" y1="14518" x2="31200" y2="9640"/>
                        <a14:foregroundMark x1="18500" y1="21138" x2="34000" y2="7898"/>
                        <a14:foregroundMark x1="34000" y1="7898" x2="36300" y2="4065"/>
                        <a14:foregroundMark x1="22700" y1="11034" x2="16100" y2="10105"/>
                        <a14:foregroundMark x1="16100" y1="10105" x2="8800" y2="11731"/>
                        <a14:foregroundMark x1="2300" y1="8595" x2="1900" y2="14983"/>
                        <a14:foregroundMark x1="8600" y1="24623" x2="22400" y2="27642"/>
                        <a14:foregroundMark x1="22400" y1="27642" x2="22600" y2="19861"/>
                        <a14:foregroundMark x1="22600" y1="19861" x2="29200" y2="17422"/>
                        <a14:foregroundMark x1="29200" y1="17422" x2="30300" y2="14750"/>
                        <a14:foregroundMark x1="30300" y1="14750" x2="43200" y2="10685"/>
                        <a14:foregroundMark x1="43200" y1="10685" x2="33200" y2="21603"/>
                        <a14:foregroundMark x1="33200" y1="21603" x2="31000" y2="28688"/>
                        <a14:foregroundMark x1="31000" y1="28688" x2="30700" y2="35075"/>
                        <a14:foregroundMark x1="30700" y1="35075" x2="46200" y2="44948"/>
                        <a14:foregroundMark x1="46200" y1="44948" x2="62600" y2="47967"/>
                        <a14:foregroundMark x1="62600" y1="47967" x2="79700" y2="44715"/>
                        <a14:foregroundMark x1="79700" y1="44715" x2="81400" y2="44715"/>
                        <a14:foregroundMark x1="81400" y1="44715" x2="67300" y2="37979"/>
                        <a14:foregroundMark x1="67300" y1="37979" x2="57000" y2="35889"/>
                        <a14:foregroundMark x1="57000" y1="35889" x2="52600" y2="36469"/>
                        <a14:foregroundMark x1="52600" y1="36469" x2="40400" y2="51684"/>
                        <a14:foregroundMark x1="40400" y1="51684" x2="42500" y2="41115"/>
                        <a14:foregroundMark x1="42500" y1="41115" x2="54800" y2="26132"/>
                        <a14:foregroundMark x1="54800" y1="26132" x2="58400" y2="24855"/>
                        <a14:foregroundMark x1="58400" y1="24855" x2="71400" y2="33798"/>
                        <a14:foregroundMark x1="71400" y1="33798" x2="77000" y2="36469"/>
                        <a14:foregroundMark x1="77000" y1="36469" x2="72700" y2="55401"/>
                        <a14:foregroundMark x1="72700" y1="55401" x2="79300" y2="31127"/>
                        <a14:foregroundMark x1="79300" y1="31127" x2="78000" y2="60743"/>
                        <a14:foregroundMark x1="78000" y1="60743" x2="62000" y2="57840"/>
                        <a14:foregroundMark x1="62000" y1="57840" x2="45300" y2="60279"/>
                        <a14:foregroundMark x1="45300" y1="60279" x2="38100" y2="52962"/>
                        <a14:foregroundMark x1="38100" y1="52962" x2="37300" y2="61789"/>
                        <a14:foregroundMark x1="37300" y1="61789" x2="39300" y2="65041"/>
                        <a14:foregroundMark x1="39300" y1="65041" x2="38800" y2="78978"/>
                        <a14:foregroundMark x1="38800" y1="78978" x2="39800" y2="85830"/>
                        <a14:foregroundMark x1="39800" y1="85830" x2="40600" y2="86527"/>
                        <a14:foregroundMark x1="40600" y1="86527" x2="43600" y2="77352"/>
                        <a14:foregroundMark x1="43600" y1="77352" x2="40800" y2="84321"/>
                        <a14:foregroundMark x1="40800" y1="84321" x2="36200" y2="82230"/>
                        <a14:foregroundMark x1="43800" y1="83740" x2="43600" y2="68757"/>
                        <a14:foregroundMark x1="43600" y1="68757" x2="40900" y2="62369"/>
                        <a14:foregroundMark x1="40900" y1="62369" x2="32100" y2="50639"/>
                        <a14:foregroundMark x1="32100" y1="50639" x2="37000" y2="45180"/>
                        <a14:foregroundMark x1="37000" y1="45180" x2="49000" y2="53542"/>
                        <a14:foregroundMark x1="49000" y1="53542" x2="55900" y2="52381"/>
                        <a14:foregroundMark x1="55900" y1="52381" x2="62000" y2="54588"/>
                        <a14:foregroundMark x1="62000" y1="54588" x2="71100" y2="54472"/>
                        <a14:foregroundMark x1="71100" y1="54472" x2="78100" y2="57491"/>
                        <a14:foregroundMark x1="78100" y1="57491" x2="82600" y2="66551"/>
                        <a14:foregroundMark x1="82600" y1="66551" x2="90000" y2="68409"/>
                        <a14:foregroundMark x1="90000" y1="68409" x2="80400" y2="83740"/>
                        <a14:foregroundMark x1="80400" y1="83740" x2="84900" y2="67596"/>
                        <a14:foregroundMark x1="84900" y1="67596" x2="83800" y2="41812"/>
                        <a14:foregroundMark x1="83800" y1="41812" x2="79400" y2="35075"/>
                        <a14:foregroundMark x1="79400" y1="35075" x2="74100" y2="30662"/>
                        <a14:foregroundMark x1="74100" y1="30662" x2="67100" y2="28688"/>
                        <a14:foregroundMark x1="67100" y1="28688" x2="62100" y2="32636"/>
                        <a14:foregroundMark x1="62100" y1="32636" x2="68100" y2="35192"/>
                        <a14:foregroundMark x1="68100" y1="35192" x2="75100" y2="35192"/>
                        <a14:foregroundMark x1="75100" y1="35192" x2="82300" y2="34727"/>
                        <a14:foregroundMark x1="82300" y1="34727" x2="88600" y2="34843"/>
                        <a14:foregroundMark x1="88600" y1="34843" x2="93266" y2="36972"/>
                        <a14:foregroundMark x1="95504" y1="38832" x2="99800" y2="43554"/>
                        <a14:foregroundMark x1="97289" y1="47720" x2="96300" y2="49361"/>
                        <a14:foregroundMark x1="96300" y1="49361" x2="95500" y2="59117"/>
                        <a14:foregroundMark x1="86300" y1="31127" x2="88800" y2="38560"/>
                        <a14:foregroundMark x1="88800" y1="38560" x2="93500" y2="43670"/>
                        <a14:foregroundMark x1="93500" y1="43670" x2="94300" y2="47154"/>
                        <a14:foregroundMark x1="94300" y1="47154" x2="94914" y2="46362"/>
                        <a14:foregroundMark x1="91438" y1="37945" x2="89500" y2="33798"/>
                        <a14:foregroundMark x1="89500" y1="33798" x2="89500" y2="33798"/>
                        <a14:foregroundMark x1="88600" y1="32056" x2="88600" y2="32056"/>
                        <a14:foregroundMark x1="75400" y1="71545" x2="69000" y2="83740"/>
                        <a14:foregroundMark x1="39700" y1="87805" x2="43400" y2="88037"/>
                        <a14:foregroundMark x1="66700" y1="81882" x2="69400" y2="85134"/>
                        <a14:foregroundMark x1="78900" y1="87340" x2="79800" y2="89199"/>
                        <a14:foregroundMark x1="79800" y1="89199" x2="77100" y2="86760"/>
                        <a14:foregroundMark x1="77100" y1="86760" x2="79600" y2="87573"/>
                        <a14:foregroundMark x1="74100" y1="26249" x2="70300" y2="27875"/>
                        <a14:foregroundMark x1="45000" y1="11266" x2="39700" y2="15331"/>
                        <a14:foregroundMark x1="39700" y1="15331" x2="43800" y2="17654"/>
                        <a14:foregroundMark x1="35100" y1="28455" x2="32800" y2="35308"/>
                        <a14:foregroundMark x1="32800" y1="35308" x2="28700" y2="40650"/>
                        <a14:foregroundMark x1="28700" y1="40650" x2="28600" y2="42276"/>
                        <a14:foregroundMark x1="28600" y1="42276" x2="24900" y2="48200"/>
                        <a14:foregroundMark x1="24900" y1="48200" x2="24900" y2="48432"/>
                        <a14:backgroundMark x1="92900" y1="37166" x2="96900" y2="46574"/>
                        <a14:backgroundMark x1="96900" y1="46574" x2="99900" y2="44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334504" y="4424641"/>
            <a:ext cx="2652117" cy="256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6" name="Picture 18" descr="الزرافة الشمالية رسم اللوحة ، الكرتون الزرافة لطيف, شخصية للرسوم المتحركة,  الثدييات, الحيوانات png">
            <a:extLst>
              <a:ext uri="{FF2B5EF4-FFF2-40B4-BE49-F238E27FC236}">
                <a16:creationId xmlns:a16="http://schemas.microsoft.com/office/drawing/2014/main" id="{FB8E6DFC-FE81-4623-9B7D-3D9F663354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1618" b="96765" l="10000" r="90000">
                        <a14:foregroundMark x1="17079" y1="45441" x2="19888" y2="22206"/>
                        <a14:foregroundMark x1="19888" y1="22206" x2="14719" y2="18235"/>
                        <a14:foregroundMark x1="14719" y1="18235" x2="20112" y2="15735"/>
                        <a14:foregroundMark x1="20112" y1="15735" x2="22360" y2="23529"/>
                        <a14:foregroundMark x1="22360" y1="23529" x2="21573" y2="31324"/>
                        <a14:foregroundMark x1="21573" y1="31324" x2="17978" y2="25294"/>
                        <a14:foregroundMark x1="17978" y1="25294" x2="29101" y2="6324"/>
                        <a14:foregroundMark x1="29101" y1="6324" x2="35955" y2="4706"/>
                        <a14:foregroundMark x1="35955" y1="4706" x2="43596" y2="6618"/>
                        <a14:foregroundMark x1="43596" y1="6618" x2="48652" y2="10588"/>
                        <a14:foregroundMark x1="22360" y1="17059" x2="23708" y2="9118"/>
                        <a14:foregroundMark x1="23708" y1="9118" x2="28652" y2="4118"/>
                        <a14:foregroundMark x1="28652" y1="4118" x2="34382" y2="1618"/>
                        <a14:foregroundMark x1="34382" y1="1618" x2="39438" y2="2206"/>
                        <a14:foregroundMark x1="85955" y1="58088" x2="83146" y2="64559"/>
                        <a14:foregroundMark x1="83146" y1="64559" x2="83483" y2="67059"/>
                        <a14:foregroundMark x1="83820" y1="93235" x2="77978" y2="94706"/>
                        <a14:foregroundMark x1="77978" y1="94706" x2="78764" y2="88235"/>
                        <a14:foregroundMark x1="65730" y1="93235" x2="70787" y2="97500"/>
                        <a14:foregroundMark x1="70787" y1="97500" x2="75955" y2="94265"/>
                        <a14:foregroundMark x1="75955" y1="94265" x2="81348" y2="96765"/>
                        <a14:foregroundMark x1="81348" y1="96765" x2="83258" y2="957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575393" y="3215797"/>
            <a:ext cx="3593067" cy="364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8" name="Picture 20" descr="الكلب الكرتون ، التوضيح الكلب ، كلب طفل ، الكلب التوضيح بينتيريست ، الكلب  التوضيح النواقل ، رسم توضيحي للكلب | Pikist">
            <a:extLst>
              <a:ext uri="{FF2B5EF4-FFF2-40B4-BE49-F238E27FC236}">
                <a16:creationId xmlns:a16="http://schemas.microsoft.com/office/drawing/2014/main" id="{6D66718D-9D80-4C85-A65A-559153E93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 cstate="hq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9808" y="876457"/>
            <a:ext cx="1817973" cy="2312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70" name="Picture 22" descr="الأغنام, الكرتون, الفن صورة بابوا نيو غينيا">
            <a:extLst>
              <a:ext uri="{FF2B5EF4-FFF2-40B4-BE49-F238E27FC236}">
                <a16:creationId xmlns:a16="http://schemas.microsoft.com/office/drawing/2014/main" id="{74C2F789-D116-42B8-AD61-FEC4A0A898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0" cstate="hqprint">
            <a:extLst>
              <a:ext uri="{BEBA8EAE-BF5A-486C-A8C5-ECC9F3942E4B}">
                <a14:imgProps xmlns:a14="http://schemas.microsoft.com/office/drawing/2010/main">
                  <a14:imgLayer r:embed="rId31">
                    <a14:imgEffect>
                      <a14:backgroundRemoval t="6121" b="92069" l="10000" r="91778">
                        <a14:foregroundMark x1="39889" y1="9914" x2="30778" y2="11897"/>
                        <a14:foregroundMark x1="30778" y1="11897" x2="40444" y2="16466"/>
                        <a14:foregroundMark x1="40444" y1="16466" x2="45333" y2="16897"/>
                        <a14:foregroundMark x1="35000" y1="6121" x2="33111" y2="11810"/>
                        <a14:foregroundMark x1="38000" y1="26207" x2="28556" y2="22500"/>
                        <a14:foregroundMark x1="28556" y1="22500" x2="21333" y2="21810"/>
                        <a14:foregroundMark x1="21333" y1="21810" x2="30333" y2="21034"/>
                        <a14:foregroundMark x1="30333" y1="21034" x2="37333" y2="25603"/>
                        <a14:foregroundMark x1="37333" y1="25603" x2="34444" y2="28966"/>
                        <a14:foregroundMark x1="34444" y1="28966" x2="39889" y2="23534"/>
                        <a14:foregroundMark x1="25222" y1="20776" x2="25222" y2="17759"/>
                        <a14:foregroundMark x1="79444" y1="44224" x2="34778" y2="49397"/>
                        <a14:foregroundMark x1="34778" y1="49397" x2="22000" y2="52328"/>
                        <a14:foregroundMark x1="22000" y1="52328" x2="12667" y2="59138"/>
                        <a14:foregroundMark x1="12667" y1="59138" x2="22333" y2="68621"/>
                        <a14:foregroundMark x1="22333" y1="68621" x2="32556" y2="69655"/>
                        <a14:foregroundMark x1="32556" y1="69655" x2="70000" y2="60345"/>
                        <a14:foregroundMark x1="70000" y1="60345" x2="71222" y2="60345"/>
                        <a14:foregroundMark x1="71222" y1="60345" x2="88987" y2="49989"/>
                        <a14:foregroundMark x1="90250" y1="51227" x2="87778" y2="55862"/>
                        <a14:foregroundMark x1="87778" y1="55862" x2="79222" y2="63534"/>
                        <a14:foregroundMark x1="61778" y1="92069" x2="64778" y2="88017"/>
                        <a14:foregroundMark x1="49222" y1="91466" x2="53222" y2="89914"/>
                        <a14:foregroundMark x1="23778" y1="91034" x2="29778" y2="89741"/>
                        <a14:backgroundMark x1="90889" y1="49914" x2="92222" y2="48276"/>
                        <a14:backgroundMark x1="92222" y1="48276" x2="88778" y2="48276"/>
                        <a14:backgroundMark x1="89778" y1="49310" x2="90889" y2="49741"/>
                        <a14:backgroundMark x1="90889" y1="49741" x2="90889" y2="497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670568" y="4776090"/>
            <a:ext cx="1745628" cy="20819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صوت (فرحة الأطفال) للمونتاج _ مفيد للمونتاج">
            <a:hlinkClick r:id="" action="ppaction://media"/>
            <a:extLst>
              <a:ext uri="{FF2B5EF4-FFF2-40B4-BE49-F238E27FC236}">
                <a16:creationId xmlns:a16="http://schemas.microsoft.com/office/drawing/2014/main" id="{DAB9DB98-B3CD-40AA-9481-EC29DDE94821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43" end="761.8984"/>
                </p14:media>
              </p:ext>
            </p:extLst>
          </p:nvPr>
        </p:nvPicPr>
        <p:blipFill>
          <a:blip r:embed="rId32"/>
          <a:stretch>
            <a:fillRect/>
          </a:stretch>
        </p:blipFill>
        <p:spPr>
          <a:xfrm>
            <a:off x="-1038887" y="386803"/>
            <a:ext cx="899079" cy="505732"/>
          </a:xfrm>
          <a:prstGeom prst="rect">
            <a:avLst/>
          </a:prstGeom>
        </p:spPr>
      </p:pic>
      <p:pic>
        <p:nvPicPr>
          <p:cNvPr id="5" name="y2mate.com - Free Sound Effects  Cow Moo Close Up 2  Download Link in Descriotion">
            <a:hlinkClick r:id="" action="ppaction://media"/>
            <a:extLst>
              <a:ext uri="{FF2B5EF4-FFF2-40B4-BE49-F238E27FC236}">
                <a16:creationId xmlns:a16="http://schemas.microsoft.com/office/drawing/2014/main" id="{7ACFED16-3AB5-4963-9769-66D17A92B0F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st="164"/>
                </p14:media>
              </p:ext>
            </p:extLst>
          </p:nvPr>
        </p:nvPicPr>
        <p:blipFill>
          <a:blip r:embed="rId33"/>
          <a:stretch>
            <a:fillRect/>
          </a:stretch>
        </p:blipFill>
        <p:spPr>
          <a:xfrm>
            <a:off x="-937846" y="1354204"/>
            <a:ext cx="609600" cy="609600"/>
          </a:xfrm>
          <a:prstGeom prst="rect">
            <a:avLst/>
          </a:prstGeom>
        </p:spPr>
      </p:pic>
      <p:pic>
        <p:nvPicPr>
          <p:cNvPr id="6" name="y2mate.com - Goat sounds_360p">
            <a:hlinkClick r:id="" action="ppaction://media"/>
            <a:extLst>
              <a:ext uri="{FF2B5EF4-FFF2-40B4-BE49-F238E27FC236}">
                <a16:creationId xmlns:a16="http://schemas.microsoft.com/office/drawing/2014/main" id="{301FA78D-4A17-4A49-9AAD-0599648344F5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5">
                  <p14:trim st="4712" end="43715"/>
                </p14:media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-799778" y="2554761"/>
            <a:ext cx="523961" cy="294728"/>
          </a:xfrm>
          <a:prstGeom prst="rect">
            <a:avLst/>
          </a:prstGeom>
        </p:spPr>
      </p:pic>
      <p:pic>
        <p:nvPicPr>
          <p:cNvPr id="7" name="y2mate.com - صوت خروف  صوت الخروف  اصوات خرفان_480p">
            <a:hlinkClick r:id="" action="ppaction://media"/>
            <a:extLst>
              <a:ext uri="{FF2B5EF4-FFF2-40B4-BE49-F238E27FC236}">
                <a16:creationId xmlns:a16="http://schemas.microsoft.com/office/drawing/2014/main" id="{798CC320-6D13-4513-A85B-EC53E02D102A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6">
                  <p14:trim st="1272" end="19048"/>
                </p14:media>
              </p:ext>
            </p:extLst>
          </p:nvPr>
        </p:nvPicPr>
        <p:blipFill>
          <a:blip r:embed="rId35"/>
          <a:stretch>
            <a:fillRect/>
          </a:stretch>
        </p:blipFill>
        <p:spPr>
          <a:xfrm>
            <a:off x="-704782" y="3301805"/>
            <a:ext cx="582889" cy="437167"/>
          </a:xfrm>
          <a:prstGeom prst="rect">
            <a:avLst/>
          </a:prstGeom>
        </p:spPr>
      </p:pic>
      <p:pic>
        <p:nvPicPr>
          <p:cNvPr id="2072" name="Picture 24" descr="البطة طاطا وحبات الذرة قصة هادفة للأطفال قبل النوم بقلم منى حارس">
            <a:extLst>
              <a:ext uri="{FF2B5EF4-FFF2-40B4-BE49-F238E27FC236}">
                <a16:creationId xmlns:a16="http://schemas.microsoft.com/office/drawing/2014/main" id="{E54D60EF-074E-4BBB-B6CF-6BDABDC859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95017" y="1507023"/>
            <a:ext cx="2030360" cy="13825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D88EA5F5-9198-44DF-978F-A7E85F0C7209}"/>
              </a:ext>
            </a:extLst>
          </p:cNvPr>
          <p:cNvSpPr/>
          <p:nvPr/>
        </p:nvSpPr>
        <p:spPr>
          <a:xfrm>
            <a:off x="377687" y="91144"/>
            <a:ext cx="11436625" cy="986976"/>
          </a:xfrm>
          <a:prstGeom prst="roundRect">
            <a:avLst/>
          </a:prstGeom>
          <a:solidFill>
            <a:schemeClr val="accent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قم بإرجاع الحيوانات الضائعة إلى مزرعة يدّوه:</a:t>
            </a:r>
          </a:p>
        </p:txBody>
      </p:sp>
    </p:spTree>
    <p:extLst>
      <p:ext uri="{BB962C8B-B14F-4D97-AF65-F5344CB8AC3E}">
        <p14:creationId xmlns:p14="http://schemas.microsoft.com/office/powerpoint/2010/main" val="4232172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72 -2.22222E-6 C -0.03972 0.0331 -0.0086 0.05996 0.02981 0.05996 C 0.07487 0.05996 0.09114 0.03009 0.09817 0.01204 L 0.10508 -0.01203 C 0.11198 -0.03009 0.12942 -0.05995 0.18034 -0.05995 C 0.21276 -0.05995 0.25 -0.0331 0.25 -2.22222E-6 C 0.25 0.0331 0.21276 0.05996 0.18034 0.05996 C 0.12942 0.05996 0.11198 0.03009 0.10508 0.01204 L 0.09817 -0.01203 C 0.09114 -0.03009 0.07487 -0.05995 0.02981 -0.05995 C -0.0086 -0.05995 -0.03972 -0.0331 -0.03972 -2.22222E-6 Z " pathEditMode="relative" rAng="0" ptsTypes="AAAAAAAAAAA">
                                      <p:cBhvr>
                                        <p:cTn id="6" dur="8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7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44444E-6 L 1.66667E-6 0.00069 C 0.0043 -0.0044 0.00885 -0.00926 0.01341 -0.01366 C 0.01458 -0.01436 0.01601 -0.01412 0.01719 -0.01551 C 0.01862 -0.01667 0.01953 -0.01922 0.02083 -0.02084 C 0.02877 -0.02987 0.02982 -0.02732 0.0345 -0.03612 C 0.03906 -0.04445 0.03555 -0.03889 0.03841 -0.04746 C 0.03906 -0.04977 0.03997 -0.05116 0.04088 -0.05301 C 0.04193 -0.05903 0.04427 -0.06436 0.04453 -0.07014 C 0.04505 -0.08195 0.04518 -0.09329 0.04583 -0.1044 C 0.04596 -0.10764 0.04596 -0.11112 0.047 -0.11412 C 0.05078 -0.12408 0.05312 -0.12477 0.0582 -0.13102 C 0.06875 -0.14399 0.06302 -0.14075 0.0707 -0.14422 C 0.08281 -0.1595 0.07331 -0.14908 0.08555 -0.1595 C 0.08867 -0.16227 0.08945 -0.16482 0.0931 -0.16551 C 0.09974 -0.16644 0.10625 -0.16667 0.11289 -0.16737 C 0.11432 -0.16899 0.11523 -0.17107 0.11667 -0.17292 C 0.11771 -0.17431 0.1194 -0.175 0.12031 -0.17686 C 0.12864 -0.18959 0.11667 -0.17616 0.12656 -0.18612 C 0.13255 -0.19977 0.12487 -0.18334 0.13411 -0.19746 C 0.1414 -0.2088 0.13463 -0.20139 0.14036 -0.21065 C 0.14271 -0.21482 0.14583 -0.21806 0.14765 -0.22223 C 0.14857 -0.22408 0.14922 -0.22639 0.15026 -0.22801 C 0.15143 -0.22963 0.15286 -0.23033 0.15403 -0.23195 C 0.15534 -0.23334 0.15651 -0.23565 0.15768 -0.23727 C 0.15885 -0.23889 0.16015 -0.23959 0.16146 -0.24098 C 0.16888 -0.24954 0.16367 -0.24491 0.17135 -0.25093 C 0.17409 -0.2551 0.17552 -0.25741 0.17877 -0.25996 C 0.18008 -0.26135 0.18125 -0.26158 0.18255 -0.26204 C 0.19323 -0.27315 0.17982 -0.25996 0.18997 -0.26783 C 0.19127 -0.26899 0.19245 -0.27084 0.19388 -0.27153 C 0.19739 -0.27408 0.2013 -0.27524 0.20495 -0.27732 C 0.20703 -0.27894 0.20911 -0.28033 0.2112 -0.28125 C 0.21328 -0.28195 0.21536 -0.28218 0.21732 -0.28311 C 0.2207 -0.28426 0.22747 -0.28681 0.22747 -0.28658 C 0.22799 -0.28681 0.25065 -0.28496 0.25469 -0.28311 C 0.25612 -0.28241 0.25703 -0.28056 0.25846 -0.2794 C 0.26107 -0.27732 0.26601 -0.27616 0.26836 -0.27547 L 0.32552 -0.27732 C 0.33255 -0.27778 0.32903 -0.27963 0.33437 -0.28519 C 0.33542 -0.28612 0.33685 -0.28612 0.33789 -0.28681 C 0.33932 -0.28774 0.34049 -0.28959 0.3418 -0.29075 C 0.34336 -0.29144 0.34505 -0.29167 0.34661 -0.2926 C 0.34805 -0.29283 0.34922 -0.29375 0.35052 -0.29445 C 0.35586 -0.3 0.35755 -0.30232 0.36289 -0.30579 C 0.36419 -0.30649 0.36536 -0.30695 0.3668 -0.30764 C 0.37305 -0.31412 0.36797 -0.30996 0.37773 -0.31528 C 0.37982 -0.31644 0.3819 -0.31806 0.38411 -0.31922 C 0.40156 -0.32917 0.38229 -0.31737 0.39778 -0.32662 C 0.4056 -0.32593 0.41341 -0.32593 0.42135 -0.32477 C 0.42344 -0.32454 0.42539 -0.32269 0.4276 -0.32269 C 0.43594 -0.32269 0.44401 -0.32408 0.45234 -0.32477 C 0.45768 -0.32755 0.45755 -0.32801 0.46484 -0.32871 C 0.4793 -0.33033 0.49375 -0.33125 0.50846 -0.33241 C 0.52305 -0.33681 0.50482 -0.33102 0.52344 -0.33797 C 0.52539 -0.33866 0.52747 -0.33936 0.52943 -0.33982 C 0.53125 -0.34051 0.53294 -0.34121 0.53463 -0.34167 C 0.53776 -0.34445 0.54088 -0.34769 0.54453 -0.34931 C 0.54557 -0.35 0.547 -0.35047 0.54805 -0.35139 C 0.55377 -0.35556 0.55026 -0.35556 0.55677 -0.35903 C 0.55885 -0.36019 0.56107 -0.36019 0.56315 -0.36088 C 0.57539 -0.36551 0.55377 -0.3595 0.57422 -0.36482 C 0.57838 -0.36829 0.58242 -0.37269 0.58685 -0.37593 C 0.58828 -0.37732 0.5901 -0.37871 0.59167 -0.37987 C 0.59297 -0.38102 0.59401 -0.38357 0.59544 -0.38403 C 0.60482 -0.38588 0.61445 -0.38635 0.62396 -0.38774 C 0.62799 -0.38889 0.6293 -0.38912 0.63268 -0.39121 C 0.63502 -0.39237 0.63984 -0.39584 0.64258 -0.397 L 0.6526 -0.40093 C 0.66055 -0.4088 0.65469 -0.4044 0.67161 -0.4044 L 0.67161 -0.40417 L 0.67161 -0.40093 " pathEditMode="relative" rAng="0" ptsTypes="AAAAAAAAAAAAAAAAAAAAAAAAAAAAAAAAAAAAAAAAAAAAAAAAAAAAAAAAAAAAAAAAAAAAAAAA">
                                      <p:cBhvr>
                                        <p:cTn id="10" dur="35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581" y="-20255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87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3.33333E-6 L 6.25E-7 0.00023 C -0.00404 -0.00069 -0.00807 -0.00092 -0.01198 -0.00185 C -0.01523 -0.00277 -0.01823 -0.00532 -0.02148 -0.00602 L -0.03216 -0.00787 C -0.0457 -0.01551 -0.03685 -0.01227 -0.05951 -0.00995 L -0.07031 -0.00393 L -0.07383 -0.00185 C -0.075 -0.00139 -0.07617 -0.00046 -0.07734 -3.33333E-6 L -0.08216 0.00232 C -0.08932 0.00139 -0.09648 0.00139 -0.10365 -3.33333E-6 C -0.10482 -0.00023 -0.10599 -0.00139 -0.10716 -0.00185 C -0.11029 -0.00324 -0.11667 -0.00602 -0.11667 -0.00578 C -0.11823 -0.00717 -0.11992 -0.00856 -0.12148 -0.00995 C -0.12266 -0.01111 -0.1237 -0.01296 -0.125 -0.01412 C -0.12617 -0.01481 -0.12747 -0.01481 -0.12852 -0.01597 C -0.13112 -0.01828 -0.13333 -0.02129 -0.13568 -0.02384 C -0.13685 -0.02523 -0.13789 -0.02708 -0.13932 -0.02801 L -0.14648 -0.03194 L -0.15 -0.03402 C -0.15664 -0.04143 -0.15143 -0.03379 -0.15469 -0.04398 C -0.15612 -0.04814 -0.15951 -0.05602 -0.15951 -0.05602 C -0.1625 -0.07129 -0.15807 -0.05301 -0.16432 -0.06597 C -0.1651 -0.06782 -0.16484 -0.07014 -0.1655 -0.07222 C -0.1668 -0.07639 -0.16862 -0.08009 -0.17018 -0.08426 L -0.17266 -0.09004 C -0.17539 -0.10463 -0.17201 -0.08657 -0.175 -0.10416 C -0.17526 -0.10602 -0.17578 -0.1081 -0.17617 -0.11018 C -0.17656 -0.11828 -0.17669 -0.12639 -0.17734 -0.13426 C -0.17747 -0.13634 -0.17826 -0.13819 -0.17852 -0.14027 C -0.17904 -0.14352 -0.1793 -0.14699 -0.17969 -0.15023 C -0.18073 -0.15787 -0.18073 -0.15764 -0.18216 -0.16435 C -0.18255 -0.17106 -0.18294 -0.17754 -0.18333 -0.18449 C -0.18477 -0.21365 -0.18281 -0.20185 -0.18568 -0.21643 C -0.18438 -0.29676 -0.18932 -0.26828 -0.18216 -0.30463 C -0.18216 -0.30439 -0.17969 -0.31666 -0.17969 -0.31643 C -0.17839 -0.3199 -0.17526 -0.32824 -0.17383 -0.33078 C -0.17279 -0.3324 -0.17135 -0.33333 -0.17018 -0.33472 C -0.16797 -0.34027 -0.16758 -0.34213 -0.16432 -0.34676 C -0.1612 -0.35092 -0.15846 -0.35648 -0.15469 -0.35879 C -0.15352 -0.35949 -0.15221 -0.35972 -0.15117 -0.36064 C -0.1487 -0.36319 -0.14648 -0.36597 -0.14401 -0.36875 C -0.14284 -0.37014 -0.1418 -0.37199 -0.1405 -0.37268 L -0.13685 -0.37477 C -0.13607 -0.37662 -0.13568 -0.37939 -0.13451 -0.38078 C -0.13359 -0.38194 -0.13216 -0.38194 -0.13099 -0.38287 C -0.11523 -0.39398 -0.14115 -0.38564 -0.09766 -0.38889 C -0.09609 -0.38935 -0.0944 -0.39004 -0.09284 -0.39074 C -0.0905 -0.39213 -0.08815 -0.39375 -0.08568 -0.39467 L -0.08099 -0.39699 C -0.07982 -0.39884 -0.07826 -0.40046 -0.07734 -0.40277 C -0.07617 -0.40648 -0.075 -0.41481 -0.075 -0.41458 C -0.07383 -0.43958 -0.07865 -0.43889 -0.07266 -0.43889 L -0.07266 -0.43865 " pathEditMode="relative" rAng="0" ptsTypes="AAAAAAAAAAAAAAAAAAAAAAAAAAAAAAAAAAAAAAAAAAAAAAAAAAAAAA">
                                      <p:cBhvr>
                                        <p:cTn id="16" dur="375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10" y="-218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01 0.03819 L 0.02201 0.03819 C -0.00742 0.03889 -0.04544 0.03287 -0.07799 0.04259 C -0.08008 0.04305 -0.08203 0.04398 -0.08398 0.04467 C -0.08554 0.04606 -0.08711 0.04792 -0.0888 0.04884 C -0.09101 0.05 -0.09349 0.05023 -0.09596 0.05092 C -0.09987 0.05231 -0.1039 0.05301 -0.10781 0.05509 C -0.11015 0.05648 -0.1125 0.05856 -0.11497 0.05949 C -0.12409 0.06273 -0.11888 0.06111 -0.13047 0.06366 C -0.13893 0.06875 -0.12825 0.0625 -0.1388 0.06782 C -0.13997 0.06852 -0.14114 0.06944 -0.14232 0.06991 C -0.14388 0.07083 -0.14557 0.0713 -0.14713 0.07222 C -0.14831 0.07268 -0.14948 0.07361 -0.15065 0.0743 C -0.15377 0.07569 -0.15703 0.07685 -0.16015 0.07847 L -0.16849 0.08264 C -0.16966 0.08333 -0.17083 0.08426 -0.17213 0.08472 C -0.17604 0.0868 -0.17864 0.0875 -0.18281 0.08912 C -0.19179 0.09537 -0.18672 0.09236 -0.19831 0.09745 C -0.19987 0.09815 -0.20143 0.0993 -0.20299 0.09954 L -0.2125 0.10185 C -0.2138 0.10255 -0.21497 0.10324 -0.21614 0.10393 C -0.22005 0.10555 -0.22409 0.10671 -0.22799 0.1081 C -0.23008 0.1088 -0.23203 0.10926 -0.23398 0.11018 C -0.23554 0.11088 -0.23724 0.11134 -0.2388 0.11227 C -0.24075 0.11342 -0.24258 0.11574 -0.24466 0.11667 C -0.24739 0.11782 -0.25026 0.11759 -0.25299 0.11875 C -0.25586 0.11967 -0.25859 0.12153 -0.26133 0.12292 C -0.26992 0.1331 -0.26523 0.1287 -0.28398 0.13356 C -0.28672 0.13426 -0.28958 0.13472 -0.29232 0.13565 C -0.29557 0.1368 -0.2987 0.13842 -0.30182 0.13981 C -0.30377 0.14074 -0.30586 0.1412 -0.30781 0.1419 C -0.31094 0.14329 -0.31419 0.14467 -0.31732 0.1463 L -0.36133 0.14398 C -0.36836 0.14352 -0.37903 0.1412 -0.38633 0.13981 C -0.3875 0.13912 -0.38867 0.13796 -0.38997 0.13773 C -0.40299 0.13588 -0.42916 0.13356 -0.42916 0.13356 C -0.43541 0.13194 -0.43867 0.13125 -0.44466 0.12917 C -0.44661 0.1287 -0.4487 0.12801 -0.45065 0.12708 C -0.45429 0.12523 -0.4582 0.12454 -0.46133 0.12083 C -0.47252 0.10741 -0.45351 0.13079 -0.47083 0.10602 C -0.47265 0.10347 -0.47487 0.10185 -0.47682 0.09954 C -0.4806 0.09514 -0.48138 0.09282 -0.48515 0.08912 C -0.48672 0.0875 -0.48854 0.0868 -0.48997 0.08472 C -0.49297 0.08032 -0.49544 0.075 -0.49831 0.06991 C -0.49948 0.06782 -0.50091 0.0662 -0.50182 0.06366 C -0.50364 0.0588 -0.50573 0.05301 -0.50781 0.04884 C -0.50924 0.04583 -0.51094 0.04329 -0.5125 0.04028 C -0.51523 0.02569 -0.51146 0.0419 -0.51732 0.02986 C -0.51875 0.02662 -0.51966 0.02268 -0.52083 0.01921 C -0.52161 0.01713 -0.52252 0.01505 -0.52331 0.01296 C -0.52409 0.01018 -0.52474 0.00717 -0.52565 0.0044 C -0.52812 -0.00278 -0.52956 -0.00463 -0.53281 -0.01042 C -0.5332 -0.0132 -0.53307 -0.01644 -0.53398 -0.01898 C -0.53476 -0.02107 -0.53685 -0.02083 -0.5375 -0.02315 C -0.53893 -0.02755 -0.5388 -0.0331 -0.53997 -0.03796 C -0.54049 -0.04028 -0.54153 -0.04213 -0.54232 -0.04421 C -0.54271 -0.04861 -0.54297 -0.05278 -0.54349 -0.05695 C -0.54388 -0.06042 -0.54661 -0.07245 -0.547 -0.07384 C -0.55338 -0.09861 -0.55026 -0.08287 -0.55299 -0.09722 C -0.55338 -0.10208 -0.55377 -0.10718 -0.55416 -0.11204 C -0.55456 -0.11551 -0.55508 -0.11898 -0.55534 -0.12269 C -0.55872 -0.16458 -0.55482 -0.12639 -0.55781 -0.15 C -0.55833 -0.1544 -0.55885 -0.1625 -0.56015 -0.16713 C -0.56081 -0.16921 -0.56172 -0.1713 -0.5625 -0.17338 C -0.56289 -0.17546 -0.56315 -0.17778 -0.56367 -0.17963 C -0.5651 -0.18449 -0.56745 -0.18912 -0.56966 -0.19236 C -0.57083 -0.19398 -0.57213 -0.19491 -0.57331 -0.19676 C -0.57617 -0.20139 -0.57838 -0.20718 -0.58164 -0.21158 C -0.58906 -0.2213 -0.58489 -0.21528 -0.59349 -0.23056 L -0.597 -0.23681 C -0.59818 -0.23889 -0.59961 -0.24097 -0.60065 -0.24329 C -0.61536 -0.27593 -0.59661 -0.23588 -0.61015 -0.26019 C -0.6112 -0.26204 -0.61146 -0.26458 -0.6125 -0.26644 C -0.61614 -0.27292 -0.61679 -0.27245 -0.62083 -0.275 C -0.6276 -0.28704 -0.62109 -0.27732 -0.62799 -0.28333 C -0.62929 -0.28449 -0.63034 -0.28658 -0.63151 -0.28773 C -0.63268 -0.28866 -0.63398 -0.28889 -0.63515 -0.28982 C -0.64544 -0.29769 -0.63515 -0.2912 -0.64349 -0.29607 C -0.65364 -0.30833 -0.64075 -0.29375 -0.65065 -0.30255 C -0.65195 -0.3037 -0.65299 -0.30533 -0.65416 -0.30671 C -0.65495 -0.3088 -0.66081 -0.32477 -0.6625 -0.32778 C -0.66445 -0.33148 -0.6681 -0.33403 -0.67083 -0.33426 L -0.79935 -0.33634 C -0.79062 -0.34306 -0.79323 -0.33889 -0.78984 -0.34468 L -0.78984 -0.34468 L -0.78984 -0.34468 " pathEditMode="relative" ptsTypes="AAAAAAAAAAAAAAAAAAAAAAAAAAAAAAAAAAAAAAAAAAAAAAAAAAAAAAAAAAAAAAAAAAAAAAAAAAAAAAAAAAAAAA">
                                      <p:cBhvr>
                                        <p:cTn id="20" dur="375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70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505 0.03541 L 0.04505 0.03565 C 0.04804 0.0375 0.05117 0.04004 0.05455 0.0419 C 0.0569 0.04305 0.05963 0.04236 0.06211 0.04398 C 0.06315 0.04467 0.06406 0.04745 0.06523 0.04815 C 0.06692 0.0493 0.06875 0.0493 0.07057 0.05023 C 0.07161 0.05092 0.07278 0.05208 0.07382 0.05231 C 0.07552 0.05324 0.07734 0.05347 0.07916 0.0544 C 0.08138 0.05555 0.08346 0.05764 0.08567 0.05903 L 0.09205 0.06319 L 0.09518 0.06528 L 0.09856 0.06736 C 0.10377 0.06666 0.10924 0.06643 0.11458 0.06528 C 0.11862 0.06435 0.1177 0.0618 0.12109 0.05671 C 0.12291 0.05347 0.12526 0.05092 0.12747 0.04815 L 0.1306 0.04398 C 0.13164 0.04259 0.13268 0.04051 0.13385 0.03958 C 0.14466 0.03264 0.12799 0.04329 0.14127 0.03541 C 0.14349 0.03426 0.14765 0.03125 0.14765 0.03148 C 0.15208 0.03194 0.15638 0.03171 0.16067 0.03333 C 0.16198 0.03379 0.16276 0.03634 0.1638 0.0375 C 0.16484 0.03866 0.16601 0.03866 0.16705 0.03958 C 0.16823 0.04074 0.16914 0.04305 0.17018 0.04398 C 0.17122 0.04491 0.17252 0.04491 0.17356 0.04606 C 0.17461 0.04745 0.17552 0.0493 0.17669 0.05023 C 0.17877 0.05208 0.18307 0.0544 0.18307 0.05463 C 0.18424 0.05671 0.18515 0.05926 0.18632 0.06111 C 0.18724 0.06227 0.18854 0.06227 0.18958 0.06319 C 0.19075 0.06435 0.19166 0.06643 0.19284 0.06736 C 0.19414 0.06852 0.1957 0.06875 0.19713 0.06944 C 0.19817 0.07014 0.19922 0.07083 0.20026 0.07176 C 0.20625 0.07083 0.21237 0.07083 0.21849 0.06944 C 0.21953 0.06921 0.22083 0.06852 0.22174 0.06736 C 0.22382 0.06481 0.22604 0.0618 0.22825 0.05903 C 0.22929 0.05764 0.23047 0.05648 0.23125 0.0544 C 0.23632 0.04444 0.23333 0.04977 0.24114 0.03958 L 0.24427 0.03541 C 0.2457 0.03125 0.24765 0.02754 0.24856 0.02245 C 0.2513 0.00648 0.24752 0.02639 0.25169 0.00972 C 0.25612 -0.00764 0.24882 0.01528 0.25494 -0.00301 C 0.25755 -0.01898 0.2539 0.00092 0.2582 -0.01551 C 0.25911 -0.01898 0.25976 -0.02755 0.26028 -0.03056 C 0.26054 -0.03287 0.26093 -0.03496 0.26132 -0.03704 C 0.26172 -0.05972 0.26185 -0.08241 0.2625 -0.10509 C 0.2625 -0.10741 0.26289 -0.10972 0.26354 -0.11158 C 0.26445 -0.11343 0.26562 -0.11435 0.26666 -0.11574 C 0.26744 -0.11783 0.26823 -0.12014 0.26888 -0.12246 C 0.2733 -0.13959 0.26588 -0.11667 0.27213 -0.13496 C 0.27395 -0.1463 0.27252 -0.13959 0.27747 -0.15417 L 0.27955 -0.16042 C 0.27994 -0.1625 0.28047 -0.16482 0.28073 -0.16713 C 0.28151 -0.17616 0.28086 -0.18611 0.28281 -0.19468 C 0.28398 -0.19931 0.28711 -0.20023 0.28919 -0.20301 C 0.29062 -0.20509 0.29192 -0.20787 0.29362 -0.20949 C 0.29453 -0.21065 0.2957 -0.21111 0.29674 -0.21181 C 0.29869 -0.21528 0.30065 -0.22014 0.30312 -0.22222 C 0.30455 -0.22338 0.30599 -0.22361 0.30742 -0.22431 C 0.30859 -0.22593 0.30963 -0.22709 0.31067 -0.22871 C 0.31185 -0.23056 0.31276 -0.23357 0.3138 -0.23496 C 0.31627 -0.23843 0.31888 -0.23959 0.32135 -0.24167 C 0.32317 -0.24491 0.32539 -0.25046 0.32786 -0.25209 C 0.32955 -0.25347 0.33138 -0.25347 0.3332 -0.2544 C 0.34049 -0.26134 0.33489 -0.25695 0.34492 -0.26065 C 0.34648 -0.26111 0.34791 -0.26204 0.34922 -0.26273 C 0.35026 -0.26366 0.35143 -0.26482 0.3526 -0.26482 C 0.35573 -0.26597 0.35885 -0.26621 0.36211 -0.26713 C 0.36315 -0.26759 0.36432 -0.26875 0.36536 -0.26945 C 0.37552 -0.27315 0.36979 -0.26945 0.37721 -0.27361 C 0.37825 -0.27384 0.37929 -0.275 0.38034 -0.27546 C 0.3832 -0.27732 0.38606 -0.27847 0.38893 -0.27963 C 0.39036 -0.28056 0.39179 -0.28148 0.39323 -0.28195 C 0.39544 -0.28264 0.39752 -0.2831 0.39974 -0.28426 C 0.40247 -0.28542 0.40547 -0.28704 0.40833 -0.28843 C 0.40963 -0.28912 0.41106 -0.29028 0.41263 -0.29051 L 0.43724 -0.29259 C 0.44179 -0.29491 0.44192 -0.29514 0.44674 -0.29699 C 0.44895 -0.29769 0.45117 -0.29815 0.45325 -0.29908 C 0.45468 -0.29954 0.45599 -0.30023 0.45755 -0.30116 C 0.45976 -0.30255 0.46172 -0.30533 0.46393 -0.30533 L 0.58177 -0.30741 C 0.58698 -0.3088 0.59088 -0.30949 0.59583 -0.31181 C 0.59687 -0.3125 0.59791 -0.3132 0.59895 -0.31412 C 0.60039 -0.31482 0.60195 -0.31528 0.60338 -0.31621 C 0.60481 -0.31759 0.60625 -0.31875 0.60768 -0.32037 C 0.60872 -0.32153 0.6095 -0.32384 0.6108 -0.32454 C 0.6151 -0.32709 0.61836 -0.32662 0.62278 -0.32662 L 0.62278 -0.32639 " pathEditMode="relative" rAng="0" ptsTypes="AAAAAAAAAAAAAAAAAAAAAAAAAAAAAAAAAAAAAAAAAAAAAAAAAAAAAAAAAAAAAAAAAAAAAAAAAAAAAAAAAAAAAAA">
                                      <p:cBhvr>
                                        <p:cTn id="26" dur="4000" fill="hold"/>
                                        <p:tgtEl>
                                          <p:spTgt spid="20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80" y="-16296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192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43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91 0.06296 0.00417 0.05833 -0.00117 0.16921 C -0.0013 0.17222 -0.00443 0.16805 -0.00599 0.16712 C -0.00794 0.16597 -0.00989 0.16412 -0.01198 0.16296 C -0.01315 0.16203 -0.01432 0.16157 -0.01549 0.16087 C -0.01784 0.15648 -0.02057 0.15277 -0.02265 0.14814 C -0.02825 0.13541 -0.02604 0.1412 -0.02982 0.13125 C -0.03034 0.12685 -0.03112 0.1206 -0.03216 0.11643 C -0.03281 0.11342 -0.03372 0.11064 -0.0345 0.10787 C -0.03489 0.10509 -0.03528 0.10208 -0.03568 0.0993 C -0.03919 0.07824 -0.03437 0.11111 -0.03815 0.08449 C -0.03776 0.11203 -0.03776 0.13958 -0.03685 0.16712 C -0.03659 0.17569 -0.0345 0.19259 -0.0345 0.19259 C -0.03489 0.19606 -0.03424 0.20046 -0.03568 0.203 C -0.03659 0.20462 -0.03633 0.19884 -0.03685 0.19675 C -0.0375 0.19444 -0.03867 0.19282 -0.03932 0.1905 C -0.04036 0.18634 -0.04075 0.18171 -0.04166 0.17777 C -0.04271 0.17337 -0.04427 0.16944 -0.04518 0.16504 C -0.04622 0.16018 -0.04661 0.15509 -0.04765 0.15023 C -0.04896 0.14375 -0.05078 0.1375 -0.05234 0.13125 C -0.05312 0.12407 -0.05364 0.11689 -0.05482 0.10995 C -0.0556 0.10416 -0.05729 0.09884 -0.05833 0.09305 C -0.05924 0.08819 -0.05989 0.0831 -0.06068 0.07824 C -0.06146 0.07407 -0.06224 0.06967 -0.06315 0.0655 C -0.06523 0.04189 -0.0625 0.06134 -0.06666 0.04652 C -0.0681 0.04143 -0.06823 0.03495 -0.06901 0.02962 C -0.06966 0.02523 -0.07057 0.02106 -0.07135 0.01689 C -0.07187 0.01481 -0.07383 0.00972 -0.07265 0.01041 C -0.06797 0.01319 -0.06471 0.01458 -0.06068 0.01898 C -0.05898 0.02083 -0.05755 0.02337 -0.05599 0.02523 C -0.05364 0.02824 -0.0513 0.03101 -0.04883 0.03379 C -0.04609 0.0368 -0.0431 0.03912 -0.04049 0.04236 C -0.03398 0.04976 -0.02812 0.05879 -0.02148 0.0655 C -0.01784 0.06898 -0.01419 0.07222 -0.01068 0.07615 C 0.0013 0.08935 0.00104 0.08935 0.00951 0.10162 C 0.01446 0.11921 0.00847 0.10208 0.01667 0.11412 C 0.01771 0.11574 0.01797 0.11898 0.01901 0.1206 C 0.02044 0.12268 0.0224 0.12291 0.02383 0.12476 C 0.03164 0.13472 0.02331 0.1287 0.03099 0.13333 C 0.03047 0.12476 0.03021 0.1162 0.02969 0.10787 C 0.02943 0.1037 0.02891 0.0993 0.02852 0.09513 C 0.02539 0.05717 0.02748 0.07708 0.025 0.05486 C 0.02461 0.04722 0.02422 0.03935 0.02383 0.03171 C 0.02344 0.02662 0.02292 0.02175 0.02266 0.01689 C 0.02214 0.00763 0.02201 -0.00163 0.02136 -0.01065 C 0.02123 -0.01366 0.02031 -0.01621 0.02018 -0.01922 C 0.01992 -0.02825 0.02018 -0.0375 0.02018 -0.04653 L 0.02018 -0.04653 L 0.02018 -0.04653 L 0.02018 -0.04653 " pathEditMode="relative" ptsTypes="AAAAAAAAAAAAAAAAAAAAAAAAAAAAAAAAAAAAAAAAAAAAAAAAAAA">
                                      <p:cBhvr>
                                        <p:cTn id="34" dur="5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3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 0 C 0.00391 0.06296 0.00417 0.05833 -0.00117 0.16921 C -0.0013 0.17222 -0.00443 0.16805 -0.00599 0.16712 C -0.00794 0.16597 -0.00989 0.16412 -0.01198 0.16296 C -0.01315 0.16203 -0.01432 0.16157 -0.01549 0.16087 C -0.01784 0.15648 -0.02057 0.15277 -0.02265 0.14814 C -0.02825 0.13541 -0.02604 0.1412 -0.02982 0.13125 C -0.03034 0.12685 -0.03112 0.1206 -0.03216 0.11643 C -0.03281 0.11342 -0.03372 0.11064 -0.0345 0.10787 C -0.03489 0.10509 -0.03528 0.10208 -0.03568 0.0993 C -0.03919 0.07824 -0.03437 0.11111 -0.03815 0.08449 C -0.03776 0.11203 -0.03776 0.13958 -0.03685 0.16712 C -0.03659 0.17569 -0.0345 0.19259 -0.0345 0.19259 C -0.03489 0.19606 -0.03424 0.20046 -0.03568 0.203 C -0.03659 0.20462 -0.03633 0.19884 -0.03685 0.19675 C -0.0375 0.19444 -0.03867 0.19282 -0.03932 0.1905 C -0.04036 0.18634 -0.04075 0.18171 -0.04166 0.17777 C -0.04271 0.17337 -0.04427 0.16944 -0.04518 0.16504 C -0.04622 0.16018 -0.04661 0.15509 -0.04765 0.15023 C -0.04896 0.14375 -0.05078 0.1375 -0.05234 0.13125 C -0.05312 0.12407 -0.05364 0.11689 -0.05482 0.10995 C -0.0556 0.10416 -0.05729 0.09884 -0.05833 0.09305 C -0.05924 0.08819 -0.05989 0.0831 -0.06068 0.07824 C -0.06146 0.07407 -0.06224 0.06967 -0.06315 0.0655 C -0.06523 0.04189 -0.0625 0.06134 -0.06666 0.04652 C -0.0681 0.04143 -0.06823 0.03495 -0.06901 0.02962 C -0.06966 0.02523 -0.07057 0.02106 -0.07135 0.01689 C -0.07187 0.01481 -0.07383 0.00972 -0.07265 0.01041 C -0.06797 0.01319 -0.06471 0.01458 -0.06068 0.01898 C -0.05898 0.02083 -0.05755 0.02337 -0.05599 0.02523 C -0.05364 0.02824 -0.0513 0.03101 -0.04883 0.03379 C -0.04609 0.0368 -0.0431 0.03912 -0.04049 0.04236 C -0.03398 0.04976 -0.02812 0.05879 -0.02148 0.0655 C -0.01784 0.06898 -0.01419 0.07222 -0.01068 0.07615 C 0.0013 0.08935 0.00104 0.08935 0.00951 0.10162 C 0.01446 0.11921 0.00847 0.10208 0.01667 0.11412 C 0.01771 0.11574 0.01797 0.11898 0.01901 0.1206 C 0.02044 0.12268 0.0224 0.12291 0.02383 0.12476 C 0.03164 0.13472 0.02331 0.1287 0.03099 0.13333 C 0.03047 0.12476 0.03021 0.1162 0.02969 0.10787 C 0.02943 0.1037 0.02891 0.0993 0.02852 0.09513 C 0.02539 0.05717 0.02748 0.07708 0.025 0.05486 C 0.02461 0.04722 0.02422 0.03935 0.02383 0.03171 C 0.02344 0.02662 0.02292 0.02175 0.02266 0.01689 C 0.02214 0.00763 0.02201 -0.00163 0.02136 -0.01065 C 0.02123 -0.01366 0.02031 -0.01621 0.02018 -0.01922 C 0.01992 -0.02825 0.02018 -0.0375 0.02018 -0.04653 L 0.02018 -0.04653 L 0.02018 -0.04653 L 0.02018 -0.04653 " pathEditMode="relative" ptsTypes="AAAAAAAAAAAAAAAAAAAAAAAAAAAAAAAAAAAAAAAAAAAAAAAAAAA">
                                      <p:cBhvr>
                                        <p:cTn id="36" dur="5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3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video>
              <p:cMediaNode vol="80000">
                <p:cTn id="44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video>
              <p:cMediaNode vol="80000">
                <p:cTn id="45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EA9B90C-804C-467C-B304-EB93824FC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8" name="19 CuadroTexto">
            <a:extLst>
              <a:ext uri="{FF2B5EF4-FFF2-40B4-BE49-F238E27FC236}">
                <a16:creationId xmlns:a16="http://schemas.microsoft.com/office/drawing/2014/main" id="{F7BC0A3E-FB93-4F79-9464-CF97649C53CD}"/>
              </a:ext>
            </a:extLst>
          </p:cNvPr>
          <p:cNvSpPr txBox="1"/>
          <p:nvPr/>
        </p:nvSpPr>
        <p:spPr>
          <a:xfrm>
            <a:off x="942536" y="160088"/>
            <a:ext cx="10516872" cy="646986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ما هي فوائد الحيوانات حاول التعرف على الإجابة من خلال الصور المعروضة؟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Flowchart: Connector 8">
            <a:extLst>
              <a:ext uri="{FF2B5EF4-FFF2-40B4-BE49-F238E27FC236}">
                <a16:creationId xmlns:a16="http://schemas.microsoft.com/office/drawing/2014/main" id="{FB76CF52-FA4C-4BE3-8E22-639E3E0E76F7}"/>
              </a:ext>
            </a:extLst>
          </p:cNvPr>
          <p:cNvSpPr/>
          <p:nvPr/>
        </p:nvSpPr>
        <p:spPr>
          <a:xfrm>
            <a:off x="8421549" y="1374868"/>
            <a:ext cx="2813539" cy="2602866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lowchart: Connector 9">
            <a:extLst>
              <a:ext uri="{FF2B5EF4-FFF2-40B4-BE49-F238E27FC236}">
                <a16:creationId xmlns:a16="http://schemas.microsoft.com/office/drawing/2014/main" id="{7A77CD0E-98D3-47B7-8D61-DB4F77BD11B8}"/>
              </a:ext>
            </a:extLst>
          </p:cNvPr>
          <p:cNvSpPr/>
          <p:nvPr/>
        </p:nvSpPr>
        <p:spPr>
          <a:xfrm>
            <a:off x="956912" y="1504573"/>
            <a:ext cx="2813539" cy="2602866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93166ACA-5735-4919-B8F6-AE91977720C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97" b="64453" l="19107" r="65813">
                        <a14:foregroundMark x1="62592" y1="43229" x2="57833" y2="44661"/>
                        <a14:foregroundMark x1="57833" y1="44661" x2="54978" y2="49609"/>
                        <a14:foregroundMark x1="54978" y1="49609" x2="56076" y2="56641"/>
                        <a14:foregroundMark x1="56076" y1="56641" x2="58931" y2="62109"/>
                        <a14:foregroundMark x1="58931" y1="62109" x2="61493" y2="60156"/>
                        <a14:foregroundMark x1="64934" y1="47005" x2="65813" y2="55990"/>
                        <a14:foregroundMark x1="43338" y1="42057" x2="39531" y2="43880"/>
                        <a14:foregroundMark x1="39531" y1="43880" x2="38433" y2="51432"/>
                        <a14:foregroundMark x1="38433" y1="51432" x2="40922" y2="57422"/>
                        <a14:foregroundMark x1="42167" y1="44141" x2="45827" y2="47526"/>
                        <a14:foregroundMark x1="45827" y1="47526" x2="48023" y2="54557"/>
                        <a14:foregroundMark x1="48023" y1="54557" x2="48097" y2="58724"/>
                        <a14:foregroundMark x1="42679" y1="54427" x2="45754" y2="54948"/>
                        <a14:foregroundMark x1="25476" y1="43490" x2="22840" y2="48698"/>
                        <a14:foregroundMark x1="22840" y1="48698" x2="23865" y2="57031"/>
                        <a14:foregroundMark x1="23865" y1="57031" x2="27526" y2="61719"/>
                        <a14:foregroundMark x1="27526" y1="61719" x2="30527" y2="56380"/>
                        <a14:foregroundMark x1="30527" y1="56380" x2="29868" y2="48438"/>
                        <a14:foregroundMark x1="29868" y1="48438" x2="25476" y2="50391"/>
                        <a14:foregroundMark x1="25476" y1="50391" x2="23280" y2="59505"/>
                        <a14:foregroundMark x1="46706" y1="59245" x2="43338" y2="63932"/>
                        <a14:foregroundMark x1="43338" y1="63932" x2="39019" y2="61328"/>
                        <a14:foregroundMark x1="39019" y1="61328" x2="37335" y2="57813"/>
                        <a14:foregroundMark x1="26354" y1="45703" x2="22182" y2="47526"/>
                        <a14:foregroundMark x1="22182" y1="47526" x2="20132" y2="53385"/>
                        <a14:foregroundMark x1="20132" y1="53385" x2="21303" y2="60026"/>
                        <a14:foregroundMark x1="21303" y1="60026" x2="24451" y2="63021"/>
                        <a14:foregroundMark x1="19253" y1="51432" x2="20059" y2="56250"/>
                        <a14:foregroundMark x1="42167" y1="53906" x2="42753" y2="59245"/>
                        <a14:foregroundMark x1="65373" y1="55990" x2="63031" y2="61589"/>
                        <a14:foregroundMark x1="63031" y1="61589" x2="59224" y2="63932"/>
                        <a14:foregroundMark x1="59224" y1="63932" x2="55124" y2="57292"/>
                        <a14:foregroundMark x1="61713" y1="44271" x2="65447" y2="48958"/>
                        <a14:foregroundMark x1="65447" y1="48958" x2="65813" y2="51693"/>
                        <a14:foregroundMark x1="64202" y1="50260" x2="59883" y2="54427"/>
                        <a14:foregroundMark x1="59883" y1="54427" x2="57906" y2="60547"/>
                        <a14:foregroundMark x1="57906" y1="60547" x2="57906" y2="60677"/>
                        <a14:foregroundMark x1="58346" y1="64453" x2="54905" y2="60026"/>
                        <a14:foregroundMark x1="54905" y1="60026" x2="54100" y2="57031"/>
                      </a14:backgroundRemoval>
                    </a14:imgEffect>
                  </a14:imgLayer>
                </a14:imgProps>
              </a:ext>
            </a:extLst>
          </a:blip>
          <a:srcRect l="51210" t="39995" r="32039" b="33325"/>
          <a:stretch/>
        </p:blipFill>
        <p:spPr>
          <a:xfrm>
            <a:off x="8130029" y="1133620"/>
            <a:ext cx="3329379" cy="28441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Flowchart: Connector 11">
            <a:extLst>
              <a:ext uri="{FF2B5EF4-FFF2-40B4-BE49-F238E27FC236}">
                <a16:creationId xmlns:a16="http://schemas.microsoft.com/office/drawing/2014/main" id="{F23AD5B2-1533-4C85-81E5-4F9EEC127609}"/>
              </a:ext>
            </a:extLst>
          </p:cNvPr>
          <p:cNvSpPr/>
          <p:nvPr/>
        </p:nvSpPr>
        <p:spPr>
          <a:xfrm>
            <a:off x="4520328" y="1374868"/>
            <a:ext cx="2813539" cy="2602866"/>
          </a:xfrm>
          <a:prstGeom prst="flowChartConnector">
            <a:avLst/>
          </a:prstGeom>
          <a:solidFill>
            <a:schemeClr val="accent1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CEA0064-A73D-44AC-9CF8-2A83DAA515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1797" b="64453" l="19107" r="65813">
                        <a14:foregroundMark x1="62592" y1="43229" x2="57833" y2="44661"/>
                        <a14:foregroundMark x1="57833" y1="44661" x2="54978" y2="49609"/>
                        <a14:foregroundMark x1="54978" y1="49609" x2="56076" y2="56641"/>
                        <a14:foregroundMark x1="56076" y1="56641" x2="58931" y2="62109"/>
                        <a14:foregroundMark x1="58931" y1="62109" x2="61493" y2="60156"/>
                        <a14:foregroundMark x1="64934" y1="47005" x2="65813" y2="55990"/>
                        <a14:foregroundMark x1="43338" y1="42057" x2="39531" y2="43880"/>
                        <a14:foregroundMark x1="39531" y1="43880" x2="38433" y2="51432"/>
                        <a14:foregroundMark x1="38433" y1="51432" x2="40922" y2="57422"/>
                        <a14:foregroundMark x1="42167" y1="44141" x2="45827" y2="47526"/>
                        <a14:foregroundMark x1="45827" y1="47526" x2="48023" y2="54557"/>
                        <a14:foregroundMark x1="48023" y1="54557" x2="48097" y2="58724"/>
                        <a14:foregroundMark x1="42679" y1="54427" x2="45754" y2="54948"/>
                        <a14:foregroundMark x1="25476" y1="43490" x2="22840" y2="48698"/>
                        <a14:foregroundMark x1="22840" y1="48698" x2="23865" y2="57031"/>
                        <a14:foregroundMark x1="23865" y1="57031" x2="27526" y2="61719"/>
                        <a14:foregroundMark x1="27526" y1="61719" x2="30527" y2="56380"/>
                        <a14:foregroundMark x1="30527" y1="56380" x2="29868" y2="48438"/>
                        <a14:foregroundMark x1="29868" y1="48438" x2="25476" y2="50391"/>
                        <a14:foregroundMark x1="25476" y1="50391" x2="23280" y2="59505"/>
                        <a14:foregroundMark x1="46706" y1="59245" x2="43338" y2="63932"/>
                        <a14:foregroundMark x1="43338" y1="63932" x2="39019" y2="61328"/>
                        <a14:foregroundMark x1="39019" y1="61328" x2="37335" y2="57813"/>
                        <a14:foregroundMark x1="26354" y1="45703" x2="22182" y2="47526"/>
                        <a14:foregroundMark x1="22182" y1="47526" x2="20132" y2="53385"/>
                        <a14:foregroundMark x1="20132" y1="53385" x2="21303" y2="60026"/>
                        <a14:foregroundMark x1="21303" y1="60026" x2="24451" y2="63021"/>
                        <a14:foregroundMark x1="19253" y1="51432" x2="20059" y2="56250"/>
                        <a14:foregroundMark x1="42167" y1="53906" x2="42753" y2="59245"/>
                        <a14:foregroundMark x1="65373" y1="55990" x2="63031" y2="61589"/>
                        <a14:foregroundMark x1="63031" y1="61589" x2="59224" y2="63932"/>
                        <a14:foregroundMark x1="59224" y1="63932" x2="55124" y2="57292"/>
                        <a14:foregroundMark x1="61713" y1="44271" x2="65447" y2="48958"/>
                        <a14:foregroundMark x1="65447" y1="48958" x2="65813" y2="51693"/>
                        <a14:foregroundMark x1="64202" y1="50260" x2="59883" y2="54427"/>
                        <a14:foregroundMark x1="59883" y1="54427" x2="57906" y2="60547"/>
                        <a14:foregroundMark x1="57906" y1="60547" x2="57906" y2="60677"/>
                        <a14:foregroundMark x1="58346" y1="64453" x2="54905" y2="60026"/>
                        <a14:foregroundMark x1="54905" y1="60026" x2="54100" y2="57031"/>
                      </a14:backgroundRemoval>
                    </a14:imgEffect>
                  </a14:imgLayer>
                </a14:imgProps>
              </a:ext>
            </a:extLst>
          </a:blip>
          <a:srcRect l="34114" t="39995" r="48925" b="33325"/>
          <a:stretch/>
        </p:blipFill>
        <p:spPr>
          <a:xfrm>
            <a:off x="4241483" y="1145716"/>
            <a:ext cx="3329379" cy="28441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ACBE219-99F2-4C22-A265-F3548F3562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2188" b="66016" l="19400" r="32870">
                        <a14:foregroundMark x1="26867" y1="42448" x2="23865" y2="42448"/>
                        <a14:foregroundMark x1="25329" y1="42188" x2="24012" y2="44401"/>
                        <a14:foregroundMark x1="23499" y1="43229" x2="20498" y2="47786"/>
                        <a14:foregroundMark x1="20498" y1="47786" x2="19400" y2="54948"/>
                        <a14:foregroundMark x1="19400" y1="54948" x2="20278" y2="59505"/>
                        <a14:foregroundMark x1="29502" y1="64193" x2="25549" y2="64193"/>
                        <a14:foregroundMark x1="25549" y1="64193" x2="22914" y2="61328"/>
                        <a14:foregroundMark x1="32284" y1="50000" x2="32870" y2="54948"/>
                        <a14:foregroundMark x1="28038" y1="65234" x2="24817" y2="65234"/>
                        <a14:foregroundMark x1="26720" y1="66016" x2="25110" y2="66016"/>
                      </a14:backgroundRemoval>
                    </a14:imgEffect>
                  </a14:imgLayer>
                </a14:imgProps>
              </a:ext>
            </a:extLst>
          </a:blip>
          <a:srcRect l="18576" t="39995" r="66213" b="33325"/>
          <a:stretch/>
        </p:blipFill>
        <p:spPr>
          <a:xfrm>
            <a:off x="719917" y="1214281"/>
            <a:ext cx="3297246" cy="29240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" name="19 CuadroTexto">
            <a:extLst>
              <a:ext uri="{FF2B5EF4-FFF2-40B4-BE49-F238E27FC236}">
                <a16:creationId xmlns:a16="http://schemas.microsoft.com/office/drawing/2014/main" id="{2D220A90-C1A6-440C-ABE8-C5EE724ADABC}"/>
              </a:ext>
            </a:extLst>
          </p:cNvPr>
          <p:cNvSpPr txBox="1"/>
          <p:nvPr/>
        </p:nvSpPr>
        <p:spPr>
          <a:xfrm>
            <a:off x="9030572" y="4941187"/>
            <a:ext cx="2524371" cy="78319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مصدر للحوم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19 CuadroTexto">
            <a:extLst>
              <a:ext uri="{FF2B5EF4-FFF2-40B4-BE49-F238E27FC236}">
                <a16:creationId xmlns:a16="http://schemas.microsoft.com/office/drawing/2014/main" id="{C969B490-7DEB-42BE-B295-E57A698B569C}"/>
              </a:ext>
            </a:extLst>
          </p:cNvPr>
          <p:cNvSpPr txBox="1"/>
          <p:nvPr/>
        </p:nvSpPr>
        <p:spPr>
          <a:xfrm>
            <a:off x="4170625" y="4667701"/>
            <a:ext cx="3850749" cy="1464231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مصدر للحليب والأجبان والزبدة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7" name="19 CuadroTexto">
            <a:extLst>
              <a:ext uri="{FF2B5EF4-FFF2-40B4-BE49-F238E27FC236}">
                <a16:creationId xmlns:a16="http://schemas.microsoft.com/office/drawing/2014/main" id="{57F37224-32F0-4665-9C29-EEEB65543056}"/>
              </a:ext>
            </a:extLst>
          </p:cNvPr>
          <p:cNvSpPr txBox="1"/>
          <p:nvPr/>
        </p:nvSpPr>
        <p:spPr>
          <a:xfrm>
            <a:off x="150126" y="5091534"/>
            <a:ext cx="3430683" cy="78319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وسيلة </a:t>
            </a:r>
            <a:r>
              <a:rPr lang="ar-AE" sz="4000" b="1" dirty="0">
                <a:solidFill>
                  <a:prstClr val="white"/>
                </a:solidFill>
                <a:latin typeface="Calibri"/>
              </a:rPr>
              <a:t>نقل</a:t>
            </a:r>
            <a:endParaRPr kumimoji="0" lang="ar-AE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12368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AC2AB1D-1FCE-4FF9-84DC-76CB955823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pic>
        <p:nvPicPr>
          <p:cNvPr id="3" name="مزارع العين لللإنتاج الحيواني">
            <a:hlinkClick r:id="" action="ppaction://media"/>
            <a:extLst>
              <a:ext uri="{FF2B5EF4-FFF2-40B4-BE49-F238E27FC236}">
                <a16:creationId xmlns:a16="http://schemas.microsoft.com/office/drawing/2014/main" id="{51CD360E-AFBD-43A3-9E95-CAD20902B9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45909" y="1217506"/>
            <a:ext cx="7533564" cy="54006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B050"/>
            </a:solidFill>
            <a:prstDash val="solid"/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Picture 4" descr="A close up of a logo&#10;&#10;Description automatically generated">
            <a:extLst>
              <a:ext uri="{FF2B5EF4-FFF2-40B4-BE49-F238E27FC236}">
                <a16:creationId xmlns:a16="http://schemas.microsoft.com/office/drawing/2014/main" id="{DC586699-4838-4EA9-9EA9-39AFF5CB1B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9473" y="129403"/>
            <a:ext cx="4112527" cy="67285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4D1D8728-9F30-4700-9966-8214D2A7AC83}"/>
              </a:ext>
            </a:extLst>
          </p:cNvPr>
          <p:cNvSpPr/>
          <p:nvPr/>
        </p:nvSpPr>
        <p:spPr>
          <a:xfrm>
            <a:off x="941696" y="129403"/>
            <a:ext cx="6746544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5400" b="1" cap="none" spc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</a:rPr>
              <a:t>أفتخر بمزارع وطني الحبيب</a:t>
            </a:r>
            <a:endParaRPr lang="en-US" sz="5400" b="1" cap="none" spc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589462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842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2AAA24-F7FD-4629-8446-D51408E75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pic>
        <p:nvPicPr>
          <p:cNvPr id="2" name="Picture 4" descr="الكــرتون».. يسـرق المشاهدين الكبار - حياتنا - جهات - الإمارات اليوم">
            <a:extLst>
              <a:ext uri="{FF2B5EF4-FFF2-40B4-BE49-F238E27FC236}">
                <a16:creationId xmlns:a16="http://schemas.microsoft.com/office/drawing/2014/main" id="{E7C196C4-559E-4B14-A67C-A67FF4BBEE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10000" r="100000">
                        <a14:foregroundMark x1="87750" y1="59600" x2="83500" y2="64800"/>
                        <a14:foregroundMark x1="87750" y1="60000" x2="82250" y2="72800"/>
                        <a14:foregroundMark x1="65750" y1="50400" x2="69000" y2="64800"/>
                        <a14:foregroundMark x1="62750" y1="48000" x2="68250" y2="39200"/>
                        <a14:foregroundMark x1="89250" y1="29200" x2="75500" y2="35600"/>
                        <a14:foregroundMark x1="87000" y1="60800" x2="84250" y2="68000"/>
                        <a14:foregroundMark x1="82750" y1="64400" x2="89250" y2="64400"/>
                        <a14:foregroundMark x1="83250" y1="64000" x2="85750" y2="72000"/>
                        <a14:foregroundMark x1="87000" y1="61600" x2="80250" y2="67600"/>
                        <a14:foregroundMark x1="86250" y1="61200" x2="87000" y2="68000"/>
                        <a14:foregroundMark x1="86750" y1="61200" x2="79250" y2="69600"/>
                        <a14:backgroundMark x1="78250" y1="88000" x2="20500" y2="85600"/>
                        <a14:backgroundMark x1="81000" y1="78800" x2="79500" y2="78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104"/>
          <a:stretch/>
        </p:blipFill>
        <p:spPr bwMode="auto">
          <a:xfrm>
            <a:off x="8857397" y="-164524"/>
            <a:ext cx="3334603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نتيجة بحث الصور عن توفير العلف للحيوانات">
            <a:hlinkClick r:id="rId5"/>
            <a:extLst>
              <a:ext uri="{FF2B5EF4-FFF2-40B4-BE49-F238E27FC236}">
                <a16:creationId xmlns:a16="http://schemas.microsoft.com/office/drawing/2014/main" id="{E5375FDA-91FF-4BB3-A2D0-D0C0C12EC1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846" y="2671827"/>
            <a:ext cx="3973248" cy="3264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نتيجة بحث الصور عن توفير العلف للحيوانات">
            <a:hlinkClick r:id="rId7"/>
            <a:extLst>
              <a:ext uri="{FF2B5EF4-FFF2-40B4-BE49-F238E27FC236}">
                <a16:creationId xmlns:a16="http://schemas.microsoft.com/office/drawing/2014/main" id="{B66FFC16-E0F0-4422-8EF2-0E2B8A88201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34" b="3867"/>
          <a:stretch/>
        </p:blipFill>
        <p:spPr bwMode="auto">
          <a:xfrm>
            <a:off x="8041423" y="3429000"/>
            <a:ext cx="3973248" cy="3264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40D06B3-E986-464D-ACAB-2C275244C2E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20194"/>
          <a:stretch/>
        </p:blipFill>
        <p:spPr>
          <a:xfrm>
            <a:off x="177329" y="275208"/>
            <a:ext cx="3612130" cy="326447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2175C17-4B85-4A3E-B178-30B042DDCD68}"/>
              </a:ext>
            </a:extLst>
          </p:cNvPr>
          <p:cNvSpPr/>
          <p:nvPr/>
        </p:nvSpPr>
        <p:spPr>
          <a:xfrm>
            <a:off x="3657600" y="198979"/>
            <a:ext cx="5609230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AE" sz="4800" b="1" cap="none" spc="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أصدقائي الأبطال هل تعرفون ماذا يسمى أكل الحيوانات ؟</a:t>
            </a:r>
            <a:endParaRPr lang="en-US" sz="4800" b="1" cap="none" spc="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9" name="Flowchart: Multidocument 8">
            <a:extLst>
              <a:ext uri="{FF2B5EF4-FFF2-40B4-BE49-F238E27FC236}">
                <a16:creationId xmlns:a16="http://schemas.microsoft.com/office/drawing/2014/main" id="{7DF58A42-A936-4535-82D6-4AA69149FB44}"/>
              </a:ext>
            </a:extLst>
          </p:cNvPr>
          <p:cNvSpPr/>
          <p:nvPr/>
        </p:nvSpPr>
        <p:spPr>
          <a:xfrm>
            <a:off x="177329" y="4503761"/>
            <a:ext cx="3366378" cy="1665027"/>
          </a:xfrm>
          <a:prstGeom prst="flowChartMultidocument">
            <a:avLst/>
          </a:prstGeom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7200" b="1" dirty="0">
                <a:solidFill>
                  <a:srgbClr val="C00000"/>
                </a:solidFill>
              </a:rPr>
              <a:t>الْعَـلَـف</a:t>
            </a:r>
            <a:endParaRPr lang="en-US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53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1E2AAA24-F7FD-4629-8446-D51408E751B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2175C17-4B85-4A3E-B178-30B042DDCD68}"/>
              </a:ext>
            </a:extLst>
          </p:cNvPr>
          <p:cNvSpPr/>
          <p:nvPr/>
        </p:nvSpPr>
        <p:spPr>
          <a:xfrm>
            <a:off x="-18119" y="687884"/>
            <a:ext cx="5540991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normalizeH="0" baseline="0" noProof="0" dirty="0">
                <a:ln/>
                <a:solidFill>
                  <a:schemeClr val="accent2"/>
                </a:solidFill>
                <a:effectLst>
                  <a:glow rad="139700">
                    <a:schemeClr val="accent4">
                      <a:satMod val="175000"/>
                      <a:alpha val="40000"/>
                    </a:scheme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ماذا يسمى الطبيب الذي يعالج الحيوانات ؟</a:t>
            </a:r>
            <a:endParaRPr kumimoji="0" lang="en-US" sz="4800" b="1" i="0" u="none" strike="noStrike" kern="1200" normalizeH="0" baseline="0" noProof="0" dirty="0">
              <a:ln/>
              <a:solidFill>
                <a:schemeClr val="accent2"/>
              </a:solidFill>
              <a:effectLst>
                <a:glow rad="139700">
                  <a:schemeClr val="accent4">
                    <a:satMod val="175000"/>
                    <a:alpha val="40000"/>
                  </a:schemeClr>
                </a:glow>
              </a:effectLst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9EB899E-498B-4AA4-91FA-DC5FF1B7FD25}"/>
              </a:ext>
            </a:extLst>
          </p:cNvPr>
          <p:cNvSpPr txBox="1"/>
          <p:nvPr/>
        </p:nvSpPr>
        <p:spPr>
          <a:xfrm>
            <a:off x="3866866" y="79963"/>
            <a:ext cx="832513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ar-AE" sz="4800" b="1" i="0" u="none" strike="noStrike" kern="1200" cap="none" spc="0" normalizeH="0" baseline="0" noProof="0" dirty="0">
                <a:ln/>
                <a:solidFill>
                  <a:srgbClr val="7030A0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أصدقائي الأبطال هل الحيوانات تمرض ؟ </a:t>
            </a:r>
            <a:endParaRPr lang="en-US" dirty="0"/>
          </a:p>
        </p:txBody>
      </p:sp>
      <p:pic>
        <p:nvPicPr>
          <p:cNvPr id="11" name="Picture 4" descr="نتيجة بحث الصور عن طبيب بيطري للحيوانات في الامارات">
            <a:hlinkClick r:id="rId3"/>
            <a:extLst>
              <a:ext uri="{FF2B5EF4-FFF2-40B4-BE49-F238E27FC236}">
                <a16:creationId xmlns:a16="http://schemas.microsoft.com/office/drawing/2014/main" id="{00083E3A-9697-4A96-97FB-769FC70D74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46" y="2257544"/>
            <a:ext cx="4638046" cy="42933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A picture containing diagram&#10;&#10;Description automatically generated">
            <a:extLst>
              <a:ext uri="{FF2B5EF4-FFF2-40B4-BE49-F238E27FC236}">
                <a16:creationId xmlns:a16="http://schemas.microsoft.com/office/drawing/2014/main" id="{F8C940E9-6752-4AD5-A420-CFA77B5A14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7751" y="1019956"/>
            <a:ext cx="3734860" cy="37348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Picture 14" descr="A cartoon dog on a chair&#10;&#10;Description automatically generated with low confidence">
            <a:extLst>
              <a:ext uri="{FF2B5EF4-FFF2-40B4-BE49-F238E27FC236}">
                <a16:creationId xmlns:a16="http://schemas.microsoft.com/office/drawing/2014/main" id="{F16A61B8-FCDF-43AA-9D25-7AFD6B5617B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144" y="2952281"/>
            <a:ext cx="3816379" cy="37348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Flowchart: Multidocument 8">
            <a:extLst>
              <a:ext uri="{FF2B5EF4-FFF2-40B4-BE49-F238E27FC236}">
                <a16:creationId xmlns:a16="http://schemas.microsoft.com/office/drawing/2014/main" id="{7DF58A42-A936-4535-82D6-4AA69149FB44}"/>
              </a:ext>
            </a:extLst>
          </p:cNvPr>
          <p:cNvSpPr/>
          <p:nvPr/>
        </p:nvSpPr>
        <p:spPr>
          <a:xfrm>
            <a:off x="4834018" y="4819710"/>
            <a:ext cx="3734860" cy="1628236"/>
          </a:xfrm>
          <a:prstGeom prst="flowChartMultidocumen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الطبيب البيطري</a:t>
            </a: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7490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87DB34-B7C9-44D6-B4F2-F9FBB28671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sp>
        <p:nvSpPr>
          <p:cNvPr id="5" name="19 CuadroTexto">
            <a:extLst>
              <a:ext uri="{FF2B5EF4-FFF2-40B4-BE49-F238E27FC236}">
                <a16:creationId xmlns:a16="http://schemas.microsoft.com/office/drawing/2014/main" id="{71D8AA99-99DA-4459-B415-537BD7816489}"/>
              </a:ext>
            </a:extLst>
          </p:cNvPr>
          <p:cNvSpPr txBox="1"/>
          <p:nvPr/>
        </p:nvSpPr>
        <p:spPr>
          <a:xfrm>
            <a:off x="928469" y="186856"/>
            <a:ext cx="10784894" cy="1191816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اهتمت دولة الإمارات العربية المتحدة بالثروة الحيوانية,وزيادة كميات إنتاجها.ومن الخدمات التي تقدمها الدولة لزيادة الإنتاج الحيواني؟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8254727-7128-4DBB-A645-33289A5CB7B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7500" b="91667" l="20205" r="67789">
                        <a14:foregroundMark x1="62665" y1="72526" x2="50000" y2="73828"/>
                        <a14:foregroundMark x1="50000" y1="73828" x2="46925" y2="79297"/>
                        <a14:foregroundMark x1="46925" y1="79297" x2="47877" y2="86328"/>
                        <a14:foregroundMark x1="47877" y1="86328" x2="51391" y2="90234"/>
                        <a14:foregroundMark x1="51391" y1="90234" x2="55857" y2="89063"/>
                        <a14:foregroundMark x1="55857" y1="89063" x2="57687" y2="83464"/>
                        <a14:foregroundMark x1="61493" y1="71745" x2="61420" y2="86458"/>
                        <a14:foregroundMark x1="61420" y1="86458" x2="58199" y2="91146"/>
                        <a14:foregroundMark x1="58199" y1="91146" x2="50293" y2="91667"/>
                        <a14:foregroundMark x1="50293" y1="91667" x2="47218" y2="85807"/>
                        <a14:foregroundMark x1="47218" y1="85807" x2="46193" y2="76042"/>
                        <a14:foregroundMark x1="46193" y1="76042" x2="48829" y2="70313"/>
                        <a14:foregroundMark x1="48829" y1="70313" x2="58492" y2="71354"/>
                        <a14:foregroundMark x1="37408" y1="73307" x2="33821" y2="76823"/>
                        <a14:foregroundMark x1="33821" y1="76823" x2="29136" y2="75130"/>
                        <a14:foregroundMark x1="29136" y1="75130" x2="28624" y2="91276"/>
                        <a14:foregroundMark x1="28624" y1="91276" x2="32723" y2="89323"/>
                        <a14:foregroundMark x1="32723" y1="89323" x2="36018" y2="85286"/>
                        <a14:foregroundMark x1="36018" y1="85286" x2="27745" y2="82813"/>
                        <a14:foregroundMark x1="27745" y1="82813" x2="25403" y2="77474"/>
                        <a14:foregroundMark x1="37775" y1="88151" x2="33748" y2="91016"/>
                        <a14:foregroundMark x1="33748" y1="91016" x2="33455" y2="90755"/>
                        <a14:foregroundMark x1="63177" y1="74219" x2="61347" y2="73307"/>
                        <a14:foregroundMark x1="63104" y1="73568" x2="60688" y2="73307"/>
                        <a14:backgroundMark x1="59444" y1="94531" x2="48463" y2="95443"/>
                        <a14:backgroundMark x1="56223" y1="94531" x2="46999" y2="94661"/>
                        <a14:backgroundMark x1="33163" y1="85677" x2="33163" y2="8567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5192" t="66597" r="34491" b="5619"/>
          <a:stretch/>
        </p:blipFill>
        <p:spPr>
          <a:xfrm>
            <a:off x="9520126" y="4218675"/>
            <a:ext cx="2913085" cy="2239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8F671B-CA68-4042-8C16-DB9C29B7437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2266" b="91797" l="23719" r="38799">
                        <a14:foregroundMark x1="37408" y1="72266" x2="36896" y2="85417"/>
                        <a14:foregroundMark x1="36164" y1="73958" x2="27086" y2="75130"/>
                        <a14:foregroundMark x1="27086" y1="75130" x2="24305" y2="80469"/>
                        <a14:foregroundMark x1="24305" y1="80469" x2="25695" y2="87240"/>
                        <a14:foregroundMark x1="25695" y1="87240" x2="29941" y2="89974"/>
                        <a14:foregroundMark x1="29941" y1="89974" x2="32943" y2="89193"/>
                        <a14:foregroundMark x1="23719" y1="76693" x2="24744" y2="85807"/>
                        <a14:foregroundMark x1="37482" y1="88802" x2="37042" y2="82552"/>
                        <a14:foregroundMark x1="36750" y1="90234" x2="32723" y2="89193"/>
                        <a14:foregroundMark x1="38799" y1="78385" x2="38360" y2="76042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22653" t="70023" r="59922" b="5619"/>
          <a:stretch/>
        </p:blipFill>
        <p:spPr>
          <a:xfrm>
            <a:off x="9332986" y="2028219"/>
            <a:ext cx="2787129" cy="21904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19 CuadroTexto">
            <a:extLst>
              <a:ext uri="{FF2B5EF4-FFF2-40B4-BE49-F238E27FC236}">
                <a16:creationId xmlns:a16="http://schemas.microsoft.com/office/drawing/2014/main" id="{CD30CACB-B9A4-4909-9FAD-DBBF92E3F120}"/>
              </a:ext>
            </a:extLst>
          </p:cNvPr>
          <p:cNvSpPr txBox="1"/>
          <p:nvPr/>
        </p:nvSpPr>
        <p:spPr>
          <a:xfrm>
            <a:off x="6319708" y="5031344"/>
            <a:ext cx="2524371" cy="132802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الرعاية البيطرية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19 CuadroTexto">
            <a:extLst>
              <a:ext uri="{FF2B5EF4-FFF2-40B4-BE49-F238E27FC236}">
                <a16:creationId xmlns:a16="http://schemas.microsoft.com/office/drawing/2014/main" id="{64A37168-2B5B-4F40-838C-3BBF8981E214}"/>
              </a:ext>
            </a:extLst>
          </p:cNvPr>
          <p:cNvSpPr txBox="1"/>
          <p:nvPr/>
        </p:nvSpPr>
        <p:spPr>
          <a:xfrm>
            <a:off x="3284887" y="5079302"/>
            <a:ext cx="2524371" cy="132802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توفير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العلف</a:t>
            </a:r>
            <a:endParaRPr kumimoji="0" lang="es-ES" sz="3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</a:endParaRPr>
          </a:p>
        </p:txBody>
      </p:sp>
      <p:sp>
        <p:nvSpPr>
          <p:cNvPr id="11" name="19 CuadroTexto">
            <a:extLst>
              <a:ext uri="{FF2B5EF4-FFF2-40B4-BE49-F238E27FC236}">
                <a16:creationId xmlns:a16="http://schemas.microsoft.com/office/drawing/2014/main" id="{CBB04342-6C19-437E-A8FA-213A5B5CFE46}"/>
              </a:ext>
            </a:extLst>
          </p:cNvPr>
          <p:cNvSpPr txBox="1"/>
          <p:nvPr/>
        </p:nvSpPr>
        <p:spPr>
          <a:xfrm>
            <a:off x="373469" y="5079303"/>
            <a:ext cx="2524371" cy="1328023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إنشاء مزارع للحيوان</a:t>
            </a:r>
          </a:p>
        </p:txBody>
      </p:sp>
      <p:sp>
        <p:nvSpPr>
          <p:cNvPr id="13" name="Flowchart: Connector 12">
            <a:extLst>
              <a:ext uri="{FF2B5EF4-FFF2-40B4-BE49-F238E27FC236}">
                <a16:creationId xmlns:a16="http://schemas.microsoft.com/office/drawing/2014/main" id="{513AC5D7-104E-4861-A3EA-D8FE997E26D6}"/>
              </a:ext>
            </a:extLst>
          </p:cNvPr>
          <p:cNvSpPr/>
          <p:nvPr/>
        </p:nvSpPr>
        <p:spPr>
          <a:xfrm>
            <a:off x="6320916" y="1704903"/>
            <a:ext cx="2675182" cy="251377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Flowchart: Connector 13">
            <a:extLst>
              <a:ext uri="{FF2B5EF4-FFF2-40B4-BE49-F238E27FC236}">
                <a16:creationId xmlns:a16="http://schemas.microsoft.com/office/drawing/2014/main" id="{F10507D7-FAEA-4775-9391-35F5CCCAE01B}"/>
              </a:ext>
            </a:extLst>
          </p:cNvPr>
          <p:cNvSpPr/>
          <p:nvPr/>
        </p:nvSpPr>
        <p:spPr>
          <a:xfrm>
            <a:off x="3195904" y="1652614"/>
            <a:ext cx="2675182" cy="2362287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15" name="Flowchart: Connector 14">
            <a:extLst>
              <a:ext uri="{FF2B5EF4-FFF2-40B4-BE49-F238E27FC236}">
                <a16:creationId xmlns:a16="http://schemas.microsoft.com/office/drawing/2014/main" id="{483065B7-7AD9-4FCF-AF6D-DD32BF2A79D2}"/>
              </a:ext>
            </a:extLst>
          </p:cNvPr>
          <p:cNvSpPr/>
          <p:nvPr/>
        </p:nvSpPr>
        <p:spPr>
          <a:xfrm>
            <a:off x="381151" y="1673845"/>
            <a:ext cx="2579220" cy="2520082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F5A68BC-4846-486F-A1E9-E2DDF7D47735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24" b="55339" l="20205" r="67789">
                        <a14:foregroundMark x1="46413" y1="52995" x2="44070" y2="54036"/>
                        <a14:foregroundMark x1="44070" y1="54036" x2="39092" y2="52474"/>
                        <a14:foregroundMark x1="39092" y1="52474" x2="38433" y2="51953"/>
                        <a14:foregroundMark x1="49268" y1="44010" x2="48023" y2="47917"/>
                        <a14:foregroundMark x1="48023" y1="47917" x2="43777" y2="52865"/>
                        <a14:foregroundMark x1="46706" y1="38281" x2="42606" y2="48177"/>
                        <a14:foregroundMark x1="42606" y1="48177" x2="42020" y2="52214"/>
                        <a14:foregroundMark x1="42020" y1="52214" x2="42020" y2="52604"/>
                        <a14:foregroundMark x1="43265" y1="55339" x2="42313" y2="5494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34920" t="32957" r="48837" b="44193"/>
          <a:stretch/>
        </p:blipFill>
        <p:spPr>
          <a:xfrm>
            <a:off x="2998146" y="1531113"/>
            <a:ext cx="3097854" cy="24837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F851DE3D-6F98-4705-8861-34164F3962B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24" b="55078" l="16179" r="31772">
                        <a14:foregroundMark x1="28624" y1="36849" x2="25842" y2="35547"/>
                        <a14:foregroundMark x1="27892" y1="47526" x2="23353" y2="47396"/>
                        <a14:foregroundMark x1="23353" y1="47396" x2="23646" y2="46224"/>
                        <a14:foregroundMark x1="27306" y1="53776" x2="23353" y2="53776"/>
                        <a14:foregroundMark x1="23353" y1="53776" x2="19985" y2="50260"/>
                        <a14:foregroundMark x1="19985" y1="50260" x2="19912" y2="49870"/>
                        <a14:foregroundMark x1="26428" y1="47656" x2="25329" y2="44010"/>
                        <a14:foregroundMark x1="28111" y1="37240" x2="26281" y2="36198"/>
                        <a14:foregroundMark x1="18887" y1="48958" x2="22328" y2="53646"/>
                        <a14:foregroundMark x1="22328" y1="53646" x2="27379" y2="53125"/>
                        <a14:foregroundMark x1="27379" y1="53125" x2="27818" y2="52604"/>
                        <a14:foregroundMark x1="20059" y1="39063" x2="19839" y2="47786"/>
                        <a14:foregroundMark x1="19839" y1="47786" x2="20644" y2="50521"/>
                        <a14:foregroundMark x1="23280" y1="35807" x2="21230" y2="37370"/>
                        <a14:foregroundMark x1="19839" y1="50911" x2="21010" y2="51823"/>
                        <a14:foregroundMark x1="26281" y1="55078" x2="23646" y2="54688"/>
                        <a14:foregroundMark x1="31625" y1="43750" x2="31625" y2="46094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14308" t="31450" r="66276" b="44193"/>
          <a:stretch/>
        </p:blipFill>
        <p:spPr>
          <a:xfrm>
            <a:off x="-354842" y="1327337"/>
            <a:ext cx="3684895" cy="2891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1A9DD0E7-0596-4DBE-AD12-1CCBFB266C6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724" b="55339" l="53514" r="67350">
                        <a14:foregroundMark x1="67350" y1="44922" x2="64934" y2="47786"/>
                        <a14:foregroundMark x1="64934" y1="47786" x2="64861" y2="47917"/>
                        <a14:foregroundMark x1="64422" y1="53255" x2="58858" y2="53906"/>
                        <a14:foregroundMark x1="62079" y1="54948" x2="59297" y2="54427"/>
                        <a14:foregroundMark x1="59297" y1="54427" x2="59078" y2="53906"/>
                        <a14:foregroundMark x1="61201" y1="55208" x2="59517" y2="54818"/>
                        <a14:foregroundMark x1="60542" y1="55339" x2="59956" y2="544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1965" t="31450" r="30834" b="44193"/>
          <a:stretch/>
        </p:blipFill>
        <p:spPr>
          <a:xfrm>
            <a:off x="6023658" y="1378672"/>
            <a:ext cx="3271554" cy="28400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11039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dir="u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02A3B96-ACB5-4B66-BE35-79676EB0D38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692" t="25219" r="10116" b="134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276DF1B0-6348-4D55-9F72-68C46E6772F9}"/>
              </a:ext>
            </a:extLst>
          </p:cNvPr>
          <p:cNvSpPr txBox="1"/>
          <p:nvPr/>
        </p:nvSpPr>
        <p:spPr>
          <a:xfrm>
            <a:off x="7686977" y="3327431"/>
            <a:ext cx="4032738" cy="120032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ما هو اللّقب </a:t>
            </a:r>
            <a:r>
              <a:rPr kumimoji="0" lang="ar-AE" sz="36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الذي يطلق </a:t>
            </a:r>
            <a:r>
              <a:rPr kumimoji="0" lang="ar-AE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على الجمل؟</a:t>
            </a:r>
          </a:p>
        </p:txBody>
      </p:sp>
      <p:sp>
        <p:nvSpPr>
          <p:cNvPr id="9" name="19 CuadroTexto">
            <a:extLst>
              <a:ext uri="{FF2B5EF4-FFF2-40B4-BE49-F238E27FC236}">
                <a16:creationId xmlns:a16="http://schemas.microsoft.com/office/drawing/2014/main" id="{CBD3DB48-FA94-41F2-8DDB-006CDA2129C3}"/>
              </a:ext>
            </a:extLst>
          </p:cNvPr>
          <p:cNvSpPr txBox="1"/>
          <p:nvPr/>
        </p:nvSpPr>
        <p:spPr>
          <a:xfrm>
            <a:off x="6999563" y="4774936"/>
            <a:ext cx="2524371" cy="1464231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سفينة الصحراء</a:t>
            </a:r>
            <a:endParaRPr kumimoji="0" lang="es-ES" sz="4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19 CuadroTexto">
            <a:extLst>
              <a:ext uri="{FF2B5EF4-FFF2-40B4-BE49-F238E27FC236}">
                <a16:creationId xmlns:a16="http://schemas.microsoft.com/office/drawing/2014/main" id="{75B4A2F7-D548-4946-B3C2-BE057723B331}"/>
              </a:ext>
            </a:extLst>
          </p:cNvPr>
          <p:cNvSpPr txBox="1"/>
          <p:nvPr/>
        </p:nvSpPr>
        <p:spPr>
          <a:xfrm>
            <a:off x="431072" y="249700"/>
            <a:ext cx="8398412" cy="646986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قم بتلوين صورة الجمل الموجودة في الكتاب صفحة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شبه منحرف 4">
            <a:extLst>
              <a:ext uri="{FF2B5EF4-FFF2-40B4-BE49-F238E27FC236}">
                <a16:creationId xmlns:a16="http://schemas.microsoft.com/office/drawing/2014/main" id="{68A0D2C6-5239-4551-9A50-FA1D55BD5CC8}"/>
              </a:ext>
            </a:extLst>
          </p:cNvPr>
          <p:cNvSpPr/>
          <p:nvPr/>
        </p:nvSpPr>
        <p:spPr bwMode="auto">
          <a:xfrm rot="1152126">
            <a:off x="8569028" y="351435"/>
            <a:ext cx="3315694" cy="2429388"/>
          </a:xfrm>
          <a:custGeom>
            <a:avLst/>
            <a:gdLst>
              <a:gd name="connsiteX0" fmla="*/ 1759466 w 3315694"/>
              <a:gd name="connsiteY0" fmla="*/ 488351 h 2429388"/>
              <a:gd name="connsiteX1" fmla="*/ 2020006 w 3315694"/>
              <a:gd name="connsiteY1" fmla="*/ 239292 h 2429388"/>
              <a:gd name="connsiteX2" fmla="*/ 2270329 w 3315694"/>
              <a:gd name="connsiteY2" fmla="*/ 0 h 2429388"/>
              <a:gd name="connsiteX3" fmla="*/ 2229650 w 3315694"/>
              <a:gd name="connsiteY3" fmla="*/ 649748 h 2429388"/>
              <a:gd name="connsiteX4" fmla="*/ 2507591 w 3315694"/>
              <a:gd name="connsiteY4" fmla="*/ 497394 h 2429388"/>
              <a:gd name="connsiteX5" fmla="*/ 2764152 w 3315694"/>
              <a:gd name="connsiteY5" fmla="*/ 356760 h 2429388"/>
              <a:gd name="connsiteX6" fmla="*/ 2514401 w 3315694"/>
              <a:gd name="connsiteY6" fmla="*/ 734664 h 2429388"/>
              <a:gd name="connsiteX7" fmla="*/ 2907035 w 3315694"/>
              <a:gd name="connsiteY7" fmla="*/ 740892 h 2429388"/>
              <a:gd name="connsiteX8" fmla="*/ 3315694 w 3315694"/>
              <a:gd name="connsiteY8" fmla="*/ 747374 h 2429388"/>
              <a:gd name="connsiteX9" fmla="*/ 2954398 w 3315694"/>
              <a:gd name="connsiteY9" fmla="*/ 905517 h 2429388"/>
              <a:gd name="connsiteX10" fmla="*/ 2607271 w 3315694"/>
              <a:gd name="connsiteY10" fmla="*/ 1057458 h 2429388"/>
              <a:gd name="connsiteX11" fmla="*/ 2804524 w 3315694"/>
              <a:gd name="connsiteY11" fmla="*/ 1269805 h 2429388"/>
              <a:gd name="connsiteX12" fmla="*/ 2514401 w 3315694"/>
              <a:gd name="connsiteY12" fmla="*/ 1384526 h 2429388"/>
              <a:gd name="connsiteX13" fmla="*/ 2897701 w 3315694"/>
              <a:gd name="connsiteY13" fmla="*/ 1758157 h 2429388"/>
              <a:gd name="connsiteX14" fmla="*/ 2565998 w 3315694"/>
              <a:gd name="connsiteY14" fmla="*/ 1684621 h 2429388"/>
              <a:gd name="connsiteX15" fmla="*/ 2247303 w 3315694"/>
              <a:gd name="connsiteY15" fmla="*/ 1613968 h 2429388"/>
              <a:gd name="connsiteX16" fmla="*/ 2293662 w 3315694"/>
              <a:gd name="connsiteY16" fmla="*/ 1953632 h 2429388"/>
              <a:gd name="connsiteX17" fmla="*/ 1869683 w 3315694"/>
              <a:gd name="connsiteY17" fmla="*/ 1792236 h 2429388"/>
              <a:gd name="connsiteX18" fmla="*/ 1782492 w 3315694"/>
              <a:gd name="connsiteY18" fmla="*/ 2119191 h 2429388"/>
              <a:gd name="connsiteX19" fmla="*/ 1515394 w 3315694"/>
              <a:gd name="connsiteY19" fmla="*/ 1953632 h 2429388"/>
              <a:gd name="connsiteX20" fmla="*/ 1335487 w 3315694"/>
              <a:gd name="connsiteY20" fmla="*/ 2217041 h 2429388"/>
              <a:gd name="connsiteX21" fmla="*/ 1155427 w 3315694"/>
              <a:gd name="connsiteY21" fmla="*/ 2038548 h 2429388"/>
              <a:gd name="connsiteX22" fmla="*/ 754780 w 3315694"/>
              <a:gd name="connsiteY22" fmla="*/ 2429388 h 2429388"/>
              <a:gd name="connsiteX23" fmla="*/ 737588 w 3315694"/>
              <a:gd name="connsiteY23" fmla="*/ 2051483 h 2429388"/>
              <a:gd name="connsiteX24" fmla="*/ 197253 w 3315694"/>
              <a:gd name="connsiteY24" fmla="*/ 2004807 h 2429388"/>
              <a:gd name="connsiteX25" fmla="*/ 511169 w 3315694"/>
              <a:gd name="connsiteY25" fmla="*/ 1728689 h 2429388"/>
              <a:gd name="connsiteX26" fmla="*/ 0 w 3315694"/>
              <a:gd name="connsiteY26" fmla="*/ 1448297 h 2429388"/>
              <a:gd name="connsiteX27" fmla="*/ 302020 w 3315694"/>
              <a:gd name="connsiteY27" fmla="*/ 1376034 h 2429388"/>
              <a:gd name="connsiteX28" fmla="*/ 604039 w 3315694"/>
              <a:gd name="connsiteY28" fmla="*/ 1303771 h 2429388"/>
              <a:gd name="connsiteX29" fmla="*/ 179907 w 3315694"/>
              <a:gd name="connsiteY29" fmla="*/ 930140 h 2429388"/>
              <a:gd name="connsiteX30" fmla="*/ 502266 w 3315694"/>
              <a:gd name="connsiteY30" fmla="*/ 904666 h 2429388"/>
              <a:gd name="connsiteX31" fmla="*/ 824625 w 3315694"/>
              <a:gd name="connsiteY31" fmla="*/ 879191 h 2429388"/>
              <a:gd name="connsiteX32" fmla="*/ 691076 w 3315694"/>
              <a:gd name="connsiteY32" fmla="*/ 407709 h 2429388"/>
              <a:gd name="connsiteX33" fmla="*/ 983127 w 3315694"/>
              <a:gd name="connsiteY33" fmla="*/ 553449 h 2429388"/>
              <a:gd name="connsiteX34" fmla="*/ 1312462 w 3315694"/>
              <a:gd name="connsiteY34" fmla="*/ 717794 h 2429388"/>
              <a:gd name="connsiteX35" fmla="*/ 1492369 w 3315694"/>
              <a:gd name="connsiteY35" fmla="*/ 212234 h 2429388"/>
              <a:gd name="connsiteX36" fmla="*/ 1759466 w 3315694"/>
              <a:gd name="connsiteY36" fmla="*/ 488351 h 24293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</a:cxnLst>
            <a:rect l="l" t="t" r="r" b="b"/>
            <a:pathLst>
              <a:path w="3315694" h="2429388" fill="none" extrusionOk="0">
                <a:moveTo>
                  <a:pt x="1759466" y="488351"/>
                </a:moveTo>
                <a:cubicBezTo>
                  <a:pt x="1871546" y="379219"/>
                  <a:pt x="1945847" y="351743"/>
                  <a:pt x="2020006" y="239292"/>
                </a:cubicBezTo>
                <a:cubicBezTo>
                  <a:pt x="2094165" y="126841"/>
                  <a:pt x="2243341" y="80462"/>
                  <a:pt x="2270329" y="0"/>
                </a:cubicBezTo>
                <a:cubicBezTo>
                  <a:pt x="2281082" y="172547"/>
                  <a:pt x="2304442" y="446142"/>
                  <a:pt x="2229650" y="649748"/>
                </a:cubicBezTo>
                <a:cubicBezTo>
                  <a:pt x="2342407" y="569880"/>
                  <a:pt x="2433885" y="566711"/>
                  <a:pt x="2507591" y="497394"/>
                </a:cubicBezTo>
                <a:cubicBezTo>
                  <a:pt x="2581297" y="428077"/>
                  <a:pt x="2710131" y="414197"/>
                  <a:pt x="2764152" y="356760"/>
                </a:cubicBezTo>
                <a:cubicBezTo>
                  <a:pt x="2686299" y="504882"/>
                  <a:pt x="2592981" y="535294"/>
                  <a:pt x="2514401" y="734664"/>
                </a:cubicBezTo>
                <a:cubicBezTo>
                  <a:pt x="2635548" y="691148"/>
                  <a:pt x="2826447" y="756491"/>
                  <a:pt x="2907035" y="740892"/>
                </a:cubicBezTo>
                <a:cubicBezTo>
                  <a:pt x="2987623" y="725293"/>
                  <a:pt x="3195560" y="757676"/>
                  <a:pt x="3315694" y="747374"/>
                </a:cubicBezTo>
                <a:cubicBezTo>
                  <a:pt x="3235959" y="830228"/>
                  <a:pt x="3039169" y="816960"/>
                  <a:pt x="2954398" y="905517"/>
                </a:cubicBezTo>
                <a:cubicBezTo>
                  <a:pt x="2869626" y="994074"/>
                  <a:pt x="2682080" y="1022507"/>
                  <a:pt x="2607271" y="1057458"/>
                </a:cubicBezTo>
                <a:cubicBezTo>
                  <a:pt x="2695551" y="1145896"/>
                  <a:pt x="2699252" y="1185171"/>
                  <a:pt x="2804524" y="1269805"/>
                </a:cubicBezTo>
                <a:cubicBezTo>
                  <a:pt x="2746178" y="1315291"/>
                  <a:pt x="2588774" y="1328256"/>
                  <a:pt x="2514401" y="1384526"/>
                </a:cubicBezTo>
                <a:cubicBezTo>
                  <a:pt x="2705094" y="1490038"/>
                  <a:pt x="2757239" y="1667755"/>
                  <a:pt x="2897701" y="1758157"/>
                </a:cubicBezTo>
                <a:cubicBezTo>
                  <a:pt x="2781415" y="1737609"/>
                  <a:pt x="2695723" y="1707505"/>
                  <a:pt x="2565998" y="1684621"/>
                </a:cubicBezTo>
                <a:cubicBezTo>
                  <a:pt x="2436273" y="1661736"/>
                  <a:pt x="2392773" y="1639074"/>
                  <a:pt x="2247303" y="1613968"/>
                </a:cubicBezTo>
                <a:cubicBezTo>
                  <a:pt x="2289251" y="1740442"/>
                  <a:pt x="2281495" y="1835055"/>
                  <a:pt x="2293662" y="1953632"/>
                </a:cubicBezTo>
                <a:cubicBezTo>
                  <a:pt x="2186385" y="1962360"/>
                  <a:pt x="2002834" y="1823599"/>
                  <a:pt x="1869683" y="1792236"/>
                </a:cubicBezTo>
                <a:cubicBezTo>
                  <a:pt x="1884321" y="1883001"/>
                  <a:pt x="1790602" y="2047240"/>
                  <a:pt x="1782492" y="2119191"/>
                </a:cubicBezTo>
                <a:cubicBezTo>
                  <a:pt x="1645839" y="2060510"/>
                  <a:pt x="1646454" y="2023138"/>
                  <a:pt x="1515394" y="1953632"/>
                </a:cubicBezTo>
                <a:cubicBezTo>
                  <a:pt x="1479973" y="2070586"/>
                  <a:pt x="1351933" y="2130255"/>
                  <a:pt x="1335487" y="2217041"/>
                </a:cubicBezTo>
                <a:cubicBezTo>
                  <a:pt x="1263572" y="2185866"/>
                  <a:pt x="1218049" y="2079767"/>
                  <a:pt x="1155427" y="2038548"/>
                </a:cubicBezTo>
                <a:cubicBezTo>
                  <a:pt x="1043251" y="2181697"/>
                  <a:pt x="881529" y="2218958"/>
                  <a:pt x="754780" y="2429388"/>
                </a:cubicBezTo>
                <a:cubicBezTo>
                  <a:pt x="744532" y="2324537"/>
                  <a:pt x="746256" y="2141351"/>
                  <a:pt x="737588" y="2051483"/>
                </a:cubicBezTo>
                <a:cubicBezTo>
                  <a:pt x="527274" y="2044409"/>
                  <a:pt x="454901" y="1964198"/>
                  <a:pt x="197253" y="2004807"/>
                </a:cubicBezTo>
                <a:cubicBezTo>
                  <a:pt x="282016" y="1883753"/>
                  <a:pt x="396771" y="1884000"/>
                  <a:pt x="511169" y="1728689"/>
                </a:cubicBezTo>
                <a:cubicBezTo>
                  <a:pt x="275925" y="1655724"/>
                  <a:pt x="216890" y="1491353"/>
                  <a:pt x="0" y="1448297"/>
                </a:cubicBezTo>
                <a:cubicBezTo>
                  <a:pt x="91240" y="1412586"/>
                  <a:pt x="184542" y="1418373"/>
                  <a:pt x="302020" y="1376034"/>
                </a:cubicBezTo>
                <a:cubicBezTo>
                  <a:pt x="419498" y="1333695"/>
                  <a:pt x="537680" y="1320084"/>
                  <a:pt x="604039" y="1303771"/>
                </a:cubicBezTo>
                <a:cubicBezTo>
                  <a:pt x="449532" y="1167720"/>
                  <a:pt x="373625" y="1059222"/>
                  <a:pt x="179907" y="930140"/>
                </a:cubicBezTo>
                <a:cubicBezTo>
                  <a:pt x="249484" y="912514"/>
                  <a:pt x="393068" y="932506"/>
                  <a:pt x="502266" y="904666"/>
                </a:cubicBezTo>
                <a:cubicBezTo>
                  <a:pt x="611463" y="876826"/>
                  <a:pt x="734522" y="895387"/>
                  <a:pt x="824625" y="879191"/>
                </a:cubicBezTo>
                <a:cubicBezTo>
                  <a:pt x="741711" y="716058"/>
                  <a:pt x="749173" y="595951"/>
                  <a:pt x="691076" y="407709"/>
                </a:cubicBezTo>
                <a:cubicBezTo>
                  <a:pt x="814103" y="444019"/>
                  <a:pt x="879367" y="515397"/>
                  <a:pt x="983127" y="553449"/>
                </a:cubicBezTo>
                <a:cubicBezTo>
                  <a:pt x="1086888" y="591501"/>
                  <a:pt x="1224620" y="700541"/>
                  <a:pt x="1312462" y="717794"/>
                </a:cubicBezTo>
                <a:cubicBezTo>
                  <a:pt x="1360529" y="562071"/>
                  <a:pt x="1440807" y="362821"/>
                  <a:pt x="1492369" y="212234"/>
                </a:cubicBezTo>
                <a:cubicBezTo>
                  <a:pt x="1574878" y="251833"/>
                  <a:pt x="1671545" y="421802"/>
                  <a:pt x="1759466" y="488351"/>
                </a:cubicBezTo>
                <a:close/>
              </a:path>
              <a:path w="3315694" h="2429388" stroke="0" extrusionOk="0">
                <a:moveTo>
                  <a:pt x="1759466" y="488351"/>
                </a:moveTo>
                <a:cubicBezTo>
                  <a:pt x="1849741" y="374817"/>
                  <a:pt x="1909287" y="363689"/>
                  <a:pt x="1999572" y="258826"/>
                </a:cubicBezTo>
                <a:cubicBezTo>
                  <a:pt x="2089857" y="153963"/>
                  <a:pt x="2196032" y="113736"/>
                  <a:pt x="2270329" y="0"/>
                </a:cubicBezTo>
                <a:cubicBezTo>
                  <a:pt x="2231618" y="171912"/>
                  <a:pt x="2236917" y="375336"/>
                  <a:pt x="2229650" y="649748"/>
                </a:cubicBezTo>
                <a:cubicBezTo>
                  <a:pt x="2270902" y="583983"/>
                  <a:pt x="2455934" y="564441"/>
                  <a:pt x="2507591" y="497394"/>
                </a:cubicBezTo>
                <a:cubicBezTo>
                  <a:pt x="2559248" y="430347"/>
                  <a:pt x="2690846" y="411982"/>
                  <a:pt x="2764152" y="356760"/>
                </a:cubicBezTo>
                <a:cubicBezTo>
                  <a:pt x="2672042" y="517044"/>
                  <a:pt x="2555009" y="628380"/>
                  <a:pt x="2514401" y="734664"/>
                </a:cubicBezTo>
                <a:cubicBezTo>
                  <a:pt x="2653306" y="705210"/>
                  <a:pt x="2744132" y="766113"/>
                  <a:pt x="2907035" y="740892"/>
                </a:cubicBezTo>
                <a:cubicBezTo>
                  <a:pt x="3069938" y="715671"/>
                  <a:pt x="3141827" y="772714"/>
                  <a:pt x="3315694" y="747374"/>
                </a:cubicBezTo>
                <a:cubicBezTo>
                  <a:pt x="3211330" y="823982"/>
                  <a:pt x="3036144" y="823123"/>
                  <a:pt x="2961483" y="902416"/>
                </a:cubicBezTo>
                <a:cubicBezTo>
                  <a:pt x="2886821" y="981709"/>
                  <a:pt x="2690605" y="974118"/>
                  <a:pt x="2607271" y="1057458"/>
                </a:cubicBezTo>
                <a:cubicBezTo>
                  <a:pt x="2710478" y="1138699"/>
                  <a:pt x="2701210" y="1207094"/>
                  <a:pt x="2804524" y="1269805"/>
                </a:cubicBezTo>
                <a:cubicBezTo>
                  <a:pt x="2686403" y="1347184"/>
                  <a:pt x="2608964" y="1345830"/>
                  <a:pt x="2514401" y="1384526"/>
                </a:cubicBezTo>
                <a:cubicBezTo>
                  <a:pt x="2641282" y="1466280"/>
                  <a:pt x="2762349" y="1632829"/>
                  <a:pt x="2897701" y="1758157"/>
                </a:cubicBezTo>
                <a:cubicBezTo>
                  <a:pt x="2821726" y="1758051"/>
                  <a:pt x="2673472" y="1704944"/>
                  <a:pt x="2579006" y="1687504"/>
                </a:cubicBezTo>
                <a:cubicBezTo>
                  <a:pt x="2484540" y="1670064"/>
                  <a:pt x="2414464" y="1638731"/>
                  <a:pt x="2247303" y="1613968"/>
                </a:cubicBezTo>
                <a:cubicBezTo>
                  <a:pt x="2284271" y="1743120"/>
                  <a:pt x="2275123" y="1821662"/>
                  <a:pt x="2293662" y="1953632"/>
                </a:cubicBezTo>
                <a:cubicBezTo>
                  <a:pt x="2140882" y="1950618"/>
                  <a:pt x="1991814" y="1807938"/>
                  <a:pt x="1869683" y="1792236"/>
                </a:cubicBezTo>
                <a:cubicBezTo>
                  <a:pt x="1838352" y="1948836"/>
                  <a:pt x="1787253" y="2002255"/>
                  <a:pt x="1782492" y="2119191"/>
                </a:cubicBezTo>
                <a:cubicBezTo>
                  <a:pt x="1648122" y="2077254"/>
                  <a:pt x="1606413" y="2009019"/>
                  <a:pt x="1515394" y="1953632"/>
                </a:cubicBezTo>
                <a:cubicBezTo>
                  <a:pt x="1493309" y="2030901"/>
                  <a:pt x="1404827" y="2096261"/>
                  <a:pt x="1335487" y="2217041"/>
                </a:cubicBezTo>
                <a:cubicBezTo>
                  <a:pt x="1269511" y="2183172"/>
                  <a:pt x="1224048" y="2076497"/>
                  <a:pt x="1155427" y="2038548"/>
                </a:cubicBezTo>
                <a:cubicBezTo>
                  <a:pt x="995941" y="2198384"/>
                  <a:pt x="883727" y="2292881"/>
                  <a:pt x="754780" y="2429388"/>
                </a:cubicBezTo>
                <a:cubicBezTo>
                  <a:pt x="739044" y="2317666"/>
                  <a:pt x="748776" y="2182087"/>
                  <a:pt x="737588" y="2051483"/>
                </a:cubicBezTo>
                <a:cubicBezTo>
                  <a:pt x="493040" y="2080776"/>
                  <a:pt x="388873" y="2001242"/>
                  <a:pt x="197253" y="2004807"/>
                </a:cubicBezTo>
                <a:cubicBezTo>
                  <a:pt x="300082" y="1885045"/>
                  <a:pt x="379362" y="1884487"/>
                  <a:pt x="511169" y="1728689"/>
                </a:cubicBezTo>
                <a:cubicBezTo>
                  <a:pt x="333953" y="1663662"/>
                  <a:pt x="198032" y="1536811"/>
                  <a:pt x="0" y="1448297"/>
                </a:cubicBezTo>
                <a:cubicBezTo>
                  <a:pt x="129067" y="1388055"/>
                  <a:pt x="214024" y="1412209"/>
                  <a:pt x="283898" y="1380370"/>
                </a:cubicBezTo>
                <a:cubicBezTo>
                  <a:pt x="353772" y="1348531"/>
                  <a:pt x="462263" y="1358650"/>
                  <a:pt x="604039" y="1303771"/>
                </a:cubicBezTo>
                <a:cubicBezTo>
                  <a:pt x="455993" y="1210807"/>
                  <a:pt x="380045" y="1016136"/>
                  <a:pt x="179907" y="930140"/>
                </a:cubicBezTo>
                <a:cubicBezTo>
                  <a:pt x="260086" y="906246"/>
                  <a:pt x="423348" y="921328"/>
                  <a:pt x="489372" y="905684"/>
                </a:cubicBezTo>
                <a:cubicBezTo>
                  <a:pt x="555396" y="890040"/>
                  <a:pt x="665008" y="905385"/>
                  <a:pt x="824625" y="879191"/>
                </a:cubicBezTo>
                <a:cubicBezTo>
                  <a:pt x="762375" y="749781"/>
                  <a:pt x="761192" y="520758"/>
                  <a:pt x="691076" y="407709"/>
                </a:cubicBezTo>
                <a:cubicBezTo>
                  <a:pt x="793398" y="458633"/>
                  <a:pt x="908925" y="534936"/>
                  <a:pt x="989341" y="556550"/>
                </a:cubicBezTo>
                <a:cubicBezTo>
                  <a:pt x="1069757" y="578164"/>
                  <a:pt x="1180829" y="682262"/>
                  <a:pt x="1312462" y="717794"/>
                </a:cubicBezTo>
                <a:cubicBezTo>
                  <a:pt x="1356819" y="525615"/>
                  <a:pt x="1503398" y="359778"/>
                  <a:pt x="1492369" y="212234"/>
                </a:cubicBezTo>
                <a:cubicBezTo>
                  <a:pt x="1620353" y="324092"/>
                  <a:pt x="1626542" y="408916"/>
                  <a:pt x="1759466" y="488351"/>
                </a:cubicBezTo>
                <a:close/>
              </a:path>
            </a:pathLst>
          </a:custGeom>
          <a:solidFill>
            <a:srgbClr val="FFFF00"/>
          </a:solidFill>
          <a:ln w="57150">
            <a:solidFill>
              <a:schemeClr val="tx1"/>
            </a:solidFill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xmlns="" sd="506195271">
                  <a:prstGeom prst="irregularSeal2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368300">
              <a:srgbClr val="86F1F6"/>
            </a:glow>
            <a:outerShdw blurRad="40000" dist="23000" dir="5400000" rotWithShape="0">
              <a:srgbClr val="000000">
                <a:alpha val="35000"/>
              </a:srgb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1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4EBB7FB-1C53-4AF9-A528-C27014DDC19E}"/>
              </a:ext>
            </a:extLst>
          </p:cNvPr>
          <p:cNvSpPr txBox="1"/>
          <p:nvPr/>
        </p:nvSpPr>
        <p:spPr>
          <a:xfrm>
            <a:off x="8970922" y="1159026"/>
            <a:ext cx="2319674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سؤال التحدي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217CEB59-F668-486C-B57E-474399C244A0}"/>
              </a:ext>
            </a:extLst>
          </p:cNvPr>
          <p:cNvSpPr/>
          <p:nvPr/>
        </p:nvSpPr>
        <p:spPr>
          <a:xfrm>
            <a:off x="98474" y="297188"/>
            <a:ext cx="900332" cy="552011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49</a:t>
            </a:r>
            <a:endParaRPr kumimoji="0" lang="ar-AE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 descr="A picture containing drawing&#10;&#10;Description automatically generated">
            <a:extLst>
              <a:ext uri="{FF2B5EF4-FFF2-40B4-BE49-F238E27FC236}">
                <a16:creationId xmlns:a16="http://schemas.microsoft.com/office/drawing/2014/main" id="{15E52A04-8BE3-45B6-81B8-C9D03E867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5" b="98125" l="1370" r="94749">
                        <a14:foregroundMark x1="39726" y1="3281" x2="57763" y2="3125"/>
                        <a14:foregroundMark x1="57763" y1="3125" x2="72146" y2="6406"/>
                        <a14:foregroundMark x1="72146" y1="6406" x2="79680" y2="10625"/>
                        <a14:foregroundMark x1="41781" y1="2500" x2="56393" y2="781"/>
                        <a14:foregroundMark x1="56393" y1="781" x2="60502" y2="2188"/>
                        <a14:foregroundMark x1="93836" y1="11406" x2="79224" y2="9531"/>
                        <a14:foregroundMark x1="90411" y1="20781" x2="79680" y2="9844"/>
                        <a14:foregroundMark x1="56393" y1="20156" x2="75114" y2="21563"/>
                        <a14:foregroundMark x1="38813" y1="18750" x2="50685" y2="21250"/>
                        <a14:foregroundMark x1="15982" y1="24063" x2="18037" y2="38594"/>
                        <a14:foregroundMark x1="3425" y1="27656" x2="9817" y2="32813"/>
                        <a14:foregroundMark x1="41781" y1="36094" x2="61872" y2="36094"/>
                        <a14:foregroundMark x1="61872" y1="36094" x2="74658" y2="28125"/>
                        <a14:foregroundMark x1="74658" y1="28125" x2="73288" y2="24063"/>
                        <a14:foregroundMark x1="20091" y1="94688" x2="31507" y2="86719"/>
                        <a14:foregroundMark x1="31507" y1="86719" x2="37443" y2="76406"/>
                        <a14:foregroundMark x1="37443" y1="76406" x2="38356" y2="48750"/>
                        <a14:foregroundMark x1="40183" y1="98125" x2="60959" y2="96094"/>
                        <a14:foregroundMark x1="53653" y1="42031" x2="43379" y2="49375"/>
                        <a14:foregroundMark x1="43379" y1="49375" x2="41096" y2="54688"/>
                        <a14:foregroundMark x1="21918" y1="39219" x2="28311" y2="47813"/>
                        <a14:foregroundMark x1="28311" y1="47813" x2="28539" y2="49844"/>
                        <a14:foregroundMark x1="1370" y1="33594" x2="4338" y2="33594"/>
                        <a14:foregroundMark x1="94749" y1="25469" x2="93836" y2="29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175462" y="2928951"/>
            <a:ext cx="2422710" cy="367934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B5FF65A-22F1-477A-99CC-A79EEE3DCF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042" b="85677" l="28990" r="69034">
                        <a14:foregroundMark x1="28990" y1="30469" x2="33309" y2="31380"/>
                        <a14:foregroundMark x1="33309" y1="31380" x2="35652" y2="35026"/>
                        <a14:foregroundMark x1="33748" y1="26042" x2="34919" y2="31641"/>
                        <a14:foregroundMark x1="57174" y1="82422" x2="57174" y2="79688"/>
                        <a14:foregroundMark x1="49122" y1="82813" x2="50512" y2="82813"/>
                        <a14:foregroundMark x1="45315" y1="85677" x2="45754" y2="82422"/>
                        <a14:backgroundMark x1="43851" y1="60026" x2="44729" y2="65885"/>
                      </a14:backgroundRemoval>
                    </a14:imgEffect>
                  </a14:imgLayer>
                </a14:imgProps>
              </a:ext>
            </a:extLst>
          </a:blip>
          <a:srcRect l="26307" t="22744" r="34464" b="11776"/>
          <a:stretch/>
        </p:blipFill>
        <p:spPr>
          <a:xfrm>
            <a:off x="1175463" y="1159026"/>
            <a:ext cx="6184882" cy="57254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5817770-F470-4C31-8178-7961431BD4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7929" y="1454200"/>
            <a:ext cx="1626236" cy="199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185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3B59A1E-180B-417F-AB69-C7AF0CBD6D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A8720F9-2D05-4C2A-AB2F-B2608D1E11F7}"/>
              </a:ext>
            </a:extLst>
          </p:cNvPr>
          <p:cNvCxnSpPr>
            <a:cxnSpLocks/>
          </p:cNvCxnSpPr>
          <p:nvPr/>
        </p:nvCxnSpPr>
        <p:spPr>
          <a:xfrm flipH="1">
            <a:off x="2927115" y="2849053"/>
            <a:ext cx="3455170" cy="2643428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F97D253D-CC69-4CB1-AFC7-17E99685198B}"/>
              </a:ext>
            </a:extLst>
          </p:cNvPr>
          <p:cNvCxnSpPr>
            <a:cxnSpLocks/>
            <a:stCxn id="21" idx="1"/>
          </p:cNvCxnSpPr>
          <p:nvPr/>
        </p:nvCxnSpPr>
        <p:spPr>
          <a:xfrm flipH="1" flipV="1">
            <a:off x="2944045" y="2992730"/>
            <a:ext cx="3487752" cy="2347002"/>
          </a:xfrm>
          <a:prstGeom prst="straightConnector1">
            <a:avLst/>
          </a:prstGeom>
          <a:ln w="57150"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2D535323-5D68-45A2-B549-5A9E37988B1F}"/>
              </a:ext>
            </a:extLst>
          </p:cNvPr>
          <p:cNvSpPr/>
          <p:nvPr/>
        </p:nvSpPr>
        <p:spPr>
          <a:xfrm>
            <a:off x="6382285" y="1470232"/>
            <a:ext cx="2829434" cy="2411655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pic>
        <p:nvPicPr>
          <p:cNvPr id="17" name="Picture 16" descr="Cartoon happy cartoon cow Royalty Free Vector Image">
            <a:extLst>
              <a:ext uri="{FF2B5EF4-FFF2-40B4-BE49-F238E27FC236}">
                <a16:creationId xmlns:a16="http://schemas.microsoft.com/office/drawing/2014/main" id="{9BB4F02D-702A-4B3F-A97F-08F7CCC249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949" b="89431" l="1900" r="96300">
                        <a14:foregroundMark x1="7900" y1="5691" x2="3300" y2="10221"/>
                        <a14:foregroundMark x1="3300" y1="10221" x2="3300" y2="10221"/>
                        <a14:foregroundMark x1="3300" y1="10221" x2="5300" y2="18699"/>
                        <a14:foregroundMark x1="5300" y1="18699" x2="12200" y2="21719"/>
                        <a14:foregroundMark x1="12200" y1="21719" x2="10600" y2="29501"/>
                        <a14:foregroundMark x1="10600" y1="29501" x2="7500" y2="35656"/>
                        <a14:foregroundMark x1="7500" y1="35656" x2="8300" y2="40186"/>
                        <a14:foregroundMark x1="8300" y1="40186" x2="6700" y2="24623"/>
                        <a14:foregroundMark x1="6700" y1="24623" x2="8400" y2="22184"/>
                        <a14:foregroundMark x1="8400" y1="22184" x2="12500" y2="15679"/>
                        <a14:foregroundMark x1="12500" y1="15679" x2="19900" y2="12195"/>
                        <a14:foregroundMark x1="19900" y1="12195" x2="26000" y2="14750"/>
                        <a14:foregroundMark x1="26000" y1="14750" x2="25200" y2="19744"/>
                        <a14:foregroundMark x1="25200" y1="19744" x2="25200" y2="28107"/>
                        <a14:foregroundMark x1="25200" y1="28107" x2="22400" y2="35308"/>
                        <a14:foregroundMark x1="22400" y1="35308" x2="17800" y2="38211"/>
                        <a14:foregroundMark x1="17800" y1="38211" x2="24900" y2="37398"/>
                        <a14:foregroundMark x1="24900" y1="37398" x2="29500" y2="32288"/>
                        <a14:foregroundMark x1="29500" y1="32288" x2="29800" y2="30546"/>
                        <a14:foregroundMark x1="29800" y1="30546" x2="31000" y2="23229"/>
                        <a14:foregroundMark x1="31000" y1="23229" x2="34400" y2="17073"/>
                        <a14:foregroundMark x1="34400" y1="17073" x2="40300" y2="15215"/>
                        <a14:foregroundMark x1="40300" y1="15215" x2="41100" y2="14518"/>
                        <a14:foregroundMark x1="41100" y1="14518" x2="31200" y2="9640"/>
                        <a14:foregroundMark x1="18500" y1="21138" x2="34000" y2="7898"/>
                        <a14:foregroundMark x1="34000" y1="7898" x2="36300" y2="4065"/>
                        <a14:foregroundMark x1="22700" y1="11034" x2="16100" y2="10105"/>
                        <a14:foregroundMark x1="16100" y1="10105" x2="8800" y2="11731"/>
                        <a14:foregroundMark x1="2300" y1="8595" x2="1900" y2="14983"/>
                        <a14:foregroundMark x1="8600" y1="24623" x2="22400" y2="27642"/>
                        <a14:foregroundMark x1="22400" y1="27642" x2="22600" y2="19861"/>
                        <a14:foregroundMark x1="22600" y1="19861" x2="29200" y2="17422"/>
                        <a14:foregroundMark x1="29200" y1="17422" x2="30300" y2="14750"/>
                        <a14:foregroundMark x1="30300" y1="14750" x2="43200" y2="10685"/>
                        <a14:foregroundMark x1="43200" y1="10685" x2="33200" y2="21603"/>
                        <a14:foregroundMark x1="33200" y1="21603" x2="31000" y2="28688"/>
                        <a14:foregroundMark x1="31000" y1="28688" x2="30700" y2="35075"/>
                        <a14:foregroundMark x1="30700" y1="35075" x2="46200" y2="44948"/>
                        <a14:foregroundMark x1="46200" y1="44948" x2="62600" y2="47967"/>
                        <a14:foregroundMark x1="62600" y1="47967" x2="79700" y2="44715"/>
                        <a14:foregroundMark x1="79700" y1="44715" x2="81400" y2="44715"/>
                        <a14:foregroundMark x1="81400" y1="44715" x2="67300" y2="37979"/>
                        <a14:foregroundMark x1="67300" y1="37979" x2="57000" y2="35889"/>
                        <a14:foregroundMark x1="57000" y1="35889" x2="52600" y2="36469"/>
                        <a14:foregroundMark x1="52600" y1="36469" x2="40400" y2="51684"/>
                        <a14:foregroundMark x1="40400" y1="51684" x2="42500" y2="41115"/>
                        <a14:foregroundMark x1="42500" y1="41115" x2="54800" y2="26132"/>
                        <a14:foregroundMark x1="54800" y1="26132" x2="58400" y2="24855"/>
                        <a14:foregroundMark x1="58400" y1="24855" x2="71400" y2="33798"/>
                        <a14:foregroundMark x1="71400" y1="33798" x2="77000" y2="36469"/>
                        <a14:foregroundMark x1="77000" y1="36469" x2="72700" y2="55401"/>
                        <a14:foregroundMark x1="72700" y1="55401" x2="79300" y2="31127"/>
                        <a14:foregroundMark x1="79300" y1="31127" x2="78000" y2="60743"/>
                        <a14:foregroundMark x1="78000" y1="60743" x2="62000" y2="57840"/>
                        <a14:foregroundMark x1="62000" y1="57840" x2="45300" y2="60279"/>
                        <a14:foregroundMark x1="45300" y1="60279" x2="38100" y2="52962"/>
                        <a14:foregroundMark x1="38100" y1="52962" x2="37300" y2="61789"/>
                        <a14:foregroundMark x1="37300" y1="61789" x2="39300" y2="65041"/>
                        <a14:foregroundMark x1="39300" y1="65041" x2="38800" y2="78978"/>
                        <a14:foregroundMark x1="38800" y1="78978" x2="39800" y2="85830"/>
                        <a14:foregroundMark x1="39800" y1="85830" x2="40600" y2="86527"/>
                        <a14:foregroundMark x1="40600" y1="86527" x2="43600" y2="77352"/>
                        <a14:foregroundMark x1="43600" y1="77352" x2="40800" y2="84321"/>
                        <a14:foregroundMark x1="40800" y1="84321" x2="36200" y2="82230"/>
                        <a14:foregroundMark x1="43800" y1="83740" x2="43600" y2="68757"/>
                        <a14:foregroundMark x1="43600" y1="68757" x2="40900" y2="62369"/>
                        <a14:foregroundMark x1="40900" y1="62369" x2="32100" y2="50639"/>
                        <a14:foregroundMark x1="32100" y1="50639" x2="37000" y2="45180"/>
                        <a14:foregroundMark x1="37000" y1="45180" x2="49000" y2="53542"/>
                        <a14:foregroundMark x1="49000" y1="53542" x2="55900" y2="52381"/>
                        <a14:foregroundMark x1="55900" y1="52381" x2="62000" y2="54588"/>
                        <a14:foregroundMark x1="62000" y1="54588" x2="71100" y2="54472"/>
                        <a14:foregroundMark x1="71100" y1="54472" x2="78100" y2="57491"/>
                        <a14:foregroundMark x1="78100" y1="57491" x2="82600" y2="66551"/>
                        <a14:foregroundMark x1="82600" y1="66551" x2="90000" y2="68409"/>
                        <a14:foregroundMark x1="90000" y1="68409" x2="80400" y2="83740"/>
                        <a14:foregroundMark x1="80400" y1="83740" x2="84900" y2="67596"/>
                        <a14:foregroundMark x1="84900" y1="67596" x2="83800" y2="41812"/>
                        <a14:foregroundMark x1="83800" y1="41812" x2="79400" y2="35075"/>
                        <a14:foregroundMark x1="79400" y1="35075" x2="74100" y2="30662"/>
                        <a14:foregroundMark x1="74100" y1="30662" x2="67100" y2="28688"/>
                        <a14:foregroundMark x1="67100" y1="28688" x2="62100" y2="32636"/>
                        <a14:foregroundMark x1="62100" y1="32636" x2="68100" y2="35192"/>
                        <a14:foregroundMark x1="68100" y1="35192" x2="75100" y2="35192"/>
                        <a14:foregroundMark x1="75100" y1="35192" x2="82300" y2="34727"/>
                        <a14:foregroundMark x1="82300" y1="34727" x2="88600" y2="34843"/>
                        <a14:foregroundMark x1="88600" y1="34843" x2="93266" y2="36972"/>
                        <a14:foregroundMark x1="95504" y1="38832" x2="99800" y2="43554"/>
                        <a14:foregroundMark x1="97289" y1="47720" x2="96300" y2="49361"/>
                        <a14:foregroundMark x1="96300" y1="49361" x2="95500" y2="59117"/>
                        <a14:foregroundMark x1="86300" y1="31127" x2="88800" y2="38560"/>
                        <a14:foregroundMark x1="88800" y1="38560" x2="93500" y2="43670"/>
                        <a14:foregroundMark x1="93500" y1="43670" x2="94300" y2="47154"/>
                        <a14:foregroundMark x1="94300" y1="47154" x2="94914" y2="46362"/>
                        <a14:foregroundMark x1="91438" y1="37945" x2="89500" y2="33798"/>
                        <a14:foregroundMark x1="89500" y1="33798" x2="89500" y2="33798"/>
                        <a14:foregroundMark x1="88600" y1="32056" x2="88600" y2="32056"/>
                        <a14:foregroundMark x1="75400" y1="71545" x2="69000" y2="83740"/>
                        <a14:foregroundMark x1="39700" y1="87805" x2="43400" y2="88037"/>
                        <a14:foregroundMark x1="66700" y1="81882" x2="69400" y2="85134"/>
                        <a14:foregroundMark x1="78900" y1="87340" x2="79800" y2="89199"/>
                        <a14:foregroundMark x1="79800" y1="89199" x2="77100" y2="86760"/>
                        <a14:foregroundMark x1="77100" y1="86760" x2="79600" y2="87573"/>
                        <a14:foregroundMark x1="74100" y1="26249" x2="70300" y2="27875"/>
                        <a14:foregroundMark x1="45000" y1="11266" x2="39700" y2="15331"/>
                        <a14:foregroundMark x1="39700" y1="15331" x2="43800" y2="17654"/>
                        <a14:foregroundMark x1="35100" y1="28455" x2="32800" y2="35308"/>
                        <a14:foregroundMark x1="32800" y1="35308" x2="28700" y2="40650"/>
                        <a14:foregroundMark x1="28700" y1="40650" x2="28600" y2="42276"/>
                        <a14:foregroundMark x1="28600" y1="42276" x2="24900" y2="48200"/>
                        <a14:foregroundMark x1="24900" y1="48200" x2="24900" y2="48432"/>
                        <a14:backgroundMark x1="92900" y1="37166" x2="96900" y2="46574"/>
                        <a14:backgroundMark x1="96900" y1="46574" x2="99900" y2="449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6677" y="1576513"/>
            <a:ext cx="2479810" cy="256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64D4D414-5E26-4113-A82C-6690FB71A041}"/>
              </a:ext>
            </a:extLst>
          </p:cNvPr>
          <p:cNvSpPr/>
          <p:nvPr/>
        </p:nvSpPr>
        <p:spPr>
          <a:xfrm>
            <a:off x="6431797" y="4133904"/>
            <a:ext cx="2829434" cy="2411655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AE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Arial" panose="020B0604020202020204" pitchFamily="34" charset="0"/>
            </a:endParaRPr>
          </a:p>
        </p:txBody>
      </p:sp>
      <p:sp>
        <p:nvSpPr>
          <p:cNvPr id="24" name="19 CuadroTexto">
            <a:extLst>
              <a:ext uri="{FF2B5EF4-FFF2-40B4-BE49-F238E27FC236}">
                <a16:creationId xmlns:a16="http://schemas.microsoft.com/office/drawing/2014/main" id="{FF41D1CB-BA26-471B-A440-BFD07057838E}"/>
              </a:ext>
            </a:extLst>
          </p:cNvPr>
          <p:cNvSpPr txBox="1"/>
          <p:nvPr/>
        </p:nvSpPr>
        <p:spPr>
          <a:xfrm>
            <a:off x="1153552" y="485510"/>
            <a:ext cx="9223379" cy="646986"/>
          </a:xfrm>
          <a:prstGeom prst="roundRect">
            <a:avLst/>
          </a:prstGeom>
          <a:solidFill>
            <a:schemeClr val="dk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أصل بين الصورة والعبارة التي توضح فائدة الحيوان في حياتنا.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C8B1488C-BCCD-425E-80F3-3C2539A8A8D1}"/>
              </a:ext>
            </a:extLst>
          </p:cNvPr>
          <p:cNvSpPr/>
          <p:nvPr/>
        </p:nvSpPr>
        <p:spPr>
          <a:xfrm>
            <a:off x="80491" y="2601134"/>
            <a:ext cx="2824764" cy="783193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البيض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556D0DF-EEEA-42BE-AA07-ED4E43A680AE}"/>
              </a:ext>
            </a:extLst>
          </p:cNvPr>
          <p:cNvSpPr/>
          <p:nvPr/>
        </p:nvSpPr>
        <p:spPr>
          <a:xfrm>
            <a:off x="102351" y="5100884"/>
            <a:ext cx="2824764" cy="783193"/>
          </a:xfrm>
          <a:prstGeom prst="rect">
            <a:avLst/>
          </a:prstGeom>
          <a:solidFill>
            <a:srgbClr val="FFFF00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الحليب</a:t>
            </a: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448826CF-9478-4B8E-A957-EAF3054C9AB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3047" b="69271" l="15666" r="34627">
                        <a14:foregroundMark x1="21083" y1="23307" x2="21083" y2="36328"/>
                        <a14:foregroundMark x1="34627" y1="46615" x2="34480" y2="44531"/>
                        <a14:foregroundMark x1="34480" y1="44531" x2="34187" y2="51042"/>
                        <a14:foregroundMark x1="18375" y1="67057" x2="21596" y2="66667"/>
                        <a14:foregroundMark x1="31186" y1="67708" x2="28990" y2="65885"/>
                        <a14:foregroundMark x1="22694" y1="68359" x2="21449" y2="68359"/>
                        <a14:foregroundMark x1="18594" y1="69401" x2="18594" y2="67448"/>
                        <a14:foregroundMark x1="15666" y1="47135" x2="16179" y2="51302"/>
                      </a14:backgroundRemoval>
                    </a14:imgEffect>
                  </a14:imgLayer>
                </a14:imgProps>
              </a:ext>
            </a:extLst>
          </a:blip>
          <a:srcRect l="13615" t="22125" r="64231" b="27838"/>
          <a:stretch/>
        </p:blipFill>
        <p:spPr>
          <a:xfrm>
            <a:off x="6864253" y="4198820"/>
            <a:ext cx="1872577" cy="2377896"/>
          </a:xfrm>
          <a:prstGeom prst="rect">
            <a:avLst/>
          </a:prstGeom>
        </p:spPr>
      </p:pic>
      <p:sp>
        <p:nvSpPr>
          <p:cNvPr id="35" name="Action Button: Blank 34">
            <a:hlinkClick r:id="" action="ppaction://noaction" highlightClick="1">
              <a:snd r:embed="rId7" name="bomb.wav"/>
            </a:hlinkClick>
            <a:extLst>
              <a:ext uri="{FF2B5EF4-FFF2-40B4-BE49-F238E27FC236}">
                <a16:creationId xmlns:a16="http://schemas.microsoft.com/office/drawing/2014/main" id="{5304F8C9-A600-472E-B64C-F35386ABF8A6}"/>
              </a:ext>
            </a:extLst>
          </p:cNvPr>
          <p:cNvSpPr/>
          <p:nvPr/>
        </p:nvSpPr>
        <p:spPr>
          <a:xfrm>
            <a:off x="260530" y="1179349"/>
            <a:ext cx="649664" cy="591740"/>
          </a:xfrm>
          <a:custGeom>
            <a:avLst/>
            <a:gdLst>
              <a:gd name="connsiteX0" fmla="*/ 0 w 649664"/>
              <a:gd name="connsiteY0" fmla="*/ 0 h 591740"/>
              <a:gd name="connsiteX1" fmla="*/ 337825 w 649664"/>
              <a:gd name="connsiteY1" fmla="*/ 0 h 591740"/>
              <a:gd name="connsiteX2" fmla="*/ 649664 w 649664"/>
              <a:gd name="connsiteY2" fmla="*/ 0 h 591740"/>
              <a:gd name="connsiteX3" fmla="*/ 649664 w 649664"/>
              <a:gd name="connsiteY3" fmla="*/ 591740 h 591740"/>
              <a:gd name="connsiteX4" fmla="*/ 311839 w 649664"/>
              <a:gd name="connsiteY4" fmla="*/ 591740 h 591740"/>
              <a:gd name="connsiteX5" fmla="*/ 0 w 649664"/>
              <a:gd name="connsiteY5" fmla="*/ 591740 h 591740"/>
              <a:gd name="connsiteX6" fmla="*/ 0 w 649664"/>
              <a:gd name="connsiteY6" fmla="*/ 0 h 5917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9664" h="591740" fill="none" extrusionOk="0">
                <a:moveTo>
                  <a:pt x="0" y="0"/>
                </a:moveTo>
                <a:cubicBezTo>
                  <a:pt x="126137" y="-14351"/>
                  <a:pt x="222046" y="36041"/>
                  <a:pt x="337825" y="0"/>
                </a:cubicBezTo>
                <a:cubicBezTo>
                  <a:pt x="453604" y="-36041"/>
                  <a:pt x="567624" y="33250"/>
                  <a:pt x="649664" y="0"/>
                </a:cubicBezTo>
                <a:cubicBezTo>
                  <a:pt x="652620" y="240131"/>
                  <a:pt x="596038" y="409491"/>
                  <a:pt x="649664" y="591740"/>
                </a:cubicBezTo>
                <a:cubicBezTo>
                  <a:pt x="502939" y="610827"/>
                  <a:pt x="447570" y="576643"/>
                  <a:pt x="311839" y="591740"/>
                </a:cubicBezTo>
                <a:cubicBezTo>
                  <a:pt x="176108" y="606837"/>
                  <a:pt x="112018" y="566327"/>
                  <a:pt x="0" y="591740"/>
                </a:cubicBezTo>
                <a:cubicBezTo>
                  <a:pt x="-29689" y="338481"/>
                  <a:pt x="55026" y="133975"/>
                  <a:pt x="0" y="0"/>
                </a:cubicBezTo>
                <a:close/>
              </a:path>
              <a:path w="649664" h="591740" stroke="0" extrusionOk="0">
                <a:moveTo>
                  <a:pt x="0" y="0"/>
                </a:moveTo>
                <a:cubicBezTo>
                  <a:pt x="162753" y="-38780"/>
                  <a:pt x="264653" y="9193"/>
                  <a:pt x="337825" y="0"/>
                </a:cubicBezTo>
                <a:cubicBezTo>
                  <a:pt x="410998" y="-9193"/>
                  <a:pt x="551571" y="15268"/>
                  <a:pt x="649664" y="0"/>
                </a:cubicBezTo>
                <a:cubicBezTo>
                  <a:pt x="713087" y="294027"/>
                  <a:pt x="582936" y="354027"/>
                  <a:pt x="649664" y="591740"/>
                </a:cubicBezTo>
                <a:cubicBezTo>
                  <a:pt x="498267" y="631039"/>
                  <a:pt x="405781" y="567402"/>
                  <a:pt x="311839" y="591740"/>
                </a:cubicBezTo>
                <a:cubicBezTo>
                  <a:pt x="217897" y="616078"/>
                  <a:pt x="122622" y="588972"/>
                  <a:pt x="0" y="591740"/>
                </a:cubicBezTo>
                <a:cubicBezTo>
                  <a:pt x="-4274" y="373502"/>
                  <a:pt x="38562" y="267193"/>
                  <a:pt x="0" y="0"/>
                </a:cubicBezTo>
                <a:close/>
              </a:path>
            </a:pathLst>
          </a:custGeom>
          <a:blipFill dpi="0"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482313869">
                  <a:prstGeom prst="actionButtonBlank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  <a:sym typeface="Helvetica"/>
            </a:endParaRPr>
          </a:p>
        </p:txBody>
      </p:sp>
      <p:sp>
        <p:nvSpPr>
          <p:cNvPr id="36" name="Action Button: Blank 35">
            <a:hlinkClick r:id="" action="ppaction://noaction" highlightClick="1">
              <a:snd r:embed="rId9" name="applause.wav"/>
            </a:hlinkClick>
            <a:extLst>
              <a:ext uri="{FF2B5EF4-FFF2-40B4-BE49-F238E27FC236}">
                <a16:creationId xmlns:a16="http://schemas.microsoft.com/office/drawing/2014/main" id="{501F89DD-C600-47FE-BAE7-980BC907E181}"/>
              </a:ext>
            </a:extLst>
          </p:cNvPr>
          <p:cNvSpPr/>
          <p:nvPr/>
        </p:nvSpPr>
        <p:spPr>
          <a:xfrm>
            <a:off x="260530" y="220822"/>
            <a:ext cx="649664" cy="529376"/>
          </a:xfrm>
          <a:custGeom>
            <a:avLst/>
            <a:gdLst>
              <a:gd name="connsiteX0" fmla="*/ 0 w 649664"/>
              <a:gd name="connsiteY0" fmla="*/ 0 h 529376"/>
              <a:gd name="connsiteX1" fmla="*/ 324832 w 649664"/>
              <a:gd name="connsiteY1" fmla="*/ 0 h 529376"/>
              <a:gd name="connsiteX2" fmla="*/ 649664 w 649664"/>
              <a:gd name="connsiteY2" fmla="*/ 0 h 529376"/>
              <a:gd name="connsiteX3" fmla="*/ 649664 w 649664"/>
              <a:gd name="connsiteY3" fmla="*/ 529376 h 529376"/>
              <a:gd name="connsiteX4" fmla="*/ 318335 w 649664"/>
              <a:gd name="connsiteY4" fmla="*/ 529376 h 529376"/>
              <a:gd name="connsiteX5" fmla="*/ 0 w 649664"/>
              <a:gd name="connsiteY5" fmla="*/ 529376 h 529376"/>
              <a:gd name="connsiteX6" fmla="*/ 0 w 649664"/>
              <a:gd name="connsiteY6" fmla="*/ 0 h 5293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9664" h="529376" fill="none" extrusionOk="0">
                <a:moveTo>
                  <a:pt x="0" y="0"/>
                </a:moveTo>
                <a:cubicBezTo>
                  <a:pt x="87456" y="-20066"/>
                  <a:pt x="206168" y="33157"/>
                  <a:pt x="324832" y="0"/>
                </a:cubicBezTo>
                <a:cubicBezTo>
                  <a:pt x="443496" y="-33157"/>
                  <a:pt x="530836" y="27266"/>
                  <a:pt x="649664" y="0"/>
                </a:cubicBezTo>
                <a:cubicBezTo>
                  <a:pt x="654837" y="122390"/>
                  <a:pt x="605818" y="378743"/>
                  <a:pt x="649664" y="529376"/>
                </a:cubicBezTo>
                <a:cubicBezTo>
                  <a:pt x="491307" y="568977"/>
                  <a:pt x="408933" y="528897"/>
                  <a:pt x="318335" y="529376"/>
                </a:cubicBezTo>
                <a:cubicBezTo>
                  <a:pt x="227737" y="529855"/>
                  <a:pt x="92288" y="512021"/>
                  <a:pt x="0" y="529376"/>
                </a:cubicBezTo>
                <a:cubicBezTo>
                  <a:pt x="-26564" y="359215"/>
                  <a:pt x="18119" y="150872"/>
                  <a:pt x="0" y="0"/>
                </a:cubicBezTo>
                <a:close/>
              </a:path>
              <a:path w="649664" h="529376" stroke="0" extrusionOk="0">
                <a:moveTo>
                  <a:pt x="0" y="0"/>
                </a:moveTo>
                <a:cubicBezTo>
                  <a:pt x="89271" y="-9023"/>
                  <a:pt x="171590" y="37804"/>
                  <a:pt x="324832" y="0"/>
                </a:cubicBezTo>
                <a:cubicBezTo>
                  <a:pt x="478074" y="-37804"/>
                  <a:pt x="555417" y="25232"/>
                  <a:pt x="649664" y="0"/>
                </a:cubicBezTo>
                <a:cubicBezTo>
                  <a:pt x="656272" y="180836"/>
                  <a:pt x="649556" y="310253"/>
                  <a:pt x="649664" y="529376"/>
                </a:cubicBezTo>
                <a:cubicBezTo>
                  <a:pt x="542369" y="555076"/>
                  <a:pt x="411891" y="510016"/>
                  <a:pt x="344322" y="529376"/>
                </a:cubicBezTo>
                <a:cubicBezTo>
                  <a:pt x="276753" y="548736"/>
                  <a:pt x="124250" y="507287"/>
                  <a:pt x="0" y="529376"/>
                </a:cubicBezTo>
                <a:cubicBezTo>
                  <a:pt x="-7150" y="304155"/>
                  <a:pt x="40919" y="244759"/>
                  <a:pt x="0" y="0"/>
                </a:cubicBezTo>
                <a:close/>
              </a:path>
            </a:pathLst>
          </a:cu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2654260406">
                  <a:prstGeom prst="actionButtonBlank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(AH) Manal Black" pitchFamily="2" charset="-78"/>
              <a:sym typeface="Helvetica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CCC27C95-628A-4539-BDA8-FD382A9B2E04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517" b="96477" l="2550" r="25496">
                        <a14:foregroundMark x1="17847" y1="2517" x2="17280" y2="23490"/>
                        <a14:foregroundMark x1="17280" y1="23490" x2="15581" y2="38255"/>
                        <a14:foregroundMark x1="12559" y1="5201" x2="10482" y2="11074"/>
                        <a14:foregroundMark x1="10482" y1="11074" x2="9443" y2="18121"/>
                        <a14:foregroundMark x1="9443" y1="18121" x2="10198" y2="23993"/>
                        <a14:foregroundMark x1="23418" y1="96477" x2="16242" y2="75671"/>
                        <a14:foregroundMark x1="25496" y1="51342" x2="9915" y2="42450"/>
                        <a14:foregroundMark x1="21058" y1="14262" x2="19736" y2="29866"/>
                        <a14:foregroundMark x1="19736" y1="29866" x2="18791" y2="34564"/>
                        <a14:foregroundMark x1="12653" y1="20638" x2="14731" y2="45638"/>
                        <a14:foregroundMark x1="16714" y1="56544" x2="15675" y2="61074"/>
                        <a14:foregroundMark x1="6893" y1="57047" x2="9537" y2="64430"/>
                      </a14:backgroundRemoval>
                    </a14:imgEffect>
                  </a14:imgLayer>
                </a14:imgProps>
              </a:ext>
            </a:extLst>
          </a:blip>
          <a:srcRect r="73202"/>
          <a:stretch/>
        </p:blipFill>
        <p:spPr>
          <a:xfrm flipH="1">
            <a:off x="9413826" y="1406749"/>
            <a:ext cx="2900370" cy="5518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13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DE131E7-A2E2-4FAD-ADF7-369918A134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4653"/>
          </a:xfrm>
          <a:prstGeom prst="rect">
            <a:avLst/>
          </a:prstGeom>
        </p:spPr>
      </p:pic>
      <p:pic>
        <p:nvPicPr>
          <p:cNvPr id="3" name="Picture 2" descr="Calendar&#10;&#10;Description automatically generated">
            <a:extLst>
              <a:ext uri="{FF2B5EF4-FFF2-40B4-BE49-F238E27FC236}">
                <a16:creationId xmlns:a16="http://schemas.microsoft.com/office/drawing/2014/main" id="{FC54A687-595E-40FE-B00A-302B0BF19F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482"/>
          <a:stretch/>
        </p:blipFill>
        <p:spPr>
          <a:xfrm>
            <a:off x="122746" y="204717"/>
            <a:ext cx="8188656" cy="64144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5" name="19 CuadroTexto">
            <a:extLst>
              <a:ext uri="{FF2B5EF4-FFF2-40B4-BE49-F238E27FC236}">
                <a16:creationId xmlns:a16="http://schemas.microsoft.com/office/drawing/2014/main" id="{625BB401-2E39-459C-8316-1B08718952C5}"/>
              </a:ext>
            </a:extLst>
          </p:cNvPr>
          <p:cNvSpPr txBox="1"/>
          <p:nvPr/>
        </p:nvSpPr>
        <p:spPr>
          <a:xfrm>
            <a:off x="8604829" y="204717"/>
            <a:ext cx="3293743" cy="1736646"/>
          </a:xfrm>
          <a:prstGeom prst="roundRect">
            <a:avLst/>
          </a:prstGeom>
          <a:solidFill>
            <a:srgbClr val="7030A0">
              <a:alpha val="50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3200" b="1" dirty="0">
                <a:solidFill>
                  <a:prstClr val="white"/>
                </a:solidFill>
                <a:latin typeface="Calibri"/>
                <a:cs typeface="Arial" panose="020B0604020202020204" pitchFamily="34" charset="0"/>
              </a:rPr>
              <a:t>هيا يا بطل أوجد الإختلاف بين الصورتين </a:t>
            </a:r>
            <a:endParaRPr kumimoji="0" lang="es-E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2D69D2-953D-4E9F-830B-99C8E693735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988" b="96754" l="10000" r="90000">
                        <a14:foregroundMark x1="49750" y1="35955" x2="43375" y2="32210"/>
                        <a14:foregroundMark x1="43375" y1="32210" x2="41250" y2="25468"/>
                        <a14:foregroundMark x1="41250" y1="25468" x2="45875" y2="19975"/>
                        <a14:foregroundMark x1="45875" y1="19975" x2="53000" y2="19101"/>
                        <a14:foregroundMark x1="53000" y1="19101" x2="60625" y2="19600"/>
                        <a14:foregroundMark x1="60625" y1="19600" x2="63500" y2="26342"/>
                        <a14:foregroundMark x1="63500" y1="26342" x2="60500" y2="32709"/>
                        <a14:foregroundMark x1="60500" y1="32709" x2="60500" y2="33208"/>
                        <a14:foregroundMark x1="63125" y1="31086" x2="63875" y2="24095"/>
                        <a14:foregroundMark x1="63875" y1="24095" x2="59000" y2="18102"/>
                        <a14:foregroundMark x1="59000" y1="18102" x2="49625" y2="18102"/>
                        <a14:foregroundMark x1="48875" y1="17728" x2="56375" y2="16854"/>
                        <a14:foregroundMark x1="56375" y1="16854" x2="63000" y2="19101"/>
                        <a14:foregroundMark x1="63000" y1="19101" x2="64750" y2="21973"/>
                        <a14:foregroundMark x1="60500" y1="42072" x2="57000" y2="86392"/>
                        <a14:foregroundMark x1="51375" y1="40325" x2="46125" y2="53558"/>
                        <a14:foregroundMark x1="46125" y1="53558" x2="55625" y2="42821"/>
                        <a14:foregroundMark x1="55625" y1="42821" x2="56375" y2="42572"/>
                        <a14:foregroundMark x1="66875" y1="40124" x2="68125" y2="39201"/>
                        <a14:foregroundMark x1="62375" y1="43446" x2="64957" y2="41540"/>
                        <a14:foregroundMark x1="68125" y1="39201" x2="68125" y2="38077"/>
                        <a14:foregroundMark x1="69000" y1="38202" x2="68750" y2="45818"/>
                        <a14:foregroundMark x1="65129" y1="44427" x2="62250" y2="43321"/>
                        <a14:foregroundMark x1="68750" y1="45818" x2="65234" y2="44467"/>
                        <a14:foregroundMark x1="62250" y1="43321" x2="62250" y2="43321"/>
                        <a14:foregroundMark x1="53500" y1="51186" x2="51875" y2="75406"/>
                        <a14:foregroundMark x1="51875" y1="75406" x2="47125" y2="89888"/>
                        <a14:foregroundMark x1="47125" y1="89888" x2="60000" y2="93383"/>
                        <a14:foregroundMark x1="62625" y1="96754" x2="64875" y2="96754"/>
                        <a14:foregroundMark x1="42875" y1="21473" x2="42875" y2="21223"/>
                        <a14:foregroundMark x1="42875" y1="21223" x2="48250" y2="16604"/>
                        <a14:foregroundMark x1="48250" y1="16604" x2="55750" y2="16355"/>
                        <a14:foregroundMark x1="55750" y1="16355" x2="58875" y2="17353"/>
                        <a14:backgroundMark x1="65625" y1="43321" x2="66250" y2="40325"/>
                        <a14:backgroundMark x1="67000" y1="40325" x2="64125" y2="402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102" t="15266" r="27750"/>
          <a:stretch/>
        </p:blipFill>
        <p:spPr>
          <a:xfrm>
            <a:off x="8434148" y="2550860"/>
            <a:ext cx="3394129" cy="4068304"/>
          </a:xfrm>
          <a:prstGeom prst="rect">
            <a:avLst/>
          </a:prstGeom>
        </p:spPr>
      </p:pic>
      <p:sp>
        <p:nvSpPr>
          <p:cNvPr id="7" name="Circle: Hollow 6">
            <a:extLst>
              <a:ext uri="{FF2B5EF4-FFF2-40B4-BE49-F238E27FC236}">
                <a16:creationId xmlns:a16="http://schemas.microsoft.com/office/drawing/2014/main" id="{AF8E74C6-0AF7-4258-A1D6-76053C7504BC}"/>
              </a:ext>
            </a:extLst>
          </p:cNvPr>
          <p:cNvSpPr/>
          <p:nvPr/>
        </p:nvSpPr>
        <p:spPr>
          <a:xfrm>
            <a:off x="2920536" y="204717"/>
            <a:ext cx="1296538" cy="868323"/>
          </a:xfrm>
          <a:prstGeom prst="donut">
            <a:avLst>
              <a:gd name="adj" fmla="val 573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Circle: Hollow 8">
            <a:extLst>
              <a:ext uri="{FF2B5EF4-FFF2-40B4-BE49-F238E27FC236}">
                <a16:creationId xmlns:a16="http://schemas.microsoft.com/office/drawing/2014/main" id="{1D0C1FEF-6CC7-40B8-A353-721088BC75D8}"/>
              </a:ext>
            </a:extLst>
          </p:cNvPr>
          <p:cNvSpPr/>
          <p:nvPr/>
        </p:nvSpPr>
        <p:spPr>
          <a:xfrm>
            <a:off x="5106452" y="715631"/>
            <a:ext cx="1296538" cy="868323"/>
          </a:xfrm>
          <a:prstGeom prst="donut">
            <a:avLst>
              <a:gd name="adj" fmla="val 573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0" name="Circle: Hollow 9">
            <a:extLst>
              <a:ext uri="{FF2B5EF4-FFF2-40B4-BE49-F238E27FC236}">
                <a16:creationId xmlns:a16="http://schemas.microsoft.com/office/drawing/2014/main" id="{B41E8C8E-831F-4B8F-B0D8-1F5895DC3CA9}"/>
              </a:ext>
            </a:extLst>
          </p:cNvPr>
          <p:cNvSpPr/>
          <p:nvPr/>
        </p:nvSpPr>
        <p:spPr>
          <a:xfrm>
            <a:off x="5754721" y="2062439"/>
            <a:ext cx="1296538" cy="868323"/>
          </a:xfrm>
          <a:prstGeom prst="donut">
            <a:avLst>
              <a:gd name="adj" fmla="val 573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1" name="Circle: Hollow 10">
            <a:extLst>
              <a:ext uri="{FF2B5EF4-FFF2-40B4-BE49-F238E27FC236}">
                <a16:creationId xmlns:a16="http://schemas.microsoft.com/office/drawing/2014/main" id="{98785568-1DD4-4995-BF57-6AF4F7E39261}"/>
              </a:ext>
            </a:extLst>
          </p:cNvPr>
          <p:cNvSpPr/>
          <p:nvPr/>
        </p:nvSpPr>
        <p:spPr>
          <a:xfrm>
            <a:off x="2144889" y="3850944"/>
            <a:ext cx="1296538" cy="868323"/>
          </a:xfrm>
          <a:prstGeom prst="donut">
            <a:avLst>
              <a:gd name="adj" fmla="val 573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" name="Circle: Hollow 11">
            <a:extLst>
              <a:ext uri="{FF2B5EF4-FFF2-40B4-BE49-F238E27FC236}">
                <a16:creationId xmlns:a16="http://schemas.microsoft.com/office/drawing/2014/main" id="{DB193153-970A-495A-AD3D-54DDFF96A105}"/>
              </a:ext>
            </a:extLst>
          </p:cNvPr>
          <p:cNvSpPr/>
          <p:nvPr/>
        </p:nvSpPr>
        <p:spPr>
          <a:xfrm>
            <a:off x="848351" y="5092890"/>
            <a:ext cx="1296538" cy="868323"/>
          </a:xfrm>
          <a:prstGeom prst="donut">
            <a:avLst>
              <a:gd name="adj" fmla="val 573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3" name="Circle: Hollow 12">
            <a:extLst>
              <a:ext uri="{FF2B5EF4-FFF2-40B4-BE49-F238E27FC236}">
                <a16:creationId xmlns:a16="http://schemas.microsoft.com/office/drawing/2014/main" id="{C798D763-9321-407D-8120-FDFAFAE5AD0E}"/>
              </a:ext>
            </a:extLst>
          </p:cNvPr>
          <p:cNvSpPr/>
          <p:nvPr/>
        </p:nvSpPr>
        <p:spPr>
          <a:xfrm>
            <a:off x="1316899" y="5784960"/>
            <a:ext cx="1009851" cy="868323"/>
          </a:xfrm>
          <a:prstGeom prst="donut">
            <a:avLst>
              <a:gd name="adj" fmla="val 573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4" name="Circle: Hollow 13">
            <a:extLst>
              <a:ext uri="{FF2B5EF4-FFF2-40B4-BE49-F238E27FC236}">
                <a16:creationId xmlns:a16="http://schemas.microsoft.com/office/drawing/2014/main" id="{FD7FAE45-E049-4D14-A371-85D58B7C776F}"/>
              </a:ext>
            </a:extLst>
          </p:cNvPr>
          <p:cNvSpPr/>
          <p:nvPr/>
        </p:nvSpPr>
        <p:spPr>
          <a:xfrm>
            <a:off x="5247381" y="5794791"/>
            <a:ext cx="1296538" cy="868323"/>
          </a:xfrm>
          <a:prstGeom prst="donut">
            <a:avLst>
              <a:gd name="adj" fmla="val 573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7246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16"/>
          <p:cNvSpPr/>
          <p:nvPr/>
        </p:nvSpPr>
        <p:spPr>
          <a:xfrm>
            <a:off x="0" y="332289"/>
            <a:ext cx="12192000" cy="4692400"/>
          </a:xfrm>
          <a:prstGeom prst="rect">
            <a:avLst/>
          </a:prstGeom>
          <a:solidFill>
            <a:srgbClr val="FFF2CC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7" name="Picture 36">
            <a:extLst>
              <a:ext uri="{FF2B5EF4-FFF2-40B4-BE49-F238E27FC236}">
                <a16:creationId xmlns:a16="http://schemas.microsoft.com/office/drawing/2014/main" id="{D5A85601-D76D-4D3C-94F3-67DB2D28D18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58" y="11602"/>
            <a:ext cx="12192000" cy="1571856"/>
          </a:xfrm>
          <a:prstGeom prst="rect">
            <a:avLst/>
          </a:prstGeom>
        </p:spPr>
      </p:pic>
      <p:sp>
        <p:nvSpPr>
          <p:cNvPr id="134" name="Google Shape;134;p16"/>
          <p:cNvSpPr txBox="1"/>
          <p:nvPr/>
        </p:nvSpPr>
        <p:spPr>
          <a:xfrm>
            <a:off x="1790700" y="774700"/>
            <a:ext cx="1351600" cy="29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41" name="Google Shape;141;p16"/>
          <p:cNvPicPr preferRelativeResize="0"/>
          <p:nvPr/>
        </p:nvPicPr>
        <p:blipFill rotWithShape="1">
          <a:blip r:embed="rId4">
            <a:alphaModFix/>
          </a:blip>
          <a:srcRect t="37439" b="31577"/>
          <a:stretch/>
        </p:blipFill>
        <p:spPr>
          <a:xfrm>
            <a:off x="3449637" y="5024689"/>
            <a:ext cx="6030567" cy="2413365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56;p13">
            <a:extLst>
              <a:ext uri="{FF2B5EF4-FFF2-40B4-BE49-F238E27FC236}">
                <a16:creationId xmlns:a16="http://schemas.microsoft.com/office/drawing/2014/main" id="{F711DD64-3521-490F-8C4B-ECD09E20191E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-118349" y="4457374"/>
            <a:ext cx="3530624" cy="253895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7B413AB-89DA-4AE4-A1FC-F3274DCD17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7"/>
              </a:ext>
            </a:extLst>
          </a:blip>
          <a:stretch>
            <a:fillRect/>
          </a:stretch>
        </p:blipFill>
        <p:spPr>
          <a:xfrm>
            <a:off x="49994" y="1436481"/>
            <a:ext cx="2953700" cy="2555930"/>
          </a:xfrm>
          <a:prstGeom prst="rect">
            <a:avLst/>
          </a:prstGeom>
        </p:spPr>
      </p:pic>
      <p:pic>
        <p:nvPicPr>
          <p:cNvPr id="1028" name="Picture 4" descr="clock gif 2 | ObyClar's African Beauty Center">
            <a:extLst>
              <a:ext uri="{FF2B5EF4-FFF2-40B4-BE49-F238E27FC236}">
                <a16:creationId xmlns:a16="http://schemas.microsoft.com/office/drawing/2014/main" id="{FFFAF627-612C-4641-9C43-8BE916867287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9774" y="840674"/>
            <a:ext cx="1463523" cy="1463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Google Shape;67;p13">
            <a:extLst>
              <a:ext uri="{FF2B5EF4-FFF2-40B4-BE49-F238E27FC236}">
                <a16:creationId xmlns:a16="http://schemas.microsoft.com/office/drawing/2014/main" id="{A38B641F-C105-49EF-8C0C-D2CF38EB96ED}"/>
              </a:ext>
            </a:extLst>
          </p:cNvPr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951491" y="-15505"/>
            <a:ext cx="2048600" cy="920891"/>
          </a:xfrm>
          <a:prstGeom prst="rect">
            <a:avLst/>
          </a:prstGeom>
          <a:noFill/>
          <a:ln>
            <a:noFill/>
          </a:ln>
          <a:scene3d>
            <a:camera prst="orthographicFront">
              <a:rot lat="0" lon="600000" rev="0"/>
            </a:camera>
            <a:lightRig rig="threePt" dir="t"/>
          </a:scene3d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CBC4CFDD-B668-4210-A39D-7A7923A97E8C}"/>
              </a:ext>
            </a:extLst>
          </p:cNvPr>
          <p:cNvSpPr txBox="1"/>
          <p:nvPr/>
        </p:nvSpPr>
        <p:spPr>
          <a:xfrm>
            <a:off x="3289904" y="1142861"/>
            <a:ext cx="5927779" cy="236988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El Maidan _ MagdySoliman" panose="02000500000000000000" pitchFamily="2" charset="-78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El Maidan _ MagdySoliman" panose="02000500000000000000" pitchFamily="2" charset="-78"/>
                <a:ea typeface="+mn-ea"/>
                <a:cs typeface="Times New Roman" panose="02020603050405020304" pitchFamily="18" charset="0"/>
              </a:rPr>
              <a:t>صباح الخير يا أغلى وطن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4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/>
                <a:uLnTx/>
                <a:uFillTx/>
                <a:latin typeface="El Maidan _ MagdySoliman" panose="02000500000000000000" pitchFamily="2" charset="-78"/>
                <a:ea typeface="+mn-ea"/>
                <a:cs typeface="Times New Roman" panose="02020603050405020304" pitchFamily="18" charset="0"/>
              </a:rPr>
              <a:t> لنقف وقفة عزة وشموخ ونردد النشيد الوطني بأجمل لحن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El Maidan _ MagdySoliman" panose="02000500000000000000" pitchFamily="2" charset="-78"/>
              <a:ea typeface="+mn-ea"/>
              <a:cs typeface="+mn-cs"/>
            </a:endParaRP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F21480F9-CACD-4326-BA5F-70344340EF81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71" r="5114" b="50000"/>
          <a:stretch/>
        </p:blipFill>
        <p:spPr>
          <a:xfrm flipH="1">
            <a:off x="10238372" y="2303527"/>
            <a:ext cx="2844462" cy="477774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8623E91-4DD6-43DD-9E67-F942193D86F5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91898">
            <a:off x="8930503" y="2413111"/>
            <a:ext cx="1854093" cy="203177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A8BEF81-B096-45AB-9AB2-0D3F1E49D76B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79" y="2016901"/>
            <a:ext cx="1461744" cy="69754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2F620DD-858D-40CA-B08D-4F0A6CD86E9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8960" y="633828"/>
            <a:ext cx="1581981" cy="123959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2256B157-EF64-4CAA-9FF8-7AEAB5D751B4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724" y="2419836"/>
            <a:ext cx="2578455" cy="144135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B5E71D8-86AA-4DA2-AB83-B34F033D439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477" y="4021535"/>
            <a:ext cx="1579106" cy="970099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5859DC96-3A0F-4CF8-9E4F-97C5EC6AF0A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3823" y="3455515"/>
            <a:ext cx="3098921" cy="342490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D1A0F8-123A-46B3-AB05-B83238A48117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386" y="4021535"/>
            <a:ext cx="1177390" cy="88257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text, fabric&#10;&#10;Description automatically generated">
            <a:extLst>
              <a:ext uri="{FF2B5EF4-FFF2-40B4-BE49-F238E27FC236}">
                <a16:creationId xmlns:a16="http://schemas.microsoft.com/office/drawing/2014/main" id="{26823A7A-5E00-4C34-8B46-DFC0830FC0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72146" y="1755003"/>
            <a:ext cx="7391525" cy="37776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8BF06A1C-0E97-489F-BB09-A8301F374DCC}"/>
              </a:ext>
            </a:extLst>
          </p:cNvPr>
          <p:cNvSpPr txBox="1">
            <a:spLocks/>
          </p:cNvSpPr>
          <p:nvPr/>
        </p:nvSpPr>
        <p:spPr>
          <a:xfrm>
            <a:off x="1023403" y="406805"/>
            <a:ext cx="10145195" cy="1837124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/>
            <a:r>
              <a:rPr lang="ar-AE" sz="4800" b="1" kern="0" dirty="0">
                <a:solidFill>
                  <a:srgbClr val="EB3B5A">
                    <a:lumMod val="75000"/>
                  </a:srgbClr>
                </a:solidFill>
                <a:highlight>
                  <a:srgbClr val="FFFF00"/>
                </a:highlight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تأشيرة الخروج باستخدام استراتيجية التعلم باللعب</a:t>
            </a:r>
            <a:endParaRPr lang="en-AE" sz="4800" b="1" kern="0" dirty="0">
              <a:solidFill>
                <a:srgbClr val="EB3B5A">
                  <a:lumMod val="75000"/>
                </a:srgbClr>
              </a:solidFill>
              <a:highlight>
                <a:srgbClr val="FFFF00"/>
              </a:highlight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4" name="Picture 9">
            <a:extLst>
              <a:ext uri="{FF2B5EF4-FFF2-40B4-BE49-F238E27FC236}">
                <a16:creationId xmlns:a16="http://schemas.microsoft.com/office/drawing/2014/main" id="{DF7987A3-E77B-455E-AD62-1DE7049A771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370334" y="2826292"/>
            <a:ext cx="1205417" cy="1205417"/>
          </a:xfrm>
          <a:prstGeom prst="rect">
            <a:avLst/>
          </a:prstGeom>
        </p:spPr>
      </p:pic>
      <p:pic>
        <p:nvPicPr>
          <p:cNvPr id="5" name="Picture 9">
            <a:extLst>
              <a:ext uri="{FF2B5EF4-FFF2-40B4-BE49-F238E27FC236}">
                <a16:creationId xmlns:a16="http://schemas.microsoft.com/office/drawing/2014/main" id="{B3E8DFE8-B50C-440F-818C-19FF403A994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319910" y="2826290"/>
            <a:ext cx="1205417" cy="120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614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750344F-1245-469F-9343-76F6917B74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61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AE5B043E-7AA9-4FA9-AFBE-ECDFA283638E}"/>
              </a:ext>
            </a:extLst>
          </p:cNvPr>
          <p:cNvSpPr/>
          <p:nvPr/>
        </p:nvSpPr>
        <p:spPr>
          <a:xfrm>
            <a:off x="472781" y="125580"/>
            <a:ext cx="797242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ar-AE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  <a:cs typeface="Arial" panose="020B0604020202020204" pitchFamily="34" charset="0"/>
                <a:sym typeface="Arial"/>
              </a:rPr>
              <a:t>حان وقت المرح يا أبطالي الرائعين</a:t>
            </a:r>
            <a:endParaRPr lang="en-US" sz="5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Calibri" panose="020F0502020204030204"/>
              <a:cs typeface="Arial" panose="020B0604020202020204" pitchFamily="34" charset="0"/>
              <a:sym typeface="Arial"/>
            </a:endParaRPr>
          </a:p>
        </p:txBody>
      </p:sp>
      <p:pic>
        <p:nvPicPr>
          <p:cNvPr id="12" name="Picture 2" descr="For Students - Quizizz">
            <a:extLst>
              <a:ext uri="{FF2B5EF4-FFF2-40B4-BE49-F238E27FC236}">
                <a16:creationId xmlns:a16="http://schemas.microsoft.com/office/drawing/2014/main" id="{EC93D988-E157-48D4-AC69-F6400901A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781" y="1375443"/>
            <a:ext cx="3586239" cy="20535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3448DA7-F113-4D21-9B54-FF738C072E15}"/>
              </a:ext>
            </a:extLst>
          </p:cNvPr>
          <p:cNvSpPr/>
          <p:nvPr/>
        </p:nvSpPr>
        <p:spPr>
          <a:xfrm>
            <a:off x="5123545" y="1879001"/>
            <a:ext cx="3586238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defTabSz="914354"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70C0"/>
                </a:solidFill>
                <a:latin typeface="Tw Cen MT" panose="020B0602020104020603"/>
                <a:cs typeface="Arial"/>
                <a:sym typeface="Arial"/>
              </a:rPr>
              <a:t>https://quizizz.com/join</a:t>
            </a:r>
          </a:p>
        </p:txBody>
      </p:sp>
    </p:spTree>
    <p:extLst>
      <p:ext uri="{BB962C8B-B14F-4D97-AF65-F5344CB8AC3E}">
        <p14:creationId xmlns:p14="http://schemas.microsoft.com/office/powerpoint/2010/main" val="2970680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صورة 25" descr="صورة تحتوي على نص&#10;&#10;تم إنشاء الوصف تلقائياً">
            <a:extLst>
              <a:ext uri="{FF2B5EF4-FFF2-40B4-BE49-F238E27FC236}">
                <a16:creationId xmlns:a16="http://schemas.microsoft.com/office/drawing/2014/main" id="{A7525D4A-0600-47EE-855C-565EA19327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390" y="186190"/>
            <a:ext cx="8877965" cy="6485620"/>
          </a:xfrm>
          <a:prstGeom prst="rect">
            <a:avLst/>
          </a:prstGeom>
        </p:spPr>
      </p:pic>
      <p:pic>
        <p:nvPicPr>
          <p:cNvPr id="15" name="Picture 14" descr="A picture containing cup, mug, coffee, vessel&#10;&#10;Description automatically generated">
            <a:extLst>
              <a:ext uri="{FF2B5EF4-FFF2-40B4-BE49-F238E27FC236}">
                <a16:creationId xmlns:a16="http://schemas.microsoft.com/office/drawing/2014/main" id="{192C166D-0165-4195-B82A-16087840F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86082"/>
            <a:ext cx="2757084" cy="3254434"/>
          </a:xfrm>
          <a:prstGeom prst="rect">
            <a:avLst/>
          </a:prstGeom>
        </p:spPr>
      </p:pic>
      <p:grpSp>
        <p:nvGrpSpPr>
          <p:cNvPr id="7" name="Google Shape;589;p45">
            <a:extLst>
              <a:ext uri="{FF2B5EF4-FFF2-40B4-BE49-F238E27FC236}">
                <a16:creationId xmlns:a16="http://schemas.microsoft.com/office/drawing/2014/main" id="{31731C7A-C4EA-406F-B81D-9A2EC08C3530}"/>
              </a:ext>
            </a:extLst>
          </p:cNvPr>
          <p:cNvGrpSpPr/>
          <p:nvPr/>
        </p:nvGrpSpPr>
        <p:grpSpPr>
          <a:xfrm>
            <a:off x="8931503" y="773756"/>
            <a:ext cx="2764107" cy="5024652"/>
            <a:chOff x="3570599" y="1479190"/>
            <a:chExt cx="2021862" cy="3377308"/>
          </a:xfrm>
        </p:grpSpPr>
        <p:sp>
          <p:nvSpPr>
            <p:cNvPr id="9" name="Google Shape;590;p45">
              <a:extLst>
                <a:ext uri="{FF2B5EF4-FFF2-40B4-BE49-F238E27FC236}">
                  <a16:creationId xmlns:a16="http://schemas.microsoft.com/office/drawing/2014/main" id="{917EA332-171A-4944-B497-C98B324155D3}"/>
                </a:ext>
              </a:extLst>
            </p:cNvPr>
            <p:cNvSpPr/>
            <p:nvPr/>
          </p:nvSpPr>
          <p:spPr>
            <a:xfrm>
              <a:off x="3832116" y="1514327"/>
              <a:ext cx="191392" cy="314222"/>
            </a:xfrm>
            <a:custGeom>
              <a:avLst/>
              <a:gdLst/>
              <a:ahLst/>
              <a:cxnLst/>
              <a:rect l="l" t="t" r="r" b="b"/>
              <a:pathLst>
                <a:path w="2571" h="4221" extrusionOk="0">
                  <a:moveTo>
                    <a:pt x="1233" y="1"/>
                  </a:moveTo>
                  <a:cubicBezTo>
                    <a:pt x="1144" y="1"/>
                    <a:pt x="1079" y="219"/>
                    <a:pt x="1079" y="219"/>
                  </a:cubicBezTo>
                  <a:lnTo>
                    <a:pt x="1021" y="128"/>
                  </a:lnTo>
                  <a:cubicBezTo>
                    <a:pt x="991" y="97"/>
                    <a:pt x="955" y="82"/>
                    <a:pt x="914" y="82"/>
                  </a:cubicBezTo>
                  <a:cubicBezTo>
                    <a:pt x="894" y="82"/>
                    <a:pt x="872" y="86"/>
                    <a:pt x="849" y="93"/>
                  </a:cubicBezTo>
                  <a:cubicBezTo>
                    <a:pt x="746" y="116"/>
                    <a:pt x="723" y="300"/>
                    <a:pt x="723" y="300"/>
                  </a:cubicBezTo>
                  <a:lnTo>
                    <a:pt x="620" y="196"/>
                  </a:lnTo>
                  <a:cubicBezTo>
                    <a:pt x="562" y="219"/>
                    <a:pt x="505" y="254"/>
                    <a:pt x="448" y="288"/>
                  </a:cubicBezTo>
                  <a:cubicBezTo>
                    <a:pt x="402" y="426"/>
                    <a:pt x="379" y="564"/>
                    <a:pt x="367" y="690"/>
                  </a:cubicBezTo>
                  <a:lnTo>
                    <a:pt x="356" y="667"/>
                  </a:lnTo>
                  <a:cubicBezTo>
                    <a:pt x="337" y="638"/>
                    <a:pt x="311" y="622"/>
                    <a:pt x="283" y="622"/>
                  </a:cubicBezTo>
                  <a:cubicBezTo>
                    <a:pt x="210" y="622"/>
                    <a:pt x="119" y="733"/>
                    <a:pt x="69" y="1023"/>
                  </a:cubicBezTo>
                  <a:cubicBezTo>
                    <a:pt x="0" y="1413"/>
                    <a:pt x="57" y="3410"/>
                    <a:pt x="184" y="3961"/>
                  </a:cubicBezTo>
                  <a:cubicBezTo>
                    <a:pt x="224" y="4154"/>
                    <a:pt x="418" y="4220"/>
                    <a:pt x="660" y="4220"/>
                  </a:cubicBezTo>
                  <a:cubicBezTo>
                    <a:pt x="1107" y="4220"/>
                    <a:pt x="1717" y="3994"/>
                    <a:pt x="1813" y="3927"/>
                  </a:cubicBezTo>
                  <a:cubicBezTo>
                    <a:pt x="1963" y="3823"/>
                    <a:pt x="2146" y="3169"/>
                    <a:pt x="2353" y="2239"/>
                  </a:cubicBezTo>
                  <a:cubicBezTo>
                    <a:pt x="2559" y="1310"/>
                    <a:pt x="2571" y="1046"/>
                    <a:pt x="2364" y="1023"/>
                  </a:cubicBezTo>
                  <a:cubicBezTo>
                    <a:pt x="2361" y="1022"/>
                    <a:pt x="2358" y="1022"/>
                    <a:pt x="2354" y="1022"/>
                  </a:cubicBezTo>
                  <a:cubicBezTo>
                    <a:pt x="2132" y="1022"/>
                    <a:pt x="1687" y="2102"/>
                    <a:pt x="1687" y="2102"/>
                  </a:cubicBezTo>
                  <a:lnTo>
                    <a:pt x="1653" y="2125"/>
                  </a:lnTo>
                  <a:cubicBezTo>
                    <a:pt x="1630" y="1998"/>
                    <a:pt x="1595" y="1872"/>
                    <a:pt x="1584" y="1757"/>
                  </a:cubicBezTo>
                  <a:cubicBezTo>
                    <a:pt x="1561" y="1516"/>
                    <a:pt x="1469" y="598"/>
                    <a:pt x="1435" y="311"/>
                  </a:cubicBezTo>
                  <a:cubicBezTo>
                    <a:pt x="1412" y="24"/>
                    <a:pt x="1331" y="13"/>
                    <a:pt x="1240" y="1"/>
                  </a:cubicBezTo>
                  <a:cubicBezTo>
                    <a:pt x="1237" y="1"/>
                    <a:pt x="1235" y="1"/>
                    <a:pt x="12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91;p45">
              <a:extLst>
                <a:ext uri="{FF2B5EF4-FFF2-40B4-BE49-F238E27FC236}">
                  <a16:creationId xmlns:a16="http://schemas.microsoft.com/office/drawing/2014/main" id="{48AEE6E7-6549-421F-BD88-7978F1544B64}"/>
                </a:ext>
              </a:extLst>
            </p:cNvPr>
            <p:cNvSpPr/>
            <p:nvPr/>
          </p:nvSpPr>
          <p:spPr>
            <a:xfrm>
              <a:off x="3832935" y="1556238"/>
              <a:ext cx="190573" cy="293973"/>
            </a:xfrm>
            <a:custGeom>
              <a:avLst/>
              <a:gdLst/>
              <a:ahLst/>
              <a:cxnLst/>
              <a:rect l="l" t="t" r="r" b="b"/>
              <a:pathLst>
                <a:path w="2560" h="3949" fill="none" extrusionOk="0">
                  <a:moveTo>
                    <a:pt x="1102" y="2227"/>
                  </a:moveTo>
                  <a:cubicBezTo>
                    <a:pt x="1102" y="2227"/>
                    <a:pt x="1068" y="1803"/>
                    <a:pt x="1676" y="1539"/>
                  </a:cubicBezTo>
                  <a:cubicBezTo>
                    <a:pt x="1676" y="1539"/>
                    <a:pt x="2135" y="425"/>
                    <a:pt x="2353" y="460"/>
                  </a:cubicBezTo>
                  <a:cubicBezTo>
                    <a:pt x="2560" y="483"/>
                    <a:pt x="2560" y="747"/>
                    <a:pt x="2353" y="1676"/>
                  </a:cubicBezTo>
                  <a:cubicBezTo>
                    <a:pt x="2135" y="2606"/>
                    <a:pt x="1952" y="3249"/>
                    <a:pt x="1802" y="3364"/>
                  </a:cubicBezTo>
                  <a:cubicBezTo>
                    <a:pt x="1665" y="3467"/>
                    <a:pt x="299" y="3949"/>
                    <a:pt x="173" y="3398"/>
                  </a:cubicBezTo>
                  <a:cubicBezTo>
                    <a:pt x="46" y="2847"/>
                    <a:pt x="0" y="850"/>
                    <a:pt x="69" y="460"/>
                  </a:cubicBezTo>
                  <a:cubicBezTo>
                    <a:pt x="138" y="58"/>
                    <a:pt x="287" y="1"/>
                    <a:pt x="356" y="104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92;p45">
              <a:extLst>
                <a:ext uri="{FF2B5EF4-FFF2-40B4-BE49-F238E27FC236}">
                  <a16:creationId xmlns:a16="http://schemas.microsoft.com/office/drawing/2014/main" id="{7F6E5F6B-5B2D-476A-BECA-189A1EE86710}"/>
                </a:ext>
              </a:extLst>
            </p:cNvPr>
            <p:cNvSpPr/>
            <p:nvPr/>
          </p:nvSpPr>
          <p:spPr>
            <a:xfrm>
              <a:off x="3852588" y="1525494"/>
              <a:ext cx="34244" cy="123947"/>
            </a:xfrm>
            <a:custGeom>
              <a:avLst/>
              <a:gdLst/>
              <a:ahLst/>
              <a:cxnLst/>
              <a:rect l="l" t="t" r="r" b="b"/>
              <a:pathLst>
                <a:path w="460" h="1665" fill="none" extrusionOk="0">
                  <a:moveTo>
                    <a:pt x="0" y="1665"/>
                  </a:moveTo>
                  <a:cubicBezTo>
                    <a:pt x="0" y="1665"/>
                    <a:pt x="115" y="219"/>
                    <a:pt x="196" y="127"/>
                  </a:cubicBezTo>
                  <a:cubicBezTo>
                    <a:pt x="310" y="1"/>
                    <a:pt x="448" y="46"/>
                    <a:pt x="460" y="24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93;p45">
              <a:extLst>
                <a:ext uri="{FF2B5EF4-FFF2-40B4-BE49-F238E27FC236}">
                  <a16:creationId xmlns:a16="http://schemas.microsoft.com/office/drawing/2014/main" id="{0924A62D-1BDC-4048-B0C0-41FDC4CEEF7A}"/>
                </a:ext>
              </a:extLst>
            </p:cNvPr>
            <p:cNvSpPr/>
            <p:nvPr/>
          </p:nvSpPr>
          <p:spPr>
            <a:xfrm>
              <a:off x="3879908" y="1514402"/>
              <a:ext cx="32531" cy="135039"/>
            </a:xfrm>
            <a:custGeom>
              <a:avLst/>
              <a:gdLst/>
              <a:ahLst/>
              <a:cxnLst/>
              <a:rect l="l" t="t" r="r" b="b"/>
              <a:pathLst>
                <a:path w="437" h="1814" fill="none" extrusionOk="0">
                  <a:moveTo>
                    <a:pt x="1" y="1814"/>
                  </a:moveTo>
                  <a:cubicBezTo>
                    <a:pt x="1" y="1814"/>
                    <a:pt x="1" y="207"/>
                    <a:pt x="196" y="104"/>
                  </a:cubicBezTo>
                  <a:cubicBezTo>
                    <a:pt x="379" y="0"/>
                    <a:pt x="414" y="104"/>
                    <a:pt x="437" y="310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594;p45">
              <a:extLst>
                <a:ext uri="{FF2B5EF4-FFF2-40B4-BE49-F238E27FC236}">
                  <a16:creationId xmlns:a16="http://schemas.microsoft.com/office/drawing/2014/main" id="{1F453C8F-4D5A-47A6-88E6-204ECF905D7D}"/>
                </a:ext>
              </a:extLst>
            </p:cNvPr>
            <p:cNvSpPr/>
            <p:nvPr/>
          </p:nvSpPr>
          <p:spPr>
            <a:xfrm>
              <a:off x="3902985" y="1507553"/>
              <a:ext cx="49653" cy="163252"/>
            </a:xfrm>
            <a:custGeom>
              <a:avLst/>
              <a:gdLst/>
              <a:ahLst/>
              <a:cxnLst/>
              <a:rect l="l" t="t" r="r" b="b"/>
              <a:pathLst>
                <a:path w="667" h="2193" fill="none" extrusionOk="0">
                  <a:moveTo>
                    <a:pt x="12" y="1848"/>
                  </a:moveTo>
                  <a:cubicBezTo>
                    <a:pt x="12" y="1848"/>
                    <a:pt x="1" y="242"/>
                    <a:pt x="253" y="115"/>
                  </a:cubicBezTo>
                  <a:cubicBezTo>
                    <a:pt x="494" y="1"/>
                    <a:pt x="483" y="299"/>
                    <a:pt x="517" y="655"/>
                  </a:cubicBezTo>
                  <a:cubicBezTo>
                    <a:pt x="540" y="1011"/>
                    <a:pt x="666" y="2193"/>
                    <a:pt x="666" y="2193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95;p45">
              <a:extLst>
                <a:ext uri="{FF2B5EF4-FFF2-40B4-BE49-F238E27FC236}">
                  <a16:creationId xmlns:a16="http://schemas.microsoft.com/office/drawing/2014/main" id="{3A82DEED-3449-43A2-AF95-FE68FE2F4B17}"/>
                </a:ext>
              </a:extLst>
            </p:cNvPr>
            <p:cNvSpPr/>
            <p:nvPr/>
          </p:nvSpPr>
          <p:spPr>
            <a:xfrm>
              <a:off x="3826086" y="1764007"/>
              <a:ext cx="850580" cy="733854"/>
            </a:xfrm>
            <a:custGeom>
              <a:avLst/>
              <a:gdLst/>
              <a:ahLst/>
              <a:cxnLst/>
              <a:rect l="l" t="t" r="r" b="b"/>
              <a:pathLst>
                <a:path w="11426" h="9858" extrusionOk="0">
                  <a:moveTo>
                    <a:pt x="1521" y="1"/>
                  </a:moveTo>
                  <a:cubicBezTo>
                    <a:pt x="1014" y="1"/>
                    <a:pt x="418" y="290"/>
                    <a:pt x="253" y="1123"/>
                  </a:cubicBezTo>
                  <a:cubicBezTo>
                    <a:pt x="1" y="2340"/>
                    <a:pt x="632" y="5106"/>
                    <a:pt x="2354" y="7413"/>
                  </a:cubicBezTo>
                  <a:cubicBezTo>
                    <a:pt x="4075" y="9720"/>
                    <a:pt x="7667" y="9835"/>
                    <a:pt x="7667" y="9835"/>
                  </a:cubicBezTo>
                  <a:cubicBezTo>
                    <a:pt x="7701" y="9850"/>
                    <a:pt x="7738" y="9857"/>
                    <a:pt x="7776" y="9857"/>
                  </a:cubicBezTo>
                  <a:cubicBezTo>
                    <a:pt x="8787" y="9857"/>
                    <a:pt x="11425" y="4910"/>
                    <a:pt x="9554" y="4910"/>
                  </a:cubicBezTo>
                  <a:cubicBezTo>
                    <a:pt x="9538" y="4910"/>
                    <a:pt x="9521" y="4910"/>
                    <a:pt x="9504" y="4911"/>
                  </a:cubicBezTo>
                  <a:cubicBezTo>
                    <a:pt x="9116" y="4930"/>
                    <a:pt x="8761" y="4942"/>
                    <a:pt x="8431" y="4942"/>
                  </a:cubicBezTo>
                  <a:cubicBezTo>
                    <a:pt x="7022" y="4942"/>
                    <a:pt x="6072" y="4735"/>
                    <a:pt x="4993" y="4085"/>
                  </a:cubicBezTo>
                  <a:cubicBezTo>
                    <a:pt x="3662" y="3281"/>
                    <a:pt x="2572" y="469"/>
                    <a:pt x="2112" y="159"/>
                  </a:cubicBezTo>
                  <a:cubicBezTo>
                    <a:pt x="1968" y="62"/>
                    <a:pt x="1754" y="1"/>
                    <a:pt x="152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96;p45">
              <a:extLst>
                <a:ext uri="{FF2B5EF4-FFF2-40B4-BE49-F238E27FC236}">
                  <a16:creationId xmlns:a16="http://schemas.microsoft.com/office/drawing/2014/main" id="{7C0169E8-0DCD-4E50-BFA8-29C98C39ECD3}"/>
                </a:ext>
              </a:extLst>
            </p:cNvPr>
            <p:cNvSpPr/>
            <p:nvPr/>
          </p:nvSpPr>
          <p:spPr>
            <a:xfrm>
              <a:off x="3841496" y="1764007"/>
              <a:ext cx="159828" cy="100721"/>
            </a:xfrm>
            <a:custGeom>
              <a:avLst/>
              <a:gdLst/>
              <a:ahLst/>
              <a:cxnLst/>
              <a:rect l="l" t="t" r="r" b="b"/>
              <a:pathLst>
                <a:path w="2147" h="1353" extrusionOk="0">
                  <a:moveTo>
                    <a:pt x="1314" y="1"/>
                  </a:moveTo>
                  <a:cubicBezTo>
                    <a:pt x="806" y="1"/>
                    <a:pt x="208" y="290"/>
                    <a:pt x="35" y="1123"/>
                  </a:cubicBezTo>
                  <a:cubicBezTo>
                    <a:pt x="23" y="1204"/>
                    <a:pt x="12" y="1273"/>
                    <a:pt x="0" y="1353"/>
                  </a:cubicBezTo>
                  <a:cubicBezTo>
                    <a:pt x="322" y="1066"/>
                    <a:pt x="987" y="618"/>
                    <a:pt x="2147" y="446"/>
                  </a:cubicBezTo>
                  <a:cubicBezTo>
                    <a:pt x="2078" y="343"/>
                    <a:pt x="1997" y="240"/>
                    <a:pt x="1905" y="159"/>
                  </a:cubicBezTo>
                  <a:cubicBezTo>
                    <a:pt x="1761" y="62"/>
                    <a:pt x="1547" y="1"/>
                    <a:pt x="131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97;p45">
              <a:extLst>
                <a:ext uri="{FF2B5EF4-FFF2-40B4-BE49-F238E27FC236}">
                  <a16:creationId xmlns:a16="http://schemas.microsoft.com/office/drawing/2014/main" id="{E780123B-2336-4BAD-AD3B-F7571DB586A1}"/>
                </a:ext>
              </a:extLst>
            </p:cNvPr>
            <p:cNvSpPr/>
            <p:nvPr/>
          </p:nvSpPr>
          <p:spPr>
            <a:xfrm>
              <a:off x="3828888" y="1768480"/>
              <a:ext cx="850580" cy="733854"/>
            </a:xfrm>
            <a:custGeom>
              <a:avLst/>
              <a:gdLst/>
              <a:ahLst/>
              <a:cxnLst/>
              <a:rect l="l" t="t" r="r" b="b"/>
              <a:pathLst>
                <a:path w="11426" h="9858" extrusionOk="0">
                  <a:moveTo>
                    <a:pt x="1521" y="1"/>
                  </a:moveTo>
                  <a:cubicBezTo>
                    <a:pt x="1014" y="1"/>
                    <a:pt x="418" y="290"/>
                    <a:pt x="253" y="1123"/>
                  </a:cubicBezTo>
                  <a:cubicBezTo>
                    <a:pt x="1" y="2340"/>
                    <a:pt x="632" y="5106"/>
                    <a:pt x="2354" y="7413"/>
                  </a:cubicBezTo>
                  <a:cubicBezTo>
                    <a:pt x="4075" y="9720"/>
                    <a:pt x="7667" y="9835"/>
                    <a:pt x="7667" y="9835"/>
                  </a:cubicBezTo>
                  <a:cubicBezTo>
                    <a:pt x="7701" y="9850"/>
                    <a:pt x="7738" y="9857"/>
                    <a:pt x="7776" y="9857"/>
                  </a:cubicBezTo>
                  <a:cubicBezTo>
                    <a:pt x="8787" y="9857"/>
                    <a:pt x="11425" y="4910"/>
                    <a:pt x="9554" y="4910"/>
                  </a:cubicBezTo>
                  <a:cubicBezTo>
                    <a:pt x="9538" y="4910"/>
                    <a:pt x="9521" y="4910"/>
                    <a:pt x="9504" y="4911"/>
                  </a:cubicBezTo>
                  <a:cubicBezTo>
                    <a:pt x="9116" y="4930"/>
                    <a:pt x="8761" y="4942"/>
                    <a:pt x="8431" y="4942"/>
                  </a:cubicBezTo>
                  <a:cubicBezTo>
                    <a:pt x="7022" y="4942"/>
                    <a:pt x="6072" y="4735"/>
                    <a:pt x="4993" y="4085"/>
                  </a:cubicBezTo>
                  <a:cubicBezTo>
                    <a:pt x="3662" y="3281"/>
                    <a:pt x="2572" y="469"/>
                    <a:pt x="2112" y="159"/>
                  </a:cubicBezTo>
                  <a:cubicBezTo>
                    <a:pt x="1968" y="62"/>
                    <a:pt x="1754" y="1"/>
                    <a:pt x="1521" y="1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98;p45">
              <a:extLst>
                <a:ext uri="{FF2B5EF4-FFF2-40B4-BE49-F238E27FC236}">
                  <a16:creationId xmlns:a16="http://schemas.microsoft.com/office/drawing/2014/main" id="{C75DA210-5D25-4296-9AB5-F1E5F616A6B0}"/>
                </a:ext>
              </a:extLst>
            </p:cNvPr>
            <p:cNvSpPr/>
            <p:nvPr/>
          </p:nvSpPr>
          <p:spPr>
            <a:xfrm>
              <a:off x="5042774" y="4247558"/>
              <a:ext cx="210226" cy="303428"/>
            </a:xfrm>
            <a:custGeom>
              <a:avLst/>
              <a:gdLst/>
              <a:ahLst/>
              <a:cxnLst/>
              <a:rect l="l" t="t" r="r" b="b"/>
              <a:pathLst>
                <a:path w="2824" h="4076" extrusionOk="0">
                  <a:moveTo>
                    <a:pt x="1986" y="1"/>
                  </a:moveTo>
                  <a:lnTo>
                    <a:pt x="0" y="643"/>
                  </a:lnTo>
                  <a:lnTo>
                    <a:pt x="1366" y="4075"/>
                  </a:lnTo>
                  <a:cubicBezTo>
                    <a:pt x="1366" y="4075"/>
                    <a:pt x="2824" y="3306"/>
                    <a:pt x="2778" y="3145"/>
                  </a:cubicBezTo>
                  <a:lnTo>
                    <a:pt x="1986" y="1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99;p45">
              <a:extLst>
                <a:ext uri="{FF2B5EF4-FFF2-40B4-BE49-F238E27FC236}">
                  <a16:creationId xmlns:a16="http://schemas.microsoft.com/office/drawing/2014/main" id="{684904D7-A03D-4ACE-A109-9329337621B9}"/>
                </a:ext>
              </a:extLst>
            </p:cNvPr>
            <p:cNvSpPr/>
            <p:nvPr/>
          </p:nvSpPr>
          <p:spPr>
            <a:xfrm>
              <a:off x="4961558" y="4467908"/>
              <a:ext cx="415315" cy="388590"/>
            </a:xfrm>
            <a:custGeom>
              <a:avLst/>
              <a:gdLst/>
              <a:ahLst/>
              <a:cxnLst/>
              <a:rect l="l" t="t" r="r" b="b"/>
              <a:pathLst>
                <a:path w="5579" h="5220" extrusionOk="0">
                  <a:moveTo>
                    <a:pt x="4060" y="0"/>
                  </a:moveTo>
                  <a:cubicBezTo>
                    <a:pt x="3967" y="0"/>
                    <a:pt x="3813" y="38"/>
                    <a:pt x="3559" y="162"/>
                  </a:cubicBezTo>
                  <a:cubicBezTo>
                    <a:pt x="2939" y="472"/>
                    <a:pt x="1952" y="920"/>
                    <a:pt x="1906" y="1000"/>
                  </a:cubicBezTo>
                  <a:cubicBezTo>
                    <a:pt x="1860" y="1092"/>
                    <a:pt x="2239" y="1941"/>
                    <a:pt x="2239" y="1941"/>
                  </a:cubicBezTo>
                  <a:lnTo>
                    <a:pt x="1022" y="4248"/>
                  </a:lnTo>
                  <a:cubicBezTo>
                    <a:pt x="1022" y="4248"/>
                    <a:pt x="334" y="4398"/>
                    <a:pt x="162" y="4547"/>
                  </a:cubicBezTo>
                  <a:cubicBezTo>
                    <a:pt x="1" y="4696"/>
                    <a:pt x="276" y="4971"/>
                    <a:pt x="701" y="5086"/>
                  </a:cubicBezTo>
                  <a:cubicBezTo>
                    <a:pt x="1035" y="5179"/>
                    <a:pt x="1181" y="5219"/>
                    <a:pt x="1268" y="5219"/>
                  </a:cubicBezTo>
                  <a:cubicBezTo>
                    <a:pt x="1288" y="5219"/>
                    <a:pt x="1305" y="5217"/>
                    <a:pt x="1321" y="5212"/>
                  </a:cubicBezTo>
                  <a:cubicBezTo>
                    <a:pt x="2228" y="5040"/>
                    <a:pt x="5510" y="3181"/>
                    <a:pt x="5510" y="3181"/>
                  </a:cubicBezTo>
                  <a:cubicBezTo>
                    <a:pt x="5567" y="3078"/>
                    <a:pt x="5579" y="2951"/>
                    <a:pt x="5533" y="2848"/>
                  </a:cubicBezTo>
                  <a:lnTo>
                    <a:pt x="4202" y="82"/>
                  </a:lnTo>
                  <a:cubicBezTo>
                    <a:pt x="4202" y="82"/>
                    <a:pt x="4198" y="0"/>
                    <a:pt x="406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600;p45">
              <a:extLst>
                <a:ext uri="{FF2B5EF4-FFF2-40B4-BE49-F238E27FC236}">
                  <a16:creationId xmlns:a16="http://schemas.microsoft.com/office/drawing/2014/main" id="{BE162FA4-B194-4A22-B0CC-912955A50565}"/>
                </a:ext>
              </a:extLst>
            </p:cNvPr>
            <p:cNvSpPr/>
            <p:nvPr/>
          </p:nvSpPr>
          <p:spPr>
            <a:xfrm>
              <a:off x="4676220" y="2989033"/>
              <a:ext cx="582364" cy="1397509"/>
            </a:xfrm>
            <a:custGeom>
              <a:avLst/>
              <a:gdLst/>
              <a:ahLst/>
              <a:cxnLst/>
              <a:rect l="l" t="t" r="r" b="b"/>
              <a:pathLst>
                <a:path w="7823" h="18773" extrusionOk="0">
                  <a:moveTo>
                    <a:pt x="5223" y="1"/>
                  </a:moveTo>
                  <a:lnTo>
                    <a:pt x="1" y="1447"/>
                  </a:lnTo>
                  <a:cubicBezTo>
                    <a:pt x="1" y="1447"/>
                    <a:pt x="471" y="3490"/>
                    <a:pt x="850" y="7174"/>
                  </a:cubicBezTo>
                  <a:cubicBezTo>
                    <a:pt x="1229" y="10858"/>
                    <a:pt x="5223" y="18709"/>
                    <a:pt x="5223" y="18709"/>
                  </a:cubicBezTo>
                  <a:cubicBezTo>
                    <a:pt x="5223" y="18709"/>
                    <a:pt x="5757" y="18773"/>
                    <a:pt x="6323" y="18773"/>
                  </a:cubicBezTo>
                  <a:cubicBezTo>
                    <a:pt x="7046" y="18773"/>
                    <a:pt x="7822" y="18668"/>
                    <a:pt x="7610" y="18192"/>
                  </a:cubicBezTo>
                  <a:cubicBezTo>
                    <a:pt x="7231" y="17343"/>
                    <a:pt x="6933" y="15093"/>
                    <a:pt x="6244" y="11007"/>
                  </a:cubicBezTo>
                  <a:cubicBezTo>
                    <a:pt x="5567" y="6933"/>
                    <a:pt x="5223" y="1"/>
                    <a:pt x="5223" y="1"/>
                  </a:cubicBezTo>
                  <a:close/>
                </a:path>
              </a:pathLst>
            </a:custGeom>
            <a:solidFill>
              <a:schemeClr val="dk2"/>
            </a:solidFill>
            <a:ln w="9525" cap="flat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601;p45">
              <a:extLst>
                <a:ext uri="{FF2B5EF4-FFF2-40B4-BE49-F238E27FC236}">
                  <a16:creationId xmlns:a16="http://schemas.microsoft.com/office/drawing/2014/main" id="{A64D7CD2-1AD0-4807-A22F-7982FF411D90}"/>
                </a:ext>
              </a:extLst>
            </p:cNvPr>
            <p:cNvSpPr/>
            <p:nvPr/>
          </p:nvSpPr>
          <p:spPr>
            <a:xfrm>
              <a:off x="3905591" y="4223662"/>
              <a:ext cx="213650" cy="281765"/>
            </a:xfrm>
            <a:custGeom>
              <a:avLst/>
              <a:gdLst/>
              <a:ahLst/>
              <a:cxnLst/>
              <a:rect l="l" t="t" r="r" b="b"/>
              <a:pathLst>
                <a:path w="2870" h="3785" extrusionOk="0">
                  <a:moveTo>
                    <a:pt x="815" y="0"/>
                  </a:moveTo>
                  <a:lnTo>
                    <a:pt x="0" y="3696"/>
                  </a:lnTo>
                  <a:cubicBezTo>
                    <a:pt x="0" y="3696"/>
                    <a:pt x="811" y="3785"/>
                    <a:pt x="1328" y="3785"/>
                  </a:cubicBezTo>
                  <a:cubicBezTo>
                    <a:pt x="1554" y="3785"/>
                    <a:pt x="1724" y="3768"/>
                    <a:pt x="1745" y="3719"/>
                  </a:cubicBezTo>
                  <a:lnTo>
                    <a:pt x="2869" y="597"/>
                  </a:lnTo>
                  <a:lnTo>
                    <a:pt x="815" y="0"/>
                  </a:ln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602;p45">
              <a:extLst>
                <a:ext uri="{FF2B5EF4-FFF2-40B4-BE49-F238E27FC236}">
                  <a16:creationId xmlns:a16="http://schemas.microsoft.com/office/drawing/2014/main" id="{6D637366-6A0E-4D55-9978-4B7B62DB98CF}"/>
                </a:ext>
              </a:extLst>
            </p:cNvPr>
            <p:cNvSpPr/>
            <p:nvPr/>
          </p:nvSpPr>
          <p:spPr>
            <a:xfrm>
              <a:off x="3570599" y="4435004"/>
              <a:ext cx="506730" cy="310872"/>
            </a:xfrm>
            <a:custGeom>
              <a:avLst/>
              <a:gdLst/>
              <a:ahLst/>
              <a:cxnLst/>
              <a:rect l="l" t="t" r="r" b="b"/>
              <a:pathLst>
                <a:path w="6807" h="4176" extrusionOk="0">
                  <a:moveTo>
                    <a:pt x="4360" y="0"/>
                  </a:moveTo>
                  <a:cubicBezTo>
                    <a:pt x="4323" y="0"/>
                    <a:pt x="4296" y="6"/>
                    <a:pt x="4282" y="19"/>
                  </a:cubicBezTo>
                  <a:cubicBezTo>
                    <a:pt x="4236" y="77"/>
                    <a:pt x="3903" y="811"/>
                    <a:pt x="3685" y="1029"/>
                  </a:cubicBezTo>
                  <a:cubicBezTo>
                    <a:pt x="3456" y="1247"/>
                    <a:pt x="2423" y="1855"/>
                    <a:pt x="1665" y="2085"/>
                  </a:cubicBezTo>
                  <a:cubicBezTo>
                    <a:pt x="908" y="2326"/>
                    <a:pt x="116" y="2521"/>
                    <a:pt x="58" y="2716"/>
                  </a:cubicBezTo>
                  <a:cubicBezTo>
                    <a:pt x="1" y="2923"/>
                    <a:pt x="609" y="3175"/>
                    <a:pt x="1114" y="3290"/>
                  </a:cubicBezTo>
                  <a:cubicBezTo>
                    <a:pt x="1608" y="3416"/>
                    <a:pt x="5441" y="4174"/>
                    <a:pt x="5441" y="4174"/>
                  </a:cubicBezTo>
                  <a:cubicBezTo>
                    <a:pt x="5441" y="4174"/>
                    <a:pt x="5451" y="4175"/>
                    <a:pt x="5467" y="4175"/>
                  </a:cubicBezTo>
                  <a:cubicBezTo>
                    <a:pt x="5542" y="4175"/>
                    <a:pt x="5764" y="4144"/>
                    <a:pt x="5877" y="3795"/>
                  </a:cubicBezTo>
                  <a:lnTo>
                    <a:pt x="6761" y="1075"/>
                  </a:lnTo>
                  <a:cubicBezTo>
                    <a:pt x="6761" y="1075"/>
                    <a:pt x="6807" y="880"/>
                    <a:pt x="6279" y="662"/>
                  </a:cubicBezTo>
                  <a:cubicBezTo>
                    <a:pt x="5805" y="456"/>
                    <a:pt x="4684" y="0"/>
                    <a:pt x="4360" y="0"/>
                  </a:cubicBezTo>
                  <a:close/>
                </a:path>
              </a:pathLst>
            </a:custGeom>
            <a:solidFill>
              <a:schemeClr val="lt2"/>
            </a:solidFill>
            <a:ln w="9525" cap="flat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603;p45">
              <a:extLst>
                <a:ext uri="{FF2B5EF4-FFF2-40B4-BE49-F238E27FC236}">
                  <a16:creationId xmlns:a16="http://schemas.microsoft.com/office/drawing/2014/main" id="{214D8014-C463-4E0E-B159-462785A82418}"/>
                </a:ext>
              </a:extLst>
            </p:cNvPr>
            <p:cNvSpPr/>
            <p:nvPr/>
          </p:nvSpPr>
          <p:spPr>
            <a:xfrm>
              <a:off x="3914077" y="2814763"/>
              <a:ext cx="838297" cy="1546543"/>
            </a:xfrm>
            <a:custGeom>
              <a:avLst/>
              <a:gdLst/>
              <a:ahLst/>
              <a:cxnLst/>
              <a:rect l="l" t="t" r="r" b="b"/>
              <a:pathLst>
                <a:path w="11261" h="20775" extrusionOk="0">
                  <a:moveTo>
                    <a:pt x="9734" y="1"/>
                  </a:moveTo>
                  <a:cubicBezTo>
                    <a:pt x="9033" y="701"/>
                    <a:pt x="4420" y="5900"/>
                    <a:pt x="2457" y="10009"/>
                  </a:cubicBezTo>
                  <a:cubicBezTo>
                    <a:pt x="494" y="14129"/>
                    <a:pt x="58" y="19925"/>
                    <a:pt x="58" y="19925"/>
                  </a:cubicBezTo>
                  <a:cubicBezTo>
                    <a:pt x="1" y="20430"/>
                    <a:pt x="2537" y="20774"/>
                    <a:pt x="2537" y="20774"/>
                  </a:cubicBezTo>
                  <a:cubicBezTo>
                    <a:pt x="3547" y="19225"/>
                    <a:pt x="4443" y="17606"/>
                    <a:pt x="5223" y="15931"/>
                  </a:cubicBezTo>
                  <a:cubicBezTo>
                    <a:pt x="7920" y="10181"/>
                    <a:pt x="10491" y="8367"/>
                    <a:pt x="11260" y="7380"/>
                  </a:cubicBezTo>
                  <a:lnTo>
                    <a:pt x="973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604;p45">
              <a:extLst>
                <a:ext uri="{FF2B5EF4-FFF2-40B4-BE49-F238E27FC236}">
                  <a16:creationId xmlns:a16="http://schemas.microsoft.com/office/drawing/2014/main" id="{2FDA03D1-FBA0-4E59-835F-E289C52AF251}"/>
                </a:ext>
              </a:extLst>
            </p:cNvPr>
            <p:cNvSpPr/>
            <p:nvPr/>
          </p:nvSpPr>
          <p:spPr>
            <a:xfrm>
              <a:off x="3914077" y="2814763"/>
              <a:ext cx="838297" cy="1546543"/>
            </a:xfrm>
            <a:custGeom>
              <a:avLst/>
              <a:gdLst/>
              <a:ahLst/>
              <a:cxnLst/>
              <a:rect l="l" t="t" r="r" b="b"/>
              <a:pathLst>
                <a:path w="11261" h="20775" fill="none" extrusionOk="0">
                  <a:moveTo>
                    <a:pt x="11260" y="7380"/>
                  </a:moveTo>
                  <a:cubicBezTo>
                    <a:pt x="10491" y="8367"/>
                    <a:pt x="7920" y="10181"/>
                    <a:pt x="5223" y="15931"/>
                  </a:cubicBezTo>
                  <a:cubicBezTo>
                    <a:pt x="4443" y="17606"/>
                    <a:pt x="3547" y="19225"/>
                    <a:pt x="2537" y="20774"/>
                  </a:cubicBezTo>
                  <a:cubicBezTo>
                    <a:pt x="2537" y="20774"/>
                    <a:pt x="1" y="20430"/>
                    <a:pt x="58" y="19925"/>
                  </a:cubicBezTo>
                  <a:cubicBezTo>
                    <a:pt x="58" y="19925"/>
                    <a:pt x="494" y="14129"/>
                    <a:pt x="2457" y="10009"/>
                  </a:cubicBezTo>
                  <a:cubicBezTo>
                    <a:pt x="4420" y="5900"/>
                    <a:pt x="9033" y="701"/>
                    <a:pt x="9734" y="1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605;p45">
              <a:extLst>
                <a:ext uri="{FF2B5EF4-FFF2-40B4-BE49-F238E27FC236}">
                  <a16:creationId xmlns:a16="http://schemas.microsoft.com/office/drawing/2014/main" id="{830469AC-311C-4BC4-820A-D425B5ADD31D}"/>
                </a:ext>
              </a:extLst>
            </p:cNvPr>
            <p:cNvSpPr/>
            <p:nvPr/>
          </p:nvSpPr>
          <p:spPr>
            <a:xfrm>
              <a:off x="5329825" y="2894640"/>
              <a:ext cx="179109" cy="300599"/>
            </a:xfrm>
            <a:custGeom>
              <a:avLst/>
              <a:gdLst/>
              <a:ahLst/>
              <a:cxnLst/>
              <a:rect l="l" t="t" r="r" b="b"/>
              <a:pathLst>
                <a:path w="2406" h="4038" extrusionOk="0">
                  <a:moveTo>
                    <a:pt x="1448" y="1"/>
                  </a:moveTo>
                  <a:cubicBezTo>
                    <a:pt x="891" y="1"/>
                    <a:pt x="219" y="362"/>
                    <a:pt x="219" y="362"/>
                  </a:cubicBezTo>
                  <a:cubicBezTo>
                    <a:pt x="219" y="362"/>
                    <a:pt x="1" y="1992"/>
                    <a:pt x="1" y="2440"/>
                  </a:cubicBezTo>
                  <a:cubicBezTo>
                    <a:pt x="1" y="2805"/>
                    <a:pt x="31" y="3025"/>
                    <a:pt x="136" y="3025"/>
                  </a:cubicBezTo>
                  <a:cubicBezTo>
                    <a:pt x="160" y="3025"/>
                    <a:pt x="187" y="3014"/>
                    <a:pt x="219" y="2990"/>
                  </a:cubicBezTo>
                  <a:cubicBezTo>
                    <a:pt x="391" y="2876"/>
                    <a:pt x="563" y="2164"/>
                    <a:pt x="563" y="2164"/>
                  </a:cubicBezTo>
                  <a:cubicBezTo>
                    <a:pt x="563" y="2164"/>
                    <a:pt x="781" y="3874"/>
                    <a:pt x="988" y="3977"/>
                  </a:cubicBezTo>
                  <a:cubicBezTo>
                    <a:pt x="1031" y="4002"/>
                    <a:pt x="1068" y="4017"/>
                    <a:pt x="1098" y="4017"/>
                  </a:cubicBezTo>
                  <a:cubicBezTo>
                    <a:pt x="1213" y="4017"/>
                    <a:pt x="1237" y="3805"/>
                    <a:pt x="1183" y="3071"/>
                  </a:cubicBezTo>
                  <a:lnTo>
                    <a:pt x="1183" y="3071"/>
                  </a:lnTo>
                  <a:cubicBezTo>
                    <a:pt x="1206" y="3300"/>
                    <a:pt x="1252" y="3530"/>
                    <a:pt x="1332" y="3748"/>
                  </a:cubicBezTo>
                  <a:cubicBezTo>
                    <a:pt x="1435" y="3985"/>
                    <a:pt x="1436" y="4037"/>
                    <a:pt x="1502" y="4037"/>
                  </a:cubicBezTo>
                  <a:cubicBezTo>
                    <a:pt x="1509" y="4037"/>
                    <a:pt x="1518" y="4036"/>
                    <a:pt x="1527" y="4035"/>
                  </a:cubicBezTo>
                  <a:cubicBezTo>
                    <a:pt x="1619" y="4012"/>
                    <a:pt x="1630" y="3587"/>
                    <a:pt x="1619" y="3472"/>
                  </a:cubicBezTo>
                  <a:cubicBezTo>
                    <a:pt x="1619" y="3446"/>
                    <a:pt x="1620" y="3435"/>
                    <a:pt x="1622" y="3435"/>
                  </a:cubicBezTo>
                  <a:cubicBezTo>
                    <a:pt x="1630" y="3435"/>
                    <a:pt x="1647" y="3557"/>
                    <a:pt x="1665" y="3645"/>
                  </a:cubicBezTo>
                  <a:cubicBezTo>
                    <a:pt x="1699" y="3748"/>
                    <a:pt x="1780" y="4012"/>
                    <a:pt x="1849" y="4035"/>
                  </a:cubicBezTo>
                  <a:cubicBezTo>
                    <a:pt x="1854" y="4037"/>
                    <a:pt x="1859" y="4037"/>
                    <a:pt x="1864" y="4037"/>
                  </a:cubicBezTo>
                  <a:cubicBezTo>
                    <a:pt x="1924" y="4037"/>
                    <a:pt x="1963" y="3912"/>
                    <a:pt x="1963" y="3805"/>
                  </a:cubicBezTo>
                  <a:cubicBezTo>
                    <a:pt x="1963" y="3691"/>
                    <a:pt x="1940" y="3255"/>
                    <a:pt x="1940" y="3254"/>
                  </a:cubicBezTo>
                  <a:lnTo>
                    <a:pt x="1940" y="3254"/>
                  </a:lnTo>
                  <a:cubicBezTo>
                    <a:pt x="1998" y="3576"/>
                    <a:pt x="2067" y="3874"/>
                    <a:pt x="2170" y="3886"/>
                  </a:cubicBezTo>
                  <a:cubicBezTo>
                    <a:pt x="2189" y="3889"/>
                    <a:pt x="2206" y="3892"/>
                    <a:pt x="2223" y="3892"/>
                  </a:cubicBezTo>
                  <a:cubicBezTo>
                    <a:pt x="2356" y="3892"/>
                    <a:pt x="2406" y="3750"/>
                    <a:pt x="2365" y="3209"/>
                  </a:cubicBezTo>
                  <a:cubicBezTo>
                    <a:pt x="2331" y="2600"/>
                    <a:pt x="2124" y="64"/>
                    <a:pt x="1562" y="6"/>
                  </a:cubicBezTo>
                  <a:cubicBezTo>
                    <a:pt x="1524" y="3"/>
                    <a:pt x="1486" y="1"/>
                    <a:pt x="1448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606;p45">
              <a:extLst>
                <a:ext uri="{FF2B5EF4-FFF2-40B4-BE49-F238E27FC236}">
                  <a16:creationId xmlns:a16="http://schemas.microsoft.com/office/drawing/2014/main" id="{E4D255F2-08D6-4190-81AD-A5BDFD6E5DFF}"/>
                </a:ext>
              </a:extLst>
            </p:cNvPr>
            <p:cNvSpPr/>
            <p:nvPr/>
          </p:nvSpPr>
          <p:spPr>
            <a:xfrm>
              <a:off x="5329825" y="2890844"/>
              <a:ext cx="179481" cy="308490"/>
            </a:xfrm>
            <a:custGeom>
              <a:avLst/>
              <a:gdLst/>
              <a:ahLst/>
              <a:cxnLst/>
              <a:rect l="l" t="t" r="r" b="b"/>
              <a:pathLst>
                <a:path w="2411" h="4144" fill="none" extrusionOk="0">
                  <a:moveTo>
                    <a:pt x="1148" y="2823"/>
                  </a:moveTo>
                  <a:cubicBezTo>
                    <a:pt x="1275" y="4040"/>
                    <a:pt x="1206" y="4143"/>
                    <a:pt x="999" y="4040"/>
                  </a:cubicBezTo>
                  <a:cubicBezTo>
                    <a:pt x="781" y="3925"/>
                    <a:pt x="563" y="2215"/>
                    <a:pt x="563" y="2215"/>
                  </a:cubicBezTo>
                  <a:cubicBezTo>
                    <a:pt x="563" y="2215"/>
                    <a:pt x="391" y="2938"/>
                    <a:pt x="219" y="3041"/>
                  </a:cubicBezTo>
                  <a:cubicBezTo>
                    <a:pt x="47" y="3156"/>
                    <a:pt x="1" y="2938"/>
                    <a:pt x="1" y="2491"/>
                  </a:cubicBezTo>
                  <a:cubicBezTo>
                    <a:pt x="1" y="2043"/>
                    <a:pt x="219" y="413"/>
                    <a:pt x="219" y="413"/>
                  </a:cubicBezTo>
                  <a:cubicBezTo>
                    <a:pt x="219" y="413"/>
                    <a:pt x="988" y="0"/>
                    <a:pt x="1562" y="57"/>
                  </a:cubicBezTo>
                  <a:cubicBezTo>
                    <a:pt x="2135" y="115"/>
                    <a:pt x="2331" y="2651"/>
                    <a:pt x="2365" y="3260"/>
                  </a:cubicBezTo>
                  <a:cubicBezTo>
                    <a:pt x="2411" y="3868"/>
                    <a:pt x="2354" y="3971"/>
                    <a:pt x="2181" y="3948"/>
                  </a:cubicBezTo>
                  <a:cubicBezTo>
                    <a:pt x="2009" y="3914"/>
                    <a:pt x="1940" y="3099"/>
                    <a:pt x="1860" y="273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607;p45">
              <a:extLst>
                <a:ext uri="{FF2B5EF4-FFF2-40B4-BE49-F238E27FC236}">
                  <a16:creationId xmlns:a16="http://schemas.microsoft.com/office/drawing/2014/main" id="{E6FC735A-3181-4609-A2CC-E14A4314953C}"/>
                </a:ext>
              </a:extLst>
            </p:cNvPr>
            <p:cNvSpPr/>
            <p:nvPr/>
          </p:nvSpPr>
          <p:spPr>
            <a:xfrm>
              <a:off x="5418709" y="3095039"/>
              <a:ext cx="38487" cy="109430"/>
            </a:xfrm>
            <a:custGeom>
              <a:avLst/>
              <a:gdLst/>
              <a:ahLst/>
              <a:cxnLst/>
              <a:rect l="l" t="t" r="r" b="b"/>
              <a:pathLst>
                <a:path w="517" h="1470" fill="none" extrusionOk="0">
                  <a:moveTo>
                    <a:pt x="368" y="0"/>
                  </a:moveTo>
                  <a:cubicBezTo>
                    <a:pt x="368" y="0"/>
                    <a:pt x="517" y="1182"/>
                    <a:pt x="368" y="1331"/>
                  </a:cubicBezTo>
                  <a:cubicBezTo>
                    <a:pt x="207" y="1469"/>
                    <a:pt x="127" y="987"/>
                    <a:pt x="0" y="48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608;p45">
              <a:extLst>
                <a:ext uri="{FF2B5EF4-FFF2-40B4-BE49-F238E27FC236}">
                  <a16:creationId xmlns:a16="http://schemas.microsoft.com/office/drawing/2014/main" id="{ADF26CA5-4855-4A2F-9B4E-032ACA4F9111}"/>
                </a:ext>
              </a:extLst>
            </p:cNvPr>
            <p:cNvSpPr/>
            <p:nvPr/>
          </p:nvSpPr>
          <p:spPr>
            <a:xfrm>
              <a:off x="5449454" y="3119754"/>
              <a:ext cx="32531" cy="85534"/>
            </a:xfrm>
            <a:custGeom>
              <a:avLst/>
              <a:gdLst/>
              <a:ahLst/>
              <a:cxnLst/>
              <a:rect l="l" t="t" r="r" b="b"/>
              <a:pathLst>
                <a:path w="437" h="1149" fill="none" extrusionOk="0">
                  <a:moveTo>
                    <a:pt x="310" y="1"/>
                  </a:moveTo>
                  <a:cubicBezTo>
                    <a:pt x="310" y="1"/>
                    <a:pt x="437" y="839"/>
                    <a:pt x="310" y="999"/>
                  </a:cubicBezTo>
                  <a:cubicBezTo>
                    <a:pt x="184" y="1149"/>
                    <a:pt x="35" y="586"/>
                    <a:pt x="1" y="242"/>
                  </a:cubicBezTo>
                </a:path>
              </a:pathLst>
            </a:custGeom>
            <a:noFill/>
            <a:ln w="9525" cap="rnd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609;p45">
              <a:extLst>
                <a:ext uri="{FF2B5EF4-FFF2-40B4-BE49-F238E27FC236}">
                  <a16:creationId xmlns:a16="http://schemas.microsoft.com/office/drawing/2014/main" id="{5F931A61-81A6-4D29-88D9-2E1D3EA11FC7}"/>
                </a:ext>
              </a:extLst>
            </p:cNvPr>
            <p:cNvSpPr/>
            <p:nvPr/>
          </p:nvSpPr>
          <p:spPr>
            <a:xfrm>
              <a:off x="4355227" y="2081207"/>
              <a:ext cx="1237234" cy="1084627"/>
            </a:xfrm>
            <a:custGeom>
              <a:avLst/>
              <a:gdLst/>
              <a:ahLst/>
              <a:cxnLst/>
              <a:rect l="l" t="t" r="r" b="b"/>
              <a:pathLst>
                <a:path w="16620" h="14570" extrusionOk="0">
                  <a:moveTo>
                    <a:pt x="6129" y="0"/>
                  </a:moveTo>
                  <a:cubicBezTo>
                    <a:pt x="3948" y="0"/>
                    <a:pt x="2583" y="644"/>
                    <a:pt x="2583" y="644"/>
                  </a:cubicBezTo>
                  <a:cubicBezTo>
                    <a:pt x="2583" y="644"/>
                    <a:pt x="735" y="1551"/>
                    <a:pt x="368" y="3973"/>
                  </a:cubicBezTo>
                  <a:cubicBezTo>
                    <a:pt x="12" y="6406"/>
                    <a:pt x="1" y="9459"/>
                    <a:pt x="506" y="11421"/>
                  </a:cubicBezTo>
                  <a:cubicBezTo>
                    <a:pt x="1011" y="13384"/>
                    <a:pt x="1676" y="14336"/>
                    <a:pt x="4328" y="14531"/>
                  </a:cubicBezTo>
                  <a:cubicBezTo>
                    <a:pt x="4676" y="14557"/>
                    <a:pt x="5025" y="14569"/>
                    <a:pt x="5370" y="14569"/>
                  </a:cubicBezTo>
                  <a:cubicBezTo>
                    <a:pt x="7650" y="14569"/>
                    <a:pt x="9736" y="14037"/>
                    <a:pt x="10055" y="13349"/>
                  </a:cubicBezTo>
                  <a:cubicBezTo>
                    <a:pt x="10422" y="12557"/>
                    <a:pt x="9653" y="5602"/>
                    <a:pt x="9653" y="5602"/>
                  </a:cubicBezTo>
                  <a:lnTo>
                    <a:pt x="7874" y="4822"/>
                  </a:lnTo>
                  <a:lnTo>
                    <a:pt x="7874" y="4822"/>
                  </a:lnTo>
                  <a:cubicBezTo>
                    <a:pt x="10789" y="5625"/>
                    <a:pt x="11719" y="7657"/>
                    <a:pt x="12247" y="9688"/>
                  </a:cubicBezTo>
                  <a:cubicBezTo>
                    <a:pt x="12736" y="11569"/>
                    <a:pt x="13362" y="12132"/>
                    <a:pt x="14145" y="12132"/>
                  </a:cubicBezTo>
                  <a:cubicBezTo>
                    <a:pt x="14208" y="12132"/>
                    <a:pt x="14271" y="12128"/>
                    <a:pt x="14336" y="12121"/>
                  </a:cubicBezTo>
                  <a:cubicBezTo>
                    <a:pt x="15219" y="12018"/>
                    <a:pt x="15828" y="11777"/>
                    <a:pt x="16115" y="10767"/>
                  </a:cubicBezTo>
                  <a:cubicBezTo>
                    <a:pt x="16413" y="9768"/>
                    <a:pt x="16620" y="7370"/>
                    <a:pt x="15908" y="5637"/>
                  </a:cubicBezTo>
                  <a:cubicBezTo>
                    <a:pt x="15197" y="3892"/>
                    <a:pt x="12144" y="1034"/>
                    <a:pt x="8574" y="265"/>
                  </a:cubicBezTo>
                  <a:cubicBezTo>
                    <a:pt x="7681" y="72"/>
                    <a:pt x="6859" y="0"/>
                    <a:pt x="61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610;p45">
              <a:extLst>
                <a:ext uri="{FF2B5EF4-FFF2-40B4-BE49-F238E27FC236}">
                  <a16:creationId xmlns:a16="http://schemas.microsoft.com/office/drawing/2014/main" id="{A04B4E2C-5181-46B2-8529-EC059BF77F2C}"/>
                </a:ext>
              </a:extLst>
            </p:cNvPr>
            <p:cNvSpPr/>
            <p:nvPr/>
          </p:nvSpPr>
          <p:spPr>
            <a:xfrm>
              <a:off x="4414777" y="3015535"/>
              <a:ext cx="675045" cy="121713"/>
            </a:xfrm>
            <a:custGeom>
              <a:avLst/>
              <a:gdLst/>
              <a:ahLst/>
              <a:cxnLst/>
              <a:rect l="l" t="t" r="r" b="b"/>
              <a:pathLst>
                <a:path w="9068" h="1635" extrusionOk="0">
                  <a:moveTo>
                    <a:pt x="1" y="1"/>
                  </a:moveTo>
                  <a:lnTo>
                    <a:pt x="1" y="1"/>
                  </a:lnTo>
                  <a:cubicBezTo>
                    <a:pt x="540" y="965"/>
                    <a:pt x="1424" y="1470"/>
                    <a:pt x="3272" y="1596"/>
                  </a:cubicBezTo>
                  <a:cubicBezTo>
                    <a:pt x="3625" y="1622"/>
                    <a:pt x="3979" y="1634"/>
                    <a:pt x="4329" y="1634"/>
                  </a:cubicBezTo>
                  <a:cubicBezTo>
                    <a:pt x="6603" y="1634"/>
                    <a:pt x="8680" y="1112"/>
                    <a:pt x="8999" y="425"/>
                  </a:cubicBezTo>
                  <a:cubicBezTo>
                    <a:pt x="9033" y="334"/>
                    <a:pt x="9056" y="242"/>
                    <a:pt x="9068" y="150"/>
                  </a:cubicBezTo>
                  <a:lnTo>
                    <a:pt x="9068" y="150"/>
                  </a:lnTo>
                  <a:cubicBezTo>
                    <a:pt x="8149" y="448"/>
                    <a:pt x="6669" y="758"/>
                    <a:pt x="4350" y="781"/>
                  </a:cubicBezTo>
                  <a:cubicBezTo>
                    <a:pt x="4319" y="781"/>
                    <a:pt x="4288" y="781"/>
                    <a:pt x="4258" y="781"/>
                  </a:cubicBezTo>
                  <a:cubicBezTo>
                    <a:pt x="2154" y="781"/>
                    <a:pt x="826" y="397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611;p45">
              <a:extLst>
                <a:ext uri="{FF2B5EF4-FFF2-40B4-BE49-F238E27FC236}">
                  <a16:creationId xmlns:a16="http://schemas.microsoft.com/office/drawing/2014/main" id="{B71DFE53-7B39-47B4-839D-BCD77B72C159}"/>
                </a:ext>
              </a:extLst>
            </p:cNvPr>
            <p:cNvSpPr/>
            <p:nvPr/>
          </p:nvSpPr>
          <p:spPr>
            <a:xfrm>
              <a:off x="5291412" y="2870297"/>
              <a:ext cx="240152" cy="86204"/>
            </a:xfrm>
            <a:custGeom>
              <a:avLst/>
              <a:gdLst/>
              <a:ahLst/>
              <a:cxnLst/>
              <a:rect l="l" t="t" r="r" b="b"/>
              <a:pathLst>
                <a:path w="3226" h="1158" extrusionOk="0">
                  <a:moveTo>
                    <a:pt x="3225" y="1"/>
                  </a:moveTo>
                  <a:cubicBezTo>
                    <a:pt x="2192" y="248"/>
                    <a:pt x="1407" y="329"/>
                    <a:pt x="822" y="329"/>
                  </a:cubicBezTo>
                  <a:cubicBezTo>
                    <a:pt x="485" y="329"/>
                    <a:pt x="214" y="302"/>
                    <a:pt x="0" y="265"/>
                  </a:cubicBezTo>
                  <a:lnTo>
                    <a:pt x="0" y="265"/>
                  </a:lnTo>
                  <a:cubicBezTo>
                    <a:pt x="379" y="931"/>
                    <a:pt x="814" y="1158"/>
                    <a:pt x="1327" y="1158"/>
                  </a:cubicBezTo>
                  <a:cubicBezTo>
                    <a:pt x="1389" y="1158"/>
                    <a:pt x="1451" y="1154"/>
                    <a:pt x="1515" y="1148"/>
                  </a:cubicBezTo>
                  <a:cubicBezTo>
                    <a:pt x="2330" y="1045"/>
                    <a:pt x="2915" y="827"/>
                    <a:pt x="32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612;p45">
              <a:extLst>
                <a:ext uri="{FF2B5EF4-FFF2-40B4-BE49-F238E27FC236}">
                  <a16:creationId xmlns:a16="http://schemas.microsoft.com/office/drawing/2014/main" id="{FB08C6A5-0358-4EF9-AEAD-092E7C7DF1BC}"/>
                </a:ext>
              </a:extLst>
            </p:cNvPr>
            <p:cNvSpPr/>
            <p:nvPr/>
          </p:nvSpPr>
          <p:spPr>
            <a:xfrm>
              <a:off x="4498153" y="1797134"/>
              <a:ext cx="98711" cy="83524"/>
            </a:xfrm>
            <a:custGeom>
              <a:avLst/>
              <a:gdLst/>
              <a:ahLst/>
              <a:cxnLst/>
              <a:rect l="l" t="t" r="r" b="b"/>
              <a:pathLst>
                <a:path w="1326" h="1122" extrusionOk="0">
                  <a:moveTo>
                    <a:pt x="569" y="1"/>
                  </a:moveTo>
                  <a:cubicBezTo>
                    <a:pt x="269" y="1"/>
                    <a:pt x="28" y="238"/>
                    <a:pt x="17" y="541"/>
                  </a:cubicBezTo>
                  <a:cubicBezTo>
                    <a:pt x="1" y="888"/>
                    <a:pt x="278" y="1121"/>
                    <a:pt x="572" y="1121"/>
                  </a:cubicBezTo>
                  <a:cubicBezTo>
                    <a:pt x="706" y="1121"/>
                    <a:pt x="843" y="1073"/>
                    <a:pt x="958" y="965"/>
                  </a:cubicBezTo>
                  <a:cubicBezTo>
                    <a:pt x="1325" y="633"/>
                    <a:pt x="1084" y="13"/>
                    <a:pt x="591" y="1"/>
                  </a:cubicBezTo>
                  <a:cubicBezTo>
                    <a:pt x="584" y="1"/>
                    <a:pt x="576" y="1"/>
                    <a:pt x="569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613;p45">
              <a:extLst>
                <a:ext uri="{FF2B5EF4-FFF2-40B4-BE49-F238E27FC236}">
                  <a16:creationId xmlns:a16="http://schemas.microsoft.com/office/drawing/2014/main" id="{CDE1C4DA-B4D6-4985-AB5A-B40F7175A94A}"/>
                </a:ext>
              </a:extLst>
            </p:cNvPr>
            <p:cNvSpPr/>
            <p:nvPr/>
          </p:nvSpPr>
          <p:spPr>
            <a:xfrm>
              <a:off x="4810588" y="1800633"/>
              <a:ext cx="98115" cy="83301"/>
            </a:xfrm>
            <a:custGeom>
              <a:avLst/>
              <a:gdLst/>
              <a:ahLst/>
              <a:cxnLst/>
              <a:rect l="l" t="t" r="r" b="b"/>
              <a:pathLst>
                <a:path w="1318" h="1119" extrusionOk="0">
                  <a:moveTo>
                    <a:pt x="741" y="0"/>
                  </a:moveTo>
                  <a:cubicBezTo>
                    <a:pt x="257" y="0"/>
                    <a:pt x="1" y="589"/>
                    <a:pt x="330" y="941"/>
                  </a:cubicBezTo>
                  <a:cubicBezTo>
                    <a:pt x="446" y="1064"/>
                    <a:pt x="590" y="1119"/>
                    <a:pt x="733" y="1119"/>
                  </a:cubicBezTo>
                  <a:cubicBezTo>
                    <a:pt x="1016" y="1119"/>
                    <a:pt x="1291" y="902"/>
                    <a:pt x="1306" y="574"/>
                  </a:cubicBezTo>
                  <a:cubicBezTo>
                    <a:pt x="1317" y="264"/>
                    <a:pt x="1065" y="12"/>
                    <a:pt x="755" y="0"/>
                  </a:cubicBezTo>
                  <a:cubicBezTo>
                    <a:pt x="750" y="0"/>
                    <a:pt x="746" y="0"/>
                    <a:pt x="741" y="0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614;p45">
              <a:extLst>
                <a:ext uri="{FF2B5EF4-FFF2-40B4-BE49-F238E27FC236}">
                  <a16:creationId xmlns:a16="http://schemas.microsoft.com/office/drawing/2014/main" id="{301802BF-8294-446E-BB65-F5FB3E9E93F3}"/>
                </a:ext>
              </a:extLst>
            </p:cNvPr>
            <p:cNvSpPr/>
            <p:nvPr/>
          </p:nvSpPr>
          <p:spPr>
            <a:xfrm>
              <a:off x="4566715" y="1813288"/>
              <a:ext cx="77941" cy="66403"/>
            </a:xfrm>
            <a:custGeom>
              <a:avLst/>
              <a:gdLst/>
              <a:ahLst/>
              <a:cxnLst/>
              <a:rect l="l" t="t" r="r" b="b"/>
              <a:pathLst>
                <a:path w="1047" h="892" extrusionOk="0">
                  <a:moveTo>
                    <a:pt x="580" y="1"/>
                  </a:moveTo>
                  <a:cubicBezTo>
                    <a:pt x="205" y="1"/>
                    <a:pt x="0" y="438"/>
                    <a:pt x="243" y="737"/>
                  </a:cubicBezTo>
                  <a:cubicBezTo>
                    <a:pt x="334" y="843"/>
                    <a:pt x="454" y="891"/>
                    <a:pt x="574" y="891"/>
                  </a:cubicBezTo>
                  <a:cubicBezTo>
                    <a:pt x="790" y="891"/>
                    <a:pt x="1002" y="735"/>
                    <a:pt x="1024" y="484"/>
                  </a:cubicBezTo>
                  <a:cubicBezTo>
                    <a:pt x="1047" y="243"/>
                    <a:pt x="863" y="25"/>
                    <a:pt x="622" y="2"/>
                  </a:cubicBezTo>
                  <a:cubicBezTo>
                    <a:pt x="608" y="1"/>
                    <a:pt x="594" y="1"/>
                    <a:pt x="58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615;p45">
              <a:extLst>
                <a:ext uri="{FF2B5EF4-FFF2-40B4-BE49-F238E27FC236}">
                  <a16:creationId xmlns:a16="http://schemas.microsoft.com/office/drawing/2014/main" id="{0BD9EA5C-A265-4B44-9489-73D4D435A38E}"/>
                </a:ext>
              </a:extLst>
            </p:cNvPr>
            <p:cNvSpPr/>
            <p:nvPr/>
          </p:nvSpPr>
          <p:spPr>
            <a:xfrm>
              <a:off x="4747833" y="1813288"/>
              <a:ext cx="78016" cy="66403"/>
            </a:xfrm>
            <a:custGeom>
              <a:avLst/>
              <a:gdLst/>
              <a:ahLst/>
              <a:cxnLst/>
              <a:rect l="l" t="t" r="r" b="b"/>
              <a:pathLst>
                <a:path w="1048" h="892" extrusionOk="0">
                  <a:moveTo>
                    <a:pt x="581" y="1"/>
                  </a:moveTo>
                  <a:cubicBezTo>
                    <a:pt x="216" y="1"/>
                    <a:pt x="0" y="438"/>
                    <a:pt x="244" y="737"/>
                  </a:cubicBezTo>
                  <a:cubicBezTo>
                    <a:pt x="334" y="843"/>
                    <a:pt x="456" y="891"/>
                    <a:pt x="578" y="891"/>
                  </a:cubicBezTo>
                  <a:cubicBezTo>
                    <a:pt x="797" y="891"/>
                    <a:pt x="1013" y="735"/>
                    <a:pt x="1036" y="484"/>
                  </a:cubicBezTo>
                  <a:cubicBezTo>
                    <a:pt x="1047" y="243"/>
                    <a:pt x="875" y="25"/>
                    <a:pt x="622" y="2"/>
                  </a:cubicBezTo>
                  <a:cubicBezTo>
                    <a:pt x="608" y="1"/>
                    <a:pt x="595" y="1"/>
                    <a:pt x="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616;p45">
              <a:extLst>
                <a:ext uri="{FF2B5EF4-FFF2-40B4-BE49-F238E27FC236}">
                  <a16:creationId xmlns:a16="http://schemas.microsoft.com/office/drawing/2014/main" id="{D3421C95-38CF-451B-846C-5E0F7CE91293}"/>
                </a:ext>
              </a:extLst>
            </p:cNvPr>
            <p:cNvSpPr/>
            <p:nvPr/>
          </p:nvSpPr>
          <p:spPr>
            <a:xfrm>
              <a:off x="4338968" y="2057912"/>
              <a:ext cx="1237234" cy="1084627"/>
            </a:xfrm>
            <a:custGeom>
              <a:avLst/>
              <a:gdLst/>
              <a:ahLst/>
              <a:cxnLst/>
              <a:rect l="l" t="t" r="r" b="b"/>
              <a:pathLst>
                <a:path w="16620" h="14570" extrusionOk="0">
                  <a:moveTo>
                    <a:pt x="6129" y="0"/>
                  </a:moveTo>
                  <a:cubicBezTo>
                    <a:pt x="3948" y="0"/>
                    <a:pt x="2583" y="644"/>
                    <a:pt x="2583" y="644"/>
                  </a:cubicBezTo>
                  <a:cubicBezTo>
                    <a:pt x="2583" y="644"/>
                    <a:pt x="735" y="1551"/>
                    <a:pt x="368" y="3973"/>
                  </a:cubicBezTo>
                  <a:cubicBezTo>
                    <a:pt x="12" y="6406"/>
                    <a:pt x="1" y="9459"/>
                    <a:pt x="506" y="11421"/>
                  </a:cubicBezTo>
                  <a:cubicBezTo>
                    <a:pt x="1011" y="13384"/>
                    <a:pt x="1676" y="14336"/>
                    <a:pt x="4328" y="14531"/>
                  </a:cubicBezTo>
                  <a:cubicBezTo>
                    <a:pt x="4676" y="14557"/>
                    <a:pt x="5025" y="14569"/>
                    <a:pt x="5370" y="14569"/>
                  </a:cubicBezTo>
                  <a:cubicBezTo>
                    <a:pt x="7650" y="14569"/>
                    <a:pt x="9736" y="14037"/>
                    <a:pt x="10055" y="13349"/>
                  </a:cubicBezTo>
                  <a:cubicBezTo>
                    <a:pt x="10422" y="12557"/>
                    <a:pt x="9653" y="5602"/>
                    <a:pt x="9653" y="5602"/>
                  </a:cubicBezTo>
                  <a:lnTo>
                    <a:pt x="7874" y="4822"/>
                  </a:lnTo>
                  <a:lnTo>
                    <a:pt x="7874" y="4822"/>
                  </a:lnTo>
                  <a:cubicBezTo>
                    <a:pt x="10789" y="5625"/>
                    <a:pt x="11719" y="7657"/>
                    <a:pt x="12247" y="9688"/>
                  </a:cubicBezTo>
                  <a:cubicBezTo>
                    <a:pt x="12736" y="11569"/>
                    <a:pt x="13362" y="12132"/>
                    <a:pt x="14145" y="12132"/>
                  </a:cubicBezTo>
                  <a:cubicBezTo>
                    <a:pt x="14208" y="12132"/>
                    <a:pt x="14271" y="12128"/>
                    <a:pt x="14336" y="12121"/>
                  </a:cubicBezTo>
                  <a:cubicBezTo>
                    <a:pt x="15219" y="12018"/>
                    <a:pt x="15828" y="11777"/>
                    <a:pt x="16115" y="10767"/>
                  </a:cubicBezTo>
                  <a:cubicBezTo>
                    <a:pt x="16413" y="9768"/>
                    <a:pt x="16620" y="7370"/>
                    <a:pt x="15908" y="5637"/>
                  </a:cubicBezTo>
                  <a:cubicBezTo>
                    <a:pt x="15197" y="3892"/>
                    <a:pt x="12144" y="1034"/>
                    <a:pt x="8574" y="265"/>
                  </a:cubicBezTo>
                  <a:cubicBezTo>
                    <a:pt x="7681" y="72"/>
                    <a:pt x="6859" y="0"/>
                    <a:pt x="6129" y="0"/>
                  </a:cubicBezTo>
                  <a:close/>
                </a:path>
              </a:pathLst>
            </a:custGeom>
            <a:noFill/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617;p45">
              <a:extLst>
                <a:ext uri="{FF2B5EF4-FFF2-40B4-BE49-F238E27FC236}">
                  <a16:creationId xmlns:a16="http://schemas.microsoft.com/office/drawing/2014/main" id="{BE1C8435-54F1-42AD-8CB6-6211A2CC4606}"/>
                </a:ext>
              </a:extLst>
            </p:cNvPr>
            <p:cNvSpPr/>
            <p:nvPr/>
          </p:nvSpPr>
          <p:spPr>
            <a:xfrm>
              <a:off x="4514754" y="1569489"/>
              <a:ext cx="373404" cy="293601"/>
            </a:xfrm>
            <a:custGeom>
              <a:avLst/>
              <a:gdLst/>
              <a:ahLst/>
              <a:cxnLst/>
              <a:rect l="l" t="t" r="r" b="b"/>
              <a:pathLst>
                <a:path w="5016" h="3944" extrusionOk="0">
                  <a:moveTo>
                    <a:pt x="2516" y="0"/>
                  </a:moveTo>
                  <a:cubicBezTo>
                    <a:pt x="2128" y="0"/>
                    <a:pt x="399" y="536"/>
                    <a:pt x="161" y="1510"/>
                  </a:cubicBezTo>
                  <a:cubicBezTo>
                    <a:pt x="0" y="2130"/>
                    <a:pt x="127" y="2784"/>
                    <a:pt x="482" y="3312"/>
                  </a:cubicBezTo>
                  <a:cubicBezTo>
                    <a:pt x="752" y="3794"/>
                    <a:pt x="1500" y="3944"/>
                    <a:pt x="2279" y="3944"/>
                  </a:cubicBezTo>
                  <a:cubicBezTo>
                    <a:pt x="3355" y="3944"/>
                    <a:pt x="4491" y="3657"/>
                    <a:pt x="4511" y="3564"/>
                  </a:cubicBezTo>
                  <a:cubicBezTo>
                    <a:pt x="4545" y="3392"/>
                    <a:pt x="5016" y="2176"/>
                    <a:pt x="4878" y="1143"/>
                  </a:cubicBezTo>
                  <a:cubicBezTo>
                    <a:pt x="4740" y="110"/>
                    <a:pt x="3685" y="110"/>
                    <a:pt x="3685" y="110"/>
                  </a:cubicBezTo>
                  <a:cubicBezTo>
                    <a:pt x="3317" y="98"/>
                    <a:pt x="2939" y="64"/>
                    <a:pt x="2571" y="6"/>
                  </a:cubicBezTo>
                  <a:cubicBezTo>
                    <a:pt x="2558" y="2"/>
                    <a:pt x="2540" y="0"/>
                    <a:pt x="2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618;p45">
              <a:extLst>
                <a:ext uri="{FF2B5EF4-FFF2-40B4-BE49-F238E27FC236}">
                  <a16:creationId xmlns:a16="http://schemas.microsoft.com/office/drawing/2014/main" id="{CB32FF23-6221-41A5-B5DD-906E82AD353A}"/>
                </a:ext>
              </a:extLst>
            </p:cNvPr>
            <p:cNvSpPr/>
            <p:nvPr/>
          </p:nvSpPr>
          <p:spPr>
            <a:xfrm>
              <a:off x="4654855" y="1915945"/>
              <a:ext cx="105187" cy="174344"/>
            </a:xfrm>
            <a:custGeom>
              <a:avLst/>
              <a:gdLst/>
              <a:ahLst/>
              <a:cxnLst/>
              <a:rect l="l" t="t" r="r" b="b"/>
              <a:pathLst>
                <a:path w="1413" h="2342" extrusionOk="0">
                  <a:moveTo>
                    <a:pt x="563" y="1"/>
                  </a:moveTo>
                  <a:cubicBezTo>
                    <a:pt x="253" y="1"/>
                    <a:pt x="1" y="265"/>
                    <a:pt x="1" y="586"/>
                  </a:cubicBezTo>
                  <a:lnTo>
                    <a:pt x="12" y="1768"/>
                  </a:lnTo>
                  <a:cubicBezTo>
                    <a:pt x="12" y="2089"/>
                    <a:pt x="276" y="2342"/>
                    <a:pt x="586" y="2342"/>
                  </a:cubicBezTo>
                  <a:lnTo>
                    <a:pt x="838" y="2342"/>
                  </a:lnTo>
                  <a:cubicBezTo>
                    <a:pt x="1160" y="2330"/>
                    <a:pt x="1412" y="2078"/>
                    <a:pt x="1401" y="1757"/>
                  </a:cubicBezTo>
                  <a:lnTo>
                    <a:pt x="1401" y="574"/>
                  </a:lnTo>
                  <a:cubicBezTo>
                    <a:pt x="1389" y="253"/>
                    <a:pt x="1137" y="1"/>
                    <a:pt x="816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619;p45">
              <a:extLst>
                <a:ext uri="{FF2B5EF4-FFF2-40B4-BE49-F238E27FC236}">
                  <a16:creationId xmlns:a16="http://schemas.microsoft.com/office/drawing/2014/main" id="{F6748411-EE7D-47BC-B5E2-B060E7A49798}"/>
                </a:ext>
              </a:extLst>
            </p:cNvPr>
            <p:cNvSpPr/>
            <p:nvPr/>
          </p:nvSpPr>
          <p:spPr>
            <a:xfrm>
              <a:off x="4533513" y="1817606"/>
              <a:ext cx="32531" cy="32606"/>
            </a:xfrm>
            <a:custGeom>
              <a:avLst/>
              <a:gdLst/>
              <a:ahLst/>
              <a:cxnLst/>
              <a:rect l="l" t="t" r="r" b="b"/>
              <a:pathLst>
                <a:path w="437" h="438" extrusionOk="0">
                  <a:moveTo>
                    <a:pt x="85" y="0"/>
                  </a:moveTo>
                  <a:cubicBezTo>
                    <a:pt x="72" y="0"/>
                    <a:pt x="60" y="1"/>
                    <a:pt x="47" y="2"/>
                  </a:cubicBezTo>
                  <a:cubicBezTo>
                    <a:pt x="24" y="2"/>
                    <a:pt x="1" y="25"/>
                    <a:pt x="1" y="48"/>
                  </a:cubicBezTo>
                  <a:cubicBezTo>
                    <a:pt x="1" y="71"/>
                    <a:pt x="24" y="94"/>
                    <a:pt x="47" y="94"/>
                  </a:cubicBezTo>
                  <a:lnTo>
                    <a:pt x="184" y="94"/>
                  </a:lnTo>
                  <a:lnTo>
                    <a:pt x="230" y="105"/>
                  </a:lnTo>
                  <a:lnTo>
                    <a:pt x="253" y="105"/>
                  </a:lnTo>
                  <a:lnTo>
                    <a:pt x="276" y="117"/>
                  </a:lnTo>
                  <a:lnTo>
                    <a:pt x="288" y="128"/>
                  </a:lnTo>
                  <a:cubicBezTo>
                    <a:pt x="299" y="139"/>
                    <a:pt x="311" y="139"/>
                    <a:pt x="311" y="151"/>
                  </a:cubicBezTo>
                  <a:lnTo>
                    <a:pt x="322" y="162"/>
                  </a:lnTo>
                  <a:lnTo>
                    <a:pt x="345" y="185"/>
                  </a:lnTo>
                  <a:cubicBezTo>
                    <a:pt x="334" y="197"/>
                    <a:pt x="334" y="197"/>
                    <a:pt x="345" y="208"/>
                  </a:cubicBezTo>
                  <a:cubicBezTo>
                    <a:pt x="345" y="220"/>
                    <a:pt x="357" y="243"/>
                    <a:pt x="357" y="254"/>
                  </a:cubicBezTo>
                  <a:lnTo>
                    <a:pt x="357" y="277"/>
                  </a:lnTo>
                  <a:cubicBezTo>
                    <a:pt x="357" y="289"/>
                    <a:pt x="357" y="289"/>
                    <a:pt x="357" y="289"/>
                  </a:cubicBezTo>
                  <a:cubicBezTo>
                    <a:pt x="357" y="300"/>
                    <a:pt x="357" y="312"/>
                    <a:pt x="357" y="335"/>
                  </a:cubicBezTo>
                  <a:cubicBezTo>
                    <a:pt x="357" y="346"/>
                    <a:pt x="357" y="358"/>
                    <a:pt x="357" y="369"/>
                  </a:cubicBezTo>
                  <a:lnTo>
                    <a:pt x="357" y="392"/>
                  </a:lnTo>
                  <a:cubicBezTo>
                    <a:pt x="357" y="415"/>
                    <a:pt x="380" y="438"/>
                    <a:pt x="403" y="438"/>
                  </a:cubicBezTo>
                  <a:cubicBezTo>
                    <a:pt x="426" y="438"/>
                    <a:pt x="437" y="415"/>
                    <a:pt x="437" y="392"/>
                  </a:cubicBezTo>
                  <a:cubicBezTo>
                    <a:pt x="437" y="380"/>
                    <a:pt x="437" y="358"/>
                    <a:pt x="437" y="346"/>
                  </a:cubicBezTo>
                  <a:cubicBezTo>
                    <a:pt x="437" y="266"/>
                    <a:pt x="414" y="197"/>
                    <a:pt x="368" y="128"/>
                  </a:cubicBezTo>
                  <a:cubicBezTo>
                    <a:pt x="296" y="45"/>
                    <a:pt x="196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620;p45">
              <a:extLst>
                <a:ext uri="{FF2B5EF4-FFF2-40B4-BE49-F238E27FC236}">
                  <a16:creationId xmlns:a16="http://schemas.microsoft.com/office/drawing/2014/main" id="{BADAF4EA-B213-4A34-9E8E-5F606B4BF6D7}"/>
                </a:ext>
              </a:extLst>
            </p:cNvPr>
            <p:cNvSpPr/>
            <p:nvPr/>
          </p:nvSpPr>
          <p:spPr>
            <a:xfrm>
              <a:off x="4839397" y="1818872"/>
              <a:ext cx="35137" cy="29479"/>
            </a:xfrm>
            <a:custGeom>
              <a:avLst/>
              <a:gdLst/>
              <a:ahLst/>
              <a:cxnLst/>
              <a:rect l="l" t="t" r="r" b="b"/>
              <a:pathLst>
                <a:path w="472" h="396" extrusionOk="0">
                  <a:moveTo>
                    <a:pt x="353" y="1"/>
                  </a:moveTo>
                  <a:cubicBezTo>
                    <a:pt x="306" y="1"/>
                    <a:pt x="262" y="9"/>
                    <a:pt x="219" y="31"/>
                  </a:cubicBezTo>
                  <a:cubicBezTo>
                    <a:pt x="81" y="88"/>
                    <a:pt x="1" y="226"/>
                    <a:pt x="12" y="375"/>
                  </a:cubicBezTo>
                  <a:lnTo>
                    <a:pt x="35" y="352"/>
                  </a:lnTo>
                  <a:cubicBezTo>
                    <a:pt x="35" y="381"/>
                    <a:pt x="55" y="395"/>
                    <a:pt x="75" y="395"/>
                  </a:cubicBezTo>
                  <a:cubicBezTo>
                    <a:pt x="95" y="395"/>
                    <a:pt x="116" y="381"/>
                    <a:pt x="116" y="352"/>
                  </a:cubicBezTo>
                  <a:cubicBezTo>
                    <a:pt x="116" y="341"/>
                    <a:pt x="116" y="320"/>
                    <a:pt x="116" y="308"/>
                  </a:cubicBezTo>
                  <a:cubicBezTo>
                    <a:pt x="116" y="308"/>
                    <a:pt x="116" y="301"/>
                    <a:pt x="116" y="295"/>
                  </a:cubicBezTo>
                  <a:lnTo>
                    <a:pt x="116" y="283"/>
                  </a:lnTo>
                  <a:lnTo>
                    <a:pt x="127" y="226"/>
                  </a:lnTo>
                  <a:cubicBezTo>
                    <a:pt x="127" y="226"/>
                    <a:pt x="138" y="214"/>
                    <a:pt x="138" y="203"/>
                  </a:cubicBezTo>
                  <a:lnTo>
                    <a:pt x="138" y="191"/>
                  </a:lnTo>
                  <a:lnTo>
                    <a:pt x="161" y="168"/>
                  </a:lnTo>
                  <a:lnTo>
                    <a:pt x="161" y="157"/>
                  </a:lnTo>
                  <a:lnTo>
                    <a:pt x="184" y="134"/>
                  </a:lnTo>
                  <a:lnTo>
                    <a:pt x="196" y="122"/>
                  </a:lnTo>
                  <a:lnTo>
                    <a:pt x="230" y="111"/>
                  </a:lnTo>
                  <a:lnTo>
                    <a:pt x="253" y="111"/>
                  </a:lnTo>
                  <a:cubicBezTo>
                    <a:pt x="299" y="88"/>
                    <a:pt x="357" y="88"/>
                    <a:pt x="414" y="88"/>
                  </a:cubicBezTo>
                  <a:cubicBezTo>
                    <a:pt x="420" y="91"/>
                    <a:pt x="426" y="93"/>
                    <a:pt x="432" y="93"/>
                  </a:cubicBezTo>
                  <a:cubicBezTo>
                    <a:pt x="448" y="93"/>
                    <a:pt x="463" y="82"/>
                    <a:pt x="471" y="65"/>
                  </a:cubicBezTo>
                  <a:cubicBezTo>
                    <a:pt x="471" y="42"/>
                    <a:pt x="460" y="19"/>
                    <a:pt x="437" y="8"/>
                  </a:cubicBezTo>
                  <a:cubicBezTo>
                    <a:pt x="407" y="3"/>
                    <a:pt x="380" y="1"/>
                    <a:pt x="35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621;p45">
              <a:extLst>
                <a:ext uri="{FF2B5EF4-FFF2-40B4-BE49-F238E27FC236}">
                  <a16:creationId xmlns:a16="http://schemas.microsoft.com/office/drawing/2014/main" id="{C7232D0A-3985-439C-A20B-F809109EE0C8}"/>
                </a:ext>
              </a:extLst>
            </p:cNvPr>
            <p:cNvSpPr/>
            <p:nvPr/>
          </p:nvSpPr>
          <p:spPr>
            <a:xfrm>
              <a:off x="4572000" y="1616016"/>
              <a:ext cx="265760" cy="348689"/>
            </a:xfrm>
            <a:custGeom>
              <a:avLst/>
              <a:gdLst/>
              <a:ahLst/>
              <a:cxnLst/>
              <a:rect l="l" t="t" r="r" b="b"/>
              <a:pathLst>
                <a:path w="3570" h="4684" extrusionOk="0">
                  <a:moveTo>
                    <a:pt x="1540" y="1"/>
                  </a:moveTo>
                  <a:cubicBezTo>
                    <a:pt x="712" y="1"/>
                    <a:pt x="35" y="674"/>
                    <a:pt x="23" y="1505"/>
                  </a:cubicBezTo>
                  <a:lnTo>
                    <a:pt x="12" y="3146"/>
                  </a:lnTo>
                  <a:cubicBezTo>
                    <a:pt x="0" y="3984"/>
                    <a:pt x="666" y="4672"/>
                    <a:pt x="1515" y="4684"/>
                  </a:cubicBezTo>
                  <a:lnTo>
                    <a:pt x="2009" y="4684"/>
                  </a:lnTo>
                  <a:cubicBezTo>
                    <a:pt x="2016" y="4684"/>
                    <a:pt x="2023" y="4684"/>
                    <a:pt x="2030" y="4684"/>
                  </a:cubicBezTo>
                  <a:cubicBezTo>
                    <a:pt x="2858" y="4684"/>
                    <a:pt x="3535" y="4011"/>
                    <a:pt x="3547" y="3180"/>
                  </a:cubicBezTo>
                  <a:lnTo>
                    <a:pt x="3558" y="1539"/>
                  </a:lnTo>
                  <a:cubicBezTo>
                    <a:pt x="3570" y="701"/>
                    <a:pt x="2893" y="13"/>
                    <a:pt x="2055" y="1"/>
                  </a:cubicBezTo>
                  <a:lnTo>
                    <a:pt x="1561" y="1"/>
                  </a:lnTo>
                  <a:cubicBezTo>
                    <a:pt x="1554" y="1"/>
                    <a:pt x="1547" y="1"/>
                    <a:pt x="1540" y="1"/>
                  </a:cubicBezTo>
                  <a:close/>
                </a:path>
              </a:pathLst>
            </a:custGeom>
            <a:solidFill>
              <a:srgbClr val="FFFFFF"/>
            </a:solidFill>
            <a:ln w="9525" cap="flat" cmpd="sng">
              <a:solidFill>
                <a:schemeClr val="dk1"/>
              </a:solidFill>
              <a:prstDash val="solid"/>
              <a:miter lim="1147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622;p45">
              <a:extLst>
                <a:ext uri="{FF2B5EF4-FFF2-40B4-BE49-F238E27FC236}">
                  <a16:creationId xmlns:a16="http://schemas.microsoft.com/office/drawing/2014/main" id="{455B974E-0A30-432C-8ED2-66AD8C4BC219}"/>
                </a:ext>
              </a:extLst>
            </p:cNvPr>
            <p:cNvSpPr/>
            <p:nvPr/>
          </p:nvSpPr>
          <p:spPr>
            <a:xfrm>
              <a:off x="4397879" y="1479190"/>
              <a:ext cx="474050" cy="342882"/>
            </a:xfrm>
            <a:custGeom>
              <a:avLst/>
              <a:gdLst/>
              <a:ahLst/>
              <a:cxnLst/>
              <a:rect l="l" t="t" r="r" b="b"/>
              <a:pathLst>
                <a:path w="6368" h="4606" extrusionOk="0">
                  <a:moveTo>
                    <a:pt x="2953" y="0"/>
                  </a:moveTo>
                  <a:cubicBezTo>
                    <a:pt x="2179" y="0"/>
                    <a:pt x="1602" y="393"/>
                    <a:pt x="1984" y="1380"/>
                  </a:cubicBezTo>
                  <a:cubicBezTo>
                    <a:pt x="1984" y="1380"/>
                    <a:pt x="1434" y="1146"/>
                    <a:pt x="964" y="1146"/>
                  </a:cubicBezTo>
                  <a:cubicBezTo>
                    <a:pt x="684" y="1146"/>
                    <a:pt x="432" y="1229"/>
                    <a:pt x="342" y="1495"/>
                  </a:cubicBezTo>
                  <a:cubicBezTo>
                    <a:pt x="1" y="2512"/>
                    <a:pt x="1313" y="3115"/>
                    <a:pt x="2674" y="3115"/>
                  </a:cubicBezTo>
                  <a:cubicBezTo>
                    <a:pt x="3600" y="3115"/>
                    <a:pt x="4549" y="2836"/>
                    <a:pt x="5014" y="2218"/>
                  </a:cubicBezTo>
                  <a:cubicBezTo>
                    <a:pt x="5266" y="2310"/>
                    <a:pt x="5564" y="2482"/>
                    <a:pt x="5622" y="2803"/>
                  </a:cubicBezTo>
                  <a:cubicBezTo>
                    <a:pt x="5725" y="3366"/>
                    <a:pt x="5874" y="4605"/>
                    <a:pt x="5874" y="4605"/>
                  </a:cubicBezTo>
                  <a:cubicBezTo>
                    <a:pt x="5909" y="4421"/>
                    <a:pt x="5978" y="4238"/>
                    <a:pt x="6058" y="4054"/>
                  </a:cubicBezTo>
                  <a:cubicBezTo>
                    <a:pt x="6173" y="3802"/>
                    <a:pt x="6368" y="2447"/>
                    <a:pt x="6184" y="2195"/>
                  </a:cubicBezTo>
                  <a:cubicBezTo>
                    <a:pt x="6069" y="2023"/>
                    <a:pt x="5622" y="1736"/>
                    <a:pt x="5289" y="1587"/>
                  </a:cubicBezTo>
                  <a:cubicBezTo>
                    <a:pt x="5328" y="680"/>
                    <a:pt x="3971" y="0"/>
                    <a:pt x="29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623;p45">
              <a:extLst>
                <a:ext uri="{FF2B5EF4-FFF2-40B4-BE49-F238E27FC236}">
                  <a16:creationId xmlns:a16="http://schemas.microsoft.com/office/drawing/2014/main" id="{24129082-4CAF-4675-8E7C-DE5ECC64FE74}"/>
                </a:ext>
              </a:extLst>
            </p:cNvPr>
            <p:cNvSpPr/>
            <p:nvPr/>
          </p:nvSpPr>
          <p:spPr>
            <a:xfrm>
              <a:off x="4688205" y="1763040"/>
              <a:ext cx="31638" cy="60745"/>
            </a:xfrm>
            <a:custGeom>
              <a:avLst/>
              <a:gdLst/>
              <a:ahLst/>
              <a:cxnLst/>
              <a:rect l="l" t="t" r="r" b="b"/>
              <a:pathLst>
                <a:path w="425" h="816" extrusionOk="0">
                  <a:moveTo>
                    <a:pt x="195" y="0"/>
                  </a:moveTo>
                  <a:lnTo>
                    <a:pt x="0" y="815"/>
                  </a:lnTo>
                  <a:lnTo>
                    <a:pt x="0" y="815"/>
                  </a:lnTo>
                  <a:lnTo>
                    <a:pt x="425" y="804"/>
                  </a:lnTo>
                  <a:lnTo>
                    <a:pt x="1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624;p45">
              <a:extLst>
                <a:ext uri="{FF2B5EF4-FFF2-40B4-BE49-F238E27FC236}">
                  <a16:creationId xmlns:a16="http://schemas.microsoft.com/office/drawing/2014/main" id="{F2BE4B72-AA1F-41E7-AA8D-DB0864F504D1}"/>
                </a:ext>
              </a:extLst>
            </p:cNvPr>
            <p:cNvSpPr/>
            <p:nvPr/>
          </p:nvSpPr>
          <p:spPr>
            <a:xfrm>
              <a:off x="4682175" y="1868078"/>
              <a:ext cx="51365" cy="23152"/>
            </a:xfrm>
            <a:custGeom>
              <a:avLst/>
              <a:gdLst/>
              <a:ahLst/>
              <a:cxnLst/>
              <a:rect l="l" t="t" r="r" b="b"/>
              <a:pathLst>
                <a:path w="690" h="311" extrusionOk="0">
                  <a:moveTo>
                    <a:pt x="1" y="1"/>
                  </a:moveTo>
                  <a:cubicBezTo>
                    <a:pt x="24" y="207"/>
                    <a:pt x="185" y="311"/>
                    <a:pt x="345" y="311"/>
                  </a:cubicBezTo>
                  <a:cubicBezTo>
                    <a:pt x="506" y="311"/>
                    <a:pt x="667" y="207"/>
                    <a:pt x="690" y="1"/>
                  </a:cubicBezTo>
                  <a:close/>
                </a:path>
              </a:pathLst>
            </a:custGeom>
            <a:solidFill>
              <a:srgbClr val="FFFEFD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625;p45">
              <a:extLst>
                <a:ext uri="{FF2B5EF4-FFF2-40B4-BE49-F238E27FC236}">
                  <a16:creationId xmlns:a16="http://schemas.microsoft.com/office/drawing/2014/main" id="{53B51FEE-9D05-40BD-BA8E-36104CB8CD11}"/>
                </a:ext>
              </a:extLst>
            </p:cNvPr>
            <p:cNvSpPr/>
            <p:nvPr/>
          </p:nvSpPr>
          <p:spPr>
            <a:xfrm>
              <a:off x="4599320" y="1770707"/>
              <a:ext cx="35137" cy="30819"/>
            </a:xfrm>
            <a:custGeom>
              <a:avLst/>
              <a:gdLst/>
              <a:ahLst/>
              <a:cxnLst/>
              <a:rect l="l" t="t" r="r" b="b"/>
              <a:pathLst>
                <a:path w="472" h="414" extrusionOk="0">
                  <a:moveTo>
                    <a:pt x="265" y="0"/>
                  </a:moveTo>
                  <a:cubicBezTo>
                    <a:pt x="12" y="12"/>
                    <a:pt x="1" y="379"/>
                    <a:pt x="253" y="414"/>
                  </a:cubicBezTo>
                  <a:cubicBezTo>
                    <a:pt x="368" y="414"/>
                    <a:pt x="460" y="333"/>
                    <a:pt x="471" y="219"/>
                  </a:cubicBezTo>
                  <a:cubicBezTo>
                    <a:pt x="471" y="104"/>
                    <a:pt x="379" y="12"/>
                    <a:pt x="2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626;p45">
              <a:extLst>
                <a:ext uri="{FF2B5EF4-FFF2-40B4-BE49-F238E27FC236}">
                  <a16:creationId xmlns:a16="http://schemas.microsoft.com/office/drawing/2014/main" id="{B8E55460-9B8F-42D4-A509-9CD40AC3BFAB}"/>
                </a:ext>
              </a:extLst>
            </p:cNvPr>
            <p:cNvSpPr/>
            <p:nvPr/>
          </p:nvSpPr>
          <p:spPr>
            <a:xfrm>
              <a:off x="4759967" y="1770707"/>
              <a:ext cx="35956" cy="30894"/>
            </a:xfrm>
            <a:custGeom>
              <a:avLst/>
              <a:gdLst/>
              <a:ahLst/>
              <a:cxnLst/>
              <a:rect l="l" t="t" r="r" b="b"/>
              <a:pathLst>
                <a:path w="483" h="415" extrusionOk="0">
                  <a:moveTo>
                    <a:pt x="276" y="0"/>
                  </a:moveTo>
                  <a:cubicBezTo>
                    <a:pt x="92" y="0"/>
                    <a:pt x="0" y="219"/>
                    <a:pt x="115" y="345"/>
                  </a:cubicBezTo>
                  <a:cubicBezTo>
                    <a:pt x="159" y="393"/>
                    <a:pt x="215" y="414"/>
                    <a:pt x="270" y="414"/>
                  </a:cubicBezTo>
                  <a:cubicBezTo>
                    <a:pt x="373" y="414"/>
                    <a:pt x="471" y="338"/>
                    <a:pt x="471" y="219"/>
                  </a:cubicBezTo>
                  <a:cubicBezTo>
                    <a:pt x="482" y="104"/>
                    <a:pt x="391" y="12"/>
                    <a:pt x="27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627;p45">
              <a:extLst>
                <a:ext uri="{FF2B5EF4-FFF2-40B4-BE49-F238E27FC236}">
                  <a16:creationId xmlns:a16="http://schemas.microsoft.com/office/drawing/2014/main" id="{5D1F99A9-07F1-458F-84BD-62377102EE10}"/>
                </a:ext>
              </a:extLst>
            </p:cNvPr>
            <p:cNvSpPr/>
            <p:nvPr/>
          </p:nvSpPr>
          <p:spPr>
            <a:xfrm>
              <a:off x="4610412" y="1998799"/>
              <a:ext cx="197496" cy="125733"/>
            </a:xfrm>
            <a:custGeom>
              <a:avLst/>
              <a:gdLst/>
              <a:ahLst/>
              <a:cxnLst/>
              <a:rect l="l" t="t" r="r" b="b"/>
              <a:pathLst>
                <a:path w="2653" h="1689" extrusionOk="0">
                  <a:moveTo>
                    <a:pt x="689" y="1"/>
                  </a:moveTo>
                  <a:cubicBezTo>
                    <a:pt x="299" y="1"/>
                    <a:pt x="1" y="299"/>
                    <a:pt x="1" y="690"/>
                  </a:cubicBezTo>
                  <a:lnTo>
                    <a:pt x="1" y="999"/>
                  </a:lnTo>
                  <a:cubicBezTo>
                    <a:pt x="1" y="1378"/>
                    <a:pt x="299" y="1688"/>
                    <a:pt x="689" y="1688"/>
                  </a:cubicBezTo>
                  <a:lnTo>
                    <a:pt x="1963" y="1688"/>
                  </a:lnTo>
                  <a:cubicBezTo>
                    <a:pt x="2342" y="1688"/>
                    <a:pt x="2652" y="1378"/>
                    <a:pt x="2652" y="999"/>
                  </a:cubicBezTo>
                  <a:lnTo>
                    <a:pt x="2652" y="690"/>
                  </a:lnTo>
                  <a:cubicBezTo>
                    <a:pt x="2652" y="299"/>
                    <a:pt x="2342" y="1"/>
                    <a:pt x="1963" y="1"/>
                  </a:cubicBezTo>
                  <a:close/>
                </a:path>
              </a:pathLst>
            </a:custGeom>
            <a:solidFill>
              <a:schemeClr val="accent2"/>
            </a:solidFill>
            <a:ln w="9525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 shot of a computer&#10;&#10;Description automatically generated">
            <a:extLst>
              <a:ext uri="{FF2B5EF4-FFF2-40B4-BE49-F238E27FC236}">
                <a16:creationId xmlns:a16="http://schemas.microsoft.com/office/drawing/2014/main" id="{64F60587-85A3-4748-B1F6-D10D11F623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نشيدنا الوطني">
            <a:hlinkClick r:id="" action="ppaction://media"/>
            <a:extLst>
              <a:ext uri="{FF2B5EF4-FFF2-40B4-BE49-F238E27FC236}">
                <a16:creationId xmlns:a16="http://schemas.microsoft.com/office/drawing/2014/main" id="{3C5F86A6-DE19-4778-8F03-A0CAA2120D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8296" y="238539"/>
            <a:ext cx="11635408" cy="641405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51913157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6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2110B9F-2771-4167-A4C8-835B372D87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1856"/>
            <a:ext cx="12192081" cy="686985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EBFAE4E-44AC-4930-B8AB-1FFBE216EC86}"/>
              </a:ext>
            </a:extLst>
          </p:cNvPr>
          <p:cNvSpPr/>
          <p:nvPr/>
        </p:nvSpPr>
        <p:spPr>
          <a:xfrm>
            <a:off x="4541845" y="408707"/>
            <a:ext cx="3962400" cy="2574925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lIns="38576" tIns="19289" rIns="38576" bIns="19289" anchor="b">
            <a:normAutofit fontScale="92500" lnSpcReduction="10000"/>
          </a:bodyPr>
          <a:lstStyle/>
          <a:p>
            <a:pPr marL="0" marR="0" lvl="0" indent="0" algn="ctr" defTabSz="6858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254"/>
              </a:spcAft>
              <a:buClrTx/>
              <a:buSzTx/>
              <a:buFontTx/>
              <a:buNone/>
              <a:tabLst/>
              <a:defRPr/>
            </a:pPr>
            <a:r>
              <a:rPr kumimoji="0" lang="ar-AE" sz="4950" b="0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شكراً لكل طلابي الرائعين على إلتزامهم بموعد الحصة </a:t>
            </a:r>
            <a:endParaRPr kumimoji="0" lang="en-US" sz="4950" b="0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glow rad="139700">
                  <a:srgbClr val="FFC000">
                    <a:satMod val="175000"/>
                    <a:alpha val="40000"/>
                  </a:srgbClr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pic>
        <p:nvPicPr>
          <p:cNvPr id="7" name="Picture 6" descr="نتيجة بحث الصور عن ملتزمون يا وطن">
            <a:hlinkClick r:id="rId3"/>
            <a:extLst>
              <a:ext uri="{FF2B5EF4-FFF2-40B4-BE49-F238E27FC236}">
                <a16:creationId xmlns:a16="http://schemas.microsoft.com/office/drawing/2014/main" id="{5995A96C-CA29-48F6-853C-FB4A2E07F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51619" r="57500"/>
          <a:stretch>
            <a:fillRect/>
          </a:stretch>
        </p:blipFill>
        <p:spPr bwMode="auto">
          <a:xfrm>
            <a:off x="8623842" y="4210727"/>
            <a:ext cx="3638629" cy="264727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425CAC2-8E7D-4DFA-9627-DA052022FAD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67" t="12103" r="16454" b="5903"/>
          <a:stretch/>
        </p:blipFill>
        <p:spPr>
          <a:xfrm>
            <a:off x="3568159" y="3325549"/>
            <a:ext cx="3638628" cy="3406276"/>
          </a:xfrm>
          <a:prstGeom prst="rect">
            <a:avLst/>
          </a:prstGeom>
        </p:spPr>
      </p:pic>
      <p:pic>
        <p:nvPicPr>
          <p:cNvPr id="3" name="صورة 2" descr="صورة تحتوي على لعبة, تشبث, لاعب, أزرق&#10;&#10;تم إنشاء الوصف تلقائياً">
            <a:extLst>
              <a:ext uri="{FF2B5EF4-FFF2-40B4-BE49-F238E27FC236}">
                <a16:creationId xmlns:a16="http://schemas.microsoft.com/office/drawing/2014/main" id="{2A1F0E52-2214-4A14-A1BE-F4E09BAEDA9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659" y="162678"/>
            <a:ext cx="4270203" cy="350148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54259D-FA6C-49BF-96DE-1777A2AEF54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3438" b="58724" l="22401" r="44656">
                        <a14:foregroundMark x1="29063" y1="57552" x2="39824" y2="58854"/>
                        <a14:foregroundMark x1="44656" y1="58333" x2="42313" y2="56120"/>
                        <a14:backgroundMark x1="40659" y1="56623" x2="41581" y2="56380"/>
                        <a14:backgroundMark x1="41069" y1="56380" x2="41069" y2="56380"/>
                      </a14:backgroundRemoval>
                    </a14:imgEffect>
                  </a14:imgLayer>
                </a14:imgProps>
              </a:ext>
            </a:extLst>
          </a:blip>
          <a:srcRect l="30733" t="27184" r="53539" b="40924"/>
          <a:stretch/>
        </p:blipFill>
        <p:spPr>
          <a:xfrm>
            <a:off x="-11264" y="2790152"/>
            <a:ext cx="2661407" cy="406784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CE5C83C5-C2D6-4391-A946-4A8B19D047E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7708" b="91146" l="4246" r="38580">
                        <a14:foregroundMark x1="24597" y1="20833" x2="30234" y2="54167"/>
                        <a14:foregroundMark x1="30234" y1="54167" x2="30234" y2="55469"/>
                        <a14:foregroundMark x1="22474" y1="21484" x2="23133" y2="27344"/>
                        <a14:foregroundMark x1="21303" y1="27865" x2="23280" y2="20833"/>
                        <a14:foregroundMark x1="23280" y1="20833" x2="27233" y2="19010"/>
                        <a14:foregroundMark x1="27233" y1="19010" x2="29575" y2="23438"/>
                        <a14:foregroundMark x1="30015" y1="23438" x2="26867" y2="18880"/>
                        <a14:foregroundMark x1="26867" y1="18880" x2="22840" y2="19271"/>
                        <a14:foregroundMark x1="22840" y1="19271" x2="20278" y2="25260"/>
                        <a14:foregroundMark x1="20278" y1="25260" x2="19327" y2="46484"/>
                        <a14:foregroundMark x1="20278" y1="40495" x2="21303" y2="50521"/>
                        <a14:foregroundMark x1="18521" y1="38542" x2="19180" y2="47917"/>
                        <a14:foregroundMark x1="26281" y1="18750" x2="30088" y2="22917"/>
                        <a14:foregroundMark x1="30088" y1="22917" x2="30820" y2="37370"/>
                        <a14:foregroundMark x1="30820" y1="37370" x2="30820" y2="37370"/>
                        <a14:foregroundMark x1="30673" y1="36719" x2="30527" y2="40755"/>
                        <a14:foregroundMark x1="31332" y1="38411" x2="30234" y2="40234"/>
                        <a14:foregroundMark x1="28917" y1="50781" x2="31991" y2="54557"/>
                        <a14:foregroundMark x1="30015" y1="50000" x2="33821" y2="52083"/>
                        <a14:foregroundMark x1="33821" y1="52083" x2="34480" y2="53385"/>
                        <a14:foregroundMark x1="28551" y1="53776" x2="19766" y2="52734"/>
                        <a14:foregroundMark x1="19766" y1="52734" x2="18814" y2="51042"/>
                        <a14:foregroundMark x1="26717" y1="18517" x2="29209" y2="20052"/>
                        <a14:foregroundMark x1="25403" y1="17708" x2="26597" y2="18443"/>
                        <a14:foregroundMark x1="29209" y1="20052" x2="30161" y2="22396"/>
                        <a14:foregroundMark x1="30161" y1="24089" x2="31040" y2="27344"/>
                        <a14:foregroundMark x1="29063" y1="46094" x2="31552" y2="49089"/>
                        <a14:foregroundMark x1="18302" y1="50260" x2="19327" y2="47917"/>
                        <a14:foregroundMark x1="18814" y1="37240" x2="19473" y2="29557"/>
                        <a14:foregroundMark x1="19473" y1="29557" x2="19107" y2="27995"/>
                        <a14:foregroundMark x1="18302" y1="38542" x2="19253" y2="29688"/>
                        <a14:foregroundMark x1="27661" y1="18179" x2="30381" y2="22786"/>
                        <a14:foregroundMark x1="30381" y1="22786" x2="31113" y2="24870"/>
                        <a14:foregroundMark x1="31186" y1="26172" x2="30966" y2="24870"/>
                        <a14:foregroundMark x1="31259" y1="27734" x2="31186" y2="26042"/>
                        <a14:foregroundMark x1="29722" y1="20313" x2="30820" y2="22656"/>
                        <a14:foregroundMark x1="26962" y1="17835" x2="28038" y2="18099"/>
                        <a14:foregroundMark x1="25915" y1="17578" x2="26826" y2="17802"/>
                        <a14:foregroundMark x1="26794" y1="17708" x2="28917" y2="19531"/>
                        <a14:foregroundMark x1="29356" y1="19531" x2="29356" y2="19531"/>
                        <a14:foregroundMark x1="29722" y1="19792" x2="29722" y2="19792"/>
                        <a14:foregroundMark x1="18082" y1="50781" x2="18082" y2="50781"/>
                        <a14:backgroundMark x1="16691" y1="42057" x2="18448" y2="26823"/>
                        <a14:backgroundMark x1="18448" y1="26823" x2="18448" y2="26432"/>
                        <a14:backgroundMark x1="31267" y1="19792" x2="32650" y2="21745"/>
                        <a14:backgroundMark x1="30749" y1="19060" x2="31267" y2="19792"/>
                        <a14:backgroundMark x1="30161" y1="18229" x2="30743" y2="19051"/>
                        <a14:backgroundMark x1="24744" y1="16536" x2="25622" y2="15885"/>
                        <a14:backgroundMark x1="28477" y1="16536" x2="29063" y2="16667"/>
                        <a14:backgroundMark x1="27233" y1="16667" x2="27379" y2="16667"/>
                        <a14:backgroundMark x1="26720" y1="16146" x2="26720" y2="16146"/>
                      </a14:backgroundRemoval>
                    </a14:imgEffect>
                  </a14:imgLayer>
                </a14:imgProps>
              </a:ext>
            </a:extLst>
          </a:blip>
          <a:srcRect l="15672" t="16696" r="64475" b="48229"/>
          <a:stretch/>
        </p:blipFill>
        <p:spPr>
          <a:xfrm>
            <a:off x="1301378" y="-74384"/>
            <a:ext cx="3240467" cy="4246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7165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1D80C66-2A84-4D43-8534-A27EBF3D3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" y="0"/>
            <a:ext cx="12188389" cy="68580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BC733EBF-DA3D-4479-9B27-B15A355D2CB4}"/>
              </a:ext>
            </a:extLst>
          </p:cNvPr>
          <p:cNvSpPr/>
          <p:nvPr/>
        </p:nvSpPr>
        <p:spPr>
          <a:xfrm>
            <a:off x="5054995" y="4235635"/>
            <a:ext cx="2254479" cy="1517123"/>
          </a:xfrm>
          <a:prstGeom prst="rect">
            <a:avLst/>
          </a:prstGeom>
          <a:noFill/>
          <a:ln w="38100">
            <a:solidFill>
              <a:srgbClr val="92B5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algn="ctr" defTabSz="914377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51" name="Picture 50" descr="A close up of a clip&#10;&#10;Description automatically generated">
            <a:extLst>
              <a:ext uri="{FF2B5EF4-FFF2-40B4-BE49-F238E27FC236}">
                <a16:creationId xmlns:a16="http://schemas.microsoft.com/office/drawing/2014/main" id="{8F5715CB-9C88-44E7-9E0D-84B2E17BB6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4509209" y="5641754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F50C20E3-D6F4-4480-B5E8-483EE5148C07}"/>
              </a:ext>
            </a:extLst>
          </p:cNvPr>
          <p:cNvSpPr/>
          <p:nvPr/>
        </p:nvSpPr>
        <p:spPr>
          <a:xfrm>
            <a:off x="1240906" y="4231777"/>
            <a:ext cx="2254479" cy="1517123"/>
          </a:xfrm>
          <a:prstGeom prst="rect">
            <a:avLst/>
          </a:prstGeom>
          <a:noFill/>
          <a:ln w="38100">
            <a:solidFill>
              <a:srgbClr val="684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algn="ctr" defTabSz="914377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49" name="Picture 48" descr="A close up of a clip&#10;&#10;Description automatically generated">
            <a:extLst>
              <a:ext uri="{FF2B5EF4-FFF2-40B4-BE49-F238E27FC236}">
                <a16:creationId xmlns:a16="http://schemas.microsoft.com/office/drawing/2014/main" id="{F3F39B34-E96C-43ED-B8C5-23F1DE09BD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695118" y="5637895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9D813A67-1EAF-4D2D-AACC-0D5327D59FB9}"/>
              </a:ext>
            </a:extLst>
          </p:cNvPr>
          <p:cNvSpPr/>
          <p:nvPr/>
        </p:nvSpPr>
        <p:spPr>
          <a:xfrm>
            <a:off x="1214182" y="1392343"/>
            <a:ext cx="2254479" cy="1517123"/>
          </a:xfrm>
          <a:prstGeom prst="rect">
            <a:avLst/>
          </a:prstGeom>
          <a:noFill/>
          <a:ln w="38100">
            <a:solidFill>
              <a:srgbClr val="405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algn="ctr" defTabSz="914377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47" name="Picture 46" descr="A close up of a clip&#10;&#10;Description automatically generated">
            <a:extLst>
              <a:ext uri="{FF2B5EF4-FFF2-40B4-BE49-F238E27FC236}">
                <a16:creationId xmlns:a16="http://schemas.microsoft.com/office/drawing/2014/main" id="{F025BCDD-5410-45DD-87FA-5DF4DC99D6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668394" y="2798462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AA6548-3E67-40CA-B39D-EC0A96A1036D}"/>
              </a:ext>
            </a:extLst>
          </p:cNvPr>
          <p:cNvSpPr/>
          <p:nvPr/>
        </p:nvSpPr>
        <p:spPr>
          <a:xfrm>
            <a:off x="5131315" y="1373201"/>
            <a:ext cx="2254479" cy="1517123"/>
          </a:xfrm>
          <a:prstGeom prst="rect">
            <a:avLst/>
          </a:prstGeom>
          <a:noFill/>
          <a:ln w="38100">
            <a:solidFill>
              <a:srgbClr val="E0BC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algn="ctr" defTabSz="914377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45" name="Picture 44" descr="A close up of a clip&#10;&#10;Description automatically generated">
            <a:extLst>
              <a:ext uri="{FF2B5EF4-FFF2-40B4-BE49-F238E27FC236}">
                <a16:creationId xmlns:a16="http://schemas.microsoft.com/office/drawing/2014/main" id="{46ED4CB0-FC4C-47FA-98F1-98EB1EB83F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4495070" y="2778114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36743C78-77B7-45D6-A608-F7B17A39891F}"/>
              </a:ext>
            </a:extLst>
          </p:cNvPr>
          <p:cNvSpPr/>
          <p:nvPr/>
        </p:nvSpPr>
        <p:spPr>
          <a:xfrm>
            <a:off x="8916115" y="1381073"/>
            <a:ext cx="2254479" cy="1517123"/>
          </a:xfrm>
          <a:prstGeom prst="rect">
            <a:avLst/>
          </a:prstGeom>
          <a:noFill/>
          <a:ln w="38100">
            <a:solidFill>
              <a:srgbClr val="9157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algn="ctr" defTabSz="914377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42" name="Picture 41" descr="A close up of a clip&#10;&#10;Description automatically generated">
            <a:extLst>
              <a:ext uri="{FF2B5EF4-FFF2-40B4-BE49-F238E27FC236}">
                <a16:creationId xmlns:a16="http://schemas.microsoft.com/office/drawing/2014/main" id="{7B3EBB21-6B84-4BEC-A4B7-F31C2BE42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8370327" y="2787191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 descr="A close up of a clock&#10;&#10;Description automatically generated">
            <a:extLst>
              <a:ext uri="{FF2B5EF4-FFF2-40B4-BE49-F238E27FC236}">
                <a16:creationId xmlns:a16="http://schemas.microsoft.com/office/drawing/2014/main" id="{759D93E1-2798-4514-A8EE-917ECF83DD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14" b="83728" l="13018" r="89053">
                        <a14:foregroundMark x1="50296" y1="28698" x2="50296" y2="28698"/>
                        <a14:foregroundMark x1="49704" y1="37870" x2="47041" y2="63905"/>
                        <a14:foregroundMark x1="47041" y1="63905" x2="35503" y2="45562"/>
                        <a14:foregroundMark x1="35503" y1="45562" x2="59172" y2="47929"/>
                        <a14:foregroundMark x1="59172" y1="47929" x2="63609" y2="50592"/>
                        <a14:foregroundMark x1="63609" y1="50592" x2="62130" y2="73669"/>
                        <a14:foregroundMark x1="62130" y1="73669" x2="57396" y2="78107"/>
                        <a14:foregroundMark x1="50888" y1="83728" x2="50888" y2="83728"/>
                        <a14:foregroundMark x1="46450" y1="70118" x2="31361" y2="52663"/>
                        <a14:foregroundMark x1="31361" y1="52663" x2="31361" y2="51183"/>
                        <a14:foregroundMark x1="53254" y1="74556" x2="35503" y2="64497"/>
                        <a14:foregroundMark x1="35503" y1="63905" x2="45266" y2="75148"/>
                        <a14:foregroundMark x1="45266" y1="73669" x2="60059" y2="70710"/>
                        <a14:foregroundMark x1="67160" y1="56805" x2="64793" y2="66568"/>
                        <a14:foregroundMark x1="66568" y1="56213" x2="64201" y2="62722"/>
                        <a14:foregroundMark x1="32544" y1="49408" x2="37870" y2="49408"/>
                        <a14:foregroundMark x1="49704" y1="27219" x2="49704" y2="27219"/>
                        <a14:foregroundMark x1="49704" y1="27219" x2="49704" y2="26627"/>
                        <a14:foregroundMark x1="63018" y1="20118" x2="63018" y2="20118"/>
                        <a14:foregroundMark x1="61834" y1="20118" x2="60651" y2="16864"/>
                        <a14:foregroundMark x1="60651" y1="16864" x2="38166" y2="14793"/>
                        <a14:foregroundMark x1="38166" y1="14793" x2="36686" y2="20118"/>
                        <a14:foregroundMark x1="38462" y1="13905" x2="41124" y2="15089"/>
                        <a14:foregroundMark x1="61834" y1="17456" x2="44675" y2="13314"/>
                        <a14:foregroundMark x1="49704" y1="24852" x2="52663" y2="34024"/>
                        <a14:foregroundMark x1="48817" y1="26036" x2="40533" y2="31657"/>
                        <a14:foregroundMark x1="81361" y1="28698" x2="81361" y2="37278"/>
                        <a14:foregroundMark x1="77811" y1="22485" x2="81953" y2="43195"/>
                        <a14:foregroundMark x1="82544" y1="39053" x2="89349" y2="43195"/>
                        <a14:foregroundMark x1="86982" y1="32249" x2="84911" y2="51183"/>
                        <a14:foregroundMark x1="19527" y1="23077" x2="20118" y2="40828"/>
                        <a14:foregroundMark x1="16568" y1="40828" x2="13018" y2="28107"/>
                        <a14:foregroundMark x1="29882" y1="83728" x2="29882" y2="83728"/>
                        <a14:foregroundMark x1="68639" y1="83728" x2="68639" y2="83728"/>
                        <a14:foregroundMark x1="67160" y1="81657" x2="65976" y2="70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9102" r="7926" b="10997"/>
          <a:stretch/>
        </p:blipFill>
        <p:spPr>
          <a:xfrm>
            <a:off x="9275057" y="1415095"/>
            <a:ext cx="1483011" cy="1446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332A8F-FB9C-4AC7-8D49-377DB8B3D819}"/>
              </a:ext>
            </a:extLst>
          </p:cNvPr>
          <p:cNvSpPr txBox="1"/>
          <p:nvPr/>
        </p:nvSpPr>
        <p:spPr>
          <a:xfrm>
            <a:off x="10815353" y="2673397"/>
            <a:ext cx="463827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defTabSz="914377">
              <a:defRPr/>
            </a:pPr>
            <a:r>
              <a:rPr lang="en-US" sz="8500" b="1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D8CA8C-FFB3-456B-A5C1-073B4223DD4F}"/>
              </a:ext>
            </a:extLst>
          </p:cNvPr>
          <p:cNvSpPr txBox="1"/>
          <p:nvPr/>
        </p:nvSpPr>
        <p:spPr>
          <a:xfrm>
            <a:off x="8523060" y="2952112"/>
            <a:ext cx="2326531" cy="725464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algn="ctr" defTabSz="914377">
              <a:defRPr/>
            </a:pPr>
            <a:r>
              <a: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الالتزام بالوقت المحدد للحصص</a:t>
            </a:r>
            <a:endParaRPr lang="en-US" sz="2000" b="1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15AE80-55EF-4A79-8A40-A92012EC5489}"/>
              </a:ext>
            </a:extLst>
          </p:cNvPr>
          <p:cNvSpPr txBox="1"/>
          <p:nvPr/>
        </p:nvSpPr>
        <p:spPr>
          <a:xfrm>
            <a:off x="7012425" y="2740739"/>
            <a:ext cx="463827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defTabSz="914377">
              <a:defRPr/>
            </a:pPr>
            <a:r>
              <a:rPr lang="en-US" sz="8500" b="1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CF0398-E6CA-4A9F-9D7D-FC6DE19E57AC}"/>
              </a:ext>
            </a:extLst>
          </p:cNvPr>
          <p:cNvSpPr txBox="1"/>
          <p:nvPr/>
        </p:nvSpPr>
        <p:spPr>
          <a:xfrm>
            <a:off x="4859144" y="3094557"/>
            <a:ext cx="2093843" cy="417688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algn="ctr" defTabSz="914377">
              <a:defRPr/>
            </a:pPr>
            <a:r>
              <a: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التفاعل الإيجابي</a:t>
            </a:r>
            <a:endParaRPr lang="en-US" sz="2000" b="1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AF4AC8-5108-491E-A705-1D1C4F5F69EF}"/>
              </a:ext>
            </a:extLst>
          </p:cNvPr>
          <p:cNvSpPr txBox="1"/>
          <p:nvPr/>
        </p:nvSpPr>
        <p:spPr>
          <a:xfrm>
            <a:off x="3137167" y="2640436"/>
            <a:ext cx="463827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defTabSz="914377">
              <a:defRPr/>
            </a:pPr>
            <a:r>
              <a:rPr lang="en-US" sz="8500" b="1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rPr>
              <a:t>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AEB0869-E002-4BD7-8F44-152B8075FB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0"/>
          <a:stretch/>
        </p:blipFill>
        <p:spPr>
          <a:xfrm>
            <a:off x="1581576" y="1441423"/>
            <a:ext cx="1503917" cy="13507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3C07C9-F0EC-4F24-8541-542ACF9D3A34}"/>
              </a:ext>
            </a:extLst>
          </p:cNvPr>
          <p:cNvSpPr txBox="1"/>
          <p:nvPr/>
        </p:nvSpPr>
        <p:spPr>
          <a:xfrm>
            <a:off x="668393" y="3140572"/>
            <a:ext cx="2532543" cy="417688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algn="ctr" defTabSz="914377">
              <a:defRPr/>
            </a:pPr>
            <a:r>
              <a: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أنتبه للدرس جيدا </a:t>
            </a:r>
            <a:endParaRPr lang="en-US" sz="2000" b="1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2E0660-1100-448F-9282-0D7D86146CF1}"/>
              </a:ext>
            </a:extLst>
          </p:cNvPr>
          <p:cNvSpPr txBox="1"/>
          <p:nvPr/>
        </p:nvSpPr>
        <p:spPr>
          <a:xfrm>
            <a:off x="3196047" y="5543613"/>
            <a:ext cx="338887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defTabSz="914377">
              <a:defRPr/>
            </a:pPr>
            <a:r>
              <a:rPr lang="en-US" sz="8500" b="1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41D91F-88F9-4BEC-83B8-AB9E7B453D5F}"/>
              </a:ext>
            </a:extLst>
          </p:cNvPr>
          <p:cNvSpPr txBox="1"/>
          <p:nvPr/>
        </p:nvSpPr>
        <p:spPr>
          <a:xfrm>
            <a:off x="997085" y="5843184"/>
            <a:ext cx="2093843" cy="725464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algn="ctr" defTabSz="914377">
              <a:defRPr/>
            </a:pPr>
            <a:r>
              <a: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عدم فتح الكاميرا أو تصوير الشاشة</a:t>
            </a:r>
            <a:endParaRPr lang="en-US" sz="2000" b="1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27" name="صورة 10">
            <a:extLst>
              <a:ext uri="{FF2B5EF4-FFF2-40B4-BE49-F238E27FC236}">
                <a16:creationId xmlns:a16="http://schemas.microsoft.com/office/drawing/2014/main" id="{BE1FE0D5-6844-4128-B033-0124E99706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78" y="4393098"/>
            <a:ext cx="1235551" cy="123554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1C07CE5-3169-477B-8306-4B5850F5D96E}"/>
              </a:ext>
            </a:extLst>
          </p:cNvPr>
          <p:cNvSpPr txBox="1"/>
          <p:nvPr/>
        </p:nvSpPr>
        <p:spPr>
          <a:xfrm>
            <a:off x="4936860" y="5846466"/>
            <a:ext cx="1955176" cy="725464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algn="ctr" defTabSz="914377">
              <a:defRPr/>
            </a:pPr>
            <a:r>
              <a: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عدم فتح المايكرفون بدون إذن المعلمة</a:t>
            </a:r>
            <a:endParaRPr lang="en-US" sz="2000" b="1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35" name="صورة 11">
            <a:extLst>
              <a:ext uri="{FF2B5EF4-FFF2-40B4-BE49-F238E27FC236}">
                <a16:creationId xmlns:a16="http://schemas.microsoft.com/office/drawing/2014/main" id="{B42FAFF8-ECC0-4061-838A-B662E9610C3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0" r="4139" b="6234"/>
          <a:stretch/>
        </p:blipFill>
        <p:spPr>
          <a:xfrm>
            <a:off x="5472430" y="4283507"/>
            <a:ext cx="1419607" cy="135075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1D430D2-1477-4E27-8FDB-948DB3C1D662}"/>
              </a:ext>
            </a:extLst>
          </p:cNvPr>
          <p:cNvSpPr/>
          <p:nvPr/>
        </p:nvSpPr>
        <p:spPr>
          <a:xfrm>
            <a:off x="8871551" y="4280455"/>
            <a:ext cx="2254479" cy="1517123"/>
          </a:xfrm>
          <a:prstGeom prst="rect">
            <a:avLst/>
          </a:prstGeom>
          <a:noFill/>
          <a:ln w="38100">
            <a:solidFill>
              <a:srgbClr val="6E6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algn="ctr" defTabSz="914377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37" name="Picture 36" descr="A close up of a clip&#10;&#10;Description automatically generated">
            <a:extLst>
              <a:ext uri="{FF2B5EF4-FFF2-40B4-BE49-F238E27FC236}">
                <a16:creationId xmlns:a16="http://schemas.microsoft.com/office/drawing/2014/main" id="{C6143364-BF9A-4085-81FC-02058BAC2E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8325763" y="5686574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5D90121-1D09-4E35-9469-C2FB0405ED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0287" y="4414017"/>
            <a:ext cx="1272559" cy="127255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97DC199-9404-4702-B5A4-723EEDA6CF56}"/>
              </a:ext>
            </a:extLst>
          </p:cNvPr>
          <p:cNvSpPr txBox="1"/>
          <p:nvPr/>
        </p:nvSpPr>
        <p:spPr>
          <a:xfrm>
            <a:off x="10823983" y="5614140"/>
            <a:ext cx="404463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defTabSz="914377">
              <a:defRPr/>
            </a:pPr>
            <a:r>
              <a:rPr lang="en-US" sz="8500" b="1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AFFD0A-BB16-490E-BB83-688B29F84E32}"/>
              </a:ext>
            </a:extLst>
          </p:cNvPr>
          <p:cNvSpPr txBox="1"/>
          <p:nvPr/>
        </p:nvSpPr>
        <p:spPr>
          <a:xfrm>
            <a:off x="8511946" y="6054988"/>
            <a:ext cx="2319663" cy="417688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algn="ctr" defTabSz="914377">
              <a:defRPr/>
            </a:pPr>
            <a:r>
              <a: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أستأذن قبل الإجابة </a:t>
            </a:r>
            <a:endParaRPr lang="en-US" sz="2000" b="1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56FCD5B-F782-4902-88A8-907A790FC3AB}"/>
              </a:ext>
            </a:extLst>
          </p:cNvPr>
          <p:cNvSpPr txBox="1"/>
          <p:nvPr/>
        </p:nvSpPr>
        <p:spPr>
          <a:xfrm>
            <a:off x="7005373" y="5549065"/>
            <a:ext cx="338887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defTabSz="914377">
              <a:defRPr/>
            </a:pPr>
            <a:r>
              <a:rPr lang="en-US" sz="8500" b="1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rPr>
              <a:t>5</a:t>
            </a:r>
          </a:p>
        </p:txBody>
      </p:sp>
      <p:pic>
        <p:nvPicPr>
          <p:cNvPr id="55" name="Picture 54" descr="A picture containing table&#10;&#10;Description automatically generated">
            <a:extLst>
              <a:ext uri="{FF2B5EF4-FFF2-40B4-BE49-F238E27FC236}">
                <a16:creationId xmlns:a16="http://schemas.microsoft.com/office/drawing/2014/main" id="{60C7D60B-8BD4-4418-964D-05BDA5BEEB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0261" y="1499503"/>
            <a:ext cx="1229667" cy="1229667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ABDE925B-54C1-4F8A-9FE8-D276B43F6BA3}"/>
              </a:ext>
            </a:extLst>
          </p:cNvPr>
          <p:cNvSpPr/>
          <p:nvPr/>
        </p:nvSpPr>
        <p:spPr>
          <a:xfrm>
            <a:off x="2687856" y="162865"/>
            <a:ext cx="5955364" cy="1202518"/>
          </a:xfrm>
          <a:prstGeom prst="rect">
            <a:avLst/>
          </a:prstGeom>
        </p:spPr>
        <p:txBody>
          <a:bodyPr wrap="none" lIns="108847" tIns="54424" rIns="108847" bIns="54424">
            <a:spAutoFit/>
          </a:bodyPr>
          <a:lstStyle/>
          <a:p>
            <a:pPr algn="r" defTabSz="914377">
              <a:defRPr/>
            </a:pPr>
            <a:r>
              <a:rPr lang="ar-AE" sz="7100" b="1" dirty="0"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قواعد التعلم الذكي </a:t>
            </a:r>
          </a:p>
        </p:txBody>
      </p:sp>
      <p:pic>
        <p:nvPicPr>
          <p:cNvPr id="58" name="Picture 5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986472A-5A3F-488C-AA09-C3B666D76CC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67" b="90000" l="10000" r="90500">
                        <a14:foregroundMark x1="26500" y1="9833" x2="26500" y2="9833"/>
                        <a14:foregroundMark x1="25667" y1="13500" x2="24333" y2="19833"/>
                        <a14:foregroundMark x1="90333" y1="55667" x2="90333" y2="55667"/>
                        <a14:foregroundMark x1="90333" y1="71833" x2="90333" y2="71833"/>
                        <a14:foregroundMark x1="90500" y1="24500" x2="90500" y2="24500"/>
                        <a14:foregroundMark x1="31500" y1="13667" x2="31500" y2="1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260" y="-94551"/>
            <a:ext cx="1788299" cy="17882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317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FF20582-9356-403E-AC3B-7207EB8E8A9D}"/>
              </a:ext>
            </a:extLst>
          </p:cNvPr>
          <p:cNvSpPr/>
          <p:nvPr/>
        </p:nvSpPr>
        <p:spPr>
          <a:xfrm>
            <a:off x="702365" y="265043"/>
            <a:ext cx="5374015" cy="6374296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6652268E-718D-4BFE-9A67-FF1370DD7C6E}"/>
              </a:ext>
            </a:extLst>
          </p:cNvPr>
          <p:cNvSpPr/>
          <p:nvPr/>
        </p:nvSpPr>
        <p:spPr>
          <a:xfrm>
            <a:off x="6137058" y="265043"/>
            <a:ext cx="5723638" cy="6374296"/>
          </a:xfrm>
          <a:prstGeom prst="roundRect">
            <a:avLst>
              <a:gd name="adj" fmla="val 3717"/>
            </a:avLst>
          </a:prstGeom>
          <a:solidFill>
            <a:schemeClr val="tx1"/>
          </a:solidFill>
          <a:ln>
            <a:solidFill>
              <a:schemeClr val="bg1">
                <a:lumMod val="50000"/>
              </a:schemeClr>
            </a:solidFill>
          </a:ln>
          <a:scene3d>
            <a:camera prst="orthographicFront"/>
            <a:lightRig rig="threePt" dir="t"/>
          </a:scene3d>
          <a:sp3d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Rectangle: Rounded Corners 86">
            <a:extLst>
              <a:ext uri="{FF2B5EF4-FFF2-40B4-BE49-F238E27FC236}">
                <a16:creationId xmlns:a16="http://schemas.microsoft.com/office/drawing/2014/main" id="{6C398583-4361-40AC-A09A-C9F798109225}"/>
              </a:ext>
            </a:extLst>
          </p:cNvPr>
          <p:cNvSpPr/>
          <p:nvPr/>
        </p:nvSpPr>
        <p:spPr>
          <a:xfrm>
            <a:off x="6757667" y="757725"/>
            <a:ext cx="656381" cy="615980"/>
          </a:xfrm>
          <a:prstGeom prst="roundRect">
            <a:avLst>
              <a:gd name="adj" fmla="val 0"/>
            </a:avLst>
          </a:prstGeom>
          <a:solidFill>
            <a:srgbClr val="FFC00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69D893E9-4F04-47E6-9046-40F72AFF63A0}"/>
              </a:ext>
            </a:extLst>
          </p:cNvPr>
          <p:cNvSpPr/>
          <p:nvPr/>
        </p:nvSpPr>
        <p:spPr>
          <a:xfrm>
            <a:off x="8285949" y="980718"/>
            <a:ext cx="656381" cy="615980"/>
          </a:xfrm>
          <a:prstGeom prst="roundRect">
            <a:avLst>
              <a:gd name="adj" fmla="val 0"/>
            </a:avLst>
          </a:prstGeom>
          <a:solidFill>
            <a:srgbClr val="00B0F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FA0571C9-BF2B-42C9-8971-3F216CBC909B}"/>
              </a:ext>
            </a:extLst>
          </p:cNvPr>
          <p:cNvSpPr/>
          <p:nvPr/>
        </p:nvSpPr>
        <p:spPr>
          <a:xfrm>
            <a:off x="8999876" y="980718"/>
            <a:ext cx="656381" cy="615980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0" name="Rectangle: Rounded Corners 89">
            <a:extLst>
              <a:ext uri="{FF2B5EF4-FFF2-40B4-BE49-F238E27FC236}">
                <a16:creationId xmlns:a16="http://schemas.microsoft.com/office/drawing/2014/main" id="{BC5769FB-F3CE-4465-BBB2-88BB340C541B}"/>
              </a:ext>
            </a:extLst>
          </p:cNvPr>
          <p:cNvSpPr/>
          <p:nvPr/>
        </p:nvSpPr>
        <p:spPr>
          <a:xfrm>
            <a:off x="9706787" y="968766"/>
            <a:ext cx="656381" cy="615980"/>
          </a:xfrm>
          <a:prstGeom prst="roundRect">
            <a:avLst>
              <a:gd name="adj" fmla="val 0"/>
            </a:avLst>
          </a:prstGeom>
          <a:solidFill>
            <a:srgbClr val="7030A0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5B75E15-0323-4DBC-B855-730B90567A4E}"/>
              </a:ext>
            </a:extLst>
          </p:cNvPr>
          <p:cNvSpPr/>
          <p:nvPr/>
        </p:nvSpPr>
        <p:spPr>
          <a:xfrm>
            <a:off x="880008" y="397565"/>
            <a:ext cx="5087496" cy="6082747"/>
          </a:xfrm>
          <a:prstGeom prst="roundRect">
            <a:avLst>
              <a:gd name="adj" fmla="val 0"/>
            </a:avLst>
          </a:prstGeom>
          <a:solidFill>
            <a:srgbClr val="EEEEEE"/>
          </a:solidFill>
          <a:ln>
            <a:solidFill>
              <a:srgbClr val="E5E5E5"/>
            </a:solidFill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5" name="Freeform: Shape 114">
            <a:extLst>
              <a:ext uri="{FF2B5EF4-FFF2-40B4-BE49-F238E27FC236}">
                <a16:creationId xmlns:a16="http://schemas.microsoft.com/office/drawing/2014/main" id="{3743DF8A-DAC2-4228-99BE-F1397F1AA7D4}"/>
              </a:ext>
            </a:extLst>
          </p:cNvPr>
          <p:cNvSpPr/>
          <p:nvPr/>
        </p:nvSpPr>
        <p:spPr>
          <a:xfrm>
            <a:off x="6198775" y="397566"/>
            <a:ext cx="5542651" cy="6082746"/>
          </a:xfrm>
          <a:custGeom>
            <a:avLst/>
            <a:gdLst>
              <a:gd name="connsiteX0" fmla="*/ 0 w 4236721"/>
              <a:gd name="connsiteY0" fmla="*/ 0 h 5753100"/>
              <a:gd name="connsiteX1" fmla="*/ 410225 w 4236721"/>
              <a:gd name="connsiteY1" fmla="*/ 0 h 5753100"/>
              <a:gd name="connsiteX2" fmla="*/ 410225 w 4236721"/>
              <a:gd name="connsiteY2" fmla="*/ 110300 h 5753100"/>
              <a:gd name="connsiteX3" fmla="*/ 1285399 w 4236721"/>
              <a:gd name="connsiteY3" fmla="*/ 110300 h 5753100"/>
              <a:gd name="connsiteX4" fmla="*/ 1285399 w 4236721"/>
              <a:gd name="connsiteY4" fmla="*/ 0 h 5753100"/>
              <a:gd name="connsiteX5" fmla="*/ 4236721 w 4236721"/>
              <a:gd name="connsiteY5" fmla="*/ 0 h 5753100"/>
              <a:gd name="connsiteX6" fmla="*/ 4236721 w 4236721"/>
              <a:gd name="connsiteY6" fmla="*/ 5753100 h 5753100"/>
              <a:gd name="connsiteX7" fmla="*/ 0 w 4236721"/>
              <a:gd name="connsiteY7" fmla="*/ 575310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36721" h="5753100">
                <a:moveTo>
                  <a:pt x="0" y="0"/>
                </a:moveTo>
                <a:lnTo>
                  <a:pt x="410225" y="0"/>
                </a:lnTo>
                <a:lnTo>
                  <a:pt x="410225" y="110300"/>
                </a:lnTo>
                <a:lnTo>
                  <a:pt x="1285399" y="110300"/>
                </a:lnTo>
                <a:lnTo>
                  <a:pt x="1285399" y="0"/>
                </a:lnTo>
                <a:lnTo>
                  <a:pt x="4236721" y="0"/>
                </a:lnTo>
                <a:lnTo>
                  <a:pt x="4236721" y="5753100"/>
                </a:lnTo>
                <a:lnTo>
                  <a:pt x="0" y="5753100"/>
                </a:lnTo>
                <a:close/>
              </a:path>
            </a:pathLst>
          </a:custGeom>
          <a:solidFill>
            <a:srgbClr val="EEEEEE"/>
          </a:solidFill>
          <a:ln>
            <a:noFill/>
          </a:ln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A74B43D8-5547-4107-943E-53E8A578E48D}"/>
              </a:ext>
            </a:extLst>
          </p:cNvPr>
          <p:cNvGrpSpPr/>
          <p:nvPr/>
        </p:nvGrpSpPr>
        <p:grpSpPr>
          <a:xfrm>
            <a:off x="5880495" y="1509964"/>
            <a:ext cx="457140" cy="3821145"/>
            <a:chOff x="5808660" y="870284"/>
            <a:chExt cx="609520" cy="5094860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EF8171CB-A044-4495-9C76-499478646FEF}"/>
                </a:ext>
              </a:extLst>
            </p:cNvPr>
            <p:cNvGrpSpPr/>
            <p:nvPr/>
          </p:nvGrpSpPr>
          <p:grpSpPr>
            <a:xfrm>
              <a:off x="5808660" y="870284"/>
              <a:ext cx="609520" cy="152948"/>
              <a:chOff x="5793283" y="870284"/>
              <a:chExt cx="609520" cy="152948"/>
            </a:xfrm>
          </p:grpSpPr>
          <p:sp>
            <p:nvSpPr>
              <p:cNvPr id="9" name="Oval 8">
                <a:extLst>
                  <a:ext uri="{FF2B5EF4-FFF2-40B4-BE49-F238E27FC236}">
                    <a16:creationId xmlns:a16="http://schemas.microsoft.com/office/drawing/2014/main" id="{7DF0C5A9-0DC1-4516-8BC0-7E3DF9F0008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" name="Oval 9">
                <a:extLst>
                  <a:ext uri="{FF2B5EF4-FFF2-40B4-BE49-F238E27FC236}">
                    <a16:creationId xmlns:a16="http://schemas.microsoft.com/office/drawing/2014/main" id="{E3FDC497-BF16-422C-ADAA-066A7E3B2557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EAF95FA4-A24D-4477-B476-84A2665DF45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C372D790-4608-493F-A04D-0C087B41E62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A959B029-620C-4CDE-8638-6D84684FB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1F14E29C-630A-4232-8E09-0DBABFF80ABA}"/>
                </a:ext>
              </a:extLst>
            </p:cNvPr>
            <p:cNvGrpSpPr/>
            <p:nvPr/>
          </p:nvGrpSpPr>
          <p:grpSpPr>
            <a:xfrm>
              <a:off x="5808660" y="1282110"/>
              <a:ext cx="609520" cy="152948"/>
              <a:chOff x="5793283" y="870284"/>
              <a:chExt cx="609520" cy="152948"/>
            </a:xfrm>
          </p:grpSpPr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7628AD56-8D1C-4180-BA85-433DB876654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04157DEB-456F-4B39-83A6-02DE43735C0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18" name="Group 17">
                <a:extLst>
                  <a:ext uri="{FF2B5EF4-FFF2-40B4-BE49-F238E27FC236}">
                    <a16:creationId xmlns:a16="http://schemas.microsoft.com/office/drawing/2014/main" id="{5CA3EC80-9D6A-4AE9-B385-8132D1620259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19" name="Rectangle: Rounded Corners 18">
                  <a:extLst>
                    <a:ext uri="{FF2B5EF4-FFF2-40B4-BE49-F238E27FC236}">
                      <a16:creationId xmlns:a16="http://schemas.microsoft.com/office/drawing/2014/main" id="{6DAAF944-B5D9-4A71-9540-D57C4B9AEF45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0" name="Rectangle: Rounded Corners 19">
                  <a:extLst>
                    <a:ext uri="{FF2B5EF4-FFF2-40B4-BE49-F238E27FC236}">
                      <a16:creationId xmlns:a16="http://schemas.microsoft.com/office/drawing/2014/main" id="{614D89AC-CCF5-4341-8933-4B2E06304590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D58B6D0-6B61-461E-BA25-FBBC655FBEB3}"/>
                </a:ext>
              </a:extLst>
            </p:cNvPr>
            <p:cNvGrpSpPr/>
            <p:nvPr/>
          </p:nvGrpSpPr>
          <p:grpSpPr>
            <a:xfrm>
              <a:off x="5808660" y="1693936"/>
              <a:ext cx="609520" cy="152948"/>
              <a:chOff x="5793283" y="870284"/>
              <a:chExt cx="609520" cy="152948"/>
            </a:xfrm>
          </p:grpSpPr>
          <p:sp>
            <p:nvSpPr>
              <p:cNvPr id="22" name="Oval 21">
                <a:extLst>
                  <a:ext uri="{FF2B5EF4-FFF2-40B4-BE49-F238E27FC236}">
                    <a16:creationId xmlns:a16="http://schemas.microsoft.com/office/drawing/2014/main" id="{295ADAFF-18D8-4B43-9C36-19A50D56EE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3" name="Oval 22">
                <a:extLst>
                  <a:ext uri="{FF2B5EF4-FFF2-40B4-BE49-F238E27FC236}">
                    <a16:creationId xmlns:a16="http://schemas.microsoft.com/office/drawing/2014/main" id="{DD6C6296-1D19-4A39-BB0C-CEBDD153C2F8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837920B9-280D-4597-B5E3-C6FFF93B1B3D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25" name="Rectangle: Rounded Corners 24">
                  <a:extLst>
                    <a:ext uri="{FF2B5EF4-FFF2-40B4-BE49-F238E27FC236}">
                      <a16:creationId xmlns:a16="http://schemas.microsoft.com/office/drawing/2014/main" id="{D4C3A8BD-8F29-4D52-BC04-099056F7D95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26" name="Rectangle: Rounded Corners 25">
                  <a:extLst>
                    <a:ext uri="{FF2B5EF4-FFF2-40B4-BE49-F238E27FC236}">
                      <a16:creationId xmlns:a16="http://schemas.microsoft.com/office/drawing/2014/main" id="{5B4A56B6-BD65-4447-BBD9-B1F64353FB72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75841E0D-EDF8-4E3B-995C-68F58552ADE9}"/>
                </a:ext>
              </a:extLst>
            </p:cNvPr>
            <p:cNvGrpSpPr/>
            <p:nvPr/>
          </p:nvGrpSpPr>
          <p:grpSpPr>
            <a:xfrm>
              <a:off x="5808660" y="2105762"/>
              <a:ext cx="609520" cy="152948"/>
              <a:chOff x="5793283" y="870284"/>
              <a:chExt cx="609520" cy="152948"/>
            </a:xfrm>
          </p:grpSpPr>
          <p:sp>
            <p:nvSpPr>
              <p:cNvPr id="28" name="Oval 27">
                <a:extLst>
                  <a:ext uri="{FF2B5EF4-FFF2-40B4-BE49-F238E27FC236}">
                    <a16:creationId xmlns:a16="http://schemas.microsoft.com/office/drawing/2014/main" id="{234854B8-7296-4829-B85B-F53F2238D86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29" name="Oval 28">
                <a:extLst>
                  <a:ext uri="{FF2B5EF4-FFF2-40B4-BE49-F238E27FC236}">
                    <a16:creationId xmlns:a16="http://schemas.microsoft.com/office/drawing/2014/main" id="{8966C220-C5F4-438C-A568-4DFF77A1A9F6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0" name="Group 29">
                <a:extLst>
                  <a:ext uri="{FF2B5EF4-FFF2-40B4-BE49-F238E27FC236}">
                    <a16:creationId xmlns:a16="http://schemas.microsoft.com/office/drawing/2014/main" id="{8A981A3C-1E00-40DD-959D-322947B3C924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1" name="Rectangle: Rounded Corners 30">
                  <a:extLst>
                    <a:ext uri="{FF2B5EF4-FFF2-40B4-BE49-F238E27FC236}">
                      <a16:creationId xmlns:a16="http://schemas.microsoft.com/office/drawing/2014/main" id="{26A9D1DD-5CA1-4258-82E1-C1D05F5C016E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2" name="Rectangle: Rounded Corners 31">
                  <a:extLst>
                    <a:ext uri="{FF2B5EF4-FFF2-40B4-BE49-F238E27FC236}">
                      <a16:creationId xmlns:a16="http://schemas.microsoft.com/office/drawing/2014/main" id="{CC824339-8175-4CDD-B062-C59CDA488F5F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D3D036D9-35A2-4DBD-8FB7-49826CD5CAA1}"/>
                </a:ext>
              </a:extLst>
            </p:cNvPr>
            <p:cNvGrpSpPr/>
            <p:nvPr/>
          </p:nvGrpSpPr>
          <p:grpSpPr>
            <a:xfrm>
              <a:off x="5808660" y="2517588"/>
              <a:ext cx="609520" cy="152948"/>
              <a:chOff x="5793283" y="870284"/>
              <a:chExt cx="609520" cy="152948"/>
            </a:xfrm>
          </p:grpSpPr>
          <p:sp>
            <p:nvSpPr>
              <p:cNvPr id="34" name="Oval 33">
                <a:extLst>
                  <a:ext uri="{FF2B5EF4-FFF2-40B4-BE49-F238E27FC236}">
                    <a16:creationId xmlns:a16="http://schemas.microsoft.com/office/drawing/2014/main" id="{DBD9E21E-4429-4DE4-B8A7-759B97640C8A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35" name="Oval 34">
                <a:extLst>
                  <a:ext uri="{FF2B5EF4-FFF2-40B4-BE49-F238E27FC236}">
                    <a16:creationId xmlns:a16="http://schemas.microsoft.com/office/drawing/2014/main" id="{B54C4596-7480-4B36-BD87-2CD6E584797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36" name="Group 35">
                <a:extLst>
                  <a:ext uri="{FF2B5EF4-FFF2-40B4-BE49-F238E27FC236}">
                    <a16:creationId xmlns:a16="http://schemas.microsoft.com/office/drawing/2014/main" id="{24434BA4-43E0-4034-B389-EB4F0DB98A6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37" name="Rectangle: Rounded Corners 36">
                  <a:extLst>
                    <a:ext uri="{FF2B5EF4-FFF2-40B4-BE49-F238E27FC236}">
                      <a16:creationId xmlns:a16="http://schemas.microsoft.com/office/drawing/2014/main" id="{E9774A72-85C8-4CDB-B3E5-0E54B5A1DAF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38" name="Rectangle: Rounded Corners 37">
                  <a:extLst>
                    <a:ext uri="{FF2B5EF4-FFF2-40B4-BE49-F238E27FC236}">
                      <a16:creationId xmlns:a16="http://schemas.microsoft.com/office/drawing/2014/main" id="{5D0C0C5E-4424-48F2-A04F-B1935D6D0179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26DBC52E-3D40-4F47-A88E-ABDE8735F041}"/>
                </a:ext>
              </a:extLst>
            </p:cNvPr>
            <p:cNvGrpSpPr/>
            <p:nvPr/>
          </p:nvGrpSpPr>
          <p:grpSpPr>
            <a:xfrm>
              <a:off x="5808660" y="2929414"/>
              <a:ext cx="609520" cy="152948"/>
              <a:chOff x="5793283" y="870284"/>
              <a:chExt cx="609520" cy="152948"/>
            </a:xfrm>
          </p:grpSpPr>
          <p:sp>
            <p:nvSpPr>
              <p:cNvPr id="40" name="Oval 39">
                <a:extLst>
                  <a:ext uri="{FF2B5EF4-FFF2-40B4-BE49-F238E27FC236}">
                    <a16:creationId xmlns:a16="http://schemas.microsoft.com/office/drawing/2014/main" id="{BBFC164D-96C4-42FC-909C-70602EF33678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1" name="Oval 40">
                <a:extLst>
                  <a:ext uri="{FF2B5EF4-FFF2-40B4-BE49-F238E27FC236}">
                    <a16:creationId xmlns:a16="http://schemas.microsoft.com/office/drawing/2014/main" id="{6CBC3157-546D-456E-8260-410D49DD835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2" name="Group 41">
                <a:extLst>
                  <a:ext uri="{FF2B5EF4-FFF2-40B4-BE49-F238E27FC236}">
                    <a16:creationId xmlns:a16="http://schemas.microsoft.com/office/drawing/2014/main" id="{B27510D3-FA5D-4282-89D1-99B376491071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3" name="Rectangle: Rounded Corners 42">
                  <a:extLst>
                    <a:ext uri="{FF2B5EF4-FFF2-40B4-BE49-F238E27FC236}">
                      <a16:creationId xmlns:a16="http://schemas.microsoft.com/office/drawing/2014/main" id="{791D557B-2993-438D-AB4A-052F3DE77AEA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44" name="Rectangle: Rounded Corners 43">
                  <a:extLst>
                    <a:ext uri="{FF2B5EF4-FFF2-40B4-BE49-F238E27FC236}">
                      <a16:creationId xmlns:a16="http://schemas.microsoft.com/office/drawing/2014/main" id="{2377357F-2328-4E28-B408-13A314AE183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45" name="Group 44">
              <a:extLst>
                <a:ext uri="{FF2B5EF4-FFF2-40B4-BE49-F238E27FC236}">
                  <a16:creationId xmlns:a16="http://schemas.microsoft.com/office/drawing/2014/main" id="{2B3E074A-B590-47A2-9F0A-F526472DBD5F}"/>
                </a:ext>
              </a:extLst>
            </p:cNvPr>
            <p:cNvGrpSpPr/>
            <p:nvPr/>
          </p:nvGrpSpPr>
          <p:grpSpPr>
            <a:xfrm>
              <a:off x="5808660" y="3341240"/>
              <a:ext cx="609520" cy="152948"/>
              <a:chOff x="5793283" y="870284"/>
              <a:chExt cx="609520" cy="152948"/>
            </a:xfrm>
          </p:grpSpPr>
          <p:sp>
            <p:nvSpPr>
              <p:cNvPr id="46" name="Oval 45">
                <a:extLst>
                  <a:ext uri="{FF2B5EF4-FFF2-40B4-BE49-F238E27FC236}">
                    <a16:creationId xmlns:a16="http://schemas.microsoft.com/office/drawing/2014/main" id="{1EED4FCA-ED65-47EF-B95B-F7BD379C52B0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47" name="Oval 46">
                <a:extLst>
                  <a:ext uri="{FF2B5EF4-FFF2-40B4-BE49-F238E27FC236}">
                    <a16:creationId xmlns:a16="http://schemas.microsoft.com/office/drawing/2014/main" id="{3469BE45-1D99-4045-8590-947C88961794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A5EF357D-0546-4342-BAE4-A3FBAB0D8D05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49" name="Rectangle: Rounded Corners 48">
                  <a:extLst>
                    <a:ext uri="{FF2B5EF4-FFF2-40B4-BE49-F238E27FC236}">
                      <a16:creationId xmlns:a16="http://schemas.microsoft.com/office/drawing/2014/main" id="{B2785B5F-F030-44F1-B898-BC19FB9C7EFF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0" name="Rectangle: Rounded Corners 49">
                  <a:extLst>
                    <a:ext uri="{FF2B5EF4-FFF2-40B4-BE49-F238E27FC236}">
                      <a16:creationId xmlns:a16="http://schemas.microsoft.com/office/drawing/2014/main" id="{0324873C-EEBE-4526-96CE-FACAE1D93CFC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3B7D523D-A018-48B7-AE8A-B6BBE7A93C3E}"/>
                </a:ext>
              </a:extLst>
            </p:cNvPr>
            <p:cNvGrpSpPr/>
            <p:nvPr/>
          </p:nvGrpSpPr>
          <p:grpSpPr>
            <a:xfrm>
              <a:off x="5808660" y="3753066"/>
              <a:ext cx="609520" cy="152948"/>
              <a:chOff x="5793283" y="870284"/>
              <a:chExt cx="609520" cy="152948"/>
            </a:xfrm>
          </p:grpSpPr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40A302E5-52F4-4A96-9473-C772E7E56EF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Oval 52">
                <a:extLst>
                  <a:ext uri="{FF2B5EF4-FFF2-40B4-BE49-F238E27FC236}">
                    <a16:creationId xmlns:a16="http://schemas.microsoft.com/office/drawing/2014/main" id="{669B4864-1D1E-4FC9-B90D-48660779B8B5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54" name="Group 53">
                <a:extLst>
                  <a:ext uri="{FF2B5EF4-FFF2-40B4-BE49-F238E27FC236}">
                    <a16:creationId xmlns:a16="http://schemas.microsoft.com/office/drawing/2014/main" id="{D52A3B7E-195F-4A7A-9E80-6807D8CC025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55" name="Rectangle: Rounded Corners 54">
                  <a:extLst>
                    <a:ext uri="{FF2B5EF4-FFF2-40B4-BE49-F238E27FC236}">
                      <a16:creationId xmlns:a16="http://schemas.microsoft.com/office/drawing/2014/main" id="{9142197D-A0DA-43B4-BD3F-F6DA136B0647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56" name="Rectangle: Rounded Corners 55">
                  <a:extLst>
                    <a:ext uri="{FF2B5EF4-FFF2-40B4-BE49-F238E27FC236}">
                      <a16:creationId xmlns:a16="http://schemas.microsoft.com/office/drawing/2014/main" id="{3B2B0362-3892-482B-9625-D6C4699D15D1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22A74295-CCC3-4D70-8A78-2401856A8922}"/>
                </a:ext>
              </a:extLst>
            </p:cNvPr>
            <p:cNvGrpSpPr/>
            <p:nvPr/>
          </p:nvGrpSpPr>
          <p:grpSpPr>
            <a:xfrm>
              <a:off x="5808660" y="4164892"/>
              <a:ext cx="609520" cy="152948"/>
              <a:chOff x="5793283" y="870284"/>
              <a:chExt cx="609520" cy="152948"/>
            </a:xfrm>
          </p:grpSpPr>
          <p:sp>
            <p:nvSpPr>
              <p:cNvPr id="58" name="Oval 57">
                <a:extLst>
                  <a:ext uri="{FF2B5EF4-FFF2-40B4-BE49-F238E27FC236}">
                    <a16:creationId xmlns:a16="http://schemas.microsoft.com/office/drawing/2014/main" id="{D0634C38-0051-410B-838B-CC37C44925B3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Oval 58">
                <a:extLst>
                  <a:ext uri="{FF2B5EF4-FFF2-40B4-BE49-F238E27FC236}">
                    <a16:creationId xmlns:a16="http://schemas.microsoft.com/office/drawing/2014/main" id="{C867F2E4-AB3A-4B90-85A0-957858DC78EB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35F9B2A9-B5F5-4EA1-A1BB-59BF8B497B9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1" name="Rectangle: Rounded Corners 60">
                  <a:extLst>
                    <a:ext uri="{FF2B5EF4-FFF2-40B4-BE49-F238E27FC236}">
                      <a16:creationId xmlns:a16="http://schemas.microsoft.com/office/drawing/2014/main" id="{406756C3-7525-41A1-A53D-A5CFED246631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2" name="Rectangle: Rounded Corners 61">
                  <a:extLst>
                    <a:ext uri="{FF2B5EF4-FFF2-40B4-BE49-F238E27FC236}">
                      <a16:creationId xmlns:a16="http://schemas.microsoft.com/office/drawing/2014/main" id="{19A8A866-3897-4640-B0E5-4012D125FA3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3" name="Group 62">
              <a:extLst>
                <a:ext uri="{FF2B5EF4-FFF2-40B4-BE49-F238E27FC236}">
                  <a16:creationId xmlns:a16="http://schemas.microsoft.com/office/drawing/2014/main" id="{5FE29CE8-AD5E-4A3D-9564-B420FDDACA13}"/>
                </a:ext>
              </a:extLst>
            </p:cNvPr>
            <p:cNvGrpSpPr/>
            <p:nvPr/>
          </p:nvGrpSpPr>
          <p:grpSpPr>
            <a:xfrm>
              <a:off x="5808660" y="4576718"/>
              <a:ext cx="609520" cy="152948"/>
              <a:chOff x="5793283" y="870284"/>
              <a:chExt cx="609520" cy="152948"/>
            </a:xfrm>
          </p:grpSpPr>
          <p:sp>
            <p:nvSpPr>
              <p:cNvPr id="64" name="Oval 63">
                <a:extLst>
                  <a:ext uri="{FF2B5EF4-FFF2-40B4-BE49-F238E27FC236}">
                    <a16:creationId xmlns:a16="http://schemas.microsoft.com/office/drawing/2014/main" id="{74587D69-4493-4824-BA9D-F2CA7423B52D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Oval 64">
                <a:extLst>
                  <a:ext uri="{FF2B5EF4-FFF2-40B4-BE49-F238E27FC236}">
                    <a16:creationId xmlns:a16="http://schemas.microsoft.com/office/drawing/2014/main" id="{95C2E3D9-E977-4486-B030-6BA5A79C74CD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7A658B12-5215-421C-A89C-7425A7FA3C38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67" name="Rectangle: Rounded Corners 66">
                  <a:extLst>
                    <a:ext uri="{FF2B5EF4-FFF2-40B4-BE49-F238E27FC236}">
                      <a16:creationId xmlns:a16="http://schemas.microsoft.com/office/drawing/2014/main" id="{7D0770EB-2990-4E25-8524-589E5DAD57BC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68" name="Rectangle: Rounded Corners 67">
                  <a:extLst>
                    <a:ext uri="{FF2B5EF4-FFF2-40B4-BE49-F238E27FC236}">
                      <a16:creationId xmlns:a16="http://schemas.microsoft.com/office/drawing/2014/main" id="{E57A80F5-3275-4BC7-8F53-47359ABD566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69" name="Group 68">
              <a:extLst>
                <a:ext uri="{FF2B5EF4-FFF2-40B4-BE49-F238E27FC236}">
                  <a16:creationId xmlns:a16="http://schemas.microsoft.com/office/drawing/2014/main" id="{6097AE39-ECEE-4003-B921-1A3839AF623E}"/>
                </a:ext>
              </a:extLst>
            </p:cNvPr>
            <p:cNvGrpSpPr/>
            <p:nvPr/>
          </p:nvGrpSpPr>
          <p:grpSpPr>
            <a:xfrm>
              <a:off x="5808660" y="4988544"/>
              <a:ext cx="609520" cy="152948"/>
              <a:chOff x="5793283" y="870284"/>
              <a:chExt cx="609520" cy="152948"/>
            </a:xfrm>
          </p:grpSpPr>
          <p:sp>
            <p:nvSpPr>
              <p:cNvPr id="70" name="Oval 69">
                <a:extLst>
                  <a:ext uri="{FF2B5EF4-FFF2-40B4-BE49-F238E27FC236}">
                    <a16:creationId xmlns:a16="http://schemas.microsoft.com/office/drawing/2014/main" id="{55A5E813-81A0-4343-9B43-2F602E906375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Oval 70">
                <a:extLst>
                  <a:ext uri="{FF2B5EF4-FFF2-40B4-BE49-F238E27FC236}">
                    <a16:creationId xmlns:a16="http://schemas.microsoft.com/office/drawing/2014/main" id="{8D3C55AA-6C51-485B-9B4B-13C0F1CAE5E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2" name="Group 71">
                <a:extLst>
                  <a:ext uri="{FF2B5EF4-FFF2-40B4-BE49-F238E27FC236}">
                    <a16:creationId xmlns:a16="http://schemas.microsoft.com/office/drawing/2014/main" id="{78152EB4-AE12-4DD3-A967-C08E0EA53362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3" name="Rectangle: Rounded Corners 72">
                  <a:extLst>
                    <a:ext uri="{FF2B5EF4-FFF2-40B4-BE49-F238E27FC236}">
                      <a16:creationId xmlns:a16="http://schemas.microsoft.com/office/drawing/2014/main" id="{84B34C67-A7DE-454E-A761-7D6413226790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74" name="Rectangle: Rounded Corners 73">
                  <a:extLst>
                    <a:ext uri="{FF2B5EF4-FFF2-40B4-BE49-F238E27FC236}">
                      <a16:creationId xmlns:a16="http://schemas.microsoft.com/office/drawing/2014/main" id="{A42F140D-9674-4EA1-8831-F90729C20DC4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0FAC75C9-25E1-42EC-B411-CDB2A85C93D5}"/>
                </a:ext>
              </a:extLst>
            </p:cNvPr>
            <p:cNvGrpSpPr/>
            <p:nvPr/>
          </p:nvGrpSpPr>
          <p:grpSpPr>
            <a:xfrm>
              <a:off x="5808660" y="5400370"/>
              <a:ext cx="609520" cy="152948"/>
              <a:chOff x="5793283" y="870284"/>
              <a:chExt cx="609520" cy="152948"/>
            </a:xfrm>
          </p:grpSpPr>
          <p:sp>
            <p:nvSpPr>
              <p:cNvPr id="76" name="Oval 75">
                <a:extLst>
                  <a:ext uri="{FF2B5EF4-FFF2-40B4-BE49-F238E27FC236}">
                    <a16:creationId xmlns:a16="http://schemas.microsoft.com/office/drawing/2014/main" id="{F4432236-A631-42AB-B95F-84C245E1BD6B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Oval 76">
                <a:extLst>
                  <a:ext uri="{FF2B5EF4-FFF2-40B4-BE49-F238E27FC236}">
                    <a16:creationId xmlns:a16="http://schemas.microsoft.com/office/drawing/2014/main" id="{C13D7DB2-E2C1-459B-8F53-1DBBC7B86300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CCD7A5B4-94C0-448B-9520-2089D7BCE70C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79" name="Rectangle: Rounded Corners 78">
                  <a:extLst>
                    <a:ext uri="{FF2B5EF4-FFF2-40B4-BE49-F238E27FC236}">
                      <a16:creationId xmlns:a16="http://schemas.microsoft.com/office/drawing/2014/main" id="{41B096B5-F781-4374-B4EA-A1E02DD7BCF9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0" name="Rectangle: Rounded Corners 79">
                  <a:extLst>
                    <a:ext uri="{FF2B5EF4-FFF2-40B4-BE49-F238E27FC236}">
                      <a16:creationId xmlns:a16="http://schemas.microsoft.com/office/drawing/2014/main" id="{13C4B27D-335E-4EB3-AE0A-182F7C6520E8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CFC1DF8A-35E1-4279-9B72-140FDF29E7B3}"/>
                </a:ext>
              </a:extLst>
            </p:cNvPr>
            <p:cNvGrpSpPr/>
            <p:nvPr/>
          </p:nvGrpSpPr>
          <p:grpSpPr>
            <a:xfrm>
              <a:off x="5808660" y="5812196"/>
              <a:ext cx="609520" cy="152948"/>
              <a:chOff x="5793283" y="870284"/>
              <a:chExt cx="609520" cy="152948"/>
            </a:xfrm>
          </p:grpSpPr>
          <p:sp>
            <p:nvSpPr>
              <p:cNvPr id="82" name="Oval 81">
                <a:extLst>
                  <a:ext uri="{FF2B5EF4-FFF2-40B4-BE49-F238E27FC236}">
                    <a16:creationId xmlns:a16="http://schemas.microsoft.com/office/drawing/2014/main" id="{5778A8CC-D4A6-417E-AF70-A282811EF26C}"/>
                  </a:ext>
                </a:extLst>
              </p:cNvPr>
              <p:cNvSpPr/>
              <p:nvPr/>
            </p:nvSpPr>
            <p:spPr>
              <a:xfrm>
                <a:off x="6249855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  <a:scene3d>
                <a:camera prst="perspectiveLef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Oval 82">
                <a:extLst>
                  <a:ext uri="{FF2B5EF4-FFF2-40B4-BE49-F238E27FC236}">
                    <a16:creationId xmlns:a16="http://schemas.microsoft.com/office/drawing/2014/main" id="{D189CCB7-612A-44BB-B604-9C9CEDBDC281}"/>
                  </a:ext>
                </a:extLst>
              </p:cNvPr>
              <p:cNvSpPr/>
              <p:nvPr/>
            </p:nvSpPr>
            <p:spPr>
              <a:xfrm>
                <a:off x="5793283" y="870284"/>
                <a:ext cx="152948" cy="152948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63500" dist="50800" dir="10800000">
                  <a:prstClr val="black">
                    <a:alpha val="50000"/>
                  </a:prstClr>
                </a:innerShdw>
              </a:effectLst>
              <a:scene3d>
                <a:camera prst="perspectiveRight"/>
                <a:lightRig rig="threePt" dir="t"/>
              </a:scene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grpSp>
            <p:nvGrpSpPr>
              <p:cNvPr id="84" name="Group 83">
                <a:extLst>
                  <a:ext uri="{FF2B5EF4-FFF2-40B4-BE49-F238E27FC236}">
                    <a16:creationId xmlns:a16="http://schemas.microsoft.com/office/drawing/2014/main" id="{E4C4C07B-EAA7-44ED-8821-16F4F05A9F9A}"/>
                  </a:ext>
                </a:extLst>
              </p:cNvPr>
              <p:cNvGrpSpPr/>
              <p:nvPr/>
            </p:nvGrpSpPr>
            <p:grpSpPr>
              <a:xfrm>
                <a:off x="5869757" y="887802"/>
                <a:ext cx="449412" cy="120988"/>
                <a:chOff x="5869757" y="887802"/>
                <a:chExt cx="449412" cy="120988"/>
              </a:xfrm>
            </p:grpSpPr>
            <p:sp>
              <p:nvSpPr>
                <p:cNvPr id="85" name="Rectangle: Rounded Corners 84">
                  <a:extLst>
                    <a:ext uri="{FF2B5EF4-FFF2-40B4-BE49-F238E27FC236}">
                      <a16:creationId xmlns:a16="http://schemas.microsoft.com/office/drawing/2014/main" id="{52DA6DB8-0556-4641-92CD-0B63C7F625A2}"/>
                    </a:ext>
                  </a:extLst>
                </p:cNvPr>
                <p:cNvSpPr/>
                <p:nvPr/>
              </p:nvSpPr>
              <p:spPr>
                <a:xfrm>
                  <a:off x="5869757" y="887802"/>
                  <a:ext cx="446963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  <p:sp>
              <p:nvSpPr>
                <p:cNvPr id="86" name="Rectangle: Rounded Corners 85">
                  <a:extLst>
                    <a:ext uri="{FF2B5EF4-FFF2-40B4-BE49-F238E27FC236}">
                      <a16:creationId xmlns:a16="http://schemas.microsoft.com/office/drawing/2014/main" id="{8CE1D8F5-63E8-41AC-881C-A2E430ED4D96}"/>
                    </a:ext>
                  </a:extLst>
                </p:cNvPr>
                <p:cNvSpPr/>
                <p:nvPr/>
              </p:nvSpPr>
              <p:spPr>
                <a:xfrm>
                  <a:off x="5873175" y="963071"/>
                  <a:ext cx="445994" cy="45719"/>
                </a:xfrm>
                <a:prstGeom prst="roundRect">
                  <a:avLst/>
                </a:prstGeom>
                <a:solidFill>
                  <a:srgbClr val="FFFFFF"/>
                </a:solidFill>
                <a:ln>
                  <a:solidFill>
                    <a:schemeClr val="bg1">
                      <a:lumMod val="95000"/>
                    </a:schemeClr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6858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35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libri" panose="020F0502020204030204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112" name="Rectangle 111">
            <a:extLst>
              <a:ext uri="{FF2B5EF4-FFF2-40B4-BE49-F238E27FC236}">
                <a16:creationId xmlns:a16="http://schemas.microsoft.com/office/drawing/2014/main" id="{3415429D-9756-4269-8065-D34B347810FC}"/>
              </a:ext>
            </a:extLst>
          </p:cNvPr>
          <p:cNvSpPr/>
          <p:nvPr/>
        </p:nvSpPr>
        <p:spPr>
          <a:xfrm>
            <a:off x="1257677" y="6137409"/>
            <a:ext cx="4263390" cy="18031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655EFB1E-3004-4154-80F4-846958364CD0}"/>
              </a:ext>
            </a:extLst>
          </p:cNvPr>
          <p:cNvSpPr/>
          <p:nvPr/>
        </p:nvSpPr>
        <p:spPr>
          <a:xfrm>
            <a:off x="6805060" y="6100275"/>
            <a:ext cx="4330079" cy="183482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BBBF24FE-8642-442B-AEA1-85ACEF18C1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77"/>
          <a:stretch/>
        </p:blipFill>
        <p:spPr>
          <a:xfrm>
            <a:off x="6398313" y="517204"/>
            <a:ext cx="5229240" cy="5424044"/>
          </a:xfrm>
          <a:prstGeom prst="rect">
            <a:avLst/>
          </a:prstGeom>
        </p:spPr>
      </p:pic>
      <p:pic>
        <p:nvPicPr>
          <p:cNvPr id="92" name="Picture 91">
            <a:extLst>
              <a:ext uri="{FF2B5EF4-FFF2-40B4-BE49-F238E27FC236}">
                <a16:creationId xmlns:a16="http://schemas.microsoft.com/office/drawing/2014/main" id="{6FFD1195-2D70-47A9-B7DD-2CDC4F43F85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8137" r="26944"/>
          <a:stretch/>
        </p:blipFill>
        <p:spPr>
          <a:xfrm>
            <a:off x="980661" y="517203"/>
            <a:ext cx="4872132" cy="5583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49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 invX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9E095FF-5BBC-46FE-8E9F-64552D32D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58422"/>
          </a:xfrm>
          <a:prstGeom prst="rect">
            <a:avLst/>
          </a:prstGeom>
        </p:spPr>
      </p:pic>
      <p:pic>
        <p:nvPicPr>
          <p:cNvPr id="3" name="Picture 2" descr="A picture containing shirt&#10;&#10;Description automatically generated">
            <a:extLst>
              <a:ext uri="{FF2B5EF4-FFF2-40B4-BE49-F238E27FC236}">
                <a16:creationId xmlns:a16="http://schemas.microsoft.com/office/drawing/2014/main" id="{20781FB1-6A6D-44A8-98E7-D36B5C967D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0843" y="-106017"/>
            <a:ext cx="4044043" cy="6709150"/>
          </a:xfrm>
          <a:prstGeom prst="rect">
            <a:avLst/>
          </a:prstGeom>
        </p:spPr>
      </p:pic>
      <p:pic>
        <p:nvPicPr>
          <p:cNvPr id="5" name="Picture 4" descr="A close up of a toy&#10;&#10;Description automatically generated">
            <a:extLst>
              <a:ext uri="{FF2B5EF4-FFF2-40B4-BE49-F238E27FC236}">
                <a16:creationId xmlns:a16="http://schemas.microsoft.com/office/drawing/2014/main" id="{50BD0AD5-D422-4FB1-B93F-40750BD22A4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7" r="25119"/>
          <a:stretch/>
        </p:blipFill>
        <p:spPr>
          <a:xfrm>
            <a:off x="134298" y="0"/>
            <a:ext cx="3663044" cy="720769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51B4EEA-975D-43C2-B7D9-7331B82272B2}"/>
              </a:ext>
            </a:extLst>
          </p:cNvPr>
          <p:cNvSpPr/>
          <p:nvPr/>
        </p:nvSpPr>
        <p:spPr>
          <a:xfrm>
            <a:off x="3290931" y="493958"/>
            <a:ext cx="6075008" cy="550920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8800" b="1" i="0" u="none" strike="noStrike" kern="1200" cap="none" spc="0" normalizeH="0" baseline="0" noProof="0" dirty="0">
                <a:ln/>
                <a:solidFill>
                  <a:prstClr val="white"/>
                </a:solidFill>
                <a:effectLst>
                  <a:glow rad="228600">
                    <a:srgbClr val="70AD47">
                      <a:satMod val="175000"/>
                      <a:alpha val="40000"/>
                    </a:srgbClr>
                  </a:glow>
                </a:effectLst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حان وقت المراجعة يا أصدقائي الأذكياء</a:t>
            </a:r>
            <a:endParaRPr kumimoji="0" lang="en-US" sz="8800" b="1" i="0" u="none" strike="noStrike" kern="1200" cap="none" spc="0" normalizeH="0" baseline="0" noProof="0" dirty="0">
              <a:ln/>
              <a:solidFill>
                <a:prstClr val="white"/>
              </a:solidFill>
              <a:effectLst>
                <a:glow rad="228600">
                  <a:srgbClr val="70AD47">
                    <a:satMod val="175000"/>
                    <a:alpha val="40000"/>
                  </a:srgbClr>
                </a:glow>
              </a:effectLst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8841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2375" y="-17902"/>
            <a:ext cx="12193057" cy="6858594"/>
          </a:xfrm>
          <a:prstGeom prst="rect">
            <a:avLst/>
          </a:prstGeom>
        </p:spPr>
      </p:pic>
      <p:sp>
        <p:nvSpPr>
          <p:cNvPr id="15" name="모서리가 둥근 직사각형 5">
            <a:extLst>
              <a:ext uri="{FF2B5EF4-FFF2-40B4-BE49-F238E27FC236}">
                <a16:creationId xmlns:a16="http://schemas.microsoft.com/office/drawing/2014/main" id="{C93411A7-CB2B-4893-B361-A9448691AD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81349" y="126875"/>
            <a:ext cx="5665610" cy="947945"/>
          </a:xfrm>
          <a:prstGeom prst="roundRect">
            <a:avLst>
              <a:gd name="adj" fmla="val 50000"/>
            </a:avLst>
          </a:prstGeom>
          <a:solidFill>
            <a:srgbClr val="00B050">
              <a:alpha val="29803"/>
            </a:srgbClr>
          </a:solidFill>
          <a:ln w="25400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3200" b="1" i="0" u="none" strike="noStrike" kern="1200" cap="none" spc="0" normalizeH="0" baseline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اختر الإجابة</a:t>
            </a:r>
            <a:r>
              <a:rPr kumimoji="0" lang="ar-AE" sz="3200" b="1" i="0" u="none" strike="noStrike" kern="1200" cap="none" spc="0" normalizeH="0" noProof="0" dirty="0">
                <a:ln>
                  <a:noFill/>
                </a:ln>
                <a:solidFill>
                  <a:srgbClr val="FFC000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الصحيحة يابطل </a:t>
            </a:r>
            <a:endParaRPr kumimoji="0" lang="en-GB" sz="3200" b="1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E81C041-339E-4107-BEA0-1AEEAC5F8F7F}"/>
              </a:ext>
            </a:extLst>
          </p:cNvPr>
          <p:cNvSpPr txBox="1"/>
          <p:nvPr/>
        </p:nvSpPr>
        <p:spPr>
          <a:xfrm>
            <a:off x="2205064" y="1347624"/>
            <a:ext cx="975833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يسمى المكان الذي تعرض فيه منتجات مختلفة ويلتقي فيه البائع والمشتري : 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91DD08E3-F1A1-4B83-9122-93819B6E501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5339" b="97266" l="6808" r="89971">
                        <a14:foregroundMark x1="13616" y1="8333" x2="16179" y2="62760"/>
                        <a14:foregroundMark x1="16179" y1="62760" x2="17057" y2="68229"/>
                        <a14:foregroundMark x1="24231" y1="93750" x2="18009" y2="69661"/>
                        <a14:foregroundMark x1="18009" y1="69661" x2="16984" y2="60807"/>
                        <a14:foregroundMark x1="16984" y1="60807" x2="18448" y2="52734"/>
                        <a14:foregroundMark x1="18448" y1="52734" x2="18448" y2="52734"/>
                        <a14:foregroundMark x1="8053" y1="86979" x2="11786" y2="70313"/>
                        <a14:foregroundMark x1="11786" y1="70313" x2="11127" y2="44792"/>
                        <a14:foregroundMark x1="11127" y1="44792" x2="13397" y2="31901"/>
                        <a14:foregroundMark x1="13397" y1="31901" x2="17277" y2="24349"/>
                        <a14:foregroundMark x1="7467" y1="55599" x2="8272" y2="43099"/>
                        <a14:foregroundMark x1="13616" y1="94922" x2="21669" y2="68750"/>
                        <a14:foregroundMark x1="18594" y1="97266" x2="19034" y2="95443"/>
                        <a14:foregroundMark x1="24817" y1="95573" x2="22328" y2="88281"/>
                        <a14:foregroundMark x1="22328" y1="88281" x2="22255" y2="87370"/>
                        <a14:foregroundMark x1="15593" y1="10026" x2="11127" y2="23307"/>
                        <a14:foregroundMark x1="11127" y1="23307" x2="10102" y2="48177"/>
                        <a14:foregroundMark x1="10102" y1="48177" x2="11054" y2="52734"/>
                        <a14:foregroundMark x1="21230" y1="17448" x2="23206" y2="26693"/>
                        <a14:foregroundMark x1="23206" y1="26693" x2="19180" y2="27474"/>
                        <a14:foregroundMark x1="19180" y1="27474" x2="18009" y2="26823"/>
                        <a14:foregroundMark x1="14422" y1="5729" x2="9663" y2="18229"/>
                        <a14:foregroundMark x1="9663" y1="18229" x2="10981" y2="24349"/>
                        <a14:foregroundMark x1="18228" y1="5339" x2="21010" y2="10286"/>
                        <a14:foregroundMark x1="21010" y1="10286" x2="21596" y2="29036"/>
                        <a14:foregroundMark x1="21596" y1="29036" x2="21010" y2="32552"/>
                        <a14:foregroundMark x1="6808" y1="88411" x2="10029" y2="84896"/>
                        <a14:foregroundMark x1="12958" y1="87370" x2="13031" y2="68229"/>
                        <a14:backgroundMark x1="28258" y1="40365" x2="29795" y2="48047"/>
                        <a14:backgroundMark x1="29795" y1="48047" x2="30893" y2="76953"/>
                      </a14:backgroundRemoval>
                    </a14:imgEffect>
                  </a14:imgLayer>
                </a14:imgProps>
              </a:ext>
            </a:extLst>
          </a:blip>
          <a:srcRect l="3347" r="68614"/>
          <a:stretch/>
        </p:blipFill>
        <p:spPr>
          <a:xfrm>
            <a:off x="-221572" y="1932399"/>
            <a:ext cx="2543356" cy="4983870"/>
          </a:xfrm>
          <a:prstGeom prst="rect">
            <a:avLst/>
          </a:prstGeom>
        </p:spPr>
      </p:pic>
      <p:sp>
        <p:nvSpPr>
          <p:cNvPr id="17" name="خطأ 2">
            <a:extLst>
              <a:ext uri="{FF2B5EF4-FFF2-40B4-BE49-F238E27FC236}">
                <a16:creationId xmlns:a16="http://schemas.microsoft.com/office/drawing/2014/main" id="{78D601C0-5404-4E5C-9B41-9662C74CC8C2}"/>
              </a:ext>
            </a:extLst>
          </p:cNvPr>
          <p:cNvSpPr/>
          <p:nvPr/>
        </p:nvSpPr>
        <p:spPr>
          <a:xfrm>
            <a:off x="9053808" y="2371106"/>
            <a:ext cx="2543356" cy="51683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63527" tIns="31763" rIns="63527" bIns="31763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778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البيت </a:t>
            </a:r>
            <a:endParaRPr kumimoji="0" lang="en-US" sz="2778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خطأ 1">
            <a:extLst>
              <a:ext uri="{FF2B5EF4-FFF2-40B4-BE49-F238E27FC236}">
                <a16:creationId xmlns:a16="http://schemas.microsoft.com/office/drawing/2014/main" id="{9C6AAAA0-B5CB-4B18-A1E4-3D60A8EA6DA1}"/>
              </a:ext>
            </a:extLst>
          </p:cNvPr>
          <p:cNvSpPr/>
          <p:nvPr/>
        </p:nvSpPr>
        <p:spPr>
          <a:xfrm>
            <a:off x="5641104" y="3017515"/>
            <a:ext cx="2543356" cy="51683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63527" tIns="31763" rIns="63527" bIns="31763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778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الحديقة </a:t>
            </a:r>
            <a:endParaRPr kumimoji="0" lang="en-US" sz="2778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صحيح">
            <a:extLst>
              <a:ext uri="{FF2B5EF4-FFF2-40B4-BE49-F238E27FC236}">
                <a16:creationId xmlns:a16="http://schemas.microsoft.com/office/drawing/2014/main" id="{B97140A3-84EA-4D7D-A0D2-0454AD8A15E5}"/>
              </a:ext>
            </a:extLst>
          </p:cNvPr>
          <p:cNvSpPr/>
          <p:nvPr/>
        </p:nvSpPr>
        <p:spPr>
          <a:xfrm>
            <a:off x="2599164" y="2371107"/>
            <a:ext cx="2543355" cy="516835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63527" tIns="31763" rIns="63527" bIns="31763" rtlCol="0" anchor="ctr"/>
          <a:lstStyle/>
          <a:p>
            <a:pPr algn="ctr" defTabSz="685800"/>
            <a:r>
              <a:rPr lang="ar-AE" sz="2778" b="1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السوق </a:t>
            </a:r>
            <a:endParaRPr lang="en-US" sz="2778" b="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561AB4F-3CA5-411C-9C87-E2B441BED6BA}"/>
              </a:ext>
            </a:extLst>
          </p:cNvPr>
          <p:cNvSpPr txBox="1"/>
          <p:nvPr/>
        </p:nvSpPr>
        <p:spPr>
          <a:xfrm>
            <a:off x="2205064" y="4146524"/>
            <a:ext cx="9758336" cy="5232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تعد الزراعة أحد مصادر الدخل في بلادي ، ماهو الدخل يا بطل ؟ </a:t>
            </a:r>
          </a:p>
        </p:txBody>
      </p:sp>
      <p:sp>
        <p:nvSpPr>
          <p:cNvPr id="27" name="خطأ 2">
            <a:extLst>
              <a:ext uri="{FF2B5EF4-FFF2-40B4-BE49-F238E27FC236}">
                <a16:creationId xmlns:a16="http://schemas.microsoft.com/office/drawing/2014/main" id="{24ECE9D6-9510-4B80-8F02-B90481F1F81C}"/>
              </a:ext>
            </a:extLst>
          </p:cNvPr>
          <p:cNvSpPr/>
          <p:nvPr/>
        </p:nvSpPr>
        <p:spPr>
          <a:xfrm>
            <a:off x="9053808" y="5731463"/>
            <a:ext cx="2543356" cy="51683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63527" tIns="31763" rIns="63527" bIns="31763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778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التعليم</a:t>
            </a:r>
            <a:endParaRPr kumimoji="0" lang="en-US" sz="2778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8" name="صحيح">
            <a:extLst>
              <a:ext uri="{FF2B5EF4-FFF2-40B4-BE49-F238E27FC236}">
                <a16:creationId xmlns:a16="http://schemas.microsoft.com/office/drawing/2014/main" id="{6CCD639E-5D6E-446F-8383-50D1C9B924DB}"/>
              </a:ext>
            </a:extLst>
          </p:cNvPr>
          <p:cNvSpPr/>
          <p:nvPr/>
        </p:nvSpPr>
        <p:spPr>
          <a:xfrm>
            <a:off x="5641104" y="5269160"/>
            <a:ext cx="2543355" cy="516835"/>
          </a:xfrm>
          <a:prstGeom prst="roundRect">
            <a:avLst/>
          </a:prstGeom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lIns="63527" tIns="31763" rIns="63527" bIns="31763" rtlCol="0" anchor="ctr"/>
          <a:lstStyle/>
          <a:p>
            <a:pPr algn="ctr" defTabSz="685800"/>
            <a:r>
              <a:rPr lang="ar-AE" sz="2778" b="1" dirty="0">
                <a:solidFill>
                  <a:srgbClr val="002060"/>
                </a:solidFill>
                <a:latin typeface="Arial"/>
                <a:cs typeface="Arial" panose="020B0604020202020204" pitchFamily="34" charset="0"/>
              </a:rPr>
              <a:t>المال </a:t>
            </a:r>
            <a:endParaRPr lang="en-US" sz="2778" b="1" dirty="0">
              <a:solidFill>
                <a:srgbClr val="002060"/>
              </a:solidFill>
              <a:latin typeface="Arial"/>
            </a:endParaRPr>
          </a:p>
        </p:txBody>
      </p:sp>
      <p:sp>
        <p:nvSpPr>
          <p:cNvPr id="29" name="خطأ 1">
            <a:extLst>
              <a:ext uri="{FF2B5EF4-FFF2-40B4-BE49-F238E27FC236}">
                <a16:creationId xmlns:a16="http://schemas.microsoft.com/office/drawing/2014/main" id="{0C075F2E-D7B3-4CF8-9A8D-DB6B697E191E}"/>
              </a:ext>
            </a:extLst>
          </p:cNvPr>
          <p:cNvSpPr/>
          <p:nvPr/>
        </p:nvSpPr>
        <p:spPr>
          <a:xfrm>
            <a:off x="2598496" y="5751132"/>
            <a:ext cx="2543356" cy="516835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76200" dist="12700" dir="8100000" sy="-23000" kx="800400" algn="br" rotWithShape="0">
              <a:prstClr val="black">
                <a:alpha val="20000"/>
              </a:prstClr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lIns="63527" tIns="31763" rIns="63527" bIns="31763"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778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الطعام </a:t>
            </a:r>
            <a:endParaRPr kumimoji="0" lang="en-US" sz="2778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3956221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تصفيق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الجرس-إجابة-خاطئة-الألعاب-تأثير-الصوت-_HD_-__-Buzzer-Wrong-Answer-Gaming-Sound-Effect-_HD_-_192-kbp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5" grpId="0" animBg="1" autoUpdateAnimBg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ربطة">
  <a:themeElements>
    <a:clrScheme name="ربطة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ربطة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ربطة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ppt/theme/theme11.xml><?xml version="1.0" encoding="utf-8"?>
<a:theme xmlns:a="http://schemas.openxmlformats.org/drawingml/2006/main" name="Classroom Learning Pack by Slidesgo">
  <a:themeElements>
    <a:clrScheme name="Simple Light">
      <a:dk1>
        <a:srgbClr val="262626"/>
      </a:dk1>
      <a:lt1>
        <a:srgbClr val="FFFFFF"/>
      </a:lt1>
      <a:dk2>
        <a:srgbClr val="A3D5CA"/>
      </a:dk2>
      <a:lt2>
        <a:srgbClr val="06A387"/>
      </a:lt2>
      <a:accent1>
        <a:srgbClr val="ED6E6B"/>
      </a:accent1>
      <a:accent2>
        <a:srgbClr val="FEE01C"/>
      </a:accent2>
      <a:accent3>
        <a:srgbClr val="BFA4CE"/>
      </a:accent3>
      <a:accent4>
        <a:srgbClr val="8369AC"/>
      </a:accent4>
      <a:accent5>
        <a:srgbClr val="A3D5CA"/>
      </a:accent5>
      <a:accent6>
        <a:srgbClr val="06A387"/>
      </a:accent6>
      <a:hlink>
        <a:srgbClr val="26262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Feathered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Feathered">
      <a:majorFont>
        <a:latin typeface="Century Schoolbook" panose="02040604050505020304"/>
        <a:ea typeface=""/>
        <a:cs typeface=""/>
        <a:font script="Jpan" typeface="メイリオ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eathered" id="{EEC9B30E-2747-4D42-BCBE-A02BDEEEA114}" vid="{7BB72121-E1DC-4E3B-8C88-6F44201D420D}"/>
    </a:ext>
  </a:extLst>
</a:theme>
</file>

<file path=ppt/theme/theme4.xml><?xml version="1.0" encoding="utf-8"?>
<a:theme xmlns:a="http://schemas.openxmlformats.org/drawingml/2006/main" name="FOOD DAY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A1C448"/>
      </a:accent1>
      <a:accent2>
        <a:srgbClr val="657C2B"/>
      </a:accent2>
      <a:accent3>
        <a:srgbClr val="DFEBC0"/>
      </a:accent3>
      <a:accent4>
        <a:srgbClr val="F7D1D1"/>
      </a:accent4>
      <a:accent5>
        <a:srgbClr val="F9E2E2"/>
      </a:accent5>
      <a:accent6>
        <a:srgbClr val="D24141"/>
      </a:accent6>
      <a:hlink>
        <a:srgbClr val="A1C44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Colorful 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2F3787"/>
      </a:lt2>
      <a:accent1>
        <a:srgbClr val="8854D0"/>
      </a:accent1>
      <a:accent2>
        <a:srgbClr val="EB3B5A"/>
      </a:accent2>
      <a:accent3>
        <a:srgbClr val="FA8536"/>
      </a:accent3>
      <a:accent4>
        <a:srgbClr val="1389E4"/>
      </a:accent4>
      <a:accent5>
        <a:srgbClr val="0FB9B1"/>
      </a:accent5>
      <a:accent6>
        <a:srgbClr val="BD89F0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Non Profit Company Marketing Plan by Slidesgo">
  <a:themeElements>
    <a:clrScheme name="Simple Light">
      <a:dk1>
        <a:srgbClr val="0F1C4D"/>
      </a:dk1>
      <a:lt1>
        <a:srgbClr val="F3D5B9"/>
      </a:lt1>
      <a:dk2>
        <a:srgbClr val="FFE4DF"/>
      </a:dk2>
      <a:lt2>
        <a:srgbClr val="FFFFFF"/>
      </a:lt2>
      <a:accent1>
        <a:srgbClr val="0141B3"/>
      </a:accent1>
      <a:accent2>
        <a:srgbClr val="E7654B"/>
      </a:accent2>
      <a:accent3>
        <a:srgbClr val="F8AC5E"/>
      </a:accent3>
      <a:accent4>
        <a:srgbClr val="924430"/>
      </a:accent4>
      <a:accent5>
        <a:srgbClr val="F7A285"/>
      </a:accent5>
      <a:accent6>
        <a:srgbClr val="642A1F"/>
      </a:accent6>
      <a:hlink>
        <a:srgbClr val="0F1C4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Sea Life by Slidesgo">
  <a:themeElements>
    <a:clrScheme name="Simple Light">
      <a:dk1>
        <a:srgbClr val="215B6F"/>
      </a:dk1>
      <a:lt1>
        <a:srgbClr val="CCF5FF"/>
      </a:lt1>
      <a:dk2>
        <a:srgbClr val="16B7D1"/>
      </a:dk2>
      <a:lt2>
        <a:srgbClr val="EEFCFF"/>
      </a:lt2>
      <a:accent1>
        <a:srgbClr val="FFFFFF"/>
      </a:accent1>
      <a:accent2>
        <a:srgbClr val="72D3CE"/>
      </a:accent2>
      <a:accent3>
        <a:srgbClr val="FE8763"/>
      </a:accent3>
      <a:accent4>
        <a:srgbClr val="F6B26B"/>
      </a:accent4>
      <a:accent5>
        <a:srgbClr val="FFDA6F"/>
      </a:accent5>
      <a:accent6>
        <a:srgbClr val="8CCE80"/>
      </a:accent6>
      <a:hlink>
        <a:srgbClr val="16B7D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995AF1B4673F024DB0BC69A8B04CED3E" ma:contentTypeVersion="5" ma:contentTypeDescription="Create a new document." ma:contentTypeScope="" ma:versionID="6cc15a6942ab2ac3e41d98848cc2b60a">
  <xsd:schema xmlns:xsd="http://www.w3.org/2001/XMLSchema" xmlns:xs="http://www.w3.org/2001/XMLSchema" xmlns:p="http://schemas.microsoft.com/office/2006/metadata/properties" xmlns:ns3="764a58a8-4eaf-499b-b85d-efa88f2f49b1" xmlns:ns4="fb9ce833-15b1-45d3-9325-1ada4e3c2a15" targetNamespace="http://schemas.microsoft.com/office/2006/metadata/properties" ma:root="true" ma:fieldsID="6f24dba7fa5cbebb50329837a3731561" ns3:_="" ns4:_="">
    <xsd:import namespace="764a58a8-4eaf-499b-b85d-efa88f2f49b1"/>
    <xsd:import namespace="fb9ce833-15b1-45d3-9325-1ada4e3c2a15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64a58a8-4eaf-499b-b85d-efa88f2f49b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9ce833-15b1-45d3-9325-1ada4e3c2a1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7998BC0E-D479-4817-9919-D66521A165B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64a58a8-4eaf-499b-b85d-efa88f2f49b1"/>
    <ds:schemaRef ds:uri="fb9ce833-15b1-45d3-9325-1ada4e3c2a1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E36FA83-14E4-48BA-98C9-D6CB84217EB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00794B02-0F97-4CBB-8D83-A00BE49F10E3}">
  <ds:schemaRefs>
    <ds:schemaRef ds:uri="http://schemas.openxmlformats.org/package/2006/metadata/core-properties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fb9ce833-15b1-45d3-9325-1ada4e3c2a15"/>
    <ds:schemaRef ds:uri="http://purl.org/dc/terms/"/>
    <ds:schemaRef ds:uri="764a58a8-4eaf-499b-b85d-efa88f2f49b1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312</TotalTime>
  <Words>416</Words>
  <Application>Microsoft Office PowerPoint</Application>
  <PresentationFormat>Widescreen</PresentationFormat>
  <Paragraphs>104</Paragraphs>
  <Slides>32</Slides>
  <Notes>7</Notes>
  <HiddenSlides>0</HiddenSlides>
  <MMClips>7</MMClips>
  <ScaleCrop>false</ScaleCrop>
  <HeadingPairs>
    <vt:vector size="6" baseType="variant">
      <vt:variant>
        <vt:lpstr>Fonts Used</vt:lpstr>
      </vt:variant>
      <vt:variant>
        <vt:i4>36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32</vt:i4>
      </vt:variant>
    </vt:vector>
  </HeadingPairs>
  <TitlesOfParts>
    <vt:vector size="79" baseType="lpstr">
      <vt:lpstr>(AH) Manal Black</vt:lpstr>
      <vt:lpstr>Abril Fatface</vt:lpstr>
      <vt:lpstr>Andalus</vt:lpstr>
      <vt:lpstr>Arial</vt:lpstr>
      <vt:lpstr>Arvo</vt:lpstr>
      <vt:lpstr>Bellota Text</vt:lpstr>
      <vt:lpstr>Bodoni</vt:lpstr>
      <vt:lpstr>Calibri</vt:lpstr>
      <vt:lpstr>Calibri Light</vt:lpstr>
      <vt:lpstr>Capriola</vt:lpstr>
      <vt:lpstr>Caveat</vt:lpstr>
      <vt:lpstr>Century Gothic</vt:lpstr>
      <vt:lpstr>Century Schoolbook</vt:lpstr>
      <vt:lpstr>Comic Sans MS</vt:lpstr>
      <vt:lpstr>Corbel</vt:lpstr>
      <vt:lpstr>El Maidan _ MagdySoliman</vt:lpstr>
      <vt:lpstr>Fira Sans Extra Condensed Medium</vt:lpstr>
      <vt:lpstr>Helvetica</vt:lpstr>
      <vt:lpstr>Josefin Sans</vt:lpstr>
      <vt:lpstr>Karla</vt:lpstr>
      <vt:lpstr>Lemonada</vt:lpstr>
      <vt:lpstr>Lemonada Regular</vt:lpstr>
      <vt:lpstr>Microsoft Sans Serif</vt:lpstr>
      <vt:lpstr>Montserrat</vt:lpstr>
      <vt:lpstr>Noto Sans</vt:lpstr>
      <vt:lpstr>Nunito Light</vt:lpstr>
      <vt:lpstr>Oleo Script</vt:lpstr>
      <vt:lpstr>Open Sans</vt:lpstr>
      <vt:lpstr>Oxygen Light</vt:lpstr>
      <vt:lpstr>Palanquin Dark</vt:lpstr>
      <vt:lpstr>Raleway Thin</vt:lpstr>
      <vt:lpstr>Sakkal Majalla</vt:lpstr>
      <vt:lpstr>Tahoma</vt:lpstr>
      <vt:lpstr>Times New Roman</vt:lpstr>
      <vt:lpstr>Tw Cen MT</vt:lpstr>
      <vt:lpstr>Wingdings 3</vt:lpstr>
      <vt:lpstr>Office Theme</vt:lpstr>
      <vt:lpstr>1_Office Theme</vt:lpstr>
      <vt:lpstr>Feathered</vt:lpstr>
      <vt:lpstr>FOOD DAY</vt:lpstr>
      <vt:lpstr>Colorful </vt:lpstr>
      <vt:lpstr>Non Profit Company Marketing Plan by Slidesgo</vt:lpstr>
      <vt:lpstr>Sea Life by Slidesgo</vt:lpstr>
      <vt:lpstr>2_Office Theme</vt:lpstr>
      <vt:lpstr>3_Office Theme</vt:lpstr>
      <vt:lpstr>1_ربطة</vt:lpstr>
      <vt:lpstr>Classroom Learning Pack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الثروة الحيوانية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نيره بن معدن</dc:creator>
  <cp:lastModifiedBy>icskhalifa</cp:lastModifiedBy>
  <cp:revision>27</cp:revision>
  <dcterms:created xsi:type="dcterms:W3CDTF">2021-01-26T20:19:35Z</dcterms:created>
  <dcterms:modified xsi:type="dcterms:W3CDTF">2022-01-25T08:59:00Z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0x010100995AF1B4673F024DB0BC69A8B04CED3E</vt:lpwstr>
  </property>
</Properties>
</file>