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6" r:id="rId2"/>
    <p:sldMasterId id="2147483702" r:id="rId3"/>
    <p:sldMasterId id="2147483716" r:id="rId4"/>
  </p:sldMasterIdLst>
  <p:notesMasterIdLst>
    <p:notesMasterId r:id="rId30"/>
  </p:notesMasterIdLst>
  <p:sldIdLst>
    <p:sldId id="256" r:id="rId5"/>
    <p:sldId id="4036" r:id="rId6"/>
    <p:sldId id="4089" r:id="rId7"/>
    <p:sldId id="308" r:id="rId8"/>
    <p:sldId id="287" r:id="rId9"/>
    <p:sldId id="258" r:id="rId10"/>
    <p:sldId id="259" r:id="rId11"/>
    <p:sldId id="332" r:id="rId12"/>
    <p:sldId id="338" r:id="rId13"/>
    <p:sldId id="262" r:id="rId14"/>
    <p:sldId id="339" r:id="rId15"/>
    <p:sldId id="333" r:id="rId16"/>
    <p:sldId id="337" r:id="rId17"/>
    <p:sldId id="260" r:id="rId18"/>
    <p:sldId id="336" r:id="rId19"/>
    <p:sldId id="335" r:id="rId20"/>
    <p:sldId id="4091" r:id="rId21"/>
    <p:sldId id="266" r:id="rId22"/>
    <p:sldId id="271" r:id="rId23"/>
    <p:sldId id="268" r:id="rId24"/>
    <p:sldId id="274" r:id="rId25"/>
    <p:sldId id="277" r:id="rId26"/>
    <p:sldId id="270" r:id="rId27"/>
    <p:sldId id="273" r:id="rId28"/>
    <p:sldId id="276" r:id="rId29"/>
  </p:sldIdLst>
  <p:sldSz cx="9144000" cy="5143500" type="screen16x9"/>
  <p:notesSz cx="6858000" cy="9144000"/>
  <p:embeddedFontLst>
    <p:embeddedFont>
      <p:font typeface="Arvo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Dubai" panose="020B0503030403030204" pitchFamily="34" charset="-78"/>
      <p:regular r:id="rId41"/>
      <p:bold r:id="rId42"/>
    </p:embeddedFont>
    <p:embeddedFont>
      <p:font typeface="Hind Siliguri" panose="020B0604020202020204" charset="0"/>
      <p:regular r:id="rId43"/>
      <p:bold r:id="rId44"/>
    </p:embeddedFont>
    <p:embeddedFont>
      <p:font typeface="Lato" panose="020B0604020202020204" charset="0"/>
      <p:regular r:id="rId45"/>
      <p:bold r:id="rId46"/>
      <p:italic r:id="rId47"/>
      <p:boldItalic r:id="rId48"/>
    </p:embeddedFont>
    <p:embeddedFont>
      <p:font typeface="Satisfy" panose="020B0604020202020204" charset="0"/>
      <p:regular r:id="rId49"/>
    </p:embeddedFont>
  </p:embeddedFontLst>
  <p:custDataLst>
    <p:tags r:id="rId5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  <p15:guide id="3" pos="449">
          <p15:clr>
            <a:srgbClr val="9AA0A6"/>
          </p15:clr>
        </p15:guide>
        <p15:guide id="4" pos="5312">
          <p15:clr>
            <a:srgbClr val="9AA0A6"/>
          </p15:clr>
        </p15:guide>
        <p15:guide id="5" orient="horz" pos="340">
          <p15:clr>
            <a:srgbClr val="9AA0A6"/>
          </p15:clr>
        </p15:guide>
        <p15:guide id="6" orient="horz" pos="2900">
          <p15:clr>
            <a:srgbClr val="9AA0A6"/>
          </p15:clr>
        </p15:guide>
        <p15:guide id="7" pos="478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1A9192-CA1D-4205-8877-B756E735599A}">
  <a:tblStyle styleId="{F71A9192-CA1D-4205-8877-B756E73559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1412752-255A-4D1D-B143-C1D2B0DE903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7E9"/>
          </a:solidFill>
        </a:fill>
      </a:tcStyle>
    </a:wholeTbl>
    <a:band1H>
      <a:tcTxStyle/>
      <a:tcStyle>
        <a:tcBdr/>
        <a:fill>
          <a:solidFill>
            <a:srgbClr val="CACBD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BD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  <p:guide pos="449"/>
        <p:guide pos="5312"/>
        <p:guide orient="horz" pos="340"/>
        <p:guide orient="horz" pos="2900"/>
        <p:guide pos="47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aa7042d128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aa7042d128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aa7042d12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aa7042d12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aa7042d128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aa7042d128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b4ba56926a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5" name="Google Shape;1085;gb4ba56926a_0_7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gb4ba56926a_0_7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b4ba56926a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1" name="Google Shape;971;gb4ba56926a_0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gb4ba56926a_0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aa7042d128_0_1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aa7042d128_0_1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aa7042d128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aa7042d128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gb4ba56926a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1" name="Google Shape;2371;gb4ba56926a_0_3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gb4ba56926a_0_3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aa7042d128_0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aa7042d128_0_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8f499dd61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8f499dd61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8f499dd61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8f499dd61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b4ba56926a_0_5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gb4ba56926a_0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b4ba56926a_0_5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gb4ba56926a_0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1123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b4ba56926a_0_4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gb4ba56926a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aa7042d128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aa7042d128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10" name="Google Shape;10;p2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3" name="Google Shape;23;p2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545200" y="3686075"/>
            <a:ext cx="4053600" cy="3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153600" y="4811356"/>
            <a:ext cx="3528597" cy="91895"/>
          </a:xfrm>
          <a:custGeom>
            <a:avLst/>
            <a:gdLst/>
            <a:ahLst/>
            <a:cxnLst/>
            <a:rect l="l" t="t" r="r" b="b"/>
            <a:pathLst>
              <a:path w="30757" h="801" extrusionOk="0">
                <a:moveTo>
                  <a:pt x="30756" y="0"/>
                </a:moveTo>
                <a:cubicBezTo>
                  <a:pt x="28188" y="67"/>
                  <a:pt x="25653" y="67"/>
                  <a:pt x="23084" y="100"/>
                </a:cubicBezTo>
                <a:lnTo>
                  <a:pt x="15379" y="100"/>
                </a:lnTo>
                <a:cubicBezTo>
                  <a:pt x="14094" y="100"/>
                  <a:pt x="12810" y="92"/>
                  <a:pt x="11526" y="92"/>
                </a:cubicBezTo>
                <a:cubicBezTo>
                  <a:pt x="10242" y="92"/>
                  <a:pt x="8957" y="100"/>
                  <a:pt x="7673" y="134"/>
                </a:cubicBezTo>
                <a:cubicBezTo>
                  <a:pt x="5138" y="200"/>
                  <a:pt x="2569" y="300"/>
                  <a:pt x="1" y="601"/>
                </a:cubicBezTo>
                <a:lnTo>
                  <a:pt x="1" y="801"/>
                </a:lnTo>
                <a:cubicBezTo>
                  <a:pt x="2569" y="734"/>
                  <a:pt x="5138" y="634"/>
                  <a:pt x="7673" y="601"/>
                </a:cubicBezTo>
                <a:lnTo>
                  <a:pt x="15379" y="434"/>
                </a:lnTo>
                <a:lnTo>
                  <a:pt x="23051" y="267"/>
                </a:lnTo>
                <a:cubicBezTo>
                  <a:pt x="25619" y="234"/>
                  <a:pt x="28188" y="200"/>
                  <a:pt x="30756" y="200"/>
                </a:cubicBezTo>
                <a:lnTo>
                  <a:pt x="30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919040" y="4606000"/>
            <a:ext cx="2104860" cy="63787"/>
          </a:xfrm>
          <a:custGeom>
            <a:avLst/>
            <a:gdLst/>
            <a:ahLst/>
            <a:cxnLst/>
            <a:rect l="l" t="t" r="r" b="b"/>
            <a:pathLst>
              <a:path w="18347" h="556" extrusionOk="0">
                <a:moveTo>
                  <a:pt x="2697" y="0"/>
                </a:moveTo>
                <a:cubicBezTo>
                  <a:pt x="1798" y="0"/>
                  <a:pt x="899" y="16"/>
                  <a:pt x="0" y="56"/>
                </a:cubicBezTo>
                <a:lnTo>
                  <a:pt x="0" y="256"/>
                </a:lnTo>
                <a:cubicBezTo>
                  <a:pt x="1568" y="389"/>
                  <a:pt x="3069" y="456"/>
                  <a:pt x="4604" y="456"/>
                </a:cubicBezTo>
                <a:cubicBezTo>
                  <a:pt x="6138" y="489"/>
                  <a:pt x="7672" y="489"/>
                  <a:pt x="9174" y="489"/>
                </a:cubicBezTo>
                <a:lnTo>
                  <a:pt x="13777" y="489"/>
                </a:lnTo>
                <a:cubicBezTo>
                  <a:pt x="15311" y="523"/>
                  <a:pt x="16846" y="523"/>
                  <a:pt x="18347" y="556"/>
                </a:cubicBezTo>
                <a:lnTo>
                  <a:pt x="18347" y="389"/>
                </a:lnTo>
                <a:cubicBezTo>
                  <a:pt x="16812" y="389"/>
                  <a:pt x="15311" y="322"/>
                  <a:pt x="13777" y="289"/>
                </a:cubicBezTo>
                <a:lnTo>
                  <a:pt x="9174" y="156"/>
                </a:lnTo>
                <a:cubicBezTo>
                  <a:pt x="7639" y="89"/>
                  <a:pt x="6138" y="22"/>
                  <a:pt x="4604" y="22"/>
                </a:cubicBezTo>
                <a:cubicBezTo>
                  <a:pt x="3968" y="8"/>
                  <a:pt x="3332" y="0"/>
                  <a:pt x="26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934800" y="1814800"/>
            <a:ext cx="7131900" cy="10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2604735" y="-1374573"/>
            <a:ext cx="3938841" cy="7750238"/>
          </a:xfrm>
          <a:custGeom>
            <a:avLst/>
            <a:gdLst/>
            <a:ahLst/>
            <a:cxnLst/>
            <a:rect l="l" t="t" r="r" b="b"/>
            <a:pathLst>
              <a:path w="31424" h="44270" extrusionOk="0">
                <a:moveTo>
                  <a:pt x="1365" y="651"/>
                </a:moveTo>
                <a:cubicBezTo>
                  <a:pt x="1386" y="765"/>
                  <a:pt x="1476" y="866"/>
                  <a:pt x="1635" y="866"/>
                </a:cubicBezTo>
                <a:cubicBezTo>
                  <a:pt x="3568" y="1001"/>
                  <a:pt x="5512" y="1043"/>
                  <a:pt x="7457" y="1043"/>
                </a:cubicBezTo>
                <a:cubicBezTo>
                  <a:pt x="10314" y="1043"/>
                  <a:pt x="13175" y="952"/>
                  <a:pt x="16012" y="932"/>
                </a:cubicBezTo>
                <a:lnTo>
                  <a:pt x="23017" y="932"/>
                </a:lnTo>
                <a:cubicBezTo>
                  <a:pt x="23548" y="932"/>
                  <a:pt x="26321" y="1121"/>
                  <a:pt x="28328" y="1121"/>
                </a:cubicBezTo>
                <a:cubicBezTo>
                  <a:pt x="29475" y="1121"/>
                  <a:pt x="30371" y="1060"/>
                  <a:pt x="30456" y="866"/>
                </a:cubicBezTo>
                <a:lnTo>
                  <a:pt x="30456" y="866"/>
                </a:lnTo>
                <a:cubicBezTo>
                  <a:pt x="30389" y="1032"/>
                  <a:pt x="30456" y="1199"/>
                  <a:pt x="30623" y="1266"/>
                </a:cubicBezTo>
                <a:cubicBezTo>
                  <a:pt x="30156" y="8237"/>
                  <a:pt x="30389" y="15276"/>
                  <a:pt x="30356" y="22214"/>
                </a:cubicBezTo>
                <a:cubicBezTo>
                  <a:pt x="30289" y="29152"/>
                  <a:pt x="30022" y="36124"/>
                  <a:pt x="30222" y="43062"/>
                </a:cubicBezTo>
                <a:cubicBezTo>
                  <a:pt x="23893" y="43238"/>
                  <a:pt x="17491" y="43646"/>
                  <a:pt x="11132" y="43646"/>
                </a:cubicBezTo>
                <a:cubicBezTo>
                  <a:pt x="7838" y="43646"/>
                  <a:pt x="4557" y="43536"/>
                  <a:pt x="1302" y="43229"/>
                </a:cubicBezTo>
                <a:cubicBezTo>
                  <a:pt x="701" y="41495"/>
                  <a:pt x="902" y="39226"/>
                  <a:pt x="868" y="37392"/>
                </a:cubicBezTo>
                <a:cubicBezTo>
                  <a:pt x="835" y="35757"/>
                  <a:pt x="801" y="34123"/>
                  <a:pt x="801" y="32488"/>
                </a:cubicBezTo>
                <a:cubicBezTo>
                  <a:pt x="735" y="28919"/>
                  <a:pt x="735" y="25383"/>
                  <a:pt x="801" y="21814"/>
                </a:cubicBezTo>
                <a:cubicBezTo>
                  <a:pt x="868" y="14793"/>
                  <a:pt x="1197" y="7706"/>
                  <a:pt x="1365" y="651"/>
                </a:cubicBezTo>
                <a:close/>
                <a:moveTo>
                  <a:pt x="29146" y="0"/>
                </a:moveTo>
                <a:cubicBezTo>
                  <a:pt x="28126" y="0"/>
                  <a:pt x="27009" y="198"/>
                  <a:pt x="26320" y="198"/>
                </a:cubicBezTo>
                <a:lnTo>
                  <a:pt x="18080" y="198"/>
                </a:lnTo>
                <a:cubicBezTo>
                  <a:pt x="14954" y="198"/>
                  <a:pt x="11807" y="111"/>
                  <a:pt x="8668" y="111"/>
                </a:cubicBezTo>
                <a:cubicBezTo>
                  <a:pt x="6314" y="111"/>
                  <a:pt x="3966" y="160"/>
                  <a:pt x="1635" y="332"/>
                </a:cubicBezTo>
                <a:cubicBezTo>
                  <a:pt x="1482" y="332"/>
                  <a:pt x="1393" y="425"/>
                  <a:pt x="1368" y="533"/>
                </a:cubicBezTo>
                <a:lnTo>
                  <a:pt x="1368" y="533"/>
                </a:lnTo>
                <a:cubicBezTo>
                  <a:pt x="1368" y="522"/>
                  <a:pt x="1368" y="510"/>
                  <a:pt x="1369" y="499"/>
                </a:cubicBezTo>
                <a:cubicBezTo>
                  <a:pt x="1369" y="336"/>
                  <a:pt x="1258" y="261"/>
                  <a:pt x="1140" y="261"/>
                </a:cubicBezTo>
                <a:cubicBezTo>
                  <a:pt x="1017" y="261"/>
                  <a:pt x="885" y="345"/>
                  <a:pt x="868" y="499"/>
                </a:cubicBezTo>
                <a:cubicBezTo>
                  <a:pt x="234" y="7871"/>
                  <a:pt x="101" y="15276"/>
                  <a:pt x="34" y="22648"/>
                </a:cubicBezTo>
                <a:cubicBezTo>
                  <a:pt x="1" y="26184"/>
                  <a:pt x="1" y="29753"/>
                  <a:pt x="68" y="33289"/>
                </a:cubicBezTo>
                <a:cubicBezTo>
                  <a:pt x="101" y="35223"/>
                  <a:pt x="134" y="37125"/>
                  <a:pt x="168" y="39026"/>
                </a:cubicBezTo>
                <a:cubicBezTo>
                  <a:pt x="234" y="40494"/>
                  <a:pt x="101" y="41995"/>
                  <a:pt x="601" y="43363"/>
                </a:cubicBezTo>
                <a:cubicBezTo>
                  <a:pt x="601" y="43396"/>
                  <a:pt x="601" y="43463"/>
                  <a:pt x="635" y="43496"/>
                </a:cubicBezTo>
                <a:cubicBezTo>
                  <a:pt x="635" y="43529"/>
                  <a:pt x="668" y="43563"/>
                  <a:pt x="701" y="43629"/>
                </a:cubicBezTo>
                <a:cubicBezTo>
                  <a:pt x="764" y="43775"/>
                  <a:pt x="904" y="43856"/>
                  <a:pt x="1049" y="43856"/>
                </a:cubicBezTo>
                <a:cubicBezTo>
                  <a:pt x="1136" y="43856"/>
                  <a:pt x="1226" y="43826"/>
                  <a:pt x="1302" y="43763"/>
                </a:cubicBezTo>
                <a:cubicBezTo>
                  <a:pt x="2553" y="44213"/>
                  <a:pt x="3897" y="44270"/>
                  <a:pt x="5223" y="44270"/>
                </a:cubicBezTo>
                <a:cubicBezTo>
                  <a:pt x="5665" y="44270"/>
                  <a:pt x="6105" y="44263"/>
                  <a:pt x="6539" y="44263"/>
                </a:cubicBezTo>
                <a:cubicBezTo>
                  <a:pt x="9174" y="44263"/>
                  <a:pt x="11809" y="44263"/>
                  <a:pt x="14445" y="44230"/>
                </a:cubicBezTo>
                <a:cubicBezTo>
                  <a:pt x="19782" y="44130"/>
                  <a:pt x="25119" y="44063"/>
                  <a:pt x="30456" y="43796"/>
                </a:cubicBezTo>
                <a:cubicBezTo>
                  <a:pt x="30503" y="43815"/>
                  <a:pt x="30549" y="43823"/>
                  <a:pt x="30594" y="43823"/>
                </a:cubicBezTo>
                <a:cubicBezTo>
                  <a:pt x="30711" y="43823"/>
                  <a:pt x="30817" y="43768"/>
                  <a:pt x="30890" y="43696"/>
                </a:cubicBezTo>
                <a:cubicBezTo>
                  <a:pt x="30990" y="43563"/>
                  <a:pt x="31023" y="43396"/>
                  <a:pt x="30956" y="43263"/>
                </a:cubicBezTo>
                <a:cubicBezTo>
                  <a:pt x="31190" y="36258"/>
                  <a:pt x="31023" y="29219"/>
                  <a:pt x="31056" y="22214"/>
                </a:cubicBezTo>
                <a:cubicBezTo>
                  <a:pt x="31090" y="15242"/>
                  <a:pt x="31423" y="8204"/>
                  <a:pt x="31056" y="1232"/>
                </a:cubicBezTo>
                <a:cubicBezTo>
                  <a:pt x="31090" y="1232"/>
                  <a:pt x="31090" y="1199"/>
                  <a:pt x="31123" y="1166"/>
                </a:cubicBezTo>
                <a:lnTo>
                  <a:pt x="31190" y="999"/>
                </a:lnTo>
                <a:cubicBezTo>
                  <a:pt x="31257" y="866"/>
                  <a:pt x="31223" y="665"/>
                  <a:pt x="31123" y="565"/>
                </a:cubicBezTo>
                <a:cubicBezTo>
                  <a:pt x="30696" y="124"/>
                  <a:pt x="29951" y="0"/>
                  <a:pt x="29146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831363">
            <a:off x="6685360" y="42790"/>
            <a:ext cx="500616" cy="1179031"/>
          </a:xfrm>
          <a:custGeom>
            <a:avLst/>
            <a:gdLst/>
            <a:ahLst/>
            <a:cxnLst/>
            <a:rect l="l" t="t" r="r" b="b"/>
            <a:pathLst>
              <a:path w="6272" h="14772" extrusionOk="0">
                <a:moveTo>
                  <a:pt x="3611" y="0"/>
                </a:moveTo>
                <a:cubicBezTo>
                  <a:pt x="3472" y="0"/>
                  <a:pt x="3325" y="9"/>
                  <a:pt x="3169" y="28"/>
                </a:cubicBezTo>
                <a:cubicBezTo>
                  <a:pt x="3069" y="61"/>
                  <a:pt x="3003" y="94"/>
                  <a:pt x="3003" y="195"/>
                </a:cubicBezTo>
                <a:cubicBezTo>
                  <a:pt x="2302" y="428"/>
                  <a:pt x="2169" y="1996"/>
                  <a:pt x="2035" y="2596"/>
                </a:cubicBezTo>
                <a:cubicBezTo>
                  <a:pt x="1568" y="5232"/>
                  <a:pt x="1101" y="8567"/>
                  <a:pt x="1735" y="11202"/>
                </a:cubicBezTo>
                <a:cubicBezTo>
                  <a:pt x="1931" y="11914"/>
                  <a:pt x="2380" y="12662"/>
                  <a:pt x="3016" y="12662"/>
                </a:cubicBezTo>
                <a:cubicBezTo>
                  <a:pt x="3244" y="12662"/>
                  <a:pt x="3497" y="12566"/>
                  <a:pt x="3770" y="12337"/>
                </a:cubicBezTo>
                <a:cubicBezTo>
                  <a:pt x="5171" y="11102"/>
                  <a:pt x="4937" y="7166"/>
                  <a:pt x="4871" y="5565"/>
                </a:cubicBezTo>
                <a:cubicBezTo>
                  <a:pt x="4837" y="5465"/>
                  <a:pt x="4745" y="5415"/>
                  <a:pt x="4654" y="5415"/>
                </a:cubicBezTo>
                <a:cubicBezTo>
                  <a:pt x="4562" y="5415"/>
                  <a:pt x="4470" y="5465"/>
                  <a:pt x="4437" y="5565"/>
                </a:cubicBezTo>
                <a:cubicBezTo>
                  <a:pt x="4303" y="7066"/>
                  <a:pt x="4237" y="8567"/>
                  <a:pt x="3937" y="10035"/>
                </a:cubicBezTo>
                <a:cubicBezTo>
                  <a:pt x="3861" y="10438"/>
                  <a:pt x="3767" y="11771"/>
                  <a:pt x="3180" y="11771"/>
                </a:cubicBezTo>
                <a:cubicBezTo>
                  <a:pt x="2990" y="11771"/>
                  <a:pt x="2747" y="11630"/>
                  <a:pt x="2435" y="11269"/>
                </a:cubicBezTo>
                <a:cubicBezTo>
                  <a:pt x="2135" y="10936"/>
                  <a:pt x="2269" y="9468"/>
                  <a:pt x="2235" y="9034"/>
                </a:cubicBezTo>
                <a:cubicBezTo>
                  <a:pt x="2203" y="8156"/>
                  <a:pt x="2519" y="847"/>
                  <a:pt x="3461" y="847"/>
                </a:cubicBezTo>
                <a:cubicBezTo>
                  <a:pt x="3486" y="847"/>
                  <a:pt x="3511" y="852"/>
                  <a:pt x="3536" y="862"/>
                </a:cubicBezTo>
                <a:cubicBezTo>
                  <a:pt x="3567" y="871"/>
                  <a:pt x="3597" y="875"/>
                  <a:pt x="3625" y="875"/>
                </a:cubicBezTo>
                <a:cubicBezTo>
                  <a:pt x="3802" y="875"/>
                  <a:pt x="3899" y="701"/>
                  <a:pt x="3870" y="528"/>
                </a:cubicBezTo>
                <a:lnTo>
                  <a:pt x="3870" y="528"/>
                </a:lnTo>
                <a:cubicBezTo>
                  <a:pt x="5871" y="1195"/>
                  <a:pt x="5404" y="4564"/>
                  <a:pt x="5404" y="6266"/>
                </a:cubicBezTo>
                <a:cubicBezTo>
                  <a:pt x="5404" y="8000"/>
                  <a:pt x="5638" y="9868"/>
                  <a:pt x="5404" y="11503"/>
                </a:cubicBezTo>
                <a:cubicBezTo>
                  <a:pt x="5199" y="12850"/>
                  <a:pt x="4351" y="14043"/>
                  <a:pt x="3131" y="14043"/>
                </a:cubicBezTo>
                <a:cubicBezTo>
                  <a:pt x="2962" y="14043"/>
                  <a:pt x="2785" y="14020"/>
                  <a:pt x="2602" y="13971"/>
                </a:cubicBezTo>
                <a:cubicBezTo>
                  <a:pt x="1168" y="13638"/>
                  <a:pt x="868" y="12270"/>
                  <a:pt x="834" y="11002"/>
                </a:cubicBezTo>
                <a:lnTo>
                  <a:pt x="834" y="5999"/>
                </a:lnTo>
                <a:cubicBezTo>
                  <a:pt x="818" y="5815"/>
                  <a:pt x="668" y="5724"/>
                  <a:pt x="517" y="5724"/>
                </a:cubicBezTo>
                <a:cubicBezTo>
                  <a:pt x="367" y="5724"/>
                  <a:pt x="217" y="5815"/>
                  <a:pt x="201" y="5999"/>
                </a:cubicBezTo>
                <a:cubicBezTo>
                  <a:pt x="201" y="7967"/>
                  <a:pt x="0" y="10068"/>
                  <a:pt x="234" y="12003"/>
                </a:cubicBezTo>
                <a:cubicBezTo>
                  <a:pt x="301" y="12770"/>
                  <a:pt x="434" y="13437"/>
                  <a:pt x="968" y="13971"/>
                </a:cubicBezTo>
                <a:cubicBezTo>
                  <a:pt x="1501" y="14488"/>
                  <a:pt x="2427" y="14772"/>
                  <a:pt x="3340" y="14772"/>
                </a:cubicBezTo>
                <a:cubicBezTo>
                  <a:pt x="4253" y="14772"/>
                  <a:pt x="5154" y="14488"/>
                  <a:pt x="5638" y="13871"/>
                </a:cubicBezTo>
                <a:cubicBezTo>
                  <a:pt x="6272" y="12937"/>
                  <a:pt x="6005" y="11369"/>
                  <a:pt x="6005" y="10302"/>
                </a:cubicBezTo>
                <a:lnTo>
                  <a:pt x="6005" y="3864"/>
                </a:lnTo>
                <a:cubicBezTo>
                  <a:pt x="6005" y="2049"/>
                  <a:pt x="5711" y="0"/>
                  <a:pt x="3611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6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95" name="Google Shape;95;p6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8" name="Google Shape;108;p6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69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6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95" name="Google Shape;95;p6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8" name="Google Shape;108;p6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739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6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95" name="Google Shape;95;p6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8" name="Google Shape;108;p6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067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6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95" name="Google Shape;95;p6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8" name="Google Shape;108;p6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4793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6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95" name="Google Shape;95;p6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8" name="Google Shape;108;p6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847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6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95" name="Google Shape;95;p6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8" name="Google Shape;108;p6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866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6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95" name="Google Shape;95;p6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8" name="Google Shape;108;p6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460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6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95" name="Google Shape;95;p6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8" name="Google Shape;108;p6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155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7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112" name="Google Shape;112;p7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5" name="Google Shape;125;p7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7"/>
          <p:cNvSpPr txBox="1">
            <a:spLocks noGrp="1"/>
          </p:cNvSpPr>
          <p:nvPr>
            <p:ph type="body" idx="1"/>
          </p:nvPr>
        </p:nvSpPr>
        <p:spPr>
          <a:xfrm>
            <a:off x="5044125" y="2275825"/>
            <a:ext cx="33882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0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7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112" name="Google Shape;112;p7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5" name="Google Shape;125;p7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7"/>
          <p:cNvSpPr txBox="1">
            <a:spLocks noGrp="1"/>
          </p:cNvSpPr>
          <p:nvPr>
            <p:ph type="body" idx="1"/>
          </p:nvPr>
        </p:nvSpPr>
        <p:spPr>
          <a:xfrm>
            <a:off x="5044125" y="2275825"/>
            <a:ext cx="33882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0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8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5444350" y="1118898"/>
            <a:ext cx="2987935" cy="2842820"/>
          </a:xfrm>
          <a:custGeom>
            <a:avLst/>
            <a:gdLst/>
            <a:ahLst/>
            <a:cxnLst/>
            <a:rect l="l" t="t" r="r" b="b"/>
            <a:pathLst>
              <a:path w="14612" h="13902" extrusionOk="0">
                <a:moveTo>
                  <a:pt x="7739" y="698"/>
                </a:moveTo>
                <a:cubicBezTo>
                  <a:pt x="10265" y="698"/>
                  <a:pt x="12809" y="2012"/>
                  <a:pt x="13544" y="4596"/>
                </a:cubicBezTo>
                <a:cubicBezTo>
                  <a:pt x="13977" y="6164"/>
                  <a:pt x="14111" y="8532"/>
                  <a:pt x="13310" y="10000"/>
                </a:cubicBezTo>
                <a:cubicBezTo>
                  <a:pt x="12443" y="11635"/>
                  <a:pt x="10241" y="13102"/>
                  <a:pt x="8340" y="13136"/>
                </a:cubicBezTo>
                <a:cubicBezTo>
                  <a:pt x="8440" y="13069"/>
                  <a:pt x="8573" y="13002"/>
                  <a:pt x="8674" y="12936"/>
                </a:cubicBezTo>
                <a:cubicBezTo>
                  <a:pt x="8707" y="12936"/>
                  <a:pt x="8674" y="12902"/>
                  <a:pt x="8674" y="12902"/>
                </a:cubicBezTo>
                <a:cubicBezTo>
                  <a:pt x="5738" y="12669"/>
                  <a:pt x="2803" y="12268"/>
                  <a:pt x="1635" y="9066"/>
                </a:cubicBezTo>
                <a:cubicBezTo>
                  <a:pt x="534" y="5831"/>
                  <a:pt x="2202" y="2295"/>
                  <a:pt x="5405" y="1094"/>
                </a:cubicBezTo>
                <a:cubicBezTo>
                  <a:pt x="6142" y="829"/>
                  <a:pt x="6940" y="698"/>
                  <a:pt x="7739" y="698"/>
                </a:cubicBezTo>
                <a:close/>
                <a:moveTo>
                  <a:pt x="7788" y="1"/>
                </a:moveTo>
                <a:cubicBezTo>
                  <a:pt x="7327" y="1"/>
                  <a:pt x="6853" y="42"/>
                  <a:pt x="6372" y="126"/>
                </a:cubicBezTo>
                <a:cubicBezTo>
                  <a:pt x="2569" y="794"/>
                  <a:pt x="1" y="4396"/>
                  <a:pt x="634" y="8199"/>
                </a:cubicBezTo>
                <a:cubicBezTo>
                  <a:pt x="1001" y="10467"/>
                  <a:pt x="3236" y="12936"/>
                  <a:pt x="5671" y="13469"/>
                </a:cubicBezTo>
                <a:cubicBezTo>
                  <a:pt x="6232" y="13761"/>
                  <a:pt x="6854" y="13902"/>
                  <a:pt x="7485" y="13902"/>
                </a:cubicBezTo>
                <a:cubicBezTo>
                  <a:pt x="7792" y="13902"/>
                  <a:pt x="8101" y="13868"/>
                  <a:pt x="8407" y="13803"/>
                </a:cubicBezTo>
                <a:cubicBezTo>
                  <a:pt x="10075" y="13770"/>
                  <a:pt x="11542" y="12836"/>
                  <a:pt x="12810" y="11668"/>
                </a:cubicBezTo>
                <a:cubicBezTo>
                  <a:pt x="14378" y="10200"/>
                  <a:pt x="14611" y="8266"/>
                  <a:pt x="14444" y="6164"/>
                </a:cubicBezTo>
                <a:cubicBezTo>
                  <a:pt x="14149" y="2417"/>
                  <a:pt x="11322" y="1"/>
                  <a:pt x="7788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33" name="Google Shape;33;p3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" name="Google Shape;46;p3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902925" y="1796225"/>
            <a:ext cx="4268100" cy="10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>
            <a:off x="902925" y="3501475"/>
            <a:ext cx="4380600" cy="31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5283525" y="1376150"/>
            <a:ext cx="2464800" cy="23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400"/>
              <a:buNone/>
              <a:defRPr sz="1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/>
          <p:nvPr/>
        </p:nvSpPr>
        <p:spPr>
          <a:xfrm rot="-10487867" flipH="1">
            <a:off x="3519645" y="604082"/>
            <a:ext cx="1907383" cy="468650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10208451" flipH="1">
            <a:off x="1657319" y="4313879"/>
            <a:ext cx="1334969" cy="328032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7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112" name="Google Shape;112;p7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5" name="Google Shape;125;p7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7"/>
          <p:cNvSpPr txBox="1">
            <a:spLocks noGrp="1"/>
          </p:cNvSpPr>
          <p:nvPr>
            <p:ph type="body" idx="1"/>
          </p:nvPr>
        </p:nvSpPr>
        <p:spPr>
          <a:xfrm>
            <a:off x="5044125" y="2275825"/>
            <a:ext cx="33882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0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25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8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130" name="Google Shape;130;p8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3" name="Google Shape;143;p8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Google Shape;144;p8"/>
          <p:cNvSpPr txBox="1">
            <a:spLocks noGrp="1"/>
          </p:cNvSpPr>
          <p:nvPr>
            <p:ph type="title"/>
          </p:nvPr>
        </p:nvSpPr>
        <p:spPr>
          <a:xfrm>
            <a:off x="788200" y="1663500"/>
            <a:ext cx="6854100" cy="14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 sz="8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8"/>
          <p:cNvSpPr txBox="1">
            <a:spLocks noGrp="1"/>
          </p:cNvSpPr>
          <p:nvPr>
            <p:ph type="subTitle" idx="1"/>
          </p:nvPr>
        </p:nvSpPr>
        <p:spPr>
          <a:xfrm>
            <a:off x="788200" y="3471850"/>
            <a:ext cx="4221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dk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8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130" name="Google Shape;130;p8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3" name="Google Shape;143;p8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Google Shape;144;p8"/>
          <p:cNvSpPr txBox="1">
            <a:spLocks noGrp="1"/>
          </p:cNvSpPr>
          <p:nvPr>
            <p:ph type="title"/>
          </p:nvPr>
        </p:nvSpPr>
        <p:spPr>
          <a:xfrm>
            <a:off x="788200" y="1663500"/>
            <a:ext cx="6854100" cy="14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 sz="8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8"/>
          <p:cNvSpPr txBox="1">
            <a:spLocks noGrp="1"/>
          </p:cNvSpPr>
          <p:nvPr>
            <p:ph type="subTitle" idx="1"/>
          </p:nvPr>
        </p:nvSpPr>
        <p:spPr>
          <a:xfrm>
            <a:off x="788200" y="3471850"/>
            <a:ext cx="4221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9287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dk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8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130" name="Google Shape;130;p8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3" name="Google Shape;143;p8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Google Shape;144;p8"/>
          <p:cNvSpPr txBox="1">
            <a:spLocks noGrp="1"/>
          </p:cNvSpPr>
          <p:nvPr>
            <p:ph type="title"/>
          </p:nvPr>
        </p:nvSpPr>
        <p:spPr>
          <a:xfrm>
            <a:off x="788200" y="1663500"/>
            <a:ext cx="6854100" cy="14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 sz="8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8"/>
          <p:cNvSpPr txBox="1">
            <a:spLocks noGrp="1"/>
          </p:cNvSpPr>
          <p:nvPr>
            <p:ph type="subTitle" idx="1"/>
          </p:nvPr>
        </p:nvSpPr>
        <p:spPr>
          <a:xfrm>
            <a:off x="788200" y="3471850"/>
            <a:ext cx="4221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5484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9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148" name="Google Shape;148;p9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61" name="Google Shape;161;p9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685800" y="3760425"/>
            <a:ext cx="38862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body" idx="2"/>
          </p:nvPr>
        </p:nvSpPr>
        <p:spPr>
          <a:xfrm>
            <a:off x="3949500" y="2079925"/>
            <a:ext cx="4442400" cy="13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64" name="Google Shape;164;p9"/>
          <p:cNvGrpSpPr/>
          <p:nvPr/>
        </p:nvGrpSpPr>
        <p:grpSpPr>
          <a:xfrm flipH="1">
            <a:off x="5597149" y="3698986"/>
            <a:ext cx="1492508" cy="774165"/>
            <a:chOff x="5029725" y="3632479"/>
            <a:chExt cx="1739115" cy="902080"/>
          </a:xfrm>
        </p:grpSpPr>
        <p:sp>
          <p:nvSpPr>
            <p:cNvPr id="165" name="Google Shape;165;p9"/>
            <p:cNvSpPr/>
            <p:nvPr/>
          </p:nvSpPr>
          <p:spPr>
            <a:xfrm>
              <a:off x="5029725" y="3632479"/>
              <a:ext cx="1634493" cy="902080"/>
            </a:xfrm>
            <a:custGeom>
              <a:avLst/>
              <a:gdLst/>
              <a:ahLst/>
              <a:cxnLst/>
              <a:rect l="l" t="t" r="r" b="b"/>
              <a:pathLst>
                <a:path w="34912" h="19268" extrusionOk="0">
                  <a:moveTo>
                    <a:pt x="18716" y="1257"/>
                  </a:moveTo>
                  <a:cubicBezTo>
                    <a:pt x="18947" y="1257"/>
                    <a:pt x="19181" y="1316"/>
                    <a:pt x="19400" y="1441"/>
                  </a:cubicBezTo>
                  <a:cubicBezTo>
                    <a:pt x="19834" y="1775"/>
                    <a:pt x="20201" y="2275"/>
                    <a:pt x="20367" y="2809"/>
                  </a:cubicBezTo>
                  <a:cubicBezTo>
                    <a:pt x="20467" y="3143"/>
                    <a:pt x="20534" y="3443"/>
                    <a:pt x="20601" y="3776"/>
                  </a:cubicBezTo>
                  <a:lnTo>
                    <a:pt x="20701" y="4243"/>
                  </a:lnTo>
                  <a:lnTo>
                    <a:pt x="20768" y="4744"/>
                  </a:lnTo>
                  <a:cubicBezTo>
                    <a:pt x="20901" y="6078"/>
                    <a:pt x="20801" y="7446"/>
                    <a:pt x="20467" y="8747"/>
                  </a:cubicBezTo>
                  <a:cubicBezTo>
                    <a:pt x="20110" y="10093"/>
                    <a:pt x="19534" y="11352"/>
                    <a:pt x="18768" y="12480"/>
                  </a:cubicBezTo>
                  <a:lnTo>
                    <a:pt x="18768" y="12480"/>
                  </a:lnTo>
                  <a:cubicBezTo>
                    <a:pt x="17752" y="11964"/>
                    <a:pt x="16869" y="11205"/>
                    <a:pt x="16198" y="10281"/>
                  </a:cubicBezTo>
                  <a:cubicBezTo>
                    <a:pt x="15864" y="9714"/>
                    <a:pt x="15597" y="9080"/>
                    <a:pt x="15464" y="8413"/>
                  </a:cubicBezTo>
                  <a:cubicBezTo>
                    <a:pt x="15297" y="7779"/>
                    <a:pt x="15230" y="7079"/>
                    <a:pt x="15264" y="6412"/>
                  </a:cubicBezTo>
                  <a:cubicBezTo>
                    <a:pt x="15264" y="5077"/>
                    <a:pt x="15731" y="3776"/>
                    <a:pt x="16531" y="2709"/>
                  </a:cubicBezTo>
                  <a:cubicBezTo>
                    <a:pt x="16731" y="2475"/>
                    <a:pt x="16965" y="2242"/>
                    <a:pt x="17198" y="2008"/>
                  </a:cubicBezTo>
                  <a:cubicBezTo>
                    <a:pt x="17432" y="1808"/>
                    <a:pt x="17665" y="1608"/>
                    <a:pt x="17966" y="1475"/>
                  </a:cubicBezTo>
                  <a:cubicBezTo>
                    <a:pt x="18196" y="1333"/>
                    <a:pt x="18454" y="1257"/>
                    <a:pt x="18716" y="1257"/>
                  </a:cubicBezTo>
                  <a:close/>
                  <a:moveTo>
                    <a:pt x="18843" y="1"/>
                  </a:moveTo>
                  <a:cubicBezTo>
                    <a:pt x="18783" y="1"/>
                    <a:pt x="18724" y="3"/>
                    <a:pt x="18666" y="7"/>
                  </a:cubicBezTo>
                  <a:cubicBezTo>
                    <a:pt x="18199" y="40"/>
                    <a:pt x="17765" y="174"/>
                    <a:pt x="17365" y="407"/>
                  </a:cubicBezTo>
                  <a:cubicBezTo>
                    <a:pt x="17032" y="607"/>
                    <a:pt x="16698" y="874"/>
                    <a:pt x="16398" y="1141"/>
                  </a:cubicBezTo>
                  <a:cubicBezTo>
                    <a:pt x="16131" y="1441"/>
                    <a:pt x="15864" y="1708"/>
                    <a:pt x="15631" y="2042"/>
                  </a:cubicBezTo>
                  <a:cubicBezTo>
                    <a:pt x="14730" y="3309"/>
                    <a:pt x="14263" y="4844"/>
                    <a:pt x="14296" y="6412"/>
                  </a:cubicBezTo>
                  <a:cubicBezTo>
                    <a:pt x="14263" y="7145"/>
                    <a:pt x="14363" y="7913"/>
                    <a:pt x="14563" y="8647"/>
                  </a:cubicBezTo>
                  <a:cubicBezTo>
                    <a:pt x="14763" y="9380"/>
                    <a:pt x="15097" y="10081"/>
                    <a:pt x="15497" y="10748"/>
                  </a:cubicBezTo>
                  <a:cubicBezTo>
                    <a:pt x="16236" y="11733"/>
                    <a:pt x="17221" y="12538"/>
                    <a:pt x="18324" y="13090"/>
                  </a:cubicBezTo>
                  <a:lnTo>
                    <a:pt x="18324" y="13090"/>
                  </a:lnTo>
                  <a:cubicBezTo>
                    <a:pt x="17678" y="13923"/>
                    <a:pt x="16920" y="14673"/>
                    <a:pt x="16064" y="15318"/>
                  </a:cubicBezTo>
                  <a:cubicBezTo>
                    <a:pt x="13936" y="16889"/>
                    <a:pt x="11358" y="17754"/>
                    <a:pt x="8709" y="17754"/>
                  </a:cubicBezTo>
                  <a:cubicBezTo>
                    <a:pt x="8659" y="17754"/>
                    <a:pt x="8609" y="17754"/>
                    <a:pt x="8559" y="17753"/>
                  </a:cubicBezTo>
                  <a:cubicBezTo>
                    <a:pt x="5757" y="17753"/>
                    <a:pt x="3055" y="17019"/>
                    <a:pt x="687" y="15552"/>
                  </a:cubicBezTo>
                  <a:cubicBezTo>
                    <a:pt x="623" y="15520"/>
                    <a:pt x="561" y="15506"/>
                    <a:pt x="503" y="15506"/>
                  </a:cubicBezTo>
                  <a:cubicBezTo>
                    <a:pt x="196" y="15506"/>
                    <a:pt x="1" y="15900"/>
                    <a:pt x="253" y="16152"/>
                  </a:cubicBezTo>
                  <a:cubicBezTo>
                    <a:pt x="2811" y="18189"/>
                    <a:pt x="5942" y="19268"/>
                    <a:pt x="9130" y="19268"/>
                  </a:cubicBezTo>
                  <a:cubicBezTo>
                    <a:pt x="10432" y="19268"/>
                    <a:pt x="11743" y="19088"/>
                    <a:pt x="13029" y="18720"/>
                  </a:cubicBezTo>
                  <a:cubicBezTo>
                    <a:pt x="14496" y="18287"/>
                    <a:pt x="15897" y="17586"/>
                    <a:pt x="17098" y="16686"/>
                  </a:cubicBezTo>
                  <a:cubicBezTo>
                    <a:pt x="18185" y="15837"/>
                    <a:pt x="19133" y="14835"/>
                    <a:pt x="19911" y="13720"/>
                  </a:cubicBezTo>
                  <a:lnTo>
                    <a:pt x="19911" y="13720"/>
                  </a:lnTo>
                  <a:cubicBezTo>
                    <a:pt x="20974" y="14053"/>
                    <a:pt x="22070" y="14220"/>
                    <a:pt x="23186" y="14220"/>
                  </a:cubicBezTo>
                  <a:cubicBezTo>
                    <a:pt x="23270" y="14220"/>
                    <a:pt x="23353" y="14219"/>
                    <a:pt x="23436" y="14217"/>
                  </a:cubicBezTo>
                  <a:cubicBezTo>
                    <a:pt x="24904" y="14184"/>
                    <a:pt x="26372" y="13917"/>
                    <a:pt x="27739" y="13383"/>
                  </a:cubicBezTo>
                  <a:cubicBezTo>
                    <a:pt x="29140" y="12850"/>
                    <a:pt x="30408" y="12149"/>
                    <a:pt x="31575" y="11248"/>
                  </a:cubicBezTo>
                  <a:cubicBezTo>
                    <a:pt x="32743" y="10381"/>
                    <a:pt x="33810" y="9380"/>
                    <a:pt x="34778" y="8246"/>
                  </a:cubicBezTo>
                  <a:cubicBezTo>
                    <a:pt x="34911" y="8113"/>
                    <a:pt x="34878" y="7879"/>
                    <a:pt x="34711" y="7746"/>
                  </a:cubicBezTo>
                  <a:cubicBezTo>
                    <a:pt x="34655" y="7690"/>
                    <a:pt x="34582" y="7664"/>
                    <a:pt x="34506" y="7664"/>
                  </a:cubicBezTo>
                  <a:cubicBezTo>
                    <a:pt x="34400" y="7664"/>
                    <a:pt x="34288" y="7715"/>
                    <a:pt x="34211" y="7813"/>
                  </a:cubicBezTo>
                  <a:cubicBezTo>
                    <a:pt x="32443" y="10014"/>
                    <a:pt x="30141" y="11715"/>
                    <a:pt x="27506" y="12783"/>
                  </a:cubicBezTo>
                  <a:cubicBezTo>
                    <a:pt x="26216" y="13279"/>
                    <a:pt x="24843" y="13529"/>
                    <a:pt x="23470" y="13529"/>
                  </a:cubicBezTo>
                  <a:cubicBezTo>
                    <a:pt x="22411" y="13529"/>
                    <a:pt x="21352" y="13380"/>
                    <a:pt x="20330" y="13081"/>
                  </a:cubicBezTo>
                  <a:lnTo>
                    <a:pt x="20330" y="13081"/>
                  </a:lnTo>
                  <a:cubicBezTo>
                    <a:pt x="21081" y="11862"/>
                    <a:pt x="21639" y="10525"/>
                    <a:pt x="21968" y="9114"/>
                  </a:cubicBezTo>
                  <a:cubicBezTo>
                    <a:pt x="22335" y="7612"/>
                    <a:pt x="22402" y="6078"/>
                    <a:pt x="22202" y="4577"/>
                  </a:cubicBezTo>
                  <a:lnTo>
                    <a:pt x="22102" y="3977"/>
                  </a:lnTo>
                  <a:lnTo>
                    <a:pt x="21968" y="3443"/>
                  </a:lnTo>
                  <a:cubicBezTo>
                    <a:pt x="21902" y="3043"/>
                    <a:pt x="21768" y="2676"/>
                    <a:pt x="21635" y="2309"/>
                  </a:cubicBezTo>
                  <a:cubicBezTo>
                    <a:pt x="21468" y="1942"/>
                    <a:pt x="21268" y="1575"/>
                    <a:pt x="21034" y="1241"/>
                  </a:cubicBezTo>
                  <a:cubicBezTo>
                    <a:pt x="20768" y="841"/>
                    <a:pt x="20434" y="541"/>
                    <a:pt x="20034" y="307"/>
                  </a:cubicBezTo>
                  <a:cubicBezTo>
                    <a:pt x="19684" y="103"/>
                    <a:pt x="19257" y="1"/>
                    <a:pt x="18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6525529" y="3845132"/>
              <a:ext cx="243311" cy="239987"/>
            </a:xfrm>
            <a:custGeom>
              <a:avLst/>
              <a:gdLst/>
              <a:ahLst/>
              <a:cxnLst/>
              <a:rect l="l" t="t" r="r" b="b"/>
              <a:pathLst>
                <a:path w="5197" h="5126" extrusionOk="0">
                  <a:moveTo>
                    <a:pt x="4125" y="1"/>
                  </a:moveTo>
                  <a:cubicBezTo>
                    <a:pt x="3998" y="1"/>
                    <a:pt x="3870" y="43"/>
                    <a:pt x="3763" y="135"/>
                  </a:cubicBezTo>
                  <a:cubicBezTo>
                    <a:pt x="3296" y="569"/>
                    <a:pt x="2795" y="902"/>
                    <a:pt x="2228" y="1169"/>
                  </a:cubicBezTo>
                  <a:cubicBezTo>
                    <a:pt x="1661" y="1436"/>
                    <a:pt x="1061" y="1636"/>
                    <a:pt x="460" y="1703"/>
                  </a:cubicBezTo>
                  <a:lnTo>
                    <a:pt x="427" y="1703"/>
                  </a:lnTo>
                  <a:cubicBezTo>
                    <a:pt x="0" y="1825"/>
                    <a:pt x="130" y="2420"/>
                    <a:pt x="512" y="2420"/>
                  </a:cubicBezTo>
                  <a:cubicBezTo>
                    <a:pt x="548" y="2420"/>
                    <a:pt x="587" y="2415"/>
                    <a:pt x="627" y="2403"/>
                  </a:cubicBezTo>
                  <a:cubicBezTo>
                    <a:pt x="1261" y="2203"/>
                    <a:pt x="1895" y="2036"/>
                    <a:pt x="2528" y="1836"/>
                  </a:cubicBezTo>
                  <a:cubicBezTo>
                    <a:pt x="2822" y="1743"/>
                    <a:pt x="3116" y="1651"/>
                    <a:pt x="3410" y="1551"/>
                  </a:cubicBezTo>
                  <a:lnTo>
                    <a:pt x="3410" y="1551"/>
                  </a:lnTo>
                  <a:cubicBezTo>
                    <a:pt x="3385" y="2004"/>
                    <a:pt x="3389" y="2460"/>
                    <a:pt x="3429" y="2904"/>
                  </a:cubicBezTo>
                  <a:cubicBezTo>
                    <a:pt x="3462" y="3271"/>
                    <a:pt x="3529" y="3638"/>
                    <a:pt x="3663" y="4005"/>
                  </a:cubicBezTo>
                  <a:cubicBezTo>
                    <a:pt x="3796" y="4371"/>
                    <a:pt x="3996" y="4705"/>
                    <a:pt x="4263" y="5005"/>
                  </a:cubicBezTo>
                  <a:cubicBezTo>
                    <a:pt x="4330" y="5039"/>
                    <a:pt x="4363" y="5072"/>
                    <a:pt x="4430" y="5105"/>
                  </a:cubicBezTo>
                  <a:cubicBezTo>
                    <a:pt x="4471" y="5119"/>
                    <a:pt x="4514" y="5126"/>
                    <a:pt x="4558" y="5126"/>
                  </a:cubicBezTo>
                  <a:cubicBezTo>
                    <a:pt x="4731" y="5126"/>
                    <a:pt x="4910" y="5024"/>
                    <a:pt x="4963" y="4838"/>
                  </a:cubicBezTo>
                  <a:cubicBezTo>
                    <a:pt x="5097" y="4505"/>
                    <a:pt x="5164" y="4138"/>
                    <a:pt x="5197" y="3738"/>
                  </a:cubicBezTo>
                  <a:cubicBezTo>
                    <a:pt x="5197" y="3404"/>
                    <a:pt x="5164" y="3037"/>
                    <a:pt x="5097" y="2704"/>
                  </a:cubicBezTo>
                  <a:cubicBezTo>
                    <a:pt x="4997" y="2036"/>
                    <a:pt x="4830" y="1336"/>
                    <a:pt x="4697" y="635"/>
                  </a:cubicBezTo>
                  <a:lnTo>
                    <a:pt x="4663" y="435"/>
                  </a:lnTo>
                  <a:cubicBezTo>
                    <a:pt x="4630" y="335"/>
                    <a:pt x="4597" y="268"/>
                    <a:pt x="4530" y="168"/>
                  </a:cubicBezTo>
                  <a:cubicBezTo>
                    <a:pt x="4421" y="60"/>
                    <a:pt x="4274" y="1"/>
                    <a:pt x="4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9"/>
          <p:cNvSpPr/>
          <p:nvPr/>
        </p:nvSpPr>
        <p:spPr>
          <a:xfrm rot="-712425">
            <a:off x="6556463" y="1036262"/>
            <a:ext cx="1537069" cy="377692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title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bg>
      <p:bgPr>
        <a:solidFill>
          <a:schemeClr val="lt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13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198" name="Google Shape;198;p13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11" name="Google Shape;211;p13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Google Shape;212;p13"/>
          <p:cNvSpPr txBox="1">
            <a:spLocks noGrp="1"/>
          </p:cNvSpPr>
          <p:nvPr>
            <p:ph type="title" hasCustomPrompt="1"/>
          </p:nvPr>
        </p:nvSpPr>
        <p:spPr>
          <a:xfrm>
            <a:off x="1127194" y="1596169"/>
            <a:ext cx="431700" cy="4464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2"/>
          </p:nvPr>
        </p:nvSpPr>
        <p:spPr>
          <a:xfrm>
            <a:off x="1585056" y="1676419"/>
            <a:ext cx="2928900" cy="2859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"/>
          </p:nvPr>
        </p:nvSpPr>
        <p:spPr>
          <a:xfrm>
            <a:off x="1585050" y="1962325"/>
            <a:ext cx="2232600" cy="4848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3" hasCustomPrompt="1"/>
          </p:nvPr>
        </p:nvSpPr>
        <p:spPr>
          <a:xfrm>
            <a:off x="4966494" y="1596169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4"/>
          </p:nvPr>
        </p:nvSpPr>
        <p:spPr>
          <a:xfrm>
            <a:off x="5424356" y="1676419"/>
            <a:ext cx="29289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5"/>
          </p:nvPr>
        </p:nvSpPr>
        <p:spPr>
          <a:xfrm>
            <a:off x="5424350" y="1962325"/>
            <a:ext cx="2232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6" hasCustomPrompt="1"/>
          </p:nvPr>
        </p:nvSpPr>
        <p:spPr>
          <a:xfrm>
            <a:off x="1127194" y="2597424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7"/>
          </p:nvPr>
        </p:nvSpPr>
        <p:spPr>
          <a:xfrm>
            <a:off x="1585056" y="2677674"/>
            <a:ext cx="29289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8"/>
          </p:nvPr>
        </p:nvSpPr>
        <p:spPr>
          <a:xfrm>
            <a:off x="1585050" y="2963575"/>
            <a:ext cx="2232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9" hasCustomPrompt="1"/>
          </p:nvPr>
        </p:nvSpPr>
        <p:spPr>
          <a:xfrm>
            <a:off x="4976938" y="2597424"/>
            <a:ext cx="431700" cy="4464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13"/>
          </p:nvPr>
        </p:nvSpPr>
        <p:spPr>
          <a:xfrm>
            <a:off x="5424356" y="2677674"/>
            <a:ext cx="2928900" cy="2859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14"/>
          </p:nvPr>
        </p:nvSpPr>
        <p:spPr>
          <a:xfrm>
            <a:off x="5424350" y="2963575"/>
            <a:ext cx="2232600" cy="4848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15" hasCustomPrompt="1"/>
          </p:nvPr>
        </p:nvSpPr>
        <p:spPr>
          <a:xfrm>
            <a:off x="1127194" y="3598679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16"/>
          </p:nvPr>
        </p:nvSpPr>
        <p:spPr>
          <a:xfrm>
            <a:off x="1585056" y="3678929"/>
            <a:ext cx="29289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17"/>
          </p:nvPr>
        </p:nvSpPr>
        <p:spPr>
          <a:xfrm>
            <a:off x="1585050" y="3964825"/>
            <a:ext cx="2232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18" hasCustomPrompt="1"/>
          </p:nvPr>
        </p:nvSpPr>
        <p:spPr>
          <a:xfrm>
            <a:off x="4976938" y="3598679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19"/>
          </p:nvPr>
        </p:nvSpPr>
        <p:spPr>
          <a:xfrm>
            <a:off x="5424356" y="3678929"/>
            <a:ext cx="29289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20"/>
          </p:nvPr>
        </p:nvSpPr>
        <p:spPr>
          <a:xfrm>
            <a:off x="5424350" y="3964825"/>
            <a:ext cx="2232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21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lt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13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198" name="Google Shape;198;p13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11" name="Google Shape;211;p13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Google Shape;212;p13"/>
          <p:cNvSpPr txBox="1">
            <a:spLocks noGrp="1"/>
          </p:cNvSpPr>
          <p:nvPr>
            <p:ph type="title" hasCustomPrompt="1"/>
          </p:nvPr>
        </p:nvSpPr>
        <p:spPr>
          <a:xfrm>
            <a:off x="1127194" y="1596169"/>
            <a:ext cx="431700" cy="4464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2"/>
          </p:nvPr>
        </p:nvSpPr>
        <p:spPr>
          <a:xfrm>
            <a:off x="1585056" y="1676419"/>
            <a:ext cx="2928900" cy="2859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"/>
          </p:nvPr>
        </p:nvSpPr>
        <p:spPr>
          <a:xfrm>
            <a:off x="1585050" y="1962325"/>
            <a:ext cx="2232600" cy="4848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3" hasCustomPrompt="1"/>
          </p:nvPr>
        </p:nvSpPr>
        <p:spPr>
          <a:xfrm>
            <a:off x="4966494" y="1596169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4"/>
          </p:nvPr>
        </p:nvSpPr>
        <p:spPr>
          <a:xfrm>
            <a:off x="5424356" y="1676419"/>
            <a:ext cx="29289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5"/>
          </p:nvPr>
        </p:nvSpPr>
        <p:spPr>
          <a:xfrm>
            <a:off x="5424350" y="1962325"/>
            <a:ext cx="2232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6" hasCustomPrompt="1"/>
          </p:nvPr>
        </p:nvSpPr>
        <p:spPr>
          <a:xfrm>
            <a:off x="1127194" y="2597424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7"/>
          </p:nvPr>
        </p:nvSpPr>
        <p:spPr>
          <a:xfrm>
            <a:off x="1585056" y="2677674"/>
            <a:ext cx="29289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8"/>
          </p:nvPr>
        </p:nvSpPr>
        <p:spPr>
          <a:xfrm>
            <a:off x="1585050" y="2963575"/>
            <a:ext cx="2232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9" hasCustomPrompt="1"/>
          </p:nvPr>
        </p:nvSpPr>
        <p:spPr>
          <a:xfrm>
            <a:off x="4976938" y="2597424"/>
            <a:ext cx="431700" cy="4464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13"/>
          </p:nvPr>
        </p:nvSpPr>
        <p:spPr>
          <a:xfrm>
            <a:off x="5424356" y="2677674"/>
            <a:ext cx="2928900" cy="2859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14"/>
          </p:nvPr>
        </p:nvSpPr>
        <p:spPr>
          <a:xfrm>
            <a:off x="5424350" y="2963575"/>
            <a:ext cx="2232600" cy="4848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15" hasCustomPrompt="1"/>
          </p:nvPr>
        </p:nvSpPr>
        <p:spPr>
          <a:xfrm>
            <a:off x="1127194" y="3598679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16"/>
          </p:nvPr>
        </p:nvSpPr>
        <p:spPr>
          <a:xfrm>
            <a:off x="1585056" y="3678929"/>
            <a:ext cx="29289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17"/>
          </p:nvPr>
        </p:nvSpPr>
        <p:spPr>
          <a:xfrm>
            <a:off x="1585050" y="3964825"/>
            <a:ext cx="2232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18" hasCustomPrompt="1"/>
          </p:nvPr>
        </p:nvSpPr>
        <p:spPr>
          <a:xfrm>
            <a:off x="4976938" y="3598679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19"/>
          </p:nvPr>
        </p:nvSpPr>
        <p:spPr>
          <a:xfrm>
            <a:off x="5424356" y="3678929"/>
            <a:ext cx="29289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20"/>
          </p:nvPr>
        </p:nvSpPr>
        <p:spPr>
          <a:xfrm>
            <a:off x="5424350" y="3964825"/>
            <a:ext cx="2232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21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3650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lt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13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198" name="Google Shape;198;p13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11" name="Google Shape;211;p13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Google Shape;212;p13"/>
          <p:cNvSpPr txBox="1">
            <a:spLocks noGrp="1"/>
          </p:cNvSpPr>
          <p:nvPr>
            <p:ph type="title" hasCustomPrompt="1"/>
          </p:nvPr>
        </p:nvSpPr>
        <p:spPr>
          <a:xfrm>
            <a:off x="1127194" y="1596169"/>
            <a:ext cx="431700" cy="4464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2"/>
          </p:nvPr>
        </p:nvSpPr>
        <p:spPr>
          <a:xfrm>
            <a:off x="1585056" y="1676419"/>
            <a:ext cx="2928900" cy="2859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"/>
          </p:nvPr>
        </p:nvSpPr>
        <p:spPr>
          <a:xfrm>
            <a:off x="1585050" y="1962325"/>
            <a:ext cx="2232600" cy="4848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3" hasCustomPrompt="1"/>
          </p:nvPr>
        </p:nvSpPr>
        <p:spPr>
          <a:xfrm>
            <a:off x="4966494" y="1596169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4"/>
          </p:nvPr>
        </p:nvSpPr>
        <p:spPr>
          <a:xfrm>
            <a:off x="5424356" y="1676419"/>
            <a:ext cx="29289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5"/>
          </p:nvPr>
        </p:nvSpPr>
        <p:spPr>
          <a:xfrm>
            <a:off x="5424350" y="1962325"/>
            <a:ext cx="2232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6" hasCustomPrompt="1"/>
          </p:nvPr>
        </p:nvSpPr>
        <p:spPr>
          <a:xfrm>
            <a:off x="1127194" y="2597424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7"/>
          </p:nvPr>
        </p:nvSpPr>
        <p:spPr>
          <a:xfrm>
            <a:off x="1585056" y="2677674"/>
            <a:ext cx="29289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8"/>
          </p:nvPr>
        </p:nvSpPr>
        <p:spPr>
          <a:xfrm>
            <a:off x="1585050" y="2963575"/>
            <a:ext cx="2232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9" hasCustomPrompt="1"/>
          </p:nvPr>
        </p:nvSpPr>
        <p:spPr>
          <a:xfrm>
            <a:off x="4976938" y="2597424"/>
            <a:ext cx="431700" cy="4464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13"/>
          </p:nvPr>
        </p:nvSpPr>
        <p:spPr>
          <a:xfrm>
            <a:off x="5424356" y="2677674"/>
            <a:ext cx="2928900" cy="2859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14"/>
          </p:nvPr>
        </p:nvSpPr>
        <p:spPr>
          <a:xfrm>
            <a:off x="5424350" y="2963575"/>
            <a:ext cx="2232600" cy="4848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15" hasCustomPrompt="1"/>
          </p:nvPr>
        </p:nvSpPr>
        <p:spPr>
          <a:xfrm>
            <a:off x="1127194" y="3598679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16"/>
          </p:nvPr>
        </p:nvSpPr>
        <p:spPr>
          <a:xfrm>
            <a:off x="1585056" y="3678929"/>
            <a:ext cx="29289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17"/>
          </p:nvPr>
        </p:nvSpPr>
        <p:spPr>
          <a:xfrm>
            <a:off x="1585050" y="3964825"/>
            <a:ext cx="2232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18" hasCustomPrompt="1"/>
          </p:nvPr>
        </p:nvSpPr>
        <p:spPr>
          <a:xfrm>
            <a:off x="4976938" y="3598679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Lato"/>
              <a:buNone/>
              <a:defRPr sz="26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19"/>
          </p:nvPr>
        </p:nvSpPr>
        <p:spPr>
          <a:xfrm>
            <a:off x="5424356" y="3678929"/>
            <a:ext cx="29289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20"/>
          </p:nvPr>
        </p:nvSpPr>
        <p:spPr>
          <a:xfrm>
            <a:off x="5424350" y="3964825"/>
            <a:ext cx="2232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21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957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01">
  <p:cSld name="TITLE_AND_BODY_1_2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5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260" name="Google Shape;260;p15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73" name="Google Shape;273;p15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body" idx="1"/>
          </p:nvPr>
        </p:nvSpPr>
        <p:spPr>
          <a:xfrm>
            <a:off x="1531950" y="1637875"/>
            <a:ext cx="6080100" cy="22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 sz="1600"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6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6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 sz="16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01">
  <p:cSld name="1_Title and Body 01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5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260" name="Google Shape;260;p15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73" name="Google Shape;273;p15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body" idx="1"/>
          </p:nvPr>
        </p:nvSpPr>
        <p:spPr>
          <a:xfrm>
            <a:off x="1531950" y="1637875"/>
            <a:ext cx="6080100" cy="22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 sz="1600"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6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6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 sz="16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57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5444350" y="1118898"/>
            <a:ext cx="2987935" cy="2842820"/>
          </a:xfrm>
          <a:custGeom>
            <a:avLst/>
            <a:gdLst/>
            <a:ahLst/>
            <a:cxnLst/>
            <a:rect l="l" t="t" r="r" b="b"/>
            <a:pathLst>
              <a:path w="14612" h="13902" extrusionOk="0">
                <a:moveTo>
                  <a:pt x="7739" y="698"/>
                </a:moveTo>
                <a:cubicBezTo>
                  <a:pt x="10265" y="698"/>
                  <a:pt x="12809" y="2012"/>
                  <a:pt x="13544" y="4596"/>
                </a:cubicBezTo>
                <a:cubicBezTo>
                  <a:pt x="13977" y="6164"/>
                  <a:pt x="14111" y="8532"/>
                  <a:pt x="13310" y="10000"/>
                </a:cubicBezTo>
                <a:cubicBezTo>
                  <a:pt x="12443" y="11635"/>
                  <a:pt x="10241" y="13102"/>
                  <a:pt x="8340" y="13136"/>
                </a:cubicBezTo>
                <a:cubicBezTo>
                  <a:pt x="8440" y="13069"/>
                  <a:pt x="8573" y="13002"/>
                  <a:pt x="8674" y="12936"/>
                </a:cubicBezTo>
                <a:cubicBezTo>
                  <a:pt x="8707" y="12936"/>
                  <a:pt x="8674" y="12902"/>
                  <a:pt x="8674" y="12902"/>
                </a:cubicBezTo>
                <a:cubicBezTo>
                  <a:pt x="5738" y="12669"/>
                  <a:pt x="2803" y="12268"/>
                  <a:pt x="1635" y="9066"/>
                </a:cubicBezTo>
                <a:cubicBezTo>
                  <a:pt x="534" y="5831"/>
                  <a:pt x="2202" y="2295"/>
                  <a:pt x="5405" y="1094"/>
                </a:cubicBezTo>
                <a:cubicBezTo>
                  <a:pt x="6142" y="829"/>
                  <a:pt x="6940" y="698"/>
                  <a:pt x="7739" y="698"/>
                </a:cubicBezTo>
                <a:close/>
                <a:moveTo>
                  <a:pt x="7788" y="1"/>
                </a:moveTo>
                <a:cubicBezTo>
                  <a:pt x="7327" y="1"/>
                  <a:pt x="6853" y="42"/>
                  <a:pt x="6372" y="126"/>
                </a:cubicBezTo>
                <a:cubicBezTo>
                  <a:pt x="2569" y="794"/>
                  <a:pt x="1" y="4396"/>
                  <a:pt x="634" y="8199"/>
                </a:cubicBezTo>
                <a:cubicBezTo>
                  <a:pt x="1001" y="10467"/>
                  <a:pt x="3236" y="12936"/>
                  <a:pt x="5671" y="13469"/>
                </a:cubicBezTo>
                <a:cubicBezTo>
                  <a:pt x="6232" y="13761"/>
                  <a:pt x="6854" y="13902"/>
                  <a:pt x="7485" y="13902"/>
                </a:cubicBezTo>
                <a:cubicBezTo>
                  <a:pt x="7792" y="13902"/>
                  <a:pt x="8101" y="13868"/>
                  <a:pt x="8407" y="13803"/>
                </a:cubicBezTo>
                <a:cubicBezTo>
                  <a:pt x="10075" y="13770"/>
                  <a:pt x="11542" y="12836"/>
                  <a:pt x="12810" y="11668"/>
                </a:cubicBezTo>
                <a:cubicBezTo>
                  <a:pt x="14378" y="10200"/>
                  <a:pt x="14611" y="8266"/>
                  <a:pt x="14444" y="6164"/>
                </a:cubicBezTo>
                <a:cubicBezTo>
                  <a:pt x="14149" y="2417"/>
                  <a:pt x="11322" y="1"/>
                  <a:pt x="7788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33" name="Google Shape;33;p3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" name="Google Shape;46;p3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902925" y="1796225"/>
            <a:ext cx="4268100" cy="10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>
            <a:off x="902925" y="3501475"/>
            <a:ext cx="4380600" cy="31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5283525" y="1376150"/>
            <a:ext cx="2464800" cy="23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400"/>
              <a:buNone/>
              <a:defRPr sz="1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/>
          <p:nvPr/>
        </p:nvSpPr>
        <p:spPr>
          <a:xfrm rot="-10487867" flipH="1">
            <a:off x="3519645" y="604082"/>
            <a:ext cx="1907383" cy="468650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10208451" flipH="1">
            <a:off x="1657319" y="4313879"/>
            <a:ext cx="1334969" cy="328032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111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01">
  <p:cSld name="1_Title and Body 01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5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260" name="Google Shape;260;p15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73" name="Google Shape;273;p15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body" idx="1"/>
          </p:nvPr>
        </p:nvSpPr>
        <p:spPr>
          <a:xfrm>
            <a:off x="1531950" y="1637875"/>
            <a:ext cx="6080100" cy="22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 sz="1600"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6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6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 sz="16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140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1">
    <p:bg>
      <p:bgPr>
        <a:solidFill>
          <a:schemeClr val="accent3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6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278" name="Google Shape;278;p16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91" name="Google Shape;291;p16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2" name="Google Shape;292;p16"/>
          <p:cNvSpPr txBox="1">
            <a:spLocks noGrp="1"/>
          </p:cNvSpPr>
          <p:nvPr>
            <p:ph type="subTitle" idx="1"/>
          </p:nvPr>
        </p:nvSpPr>
        <p:spPr>
          <a:xfrm>
            <a:off x="1214425" y="2918976"/>
            <a:ext cx="1845300" cy="8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93" name="Google Shape;293;p16"/>
          <p:cNvSpPr txBox="1">
            <a:spLocks noGrp="1"/>
          </p:cNvSpPr>
          <p:nvPr>
            <p:ph type="title"/>
          </p:nvPr>
        </p:nvSpPr>
        <p:spPr>
          <a:xfrm>
            <a:off x="1213519" y="2462994"/>
            <a:ext cx="1847100" cy="3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94" name="Google Shape;294;p16"/>
          <p:cNvSpPr txBox="1">
            <a:spLocks noGrp="1"/>
          </p:cNvSpPr>
          <p:nvPr>
            <p:ph type="subTitle" idx="2"/>
          </p:nvPr>
        </p:nvSpPr>
        <p:spPr>
          <a:xfrm>
            <a:off x="3648458" y="2918976"/>
            <a:ext cx="1847100" cy="8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95" name="Google Shape;295;p16"/>
          <p:cNvSpPr txBox="1">
            <a:spLocks noGrp="1"/>
          </p:cNvSpPr>
          <p:nvPr>
            <p:ph type="title" idx="3"/>
          </p:nvPr>
        </p:nvSpPr>
        <p:spPr>
          <a:xfrm>
            <a:off x="3648456" y="2462994"/>
            <a:ext cx="1847100" cy="3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subTitle" idx="4"/>
          </p:nvPr>
        </p:nvSpPr>
        <p:spPr>
          <a:xfrm>
            <a:off x="6083378" y="2918976"/>
            <a:ext cx="1847100" cy="8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title" idx="5"/>
          </p:nvPr>
        </p:nvSpPr>
        <p:spPr>
          <a:xfrm>
            <a:off x="6083381" y="2462994"/>
            <a:ext cx="1847100" cy="3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/>
          <p:nvPr/>
        </p:nvSpPr>
        <p:spPr>
          <a:xfrm rot="148730">
            <a:off x="8642857" y="2280095"/>
            <a:ext cx="76936" cy="1861248"/>
          </a:xfrm>
          <a:custGeom>
            <a:avLst/>
            <a:gdLst/>
            <a:ahLst/>
            <a:cxnLst/>
            <a:rect l="l" t="t" r="r" b="b"/>
            <a:pathLst>
              <a:path w="968" h="23418" extrusionOk="0">
                <a:moveTo>
                  <a:pt x="868" y="0"/>
                </a:moveTo>
                <a:cubicBezTo>
                  <a:pt x="834" y="0"/>
                  <a:pt x="768" y="34"/>
                  <a:pt x="768" y="100"/>
                </a:cubicBezTo>
                <a:cubicBezTo>
                  <a:pt x="668" y="2035"/>
                  <a:pt x="534" y="3970"/>
                  <a:pt x="434" y="5905"/>
                </a:cubicBezTo>
                <a:cubicBezTo>
                  <a:pt x="334" y="7806"/>
                  <a:pt x="234" y="9741"/>
                  <a:pt x="134" y="11675"/>
                </a:cubicBezTo>
                <a:cubicBezTo>
                  <a:pt x="67" y="13644"/>
                  <a:pt x="0" y="15578"/>
                  <a:pt x="0" y="17513"/>
                </a:cubicBezTo>
                <a:cubicBezTo>
                  <a:pt x="0" y="19448"/>
                  <a:pt x="0" y="21382"/>
                  <a:pt x="134" y="23317"/>
                </a:cubicBezTo>
                <a:cubicBezTo>
                  <a:pt x="134" y="23384"/>
                  <a:pt x="184" y="23417"/>
                  <a:pt x="234" y="23417"/>
                </a:cubicBezTo>
                <a:cubicBezTo>
                  <a:pt x="284" y="23417"/>
                  <a:pt x="334" y="23384"/>
                  <a:pt x="334" y="23317"/>
                </a:cubicBezTo>
                <a:cubicBezTo>
                  <a:pt x="434" y="21382"/>
                  <a:pt x="434" y="19448"/>
                  <a:pt x="434" y="17513"/>
                </a:cubicBezTo>
                <a:lnTo>
                  <a:pt x="501" y="11709"/>
                </a:lnTo>
                <a:cubicBezTo>
                  <a:pt x="534" y="9774"/>
                  <a:pt x="534" y="7839"/>
                  <a:pt x="634" y="5905"/>
                </a:cubicBezTo>
                <a:cubicBezTo>
                  <a:pt x="734" y="3970"/>
                  <a:pt x="834" y="2035"/>
                  <a:pt x="968" y="100"/>
                </a:cubicBezTo>
                <a:cubicBezTo>
                  <a:pt x="968" y="67"/>
                  <a:pt x="934" y="0"/>
                  <a:pt x="8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6"/>
          <p:cNvSpPr/>
          <p:nvPr/>
        </p:nvSpPr>
        <p:spPr>
          <a:xfrm rot="148730">
            <a:off x="8534250" y="2393314"/>
            <a:ext cx="58417" cy="888897"/>
          </a:xfrm>
          <a:custGeom>
            <a:avLst/>
            <a:gdLst/>
            <a:ahLst/>
            <a:cxnLst/>
            <a:rect l="l" t="t" r="r" b="b"/>
            <a:pathLst>
              <a:path w="735" h="11184" extrusionOk="0">
                <a:moveTo>
                  <a:pt x="618" y="0"/>
                </a:moveTo>
                <a:cubicBezTo>
                  <a:pt x="568" y="0"/>
                  <a:pt x="518" y="25"/>
                  <a:pt x="534" y="75"/>
                </a:cubicBezTo>
                <a:cubicBezTo>
                  <a:pt x="534" y="976"/>
                  <a:pt x="468" y="1910"/>
                  <a:pt x="401" y="2810"/>
                </a:cubicBezTo>
                <a:cubicBezTo>
                  <a:pt x="334" y="3744"/>
                  <a:pt x="267" y="4645"/>
                  <a:pt x="201" y="5579"/>
                </a:cubicBezTo>
                <a:cubicBezTo>
                  <a:pt x="101" y="6480"/>
                  <a:pt x="67" y="7414"/>
                  <a:pt x="34" y="8314"/>
                </a:cubicBezTo>
                <a:cubicBezTo>
                  <a:pt x="1" y="9248"/>
                  <a:pt x="34" y="10182"/>
                  <a:pt x="167" y="11083"/>
                </a:cubicBezTo>
                <a:cubicBezTo>
                  <a:pt x="167" y="11150"/>
                  <a:pt x="217" y="11183"/>
                  <a:pt x="267" y="11183"/>
                </a:cubicBezTo>
                <a:cubicBezTo>
                  <a:pt x="317" y="11183"/>
                  <a:pt x="368" y="11150"/>
                  <a:pt x="368" y="11083"/>
                </a:cubicBezTo>
                <a:cubicBezTo>
                  <a:pt x="434" y="10182"/>
                  <a:pt x="468" y="9248"/>
                  <a:pt x="468" y="8348"/>
                </a:cubicBezTo>
                <a:lnTo>
                  <a:pt x="534" y="5579"/>
                </a:lnTo>
                <a:cubicBezTo>
                  <a:pt x="534" y="4678"/>
                  <a:pt x="568" y="3778"/>
                  <a:pt x="601" y="2844"/>
                </a:cubicBezTo>
                <a:lnTo>
                  <a:pt x="734" y="75"/>
                </a:lnTo>
                <a:lnTo>
                  <a:pt x="701" y="75"/>
                </a:lnTo>
                <a:cubicBezTo>
                  <a:pt x="718" y="25"/>
                  <a:pt x="668" y="0"/>
                  <a:pt x="6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"/>
          <p:cNvSpPr/>
          <p:nvPr/>
        </p:nvSpPr>
        <p:spPr>
          <a:xfrm rot="-5810561" flipH="1">
            <a:off x="-455080" y="2035821"/>
            <a:ext cx="2038097" cy="53076"/>
          </a:xfrm>
          <a:custGeom>
            <a:avLst/>
            <a:gdLst/>
            <a:ahLst/>
            <a:cxnLst/>
            <a:rect l="l" t="t" r="r" b="b"/>
            <a:pathLst>
              <a:path w="30757" h="801" extrusionOk="0">
                <a:moveTo>
                  <a:pt x="30756" y="0"/>
                </a:moveTo>
                <a:cubicBezTo>
                  <a:pt x="28188" y="67"/>
                  <a:pt x="25653" y="67"/>
                  <a:pt x="23084" y="100"/>
                </a:cubicBezTo>
                <a:lnTo>
                  <a:pt x="15379" y="100"/>
                </a:lnTo>
                <a:cubicBezTo>
                  <a:pt x="14094" y="100"/>
                  <a:pt x="12810" y="92"/>
                  <a:pt x="11526" y="92"/>
                </a:cubicBezTo>
                <a:cubicBezTo>
                  <a:pt x="10242" y="92"/>
                  <a:pt x="8957" y="100"/>
                  <a:pt x="7673" y="134"/>
                </a:cubicBezTo>
                <a:cubicBezTo>
                  <a:pt x="5138" y="200"/>
                  <a:pt x="2569" y="300"/>
                  <a:pt x="1" y="601"/>
                </a:cubicBezTo>
                <a:lnTo>
                  <a:pt x="1" y="801"/>
                </a:lnTo>
                <a:cubicBezTo>
                  <a:pt x="2569" y="734"/>
                  <a:pt x="5138" y="634"/>
                  <a:pt x="7673" y="601"/>
                </a:cubicBezTo>
                <a:lnTo>
                  <a:pt x="15379" y="434"/>
                </a:lnTo>
                <a:lnTo>
                  <a:pt x="23051" y="267"/>
                </a:lnTo>
                <a:cubicBezTo>
                  <a:pt x="25619" y="234"/>
                  <a:pt x="28188" y="200"/>
                  <a:pt x="30756" y="200"/>
                </a:cubicBezTo>
                <a:lnTo>
                  <a:pt x="30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6"/>
          <p:cNvSpPr/>
          <p:nvPr/>
        </p:nvSpPr>
        <p:spPr>
          <a:xfrm rot="-5810561" flipH="1">
            <a:off x="-166067" y="2089763"/>
            <a:ext cx="1215755" cy="36842"/>
          </a:xfrm>
          <a:custGeom>
            <a:avLst/>
            <a:gdLst/>
            <a:ahLst/>
            <a:cxnLst/>
            <a:rect l="l" t="t" r="r" b="b"/>
            <a:pathLst>
              <a:path w="18347" h="556" extrusionOk="0">
                <a:moveTo>
                  <a:pt x="2697" y="0"/>
                </a:moveTo>
                <a:cubicBezTo>
                  <a:pt x="1798" y="0"/>
                  <a:pt x="899" y="16"/>
                  <a:pt x="0" y="56"/>
                </a:cubicBezTo>
                <a:lnTo>
                  <a:pt x="0" y="256"/>
                </a:lnTo>
                <a:cubicBezTo>
                  <a:pt x="1568" y="389"/>
                  <a:pt x="3069" y="456"/>
                  <a:pt x="4604" y="456"/>
                </a:cubicBezTo>
                <a:cubicBezTo>
                  <a:pt x="6138" y="489"/>
                  <a:pt x="7672" y="489"/>
                  <a:pt x="9174" y="489"/>
                </a:cubicBezTo>
                <a:lnTo>
                  <a:pt x="13777" y="489"/>
                </a:lnTo>
                <a:cubicBezTo>
                  <a:pt x="15311" y="523"/>
                  <a:pt x="16846" y="523"/>
                  <a:pt x="18347" y="556"/>
                </a:cubicBezTo>
                <a:lnTo>
                  <a:pt x="18347" y="389"/>
                </a:lnTo>
                <a:cubicBezTo>
                  <a:pt x="16812" y="389"/>
                  <a:pt x="15311" y="322"/>
                  <a:pt x="13777" y="289"/>
                </a:cubicBezTo>
                <a:lnTo>
                  <a:pt x="9174" y="156"/>
                </a:lnTo>
                <a:cubicBezTo>
                  <a:pt x="7639" y="89"/>
                  <a:pt x="6138" y="22"/>
                  <a:pt x="4604" y="22"/>
                </a:cubicBezTo>
                <a:cubicBezTo>
                  <a:pt x="3968" y="8"/>
                  <a:pt x="3332" y="0"/>
                  <a:pt x="26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title" idx="6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01">
  <p:cSld name="SECTION_HEADER_1_1">
    <p:bg>
      <p:bgPr>
        <a:solidFill>
          <a:schemeClr val="lt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19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368" name="Google Shape;368;p19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1" name="Google Shape;381;p19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2" name="Google Shape;382;p19"/>
          <p:cNvSpPr txBox="1"/>
          <p:nvPr/>
        </p:nvSpPr>
        <p:spPr>
          <a:xfrm>
            <a:off x="3687325" y="1580775"/>
            <a:ext cx="1556100" cy="94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19"/>
          <p:cNvSpPr txBox="1">
            <a:spLocks noGrp="1"/>
          </p:cNvSpPr>
          <p:nvPr>
            <p:ph type="title"/>
          </p:nvPr>
        </p:nvSpPr>
        <p:spPr>
          <a:xfrm>
            <a:off x="4202275" y="1814025"/>
            <a:ext cx="4230000" cy="10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4" name="Google Shape;384;p19"/>
          <p:cNvSpPr txBox="1">
            <a:spLocks noGrp="1"/>
          </p:cNvSpPr>
          <p:nvPr>
            <p:ph type="subTitle" idx="1"/>
          </p:nvPr>
        </p:nvSpPr>
        <p:spPr>
          <a:xfrm>
            <a:off x="3787975" y="3379100"/>
            <a:ext cx="46443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85" name="Google Shape;385;p19"/>
          <p:cNvSpPr/>
          <p:nvPr/>
        </p:nvSpPr>
        <p:spPr>
          <a:xfrm>
            <a:off x="750950" y="1124499"/>
            <a:ext cx="2979672" cy="2828501"/>
          </a:xfrm>
          <a:custGeom>
            <a:avLst/>
            <a:gdLst/>
            <a:ahLst/>
            <a:cxnLst/>
            <a:rect l="l" t="t" r="r" b="b"/>
            <a:pathLst>
              <a:path w="14645" h="13902" extrusionOk="0">
                <a:moveTo>
                  <a:pt x="7710" y="698"/>
                </a:moveTo>
                <a:cubicBezTo>
                  <a:pt x="10243" y="698"/>
                  <a:pt x="12801" y="2012"/>
                  <a:pt x="13510" y="4596"/>
                </a:cubicBezTo>
                <a:cubicBezTo>
                  <a:pt x="13977" y="6164"/>
                  <a:pt x="14111" y="8532"/>
                  <a:pt x="13310" y="10000"/>
                </a:cubicBezTo>
                <a:cubicBezTo>
                  <a:pt x="12443" y="11635"/>
                  <a:pt x="10008" y="13136"/>
                  <a:pt x="8106" y="13169"/>
                </a:cubicBezTo>
                <a:cubicBezTo>
                  <a:pt x="6205" y="13136"/>
                  <a:pt x="2802" y="12268"/>
                  <a:pt x="1635" y="9066"/>
                </a:cubicBezTo>
                <a:cubicBezTo>
                  <a:pt x="534" y="5831"/>
                  <a:pt x="2169" y="2295"/>
                  <a:pt x="5371" y="1094"/>
                </a:cubicBezTo>
                <a:cubicBezTo>
                  <a:pt x="6109" y="829"/>
                  <a:pt x="6908" y="698"/>
                  <a:pt x="7710" y="698"/>
                </a:cubicBezTo>
                <a:close/>
                <a:moveTo>
                  <a:pt x="7788" y="1"/>
                </a:moveTo>
                <a:cubicBezTo>
                  <a:pt x="7326" y="1"/>
                  <a:pt x="6853" y="42"/>
                  <a:pt x="6372" y="126"/>
                </a:cubicBezTo>
                <a:cubicBezTo>
                  <a:pt x="2569" y="794"/>
                  <a:pt x="0" y="4396"/>
                  <a:pt x="634" y="8199"/>
                </a:cubicBezTo>
                <a:cubicBezTo>
                  <a:pt x="1035" y="10467"/>
                  <a:pt x="3236" y="12936"/>
                  <a:pt x="5671" y="13469"/>
                </a:cubicBezTo>
                <a:cubicBezTo>
                  <a:pt x="6232" y="13761"/>
                  <a:pt x="6853" y="13902"/>
                  <a:pt x="7484" y="13902"/>
                </a:cubicBezTo>
                <a:cubicBezTo>
                  <a:pt x="7791" y="13902"/>
                  <a:pt x="8101" y="13868"/>
                  <a:pt x="8406" y="13803"/>
                </a:cubicBezTo>
                <a:cubicBezTo>
                  <a:pt x="10074" y="13770"/>
                  <a:pt x="11575" y="12836"/>
                  <a:pt x="12810" y="11668"/>
                </a:cubicBezTo>
                <a:cubicBezTo>
                  <a:pt x="14411" y="10200"/>
                  <a:pt x="14644" y="8266"/>
                  <a:pt x="14477" y="6164"/>
                </a:cubicBezTo>
                <a:cubicBezTo>
                  <a:pt x="14153" y="2417"/>
                  <a:pt x="11323" y="1"/>
                  <a:pt x="7788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"/>
          <p:cNvSpPr txBox="1">
            <a:spLocks noGrp="1"/>
          </p:cNvSpPr>
          <p:nvPr>
            <p:ph type="title" idx="2" hasCustomPrompt="1"/>
          </p:nvPr>
        </p:nvSpPr>
        <p:spPr>
          <a:xfrm>
            <a:off x="1177000" y="1338600"/>
            <a:ext cx="2198700" cy="2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0"/>
              <a:buNone/>
              <a:defRPr sz="129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9"/>
          <p:cNvSpPr/>
          <p:nvPr/>
        </p:nvSpPr>
        <p:spPr>
          <a:xfrm rot="10487867">
            <a:off x="3657888" y="501557"/>
            <a:ext cx="1907383" cy="468650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"/>
          <p:cNvSpPr/>
          <p:nvPr/>
        </p:nvSpPr>
        <p:spPr>
          <a:xfrm rot="-10208451">
            <a:off x="6115228" y="4287554"/>
            <a:ext cx="1334969" cy="328032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01">
  <p:cSld name="1_Section 01">
    <p:bg>
      <p:bgPr>
        <a:solidFill>
          <a:schemeClr val="lt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19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368" name="Google Shape;368;p19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1" name="Google Shape;381;p19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2" name="Google Shape;382;p19"/>
          <p:cNvSpPr txBox="1"/>
          <p:nvPr/>
        </p:nvSpPr>
        <p:spPr>
          <a:xfrm>
            <a:off x="3687325" y="1580775"/>
            <a:ext cx="1556100" cy="94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19"/>
          <p:cNvSpPr txBox="1">
            <a:spLocks noGrp="1"/>
          </p:cNvSpPr>
          <p:nvPr>
            <p:ph type="title"/>
          </p:nvPr>
        </p:nvSpPr>
        <p:spPr>
          <a:xfrm>
            <a:off x="4202275" y="1814025"/>
            <a:ext cx="4230000" cy="10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4" name="Google Shape;384;p19"/>
          <p:cNvSpPr txBox="1">
            <a:spLocks noGrp="1"/>
          </p:cNvSpPr>
          <p:nvPr>
            <p:ph type="subTitle" idx="1"/>
          </p:nvPr>
        </p:nvSpPr>
        <p:spPr>
          <a:xfrm>
            <a:off x="3787975" y="3379100"/>
            <a:ext cx="46443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85" name="Google Shape;385;p19"/>
          <p:cNvSpPr/>
          <p:nvPr/>
        </p:nvSpPr>
        <p:spPr>
          <a:xfrm>
            <a:off x="750950" y="1124499"/>
            <a:ext cx="2979672" cy="2828501"/>
          </a:xfrm>
          <a:custGeom>
            <a:avLst/>
            <a:gdLst/>
            <a:ahLst/>
            <a:cxnLst/>
            <a:rect l="l" t="t" r="r" b="b"/>
            <a:pathLst>
              <a:path w="14645" h="13902" extrusionOk="0">
                <a:moveTo>
                  <a:pt x="7710" y="698"/>
                </a:moveTo>
                <a:cubicBezTo>
                  <a:pt x="10243" y="698"/>
                  <a:pt x="12801" y="2012"/>
                  <a:pt x="13510" y="4596"/>
                </a:cubicBezTo>
                <a:cubicBezTo>
                  <a:pt x="13977" y="6164"/>
                  <a:pt x="14111" y="8532"/>
                  <a:pt x="13310" y="10000"/>
                </a:cubicBezTo>
                <a:cubicBezTo>
                  <a:pt x="12443" y="11635"/>
                  <a:pt x="10008" y="13136"/>
                  <a:pt x="8106" y="13169"/>
                </a:cubicBezTo>
                <a:cubicBezTo>
                  <a:pt x="6205" y="13136"/>
                  <a:pt x="2802" y="12268"/>
                  <a:pt x="1635" y="9066"/>
                </a:cubicBezTo>
                <a:cubicBezTo>
                  <a:pt x="534" y="5831"/>
                  <a:pt x="2169" y="2295"/>
                  <a:pt x="5371" y="1094"/>
                </a:cubicBezTo>
                <a:cubicBezTo>
                  <a:pt x="6109" y="829"/>
                  <a:pt x="6908" y="698"/>
                  <a:pt x="7710" y="698"/>
                </a:cubicBezTo>
                <a:close/>
                <a:moveTo>
                  <a:pt x="7788" y="1"/>
                </a:moveTo>
                <a:cubicBezTo>
                  <a:pt x="7326" y="1"/>
                  <a:pt x="6853" y="42"/>
                  <a:pt x="6372" y="126"/>
                </a:cubicBezTo>
                <a:cubicBezTo>
                  <a:pt x="2569" y="794"/>
                  <a:pt x="0" y="4396"/>
                  <a:pt x="634" y="8199"/>
                </a:cubicBezTo>
                <a:cubicBezTo>
                  <a:pt x="1035" y="10467"/>
                  <a:pt x="3236" y="12936"/>
                  <a:pt x="5671" y="13469"/>
                </a:cubicBezTo>
                <a:cubicBezTo>
                  <a:pt x="6232" y="13761"/>
                  <a:pt x="6853" y="13902"/>
                  <a:pt x="7484" y="13902"/>
                </a:cubicBezTo>
                <a:cubicBezTo>
                  <a:pt x="7791" y="13902"/>
                  <a:pt x="8101" y="13868"/>
                  <a:pt x="8406" y="13803"/>
                </a:cubicBezTo>
                <a:cubicBezTo>
                  <a:pt x="10074" y="13770"/>
                  <a:pt x="11575" y="12836"/>
                  <a:pt x="12810" y="11668"/>
                </a:cubicBezTo>
                <a:cubicBezTo>
                  <a:pt x="14411" y="10200"/>
                  <a:pt x="14644" y="8266"/>
                  <a:pt x="14477" y="6164"/>
                </a:cubicBezTo>
                <a:cubicBezTo>
                  <a:pt x="14153" y="2417"/>
                  <a:pt x="11323" y="1"/>
                  <a:pt x="7788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"/>
          <p:cNvSpPr txBox="1">
            <a:spLocks noGrp="1"/>
          </p:cNvSpPr>
          <p:nvPr>
            <p:ph type="title" idx="2" hasCustomPrompt="1"/>
          </p:nvPr>
        </p:nvSpPr>
        <p:spPr>
          <a:xfrm>
            <a:off x="1177000" y="1338600"/>
            <a:ext cx="2198700" cy="2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0"/>
              <a:buNone/>
              <a:defRPr sz="129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9"/>
          <p:cNvSpPr/>
          <p:nvPr/>
        </p:nvSpPr>
        <p:spPr>
          <a:xfrm rot="10487867">
            <a:off x="3657888" y="501557"/>
            <a:ext cx="1907383" cy="468650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"/>
          <p:cNvSpPr/>
          <p:nvPr/>
        </p:nvSpPr>
        <p:spPr>
          <a:xfrm rot="-10208451">
            <a:off x="6115228" y="4287554"/>
            <a:ext cx="1334969" cy="328032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490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01">
  <p:cSld name="1_Section 01">
    <p:bg>
      <p:bgPr>
        <a:solidFill>
          <a:schemeClr val="lt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19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368" name="Google Shape;368;p19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1" name="Google Shape;381;p19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2" name="Google Shape;382;p19"/>
          <p:cNvSpPr txBox="1"/>
          <p:nvPr/>
        </p:nvSpPr>
        <p:spPr>
          <a:xfrm>
            <a:off x="3687325" y="1580775"/>
            <a:ext cx="1556100" cy="94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19"/>
          <p:cNvSpPr txBox="1">
            <a:spLocks noGrp="1"/>
          </p:cNvSpPr>
          <p:nvPr>
            <p:ph type="title"/>
          </p:nvPr>
        </p:nvSpPr>
        <p:spPr>
          <a:xfrm>
            <a:off x="4202275" y="1814025"/>
            <a:ext cx="4230000" cy="10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4" name="Google Shape;384;p19"/>
          <p:cNvSpPr txBox="1">
            <a:spLocks noGrp="1"/>
          </p:cNvSpPr>
          <p:nvPr>
            <p:ph type="subTitle" idx="1"/>
          </p:nvPr>
        </p:nvSpPr>
        <p:spPr>
          <a:xfrm>
            <a:off x="3787975" y="3379100"/>
            <a:ext cx="46443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85" name="Google Shape;385;p19"/>
          <p:cNvSpPr/>
          <p:nvPr/>
        </p:nvSpPr>
        <p:spPr>
          <a:xfrm>
            <a:off x="750950" y="1124499"/>
            <a:ext cx="2979672" cy="2828501"/>
          </a:xfrm>
          <a:custGeom>
            <a:avLst/>
            <a:gdLst/>
            <a:ahLst/>
            <a:cxnLst/>
            <a:rect l="l" t="t" r="r" b="b"/>
            <a:pathLst>
              <a:path w="14645" h="13902" extrusionOk="0">
                <a:moveTo>
                  <a:pt x="7710" y="698"/>
                </a:moveTo>
                <a:cubicBezTo>
                  <a:pt x="10243" y="698"/>
                  <a:pt x="12801" y="2012"/>
                  <a:pt x="13510" y="4596"/>
                </a:cubicBezTo>
                <a:cubicBezTo>
                  <a:pt x="13977" y="6164"/>
                  <a:pt x="14111" y="8532"/>
                  <a:pt x="13310" y="10000"/>
                </a:cubicBezTo>
                <a:cubicBezTo>
                  <a:pt x="12443" y="11635"/>
                  <a:pt x="10008" y="13136"/>
                  <a:pt x="8106" y="13169"/>
                </a:cubicBezTo>
                <a:cubicBezTo>
                  <a:pt x="6205" y="13136"/>
                  <a:pt x="2802" y="12268"/>
                  <a:pt x="1635" y="9066"/>
                </a:cubicBezTo>
                <a:cubicBezTo>
                  <a:pt x="534" y="5831"/>
                  <a:pt x="2169" y="2295"/>
                  <a:pt x="5371" y="1094"/>
                </a:cubicBezTo>
                <a:cubicBezTo>
                  <a:pt x="6109" y="829"/>
                  <a:pt x="6908" y="698"/>
                  <a:pt x="7710" y="698"/>
                </a:cubicBezTo>
                <a:close/>
                <a:moveTo>
                  <a:pt x="7788" y="1"/>
                </a:moveTo>
                <a:cubicBezTo>
                  <a:pt x="7326" y="1"/>
                  <a:pt x="6853" y="42"/>
                  <a:pt x="6372" y="126"/>
                </a:cubicBezTo>
                <a:cubicBezTo>
                  <a:pt x="2569" y="794"/>
                  <a:pt x="0" y="4396"/>
                  <a:pt x="634" y="8199"/>
                </a:cubicBezTo>
                <a:cubicBezTo>
                  <a:pt x="1035" y="10467"/>
                  <a:pt x="3236" y="12936"/>
                  <a:pt x="5671" y="13469"/>
                </a:cubicBezTo>
                <a:cubicBezTo>
                  <a:pt x="6232" y="13761"/>
                  <a:pt x="6853" y="13902"/>
                  <a:pt x="7484" y="13902"/>
                </a:cubicBezTo>
                <a:cubicBezTo>
                  <a:pt x="7791" y="13902"/>
                  <a:pt x="8101" y="13868"/>
                  <a:pt x="8406" y="13803"/>
                </a:cubicBezTo>
                <a:cubicBezTo>
                  <a:pt x="10074" y="13770"/>
                  <a:pt x="11575" y="12836"/>
                  <a:pt x="12810" y="11668"/>
                </a:cubicBezTo>
                <a:cubicBezTo>
                  <a:pt x="14411" y="10200"/>
                  <a:pt x="14644" y="8266"/>
                  <a:pt x="14477" y="6164"/>
                </a:cubicBezTo>
                <a:cubicBezTo>
                  <a:pt x="14153" y="2417"/>
                  <a:pt x="11323" y="1"/>
                  <a:pt x="7788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"/>
          <p:cNvSpPr txBox="1">
            <a:spLocks noGrp="1"/>
          </p:cNvSpPr>
          <p:nvPr>
            <p:ph type="title" idx="2" hasCustomPrompt="1"/>
          </p:nvPr>
        </p:nvSpPr>
        <p:spPr>
          <a:xfrm>
            <a:off x="1177000" y="1338600"/>
            <a:ext cx="2198700" cy="2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0"/>
              <a:buNone/>
              <a:defRPr sz="129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9"/>
          <p:cNvSpPr/>
          <p:nvPr/>
        </p:nvSpPr>
        <p:spPr>
          <a:xfrm rot="10487867">
            <a:off x="3657888" y="501557"/>
            <a:ext cx="1907383" cy="468650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"/>
          <p:cNvSpPr/>
          <p:nvPr/>
        </p:nvSpPr>
        <p:spPr>
          <a:xfrm rot="-10208451">
            <a:off x="6115228" y="4287554"/>
            <a:ext cx="1334969" cy="328032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609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01">
  <p:cSld name="1_Section 01">
    <p:bg>
      <p:bgPr>
        <a:solidFill>
          <a:schemeClr val="lt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19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368" name="Google Shape;368;p19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1" name="Google Shape;381;p19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2" name="Google Shape;382;p19"/>
          <p:cNvSpPr txBox="1"/>
          <p:nvPr/>
        </p:nvSpPr>
        <p:spPr>
          <a:xfrm>
            <a:off x="3687325" y="1580775"/>
            <a:ext cx="1556100" cy="94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19"/>
          <p:cNvSpPr txBox="1">
            <a:spLocks noGrp="1"/>
          </p:cNvSpPr>
          <p:nvPr>
            <p:ph type="title"/>
          </p:nvPr>
        </p:nvSpPr>
        <p:spPr>
          <a:xfrm>
            <a:off x="4202275" y="1814025"/>
            <a:ext cx="4230000" cy="10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4" name="Google Shape;384;p19"/>
          <p:cNvSpPr txBox="1">
            <a:spLocks noGrp="1"/>
          </p:cNvSpPr>
          <p:nvPr>
            <p:ph type="subTitle" idx="1"/>
          </p:nvPr>
        </p:nvSpPr>
        <p:spPr>
          <a:xfrm>
            <a:off x="3787975" y="3379100"/>
            <a:ext cx="46443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85" name="Google Shape;385;p19"/>
          <p:cNvSpPr/>
          <p:nvPr/>
        </p:nvSpPr>
        <p:spPr>
          <a:xfrm>
            <a:off x="750950" y="1124499"/>
            <a:ext cx="2979672" cy="2828501"/>
          </a:xfrm>
          <a:custGeom>
            <a:avLst/>
            <a:gdLst/>
            <a:ahLst/>
            <a:cxnLst/>
            <a:rect l="l" t="t" r="r" b="b"/>
            <a:pathLst>
              <a:path w="14645" h="13902" extrusionOk="0">
                <a:moveTo>
                  <a:pt x="7710" y="698"/>
                </a:moveTo>
                <a:cubicBezTo>
                  <a:pt x="10243" y="698"/>
                  <a:pt x="12801" y="2012"/>
                  <a:pt x="13510" y="4596"/>
                </a:cubicBezTo>
                <a:cubicBezTo>
                  <a:pt x="13977" y="6164"/>
                  <a:pt x="14111" y="8532"/>
                  <a:pt x="13310" y="10000"/>
                </a:cubicBezTo>
                <a:cubicBezTo>
                  <a:pt x="12443" y="11635"/>
                  <a:pt x="10008" y="13136"/>
                  <a:pt x="8106" y="13169"/>
                </a:cubicBezTo>
                <a:cubicBezTo>
                  <a:pt x="6205" y="13136"/>
                  <a:pt x="2802" y="12268"/>
                  <a:pt x="1635" y="9066"/>
                </a:cubicBezTo>
                <a:cubicBezTo>
                  <a:pt x="534" y="5831"/>
                  <a:pt x="2169" y="2295"/>
                  <a:pt x="5371" y="1094"/>
                </a:cubicBezTo>
                <a:cubicBezTo>
                  <a:pt x="6109" y="829"/>
                  <a:pt x="6908" y="698"/>
                  <a:pt x="7710" y="698"/>
                </a:cubicBezTo>
                <a:close/>
                <a:moveTo>
                  <a:pt x="7788" y="1"/>
                </a:moveTo>
                <a:cubicBezTo>
                  <a:pt x="7326" y="1"/>
                  <a:pt x="6853" y="42"/>
                  <a:pt x="6372" y="126"/>
                </a:cubicBezTo>
                <a:cubicBezTo>
                  <a:pt x="2569" y="794"/>
                  <a:pt x="0" y="4396"/>
                  <a:pt x="634" y="8199"/>
                </a:cubicBezTo>
                <a:cubicBezTo>
                  <a:pt x="1035" y="10467"/>
                  <a:pt x="3236" y="12936"/>
                  <a:pt x="5671" y="13469"/>
                </a:cubicBezTo>
                <a:cubicBezTo>
                  <a:pt x="6232" y="13761"/>
                  <a:pt x="6853" y="13902"/>
                  <a:pt x="7484" y="13902"/>
                </a:cubicBezTo>
                <a:cubicBezTo>
                  <a:pt x="7791" y="13902"/>
                  <a:pt x="8101" y="13868"/>
                  <a:pt x="8406" y="13803"/>
                </a:cubicBezTo>
                <a:cubicBezTo>
                  <a:pt x="10074" y="13770"/>
                  <a:pt x="11575" y="12836"/>
                  <a:pt x="12810" y="11668"/>
                </a:cubicBezTo>
                <a:cubicBezTo>
                  <a:pt x="14411" y="10200"/>
                  <a:pt x="14644" y="8266"/>
                  <a:pt x="14477" y="6164"/>
                </a:cubicBezTo>
                <a:cubicBezTo>
                  <a:pt x="14153" y="2417"/>
                  <a:pt x="11323" y="1"/>
                  <a:pt x="7788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"/>
          <p:cNvSpPr txBox="1">
            <a:spLocks noGrp="1"/>
          </p:cNvSpPr>
          <p:nvPr>
            <p:ph type="title" idx="2" hasCustomPrompt="1"/>
          </p:nvPr>
        </p:nvSpPr>
        <p:spPr>
          <a:xfrm>
            <a:off x="1177000" y="1338600"/>
            <a:ext cx="2198700" cy="2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0"/>
              <a:buNone/>
              <a:defRPr sz="129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9"/>
          <p:cNvSpPr/>
          <p:nvPr/>
        </p:nvSpPr>
        <p:spPr>
          <a:xfrm rot="10487867">
            <a:off x="3657888" y="501557"/>
            <a:ext cx="1907383" cy="468650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"/>
          <p:cNvSpPr/>
          <p:nvPr/>
        </p:nvSpPr>
        <p:spPr>
          <a:xfrm rot="-10208451">
            <a:off x="6115228" y="4287554"/>
            <a:ext cx="1334969" cy="328032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255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24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496" name="Google Shape;496;p24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9" name="Google Shape;509;p24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0" name="Google Shape;510;p24"/>
          <p:cNvSpPr txBox="1">
            <a:spLocks noGrp="1"/>
          </p:cNvSpPr>
          <p:nvPr>
            <p:ph type="title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24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496" name="Google Shape;496;p24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9" name="Google Shape;509;p24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0" name="Google Shape;510;p24"/>
          <p:cNvSpPr txBox="1">
            <a:spLocks noGrp="1"/>
          </p:cNvSpPr>
          <p:nvPr>
            <p:ph type="title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7925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24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496" name="Google Shape;496;p24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9" name="Google Shape;509;p24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0" name="Google Shape;510;p24"/>
          <p:cNvSpPr txBox="1">
            <a:spLocks noGrp="1"/>
          </p:cNvSpPr>
          <p:nvPr>
            <p:ph type="title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716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24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496" name="Google Shape;496;p24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9" name="Google Shape;509;p24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0" name="Google Shape;510;p24"/>
          <p:cNvSpPr txBox="1">
            <a:spLocks noGrp="1"/>
          </p:cNvSpPr>
          <p:nvPr>
            <p:ph type="title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264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5444350" y="1118898"/>
            <a:ext cx="2987935" cy="2842820"/>
          </a:xfrm>
          <a:custGeom>
            <a:avLst/>
            <a:gdLst/>
            <a:ahLst/>
            <a:cxnLst/>
            <a:rect l="l" t="t" r="r" b="b"/>
            <a:pathLst>
              <a:path w="14612" h="13902" extrusionOk="0">
                <a:moveTo>
                  <a:pt x="7739" y="698"/>
                </a:moveTo>
                <a:cubicBezTo>
                  <a:pt x="10265" y="698"/>
                  <a:pt x="12809" y="2012"/>
                  <a:pt x="13544" y="4596"/>
                </a:cubicBezTo>
                <a:cubicBezTo>
                  <a:pt x="13977" y="6164"/>
                  <a:pt x="14111" y="8532"/>
                  <a:pt x="13310" y="10000"/>
                </a:cubicBezTo>
                <a:cubicBezTo>
                  <a:pt x="12443" y="11635"/>
                  <a:pt x="10241" y="13102"/>
                  <a:pt x="8340" y="13136"/>
                </a:cubicBezTo>
                <a:cubicBezTo>
                  <a:pt x="8440" y="13069"/>
                  <a:pt x="8573" y="13002"/>
                  <a:pt x="8674" y="12936"/>
                </a:cubicBezTo>
                <a:cubicBezTo>
                  <a:pt x="8707" y="12936"/>
                  <a:pt x="8674" y="12902"/>
                  <a:pt x="8674" y="12902"/>
                </a:cubicBezTo>
                <a:cubicBezTo>
                  <a:pt x="5738" y="12669"/>
                  <a:pt x="2803" y="12268"/>
                  <a:pt x="1635" y="9066"/>
                </a:cubicBezTo>
                <a:cubicBezTo>
                  <a:pt x="534" y="5831"/>
                  <a:pt x="2202" y="2295"/>
                  <a:pt x="5405" y="1094"/>
                </a:cubicBezTo>
                <a:cubicBezTo>
                  <a:pt x="6142" y="829"/>
                  <a:pt x="6940" y="698"/>
                  <a:pt x="7739" y="698"/>
                </a:cubicBezTo>
                <a:close/>
                <a:moveTo>
                  <a:pt x="7788" y="1"/>
                </a:moveTo>
                <a:cubicBezTo>
                  <a:pt x="7327" y="1"/>
                  <a:pt x="6853" y="42"/>
                  <a:pt x="6372" y="126"/>
                </a:cubicBezTo>
                <a:cubicBezTo>
                  <a:pt x="2569" y="794"/>
                  <a:pt x="1" y="4396"/>
                  <a:pt x="634" y="8199"/>
                </a:cubicBezTo>
                <a:cubicBezTo>
                  <a:pt x="1001" y="10467"/>
                  <a:pt x="3236" y="12936"/>
                  <a:pt x="5671" y="13469"/>
                </a:cubicBezTo>
                <a:cubicBezTo>
                  <a:pt x="6232" y="13761"/>
                  <a:pt x="6854" y="13902"/>
                  <a:pt x="7485" y="13902"/>
                </a:cubicBezTo>
                <a:cubicBezTo>
                  <a:pt x="7792" y="13902"/>
                  <a:pt x="8101" y="13868"/>
                  <a:pt x="8407" y="13803"/>
                </a:cubicBezTo>
                <a:cubicBezTo>
                  <a:pt x="10075" y="13770"/>
                  <a:pt x="11542" y="12836"/>
                  <a:pt x="12810" y="11668"/>
                </a:cubicBezTo>
                <a:cubicBezTo>
                  <a:pt x="14378" y="10200"/>
                  <a:pt x="14611" y="8266"/>
                  <a:pt x="14444" y="6164"/>
                </a:cubicBezTo>
                <a:cubicBezTo>
                  <a:pt x="14149" y="2417"/>
                  <a:pt x="11322" y="1"/>
                  <a:pt x="7788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33" name="Google Shape;33;p3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" name="Google Shape;46;p3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902925" y="1796225"/>
            <a:ext cx="4268100" cy="10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>
            <a:off x="902925" y="3501475"/>
            <a:ext cx="4380600" cy="31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5283525" y="1376150"/>
            <a:ext cx="2464800" cy="23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400"/>
              <a:buNone/>
              <a:defRPr sz="1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/>
          <p:nvPr/>
        </p:nvSpPr>
        <p:spPr>
          <a:xfrm rot="-10487867" flipH="1">
            <a:off x="3519645" y="604082"/>
            <a:ext cx="1907383" cy="468650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10208451" flipH="1">
            <a:off x="1657319" y="4313879"/>
            <a:ext cx="1334969" cy="328032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682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24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496" name="Google Shape;496;p24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9" name="Google Shape;509;p24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0" name="Google Shape;510;p24"/>
          <p:cNvSpPr txBox="1">
            <a:spLocks noGrp="1"/>
          </p:cNvSpPr>
          <p:nvPr>
            <p:ph type="title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452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24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496" name="Google Shape;496;p24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9" name="Google Shape;509;p24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0" name="Google Shape;510;p24"/>
          <p:cNvSpPr txBox="1">
            <a:spLocks noGrp="1"/>
          </p:cNvSpPr>
          <p:nvPr>
            <p:ph type="title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285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1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5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513" name="Google Shape;513;p25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5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5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5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5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5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26" name="Google Shape;526;p25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7" name="Google Shape;527;p25"/>
          <p:cNvSpPr txBox="1">
            <a:spLocks noGrp="1"/>
          </p:cNvSpPr>
          <p:nvPr>
            <p:ph type="title"/>
          </p:nvPr>
        </p:nvSpPr>
        <p:spPr>
          <a:xfrm>
            <a:off x="1214238" y="1440488"/>
            <a:ext cx="2750700" cy="3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8" name="Google Shape;528;p25"/>
          <p:cNvSpPr txBox="1">
            <a:spLocks noGrp="1"/>
          </p:cNvSpPr>
          <p:nvPr>
            <p:ph type="subTitle" idx="1"/>
          </p:nvPr>
        </p:nvSpPr>
        <p:spPr>
          <a:xfrm>
            <a:off x="762325" y="1907213"/>
            <a:ext cx="3797400" cy="26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529" name="Google Shape;529;p25"/>
          <p:cNvSpPr txBox="1">
            <a:spLocks noGrp="1"/>
          </p:cNvSpPr>
          <p:nvPr>
            <p:ph type="title" idx="2"/>
          </p:nvPr>
        </p:nvSpPr>
        <p:spPr>
          <a:xfrm>
            <a:off x="5032763" y="1439888"/>
            <a:ext cx="27507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0" name="Google Shape;530;p25"/>
          <p:cNvSpPr txBox="1">
            <a:spLocks noGrp="1"/>
          </p:cNvSpPr>
          <p:nvPr>
            <p:ph type="subTitle" idx="3"/>
          </p:nvPr>
        </p:nvSpPr>
        <p:spPr>
          <a:xfrm>
            <a:off x="4584200" y="1907213"/>
            <a:ext cx="3797400" cy="26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531" name="Google Shape;531;p25"/>
          <p:cNvSpPr txBox="1">
            <a:spLocks noGrp="1"/>
          </p:cNvSpPr>
          <p:nvPr>
            <p:ph type="title" idx="4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383E-4D82-4A90-B934-F19A503A5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18653-C133-4039-A10C-D27843FC46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4AF99-AE72-4383-8ABA-16B3A70B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D084-C90D-451D-9B6B-406DC607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D19A1-45B6-4AF6-BBE2-A7D0224A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356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33CD9-95D3-4975-AC72-FA3340B3E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BF023-F6A1-4BB4-8E7F-D16186AE2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EFF4C-15F2-48C5-8F73-88E4A12C5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C2489-85EA-4BAD-8BAE-C21AA6B01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0F1B7-3FF2-4F1C-9D8E-B29E59DD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21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A987A-266D-4B30-B560-80CEE2F6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19E3D-99E4-491A-B6DD-443B8116C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BA4F2-7829-4B2F-91E7-5ACAA169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ECEB8-7A93-4B8E-904F-BEE0C510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11704-78A7-41D7-AF15-012F3FDB2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390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E169-3F13-490F-83A5-455BD1F64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F7767-1D07-40BF-9272-10DBB67AFF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709CE-9DEA-4C85-B90F-449B8032B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22510-FA92-44FD-BCB5-5B2609EF9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F0D0C-B97C-4A53-95BB-21DE9C6BC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85269-A59A-425E-91D9-CB3BE57D6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7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58F1-496A-4541-8219-7FD121481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7584B-D9C2-48FC-94B3-BD5F7B034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F7E33-EF9F-4E6D-94CD-17BA88CBF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DE04A-A4DB-4266-8616-207BDB5893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999E53-8D1D-42BA-8E29-ABDB6F261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D54464-9399-40E5-B51B-9509C82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2FBD66-D4B4-43EC-A52E-7D9020543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31823-59CB-479A-BA7C-92DBCA71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492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FA52-21E4-4641-9712-501456C5A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0B404D-1F76-4D0F-AD85-00964636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A3F19-D8F2-4DD4-A5BD-439370D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04E8D-BC20-49D0-9CA7-39EA94B3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874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481EB4-8324-47A0-9A89-3B6C0F60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208FD8-DF1E-4426-B1F2-5EDD002D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DA5AC-5C23-4F63-BF70-4AA6B719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5444350" y="1118898"/>
            <a:ext cx="2987935" cy="2842820"/>
          </a:xfrm>
          <a:custGeom>
            <a:avLst/>
            <a:gdLst/>
            <a:ahLst/>
            <a:cxnLst/>
            <a:rect l="l" t="t" r="r" b="b"/>
            <a:pathLst>
              <a:path w="14612" h="13902" extrusionOk="0">
                <a:moveTo>
                  <a:pt x="7739" y="698"/>
                </a:moveTo>
                <a:cubicBezTo>
                  <a:pt x="10265" y="698"/>
                  <a:pt x="12809" y="2012"/>
                  <a:pt x="13544" y="4596"/>
                </a:cubicBezTo>
                <a:cubicBezTo>
                  <a:pt x="13977" y="6164"/>
                  <a:pt x="14111" y="8532"/>
                  <a:pt x="13310" y="10000"/>
                </a:cubicBezTo>
                <a:cubicBezTo>
                  <a:pt x="12443" y="11635"/>
                  <a:pt x="10241" y="13102"/>
                  <a:pt x="8340" y="13136"/>
                </a:cubicBezTo>
                <a:cubicBezTo>
                  <a:pt x="8440" y="13069"/>
                  <a:pt x="8573" y="13002"/>
                  <a:pt x="8674" y="12936"/>
                </a:cubicBezTo>
                <a:cubicBezTo>
                  <a:pt x="8707" y="12936"/>
                  <a:pt x="8674" y="12902"/>
                  <a:pt x="8674" y="12902"/>
                </a:cubicBezTo>
                <a:cubicBezTo>
                  <a:pt x="5738" y="12669"/>
                  <a:pt x="2803" y="12268"/>
                  <a:pt x="1635" y="9066"/>
                </a:cubicBezTo>
                <a:cubicBezTo>
                  <a:pt x="534" y="5831"/>
                  <a:pt x="2202" y="2295"/>
                  <a:pt x="5405" y="1094"/>
                </a:cubicBezTo>
                <a:cubicBezTo>
                  <a:pt x="6142" y="829"/>
                  <a:pt x="6940" y="698"/>
                  <a:pt x="7739" y="698"/>
                </a:cubicBezTo>
                <a:close/>
                <a:moveTo>
                  <a:pt x="7788" y="1"/>
                </a:moveTo>
                <a:cubicBezTo>
                  <a:pt x="7327" y="1"/>
                  <a:pt x="6853" y="42"/>
                  <a:pt x="6372" y="126"/>
                </a:cubicBezTo>
                <a:cubicBezTo>
                  <a:pt x="2569" y="794"/>
                  <a:pt x="1" y="4396"/>
                  <a:pt x="634" y="8199"/>
                </a:cubicBezTo>
                <a:cubicBezTo>
                  <a:pt x="1001" y="10467"/>
                  <a:pt x="3236" y="12936"/>
                  <a:pt x="5671" y="13469"/>
                </a:cubicBezTo>
                <a:cubicBezTo>
                  <a:pt x="6232" y="13761"/>
                  <a:pt x="6854" y="13902"/>
                  <a:pt x="7485" y="13902"/>
                </a:cubicBezTo>
                <a:cubicBezTo>
                  <a:pt x="7792" y="13902"/>
                  <a:pt x="8101" y="13868"/>
                  <a:pt x="8407" y="13803"/>
                </a:cubicBezTo>
                <a:cubicBezTo>
                  <a:pt x="10075" y="13770"/>
                  <a:pt x="11542" y="12836"/>
                  <a:pt x="12810" y="11668"/>
                </a:cubicBezTo>
                <a:cubicBezTo>
                  <a:pt x="14378" y="10200"/>
                  <a:pt x="14611" y="8266"/>
                  <a:pt x="14444" y="6164"/>
                </a:cubicBezTo>
                <a:cubicBezTo>
                  <a:pt x="14149" y="2417"/>
                  <a:pt x="11322" y="1"/>
                  <a:pt x="7788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33" name="Google Shape;33;p3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" name="Google Shape;46;p3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902925" y="1796225"/>
            <a:ext cx="4268100" cy="10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>
            <a:off x="902925" y="3501475"/>
            <a:ext cx="4380600" cy="31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5283525" y="1376150"/>
            <a:ext cx="2464800" cy="23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400"/>
              <a:buNone/>
              <a:defRPr sz="1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/>
          <p:nvPr/>
        </p:nvSpPr>
        <p:spPr>
          <a:xfrm rot="-10487867" flipH="1">
            <a:off x="3519645" y="604082"/>
            <a:ext cx="1907383" cy="468650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10208451" flipH="1">
            <a:off x="1657319" y="4313879"/>
            <a:ext cx="1334969" cy="328032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087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481EB4-8324-47A0-9A89-3B6C0F60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208FD8-DF1E-4426-B1F2-5EDD002D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DA5AC-5C23-4F63-BF70-4AA6B719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151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481EB4-8324-47A0-9A89-3B6C0F60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208FD8-DF1E-4426-B1F2-5EDD002D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DA5AC-5C23-4F63-BF70-4AA6B719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87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481EB4-8324-47A0-9A89-3B6C0F60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208FD8-DF1E-4426-B1F2-5EDD002D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DA5AC-5C23-4F63-BF70-4AA6B719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873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481EB4-8324-47A0-9A89-3B6C0F60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208FD8-DF1E-4426-B1F2-5EDD002D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DA5AC-5C23-4F63-BF70-4AA6B719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753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D874-2ABB-4FC2-9D97-3FD21B943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3D320-9E2F-440F-942D-A1DAE3D7C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7258F-FC82-4001-8A24-5FC6132FF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31B5F-523F-4B72-AB4C-C967382FC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A0ED1-7EE3-4436-B190-CDD7EFCBD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6674E-5AE5-4361-B22F-EEFE81B7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947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263C5-B7A5-4444-B95E-BD38AA12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78F8B0-7D76-4EF5-AB62-4192CD5148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1A4E3-777B-4482-9559-5EF1D49E5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5ED2B-0511-4548-B4A8-DCDFD99E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81B02-6B67-4E7D-B9D4-1CA5E68B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19C4D-E37D-410C-AE5E-D6B15F080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519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24177-C956-4C45-80C7-6A87F2944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0BB3C-D13F-4652-9FA6-B73B98316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1BAB3-B1F4-424D-BAAD-A55E1F7F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5C90C-2373-4933-BDFF-B8E0A4F43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2292-A3AD-4928-876C-8E118DB9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00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5FAD93-F51B-4A5F-B5A6-3908E5DFC5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347C7-9E9F-4659-832A-B52BE69E2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44F9F-D738-40DD-BBE0-D32F7929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AE54D-701D-4D50-9AF1-CC9C643F3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B229B-D966-4941-AEC0-B8598D76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3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35D3FA-6908-4DDD-AC2B-AEC0BFF93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CCE9A47-80B8-4DAB-A81E-5D5338F24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7E6A03-5DBE-4A9F-AA3C-AD76092FC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D88A792-C080-4516-B682-AF0C1B6C4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38C08B4-1C8D-4F73-8B81-9DAEB6D7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15321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F4B648-13D3-4DCB-BCB9-CFD0C261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30EC2E7-A195-46D7-A2DB-AD3A2B02E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DA8B0A-60BB-48E1-9DF8-B0E8BFE23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E3552D-7F19-48BA-A88F-5A0697FA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18FC06-5B81-410A-94AD-0A3E91BA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39736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5444350" y="1118898"/>
            <a:ext cx="2987935" cy="2842820"/>
          </a:xfrm>
          <a:custGeom>
            <a:avLst/>
            <a:gdLst/>
            <a:ahLst/>
            <a:cxnLst/>
            <a:rect l="l" t="t" r="r" b="b"/>
            <a:pathLst>
              <a:path w="14612" h="13902" extrusionOk="0">
                <a:moveTo>
                  <a:pt x="7739" y="698"/>
                </a:moveTo>
                <a:cubicBezTo>
                  <a:pt x="10265" y="698"/>
                  <a:pt x="12809" y="2012"/>
                  <a:pt x="13544" y="4596"/>
                </a:cubicBezTo>
                <a:cubicBezTo>
                  <a:pt x="13977" y="6164"/>
                  <a:pt x="14111" y="8532"/>
                  <a:pt x="13310" y="10000"/>
                </a:cubicBezTo>
                <a:cubicBezTo>
                  <a:pt x="12443" y="11635"/>
                  <a:pt x="10241" y="13102"/>
                  <a:pt x="8340" y="13136"/>
                </a:cubicBezTo>
                <a:cubicBezTo>
                  <a:pt x="8440" y="13069"/>
                  <a:pt x="8573" y="13002"/>
                  <a:pt x="8674" y="12936"/>
                </a:cubicBezTo>
                <a:cubicBezTo>
                  <a:pt x="8707" y="12936"/>
                  <a:pt x="8674" y="12902"/>
                  <a:pt x="8674" y="12902"/>
                </a:cubicBezTo>
                <a:cubicBezTo>
                  <a:pt x="5738" y="12669"/>
                  <a:pt x="2803" y="12268"/>
                  <a:pt x="1635" y="9066"/>
                </a:cubicBezTo>
                <a:cubicBezTo>
                  <a:pt x="534" y="5831"/>
                  <a:pt x="2202" y="2295"/>
                  <a:pt x="5405" y="1094"/>
                </a:cubicBezTo>
                <a:cubicBezTo>
                  <a:pt x="6142" y="829"/>
                  <a:pt x="6940" y="698"/>
                  <a:pt x="7739" y="698"/>
                </a:cubicBezTo>
                <a:close/>
                <a:moveTo>
                  <a:pt x="7788" y="1"/>
                </a:moveTo>
                <a:cubicBezTo>
                  <a:pt x="7327" y="1"/>
                  <a:pt x="6853" y="42"/>
                  <a:pt x="6372" y="126"/>
                </a:cubicBezTo>
                <a:cubicBezTo>
                  <a:pt x="2569" y="794"/>
                  <a:pt x="1" y="4396"/>
                  <a:pt x="634" y="8199"/>
                </a:cubicBezTo>
                <a:cubicBezTo>
                  <a:pt x="1001" y="10467"/>
                  <a:pt x="3236" y="12936"/>
                  <a:pt x="5671" y="13469"/>
                </a:cubicBezTo>
                <a:cubicBezTo>
                  <a:pt x="6232" y="13761"/>
                  <a:pt x="6854" y="13902"/>
                  <a:pt x="7485" y="13902"/>
                </a:cubicBezTo>
                <a:cubicBezTo>
                  <a:pt x="7792" y="13902"/>
                  <a:pt x="8101" y="13868"/>
                  <a:pt x="8407" y="13803"/>
                </a:cubicBezTo>
                <a:cubicBezTo>
                  <a:pt x="10075" y="13770"/>
                  <a:pt x="11542" y="12836"/>
                  <a:pt x="12810" y="11668"/>
                </a:cubicBezTo>
                <a:cubicBezTo>
                  <a:pt x="14378" y="10200"/>
                  <a:pt x="14611" y="8266"/>
                  <a:pt x="14444" y="6164"/>
                </a:cubicBezTo>
                <a:cubicBezTo>
                  <a:pt x="14149" y="2417"/>
                  <a:pt x="11322" y="1"/>
                  <a:pt x="7788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33" name="Google Shape;33;p3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" name="Google Shape;46;p3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902925" y="1796225"/>
            <a:ext cx="4268100" cy="10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>
            <a:off x="902925" y="3501475"/>
            <a:ext cx="4380600" cy="31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5283525" y="1376150"/>
            <a:ext cx="2464800" cy="23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400"/>
              <a:buNone/>
              <a:defRPr sz="1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/>
          <p:nvPr/>
        </p:nvSpPr>
        <p:spPr>
          <a:xfrm rot="-10487867" flipH="1">
            <a:off x="3519645" y="604082"/>
            <a:ext cx="1907383" cy="468650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10208451" flipH="1">
            <a:off x="1657319" y="4313879"/>
            <a:ext cx="1334969" cy="328032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391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1D75F1-55A0-413B-86AD-BD77E6D4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7FF99A-4629-4DF6-B46D-D403F09C8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CBAC9D9-42A4-4306-A1BA-4C881E429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724358-56C4-4B97-A47B-9A071500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A4B50C1-83D7-4B8E-8C4E-4803C61D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333256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6D2400-C97D-4A34-B7AE-9862141CB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BA1B1C4-D4B3-4F9F-9497-788B88D6C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0BD897E-1ADE-42AB-99F0-BB33BD75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B6F8CAB-7087-49C6-9424-6997140AA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400008E-01C4-45E7-89CB-BC00EB850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45E950F-5CFD-45A3-BB20-F380849C5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04222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3C8FFA3-8D02-4429-BD34-ECE3C5810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065A38B-74DB-4F21-8308-B1FD50148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7612C76-8066-48EB-A255-BA2D1E0E2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9D33408-E9F8-4A0A-AB74-2AEE9FF89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32F19C9-F8CE-4C52-BC98-E4B454FC7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30438CD-BC23-4414-BD73-B12E1586E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FF0C289-8A4F-4AB4-B34D-E6659FF3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84F497D-26E3-4E27-9107-173B04FD1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39170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43FC93-ED90-43B1-AC08-EC2EC11CA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73563EA-A9C4-4FA1-BB46-A324F3A46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C46BC7B-2A5D-4268-B078-9FDCD6F1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B372F32-33F3-4135-9153-DD8563B1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05097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56D694D-91DE-42F1-9C27-88E511D2E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4400681-E039-4E59-BA9A-247857E4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E22EC55-5928-4963-8338-8CAA880D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61724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7905A1-6A3B-4BCF-A049-2D0DEF1DA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C00EBE6-CD2D-4793-B5A6-5E814C3D0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3AAD837-FEBB-4AA7-8B06-4148B77F9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05EC246-B802-40E5-BE35-A0AF64D1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2/15/2021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F01B05-6D1F-47DF-82E3-E3414E75D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11211B-DB7A-44C6-95C9-8F44624D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9121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0BBB19-1B2B-42C3-A02C-96B04E81D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1FC5176-AFB1-45FC-B7AC-83E1BA7FB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9CA2826-9EBC-4AFA-A42C-2A1096B45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70B185F-4EFC-499D-BFE6-374875130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32D5796-E349-446F-82EC-666531AE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5CB0DB3-49E4-444E-B82E-0F2031F8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01224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C66314-1CAA-474C-9F89-71F8278E7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285AFC2-0D25-4E80-B372-48FA51930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EF431F6-DEE4-4146-A2FB-5F35B3F3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1072BE-95F7-4F31-8A01-E73E52EC3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BD8A64-EEAA-4A7A-8C85-05CE95A59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07036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794F563-3D38-4AD3-9081-14B84F7E60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52D913C-82A6-495E-9992-9665764B54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D3947A-D4F6-4D74-A9CF-2925D499D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69D36D0-71AB-4045-BFA4-7AA7BD88E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B7D6E8B-1E05-4688-B45B-6DD2C234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92980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 1">
  <p:cSld name="Text &amp; Image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613355" y="1902000"/>
            <a:ext cx="3888000" cy="4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9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9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9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9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9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9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9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9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9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l"/>
            <a:fld id="{00000000-1234-1234-1234-123412341234}" type="slidenum">
              <a:rPr lang="es" smtClean="0"/>
              <a:pPr algn="l"/>
              <a:t>‹#›</a:t>
            </a:fld>
            <a:endParaRPr lang="es"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613350" y="2576700"/>
            <a:ext cx="38604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0740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5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74" name="Google Shape;74;p5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7" name="Google Shape;87;p5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1220075" y="2249940"/>
            <a:ext cx="27507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754650" y="2589800"/>
            <a:ext cx="3797400" cy="19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title" idx="2"/>
          </p:nvPr>
        </p:nvSpPr>
        <p:spPr>
          <a:xfrm>
            <a:off x="5059125" y="2249300"/>
            <a:ext cx="2750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3"/>
          </p:nvPr>
        </p:nvSpPr>
        <p:spPr>
          <a:xfrm>
            <a:off x="4614925" y="2589800"/>
            <a:ext cx="3797400" cy="19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 idx="4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>
            <a:spLocks noGrp="1"/>
          </p:cNvSpPr>
          <p:nvPr>
            <p:ph type="subTitle" idx="1"/>
          </p:nvPr>
        </p:nvSpPr>
        <p:spPr>
          <a:xfrm>
            <a:off x="1557175" y="1368900"/>
            <a:ext cx="60297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subTitle" idx="2"/>
          </p:nvPr>
        </p:nvSpPr>
        <p:spPr>
          <a:xfrm>
            <a:off x="1893588" y="3248433"/>
            <a:ext cx="2770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422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5"/>
          <p:cNvSpPr txBox="1">
            <a:spLocks noGrp="1"/>
          </p:cNvSpPr>
          <p:nvPr>
            <p:ph type="subTitle" idx="1"/>
          </p:nvPr>
        </p:nvSpPr>
        <p:spPr>
          <a:xfrm>
            <a:off x="4648200" y="1560300"/>
            <a:ext cx="3550500" cy="25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3" name="Google Shape;1513;p5"/>
          <p:cNvSpPr txBox="1">
            <a:spLocks noGrp="1"/>
          </p:cNvSpPr>
          <p:nvPr>
            <p:ph type="subTitle" idx="2"/>
          </p:nvPr>
        </p:nvSpPr>
        <p:spPr>
          <a:xfrm>
            <a:off x="4648200" y="2064247"/>
            <a:ext cx="35505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1514" name="Google Shape;1514;p5"/>
          <p:cNvSpPr txBox="1">
            <a:spLocks noGrp="1"/>
          </p:cNvSpPr>
          <p:nvPr>
            <p:ph type="subTitle" idx="3"/>
          </p:nvPr>
        </p:nvSpPr>
        <p:spPr>
          <a:xfrm>
            <a:off x="4648200" y="3139662"/>
            <a:ext cx="3550500" cy="25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5" name="Google Shape;1515;p5"/>
          <p:cNvSpPr txBox="1">
            <a:spLocks noGrp="1"/>
          </p:cNvSpPr>
          <p:nvPr>
            <p:ph type="subTitle" idx="4"/>
          </p:nvPr>
        </p:nvSpPr>
        <p:spPr>
          <a:xfrm>
            <a:off x="4648200" y="3637450"/>
            <a:ext cx="35505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1516" name="Google Shape;1516;p5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1517" name="Google Shape;1517;p5"/>
          <p:cNvGrpSpPr/>
          <p:nvPr/>
        </p:nvGrpSpPr>
        <p:grpSpPr>
          <a:xfrm rot="5915396">
            <a:off x="-742595" y="58559"/>
            <a:ext cx="1841299" cy="1270689"/>
            <a:chOff x="7765157" y="241039"/>
            <a:chExt cx="2172347" cy="1499148"/>
          </a:xfrm>
        </p:grpSpPr>
        <p:sp>
          <p:nvSpPr>
            <p:cNvPr id="1518" name="Google Shape;1518;p5"/>
            <p:cNvSpPr/>
            <p:nvPr/>
          </p:nvSpPr>
          <p:spPr>
            <a:xfrm rot="5400000">
              <a:off x="8101757" y="-95561"/>
              <a:ext cx="1499148" cy="2172347"/>
            </a:xfrm>
            <a:custGeom>
              <a:avLst/>
              <a:gdLst/>
              <a:ahLst/>
              <a:cxnLst/>
              <a:rect l="l" t="t" r="r" b="b"/>
              <a:pathLst>
                <a:path w="26028" h="37716" extrusionOk="0">
                  <a:moveTo>
                    <a:pt x="3502" y="1"/>
                  </a:moveTo>
                  <a:cubicBezTo>
                    <a:pt x="2869" y="1"/>
                    <a:pt x="2456" y="631"/>
                    <a:pt x="2155" y="1147"/>
                  </a:cubicBezTo>
                  <a:cubicBezTo>
                    <a:pt x="1022" y="3386"/>
                    <a:pt x="686" y="5877"/>
                    <a:pt x="518" y="8354"/>
                  </a:cubicBezTo>
                  <a:cubicBezTo>
                    <a:pt x="0" y="11208"/>
                    <a:pt x="742" y="14091"/>
                    <a:pt x="1568" y="16792"/>
                  </a:cubicBezTo>
                  <a:cubicBezTo>
                    <a:pt x="3667" y="23635"/>
                    <a:pt x="9544" y="28602"/>
                    <a:pt x="15253" y="32394"/>
                  </a:cubicBezTo>
                  <a:cubicBezTo>
                    <a:pt x="17772" y="34032"/>
                    <a:pt x="20151" y="35515"/>
                    <a:pt x="22585" y="37208"/>
                  </a:cubicBezTo>
                  <a:cubicBezTo>
                    <a:pt x="22917" y="37379"/>
                    <a:pt x="23364" y="37716"/>
                    <a:pt x="23756" y="37716"/>
                  </a:cubicBezTo>
                  <a:cubicBezTo>
                    <a:pt x="23909" y="37716"/>
                    <a:pt x="24054" y="37664"/>
                    <a:pt x="24181" y="37530"/>
                  </a:cubicBezTo>
                  <a:cubicBezTo>
                    <a:pt x="24712" y="36075"/>
                    <a:pt x="24908" y="34493"/>
                    <a:pt x="25146" y="32940"/>
                  </a:cubicBezTo>
                  <a:cubicBezTo>
                    <a:pt x="25636" y="30547"/>
                    <a:pt x="26028" y="28098"/>
                    <a:pt x="25916" y="25678"/>
                  </a:cubicBezTo>
                  <a:cubicBezTo>
                    <a:pt x="25818" y="18639"/>
                    <a:pt x="23117" y="11544"/>
                    <a:pt x="18136" y="6507"/>
                  </a:cubicBezTo>
                  <a:cubicBezTo>
                    <a:pt x="15519" y="3820"/>
                    <a:pt x="11993" y="2029"/>
                    <a:pt x="8438" y="825"/>
                  </a:cubicBezTo>
                  <a:cubicBezTo>
                    <a:pt x="7162" y="436"/>
                    <a:pt x="5790" y="26"/>
                    <a:pt x="4443" y="26"/>
                  </a:cubicBezTo>
                  <a:cubicBezTo>
                    <a:pt x="4239" y="26"/>
                    <a:pt x="4036" y="36"/>
                    <a:pt x="3834" y="56"/>
                  </a:cubicBezTo>
                  <a:cubicBezTo>
                    <a:pt x="3717" y="18"/>
                    <a:pt x="3607" y="1"/>
                    <a:pt x="3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5"/>
            <p:cNvSpPr/>
            <p:nvPr/>
          </p:nvSpPr>
          <p:spPr>
            <a:xfrm rot="5400000">
              <a:off x="9048237" y="338205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6" y="1"/>
                  </a:moveTo>
                  <a:cubicBezTo>
                    <a:pt x="154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5"/>
            <p:cNvSpPr/>
            <p:nvPr/>
          </p:nvSpPr>
          <p:spPr>
            <a:xfrm rot="5400000">
              <a:off x="9285432" y="338360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5"/>
            <p:cNvSpPr/>
            <p:nvPr/>
          </p:nvSpPr>
          <p:spPr>
            <a:xfrm rot="5400000">
              <a:off x="9575016" y="44917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5"/>
            <p:cNvSpPr/>
            <p:nvPr/>
          </p:nvSpPr>
          <p:spPr>
            <a:xfrm rot="5400000">
              <a:off x="8871720" y="73401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5"/>
            <p:cNvSpPr/>
            <p:nvPr/>
          </p:nvSpPr>
          <p:spPr>
            <a:xfrm rot="5400000">
              <a:off x="8813172" y="5489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5"/>
            <p:cNvSpPr/>
            <p:nvPr/>
          </p:nvSpPr>
          <p:spPr>
            <a:xfrm rot="5400000">
              <a:off x="8663188" y="737443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1"/>
                  </a:moveTo>
                  <a:cubicBezTo>
                    <a:pt x="140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5"/>
            <p:cNvSpPr/>
            <p:nvPr/>
          </p:nvSpPr>
          <p:spPr>
            <a:xfrm rot="5400000">
              <a:off x="8687581" y="843221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5"/>
                    <a:pt x="10" y="155"/>
                    <a:pt x="10" y="337"/>
                  </a:cubicBezTo>
                  <a:cubicBezTo>
                    <a:pt x="1" y="536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4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5"/>
            <p:cNvSpPr/>
            <p:nvPr/>
          </p:nvSpPr>
          <p:spPr>
            <a:xfrm rot="5400000">
              <a:off x="8917453" y="767653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5"/>
            <p:cNvSpPr/>
            <p:nvPr/>
          </p:nvSpPr>
          <p:spPr>
            <a:xfrm rot="5400000">
              <a:off x="9085787" y="419476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64" y="661"/>
                    <a:pt x="334" y="661"/>
                  </a:cubicBezTo>
                  <a:cubicBezTo>
                    <a:pt x="419" y="661"/>
                    <a:pt x="505" y="630"/>
                    <a:pt x="574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5"/>
            <p:cNvSpPr/>
            <p:nvPr/>
          </p:nvSpPr>
          <p:spPr>
            <a:xfrm rot="5400000">
              <a:off x="9140260" y="55174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5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2"/>
                    <a:pt x="560" y="574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5"/>
            <p:cNvSpPr/>
            <p:nvPr/>
          </p:nvSpPr>
          <p:spPr>
            <a:xfrm rot="5400000">
              <a:off x="8692275" y="93500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2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Google Shape;1530;p5"/>
            <p:cNvSpPr/>
            <p:nvPr/>
          </p:nvSpPr>
          <p:spPr>
            <a:xfrm rot="5400000">
              <a:off x="8471475" y="86810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Google Shape;1531;p5"/>
            <p:cNvSpPr/>
            <p:nvPr/>
          </p:nvSpPr>
          <p:spPr>
            <a:xfrm rot="5400000">
              <a:off x="8345625" y="1113814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4" y="630"/>
                    <a:pt x="574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5"/>
            <p:cNvSpPr/>
            <p:nvPr/>
          </p:nvSpPr>
          <p:spPr>
            <a:xfrm rot="5400000">
              <a:off x="8307812" y="127269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5"/>
            <p:cNvSpPr/>
            <p:nvPr/>
          </p:nvSpPr>
          <p:spPr>
            <a:xfrm rot="5400000">
              <a:off x="8062504" y="1303857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5"/>
            <p:cNvSpPr/>
            <p:nvPr/>
          </p:nvSpPr>
          <p:spPr>
            <a:xfrm rot="5400000">
              <a:off x="8025728" y="147178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5"/>
            <p:cNvSpPr/>
            <p:nvPr/>
          </p:nvSpPr>
          <p:spPr>
            <a:xfrm rot="5400000">
              <a:off x="9051078" y="83225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50" y="1"/>
                    <a:pt x="10" y="154"/>
                    <a:pt x="10" y="336"/>
                  </a:cubicBezTo>
                  <a:cubicBezTo>
                    <a:pt x="0" y="536"/>
                    <a:pt x="165" y="671"/>
                    <a:pt x="338" y="671"/>
                  </a:cubicBezTo>
                  <a:cubicBezTo>
                    <a:pt x="419" y="671"/>
                    <a:pt x="502" y="641"/>
                    <a:pt x="569" y="574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6" name="Google Shape;1536;p5"/>
            <p:cNvSpPr/>
            <p:nvPr/>
          </p:nvSpPr>
          <p:spPr>
            <a:xfrm rot="5400000">
              <a:off x="8096461" y="1409558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7" y="657"/>
                  </a:cubicBezTo>
                  <a:cubicBezTo>
                    <a:pt x="418" y="657"/>
                    <a:pt x="503" y="627"/>
                    <a:pt x="575" y="560"/>
                  </a:cubicBezTo>
                  <a:cubicBezTo>
                    <a:pt x="784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Google Shape;1537;p5"/>
            <p:cNvSpPr/>
            <p:nvPr/>
          </p:nvSpPr>
          <p:spPr>
            <a:xfrm rot="5400000">
              <a:off x="8624368" y="872739"/>
              <a:ext cx="44350" cy="38302"/>
            </a:xfrm>
            <a:custGeom>
              <a:avLst/>
              <a:gdLst/>
              <a:ahLst/>
              <a:cxnLst/>
              <a:rect l="l" t="t" r="r" b="b"/>
              <a:pathLst>
                <a:path w="770" h="665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65"/>
                    <a:pt x="332" y="665"/>
                  </a:cubicBezTo>
                  <a:cubicBezTo>
                    <a:pt x="411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Google Shape;1538;p5"/>
            <p:cNvSpPr/>
            <p:nvPr/>
          </p:nvSpPr>
          <p:spPr>
            <a:xfrm rot="5400000">
              <a:off x="8444836" y="101800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0" y="351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Google Shape;1539;p5"/>
            <p:cNvSpPr/>
            <p:nvPr/>
          </p:nvSpPr>
          <p:spPr>
            <a:xfrm rot="5400000">
              <a:off x="8814526" y="536572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3"/>
                    <a:pt x="166" y="658"/>
                    <a:pt x="338" y="658"/>
                  </a:cubicBezTo>
                  <a:cubicBezTo>
                    <a:pt x="420" y="658"/>
                    <a:pt x="502" y="628"/>
                    <a:pt x="570" y="561"/>
                  </a:cubicBezTo>
                  <a:cubicBezTo>
                    <a:pt x="779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Google Shape;1540;p5"/>
            <p:cNvSpPr/>
            <p:nvPr/>
          </p:nvSpPr>
          <p:spPr>
            <a:xfrm rot="5400000">
              <a:off x="8622928" y="54086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5"/>
            <p:cNvSpPr/>
            <p:nvPr/>
          </p:nvSpPr>
          <p:spPr>
            <a:xfrm rot="5400000">
              <a:off x="8441640" y="72704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5"/>
            <p:cNvSpPr/>
            <p:nvPr/>
          </p:nvSpPr>
          <p:spPr>
            <a:xfrm rot="5400000">
              <a:off x="8421855" y="82257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5"/>
            <p:cNvSpPr/>
            <p:nvPr/>
          </p:nvSpPr>
          <p:spPr>
            <a:xfrm rot="5400000">
              <a:off x="8289409" y="95766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5"/>
            <p:cNvSpPr/>
            <p:nvPr/>
          </p:nvSpPr>
          <p:spPr>
            <a:xfrm rot="5400000">
              <a:off x="8330304" y="834927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5"/>
            <p:cNvSpPr/>
            <p:nvPr/>
          </p:nvSpPr>
          <p:spPr>
            <a:xfrm rot="5400000">
              <a:off x="8521383" y="7069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5"/>
            <p:cNvSpPr/>
            <p:nvPr/>
          </p:nvSpPr>
          <p:spPr>
            <a:xfrm rot="5400000">
              <a:off x="8734206" y="51189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5"/>
            <p:cNvSpPr/>
            <p:nvPr/>
          </p:nvSpPr>
          <p:spPr>
            <a:xfrm rot="5400000">
              <a:off x="8941919" y="461891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5"/>
            <p:cNvSpPr/>
            <p:nvPr/>
          </p:nvSpPr>
          <p:spPr>
            <a:xfrm rot="5400000">
              <a:off x="9570533" y="59044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5"/>
            <p:cNvSpPr/>
            <p:nvPr/>
          </p:nvSpPr>
          <p:spPr>
            <a:xfrm rot="5400000">
              <a:off x="8805109" y="64966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5"/>
            <p:cNvSpPr/>
            <p:nvPr/>
          </p:nvSpPr>
          <p:spPr>
            <a:xfrm rot="5400000">
              <a:off x="8849027" y="590483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5"/>
            <p:cNvSpPr/>
            <p:nvPr/>
          </p:nvSpPr>
          <p:spPr>
            <a:xfrm rot="5400000">
              <a:off x="8876846" y="49170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5"/>
            <p:cNvSpPr/>
            <p:nvPr/>
          </p:nvSpPr>
          <p:spPr>
            <a:xfrm rot="5400000">
              <a:off x="9223326" y="398141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3"/>
                    <a:pt x="164" y="660"/>
                    <a:pt x="334" y="660"/>
                  </a:cubicBezTo>
                  <a:cubicBezTo>
                    <a:pt x="419" y="660"/>
                    <a:pt x="505" y="629"/>
                    <a:pt x="574" y="560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5"/>
            <p:cNvSpPr/>
            <p:nvPr/>
          </p:nvSpPr>
          <p:spPr>
            <a:xfrm rot="5400000">
              <a:off x="9791888" y="399302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3" y="1"/>
                  </a:moveTo>
                  <a:cubicBezTo>
                    <a:pt x="141" y="1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1" y="364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5"/>
            <p:cNvSpPr/>
            <p:nvPr/>
          </p:nvSpPr>
          <p:spPr>
            <a:xfrm rot="5400000">
              <a:off x="9669089" y="37160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5"/>
            <p:cNvSpPr/>
            <p:nvPr/>
          </p:nvSpPr>
          <p:spPr>
            <a:xfrm rot="5400000">
              <a:off x="8738785" y="446374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5"/>
            <p:cNvSpPr/>
            <p:nvPr/>
          </p:nvSpPr>
          <p:spPr>
            <a:xfrm rot="5400000">
              <a:off x="8930066" y="37161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5"/>
            <p:cNvSpPr/>
            <p:nvPr/>
          </p:nvSpPr>
          <p:spPr>
            <a:xfrm rot="5400000">
              <a:off x="9403572" y="300712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5"/>
            <p:cNvSpPr/>
            <p:nvPr/>
          </p:nvSpPr>
          <p:spPr>
            <a:xfrm rot="5400000">
              <a:off x="9676222" y="48524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5"/>
            <p:cNvSpPr/>
            <p:nvPr/>
          </p:nvSpPr>
          <p:spPr>
            <a:xfrm rot="5400000">
              <a:off x="9775333" y="551746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6"/>
                    <a:pt x="169" y="671"/>
                    <a:pt x="343" y="671"/>
                  </a:cubicBezTo>
                  <a:cubicBezTo>
                    <a:pt x="425" y="671"/>
                    <a:pt x="507" y="642"/>
                    <a:pt x="575" y="574"/>
                  </a:cubicBezTo>
                  <a:cubicBezTo>
                    <a:pt x="784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5"/>
            <p:cNvSpPr/>
            <p:nvPr/>
          </p:nvSpPr>
          <p:spPr>
            <a:xfrm rot="5400000">
              <a:off x="8954229" y="77701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1" name="Google Shape;1561;p5"/>
            <p:cNvSpPr/>
            <p:nvPr/>
          </p:nvSpPr>
          <p:spPr>
            <a:xfrm rot="5400000">
              <a:off x="9166561" y="340101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2" name="Google Shape;1562;p5"/>
            <p:cNvSpPr/>
            <p:nvPr/>
          </p:nvSpPr>
          <p:spPr>
            <a:xfrm rot="5400000">
              <a:off x="8932457" y="66901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5"/>
            <p:cNvSpPr/>
            <p:nvPr/>
          </p:nvSpPr>
          <p:spPr>
            <a:xfrm rot="5400000">
              <a:off x="9403309" y="606983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5"/>
            <p:cNvSpPr/>
            <p:nvPr/>
          </p:nvSpPr>
          <p:spPr>
            <a:xfrm rot="5400000">
              <a:off x="8850380" y="852120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5"/>
            <p:cNvSpPr/>
            <p:nvPr/>
          </p:nvSpPr>
          <p:spPr>
            <a:xfrm rot="5400000">
              <a:off x="8764819" y="97529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5"/>
            <p:cNvSpPr/>
            <p:nvPr/>
          </p:nvSpPr>
          <p:spPr>
            <a:xfrm rot="5400000">
              <a:off x="9286137" y="68937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5"/>
            <p:cNvSpPr/>
            <p:nvPr/>
          </p:nvSpPr>
          <p:spPr>
            <a:xfrm rot="5400000">
              <a:off x="9389232" y="520644"/>
              <a:ext cx="44984" cy="38706"/>
            </a:xfrm>
            <a:custGeom>
              <a:avLst/>
              <a:gdLst/>
              <a:ahLst/>
              <a:cxnLst/>
              <a:rect l="l" t="t" r="r" b="b"/>
              <a:pathLst>
                <a:path w="781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5"/>
            <p:cNvSpPr/>
            <p:nvPr/>
          </p:nvSpPr>
          <p:spPr>
            <a:xfrm rot="5400000">
              <a:off x="9207337" y="497096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1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65"/>
                    <a:pt x="339" y="665"/>
                  </a:cubicBezTo>
                  <a:cubicBezTo>
                    <a:pt x="420" y="665"/>
                    <a:pt x="502" y="637"/>
                    <a:pt x="569" y="574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5"/>
            <p:cNvSpPr/>
            <p:nvPr/>
          </p:nvSpPr>
          <p:spPr>
            <a:xfrm rot="5400000">
              <a:off x="9119738" y="73755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5"/>
            <p:cNvSpPr/>
            <p:nvPr/>
          </p:nvSpPr>
          <p:spPr>
            <a:xfrm rot="5400000">
              <a:off x="8628111" y="1098118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4" y="629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5"/>
            <p:cNvSpPr/>
            <p:nvPr/>
          </p:nvSpPr>
          <p:spPr>
            <a:xfrm rot="5400000">
              <a:off x="8775446" y="804602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1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32"/>
                    <a:pt x="166" y="671"/>
                    <a:pt x="340" y="671"/>
                  </a:cubicBezTo>
                  <a:cubicBezTo>
                    <a:pt x="421" y="671"/>
                    <a:pt x="503" y="641"/>
                    <a:pt x="569" y="574"/>
                  </a:cubicBezTo>
                  <a:cubicBezTo>
                    <a:pt x="779" y="364"/>
                    <a:pt x="639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5"/>
            <p:cNvSpPr/>
            <p:nvPr/>
          </p:nvSpPr>
          <p:spPr>
            <a:xfrm rot="5400000">
              <a:off x="8777721" y="717370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5"/>
            <p:cNvSpPr/>
            <p:nvPr/>
          </p:nvSpPr>
          <p:spPr>
            <a:xfrm rot="5400000">
              <a:off x="8081943" y="1198099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6" y="0"/>
                  </a:moveTo>
                  <a:cubicBezTo>
                    <a:pt x="155" y="0"/>
                    <a:pt x="15" y="140"/>
                    <a:pt x="1" y="322"/>
                  </a:cubicBezTo>
                  <a:lnTo>
                    <a:pt x="1" y="336"/>
                  </a:lnTo>
                  <a:cubicBezTo>
                    <a:pt x="10" y="533"/>
                    <a:pt x="170" y="661"/>
                    <a:pt x="337" y="661"/>
                  </a:cubicBezTo>
                  <a:cubicBezTo>
                    <a:pt x="420" y="661"/>
                    <a:pt x="505" y="629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5"/>
            <p:cNvSpPr/>
            <p:nvPr/>
          </p:nvSpPr>
          <p:spPr>
            <a:xfrm rot="5400000">
              <a:off x="8917712" y="832421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5"/>
            <p:cNvSpPr/>
            <p:nvPr/>
          </p:nvSpPr>
          <p:spPr>
            <a:xfrm rot="5400000">
              <a:off x="8863714" y="921899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22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5"/>
            <p:cNvSpPr/>
            <p:nvPr/>
          </p:nvSpPr>
          <p:spPr>
            <a:xfrm rot="5400000">
              <a:off x="9473450" y="49158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5"/>
            <p:cNvSpPr/>
            <p:nvPr/>
          </p:nvSpPr>
          <p:spPr>
            <a:xfrm rot="5400000">
              <a:off x="9516995" y="379300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4" y="0"/>
                    <a:pt x="14" y="140"/>
                    <a:pt x="1" y="322"/>
                  </a:cubicBezTo>
                  <a:cubicBezTo>
                    <a:pt x="1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5"/>
            <p:cNvSpPr/>
            <p:nvPr/>
          </p:nvSpPr>
          <p:spPr>
            <a:xfrm rot="5400000">
              <a:off x="8199010" y="116792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5"/>
            <p:cNvSpPr/>
            <p:nvPr/>
          </p:nvSpPr>
          <p:spPr>
            <a:xfrm rot="5400000">
              <a:off x="7838738" y="154029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5"/>
            <p:cNvSpPr/>
            <p:nvPr/>
          </p:nvSpPr>
          <p:spPr>
            <a:xfrm rot="5400000">
              <a:off x="9297998" y="60876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5"/>
            <p:cNvSpPr/>
            <p:nvPr/>
          </p:nvSpPr>
          <p:spPr>
            <a:xfrm rot="5400000">
              <a:off x="9469424" y="649694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5"/>
            <p:cNvSpPr/>
            <p:nvPr/>
          </p:nvSpPr>
          <p:spPr>
            <a:xfrm rot="5400000">
              <a:off x="9439579" y="39813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5"/>
            <p:cNvSpPr/>
            <p:nvPr/>
          </p:nvSpPr>
          <p:spPr>
            <a:xfrm rot="5400000">
              <a:off x="9126487" y="60877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5"/>
            <p:cNvSpPr/>
            <p:nvPr/>
          </p:nvSpPr>
          <p:spPr>
            <a:xfrm rot="5400000">
              <a:off x="9029507" y="64163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5"/>
            <p:cNvSpPr/>
            <p:nvPr/>
          </p:nvSpPr>
          <p:spPr>
            <a:xfrm rot="5400000">
              <a:off x="8641013" y="658074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79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5"/>
            <p:cNvSpPr/>
            <p:nvPr/>
          </p:nvSpPr>
          <p:spPr>
            <a:xfrm rot="5400000">
              <a:off x="8778239" y="65182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20" y="657"/>
                    <a:pt x="502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5"/>
            <p:cNvSpPr/>
            <p:nvPr/>
          </p:nvSpPr>
          <p:spPr>
            <a:xfrm rot="5400000">
              <a:off x="8685018" y="5489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5"/>
            <p:cNvSpPr/>
            <p:nvPr/>
          </p:nvSpPr>
          <p:spPr>
            <a:xfrm rot="5400000">
              <a:off x="8488121" y="780036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5"/>
            <p:cNvSpPr/>
            <p:nvPr/>
          </p:nvSpPr>
          <p:spPr>
            <a:xfrm rot="5400000">
              <a:off x="8567663" y="833717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5"/>
            <p:cNvSpPr/>
            <p:nvPr/>
          </p:nvSpPr>
          <p:spPr>
            <a:xfrm rot="5400000">
              <a:off x="8700224" y="675353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5"/>
            <p:cNvSpPr/>
            <p:nvPr/>
          </p:nvSpPr>
          <p:spPr>
            <a:xfrm rot="5400000">
              <a:off x="8858329" y="39825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5"/>
            <p:cNvSpPr/>
            <p:nvPr/>
          </p:nvSpPr>
          <p:spPr>
            <a:xfrm rot="5400000">
              <a:off x="9313432" y="43851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5"/>
            <p:cNvSpPr/>
            <p:nvPr/>
          </p:nvSpPr>
          <p:spPr>
            <a:xfrm rot="5400000">
              <a:off x="8919555" y="55215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5"/>
            <p:cNvSpPr/>
            <p:nvPr/>
          </p:nvSpPr>
          <p:spPr>
            <a:xfrm rot="5400000">
              <a:off x="8915667" y="55713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5" y="671"/>
                    <a:pt x="338" y="671"/>
                  </a:cubicBezTo>
                  <a:cubicBezTo>
                    <a:pt x="419" y="671"/>
                    <a:pt x="502" y="642"/>
                    <a:pt x="569" y="574"/>
                  </a:cubicBezTo>
                  <a:cubicBezTo>
                    <a:pt x="779" y="364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5"/>
            <p:cNvSpPr/>
            <p:nvPr/>
          </p:nvSpPr>
          <p:spPr>
            <a:xfrm rot="5400000">
              <a:off x="8637183" y="1029030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5"/>
            <p:cNvSpPr/>
            <p:nvPr/>
          </p:nvSpPr>
          <p:spPr>
            <a:xfrm rot="5400000">
              <a:off x="8690403" y="79126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5" y="658"/>
                    <a:pt x="338" y="658"/>
                  </a:cubicBezTo>
                  <a:cubicBezTo>
                    <a:pt x="419" y="658"/>
                    <a:pt x="502" y="628"/>
                    <a:pt x="569" y="561"/>
                  </a:cubicBezTo>
                  <a:cubicBezTo>
                    <a:pt x="779" y="351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5"/>
            <p:cNvSpPr/>
            <p:nvPr/>
          </p:nvSpPr>
          <p:spPr>
            <a:xfrm rot="5400000">
              <a:off x="7938803" y="1430792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64" y="1"/>
                    <a:pt x="10" y="141"/>
                    <a:pt x="10" y="323"/>
                  </a:cubicBezTo>
                  <a:cubicBezTo>
                    <a:pt x="1" y="533"/>
                    <a:pt x="167" y="671"/>
                    <a:pt x="341" y="671"/>
                  </a:cubicBezTo>
                  <a:cubicBezTo>
                    <a:pt x="421" y="671"/>
                    <a:pt x="503" y="641"/>
                    <a:pt x="570" y="575"/>
                  </a:cubicBezTo>
                  <a:cubicBezTo>
                    <a:pt x="780" y="365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5"/>
            <p:cNvSpPr/>
            <p:nvPr/>
          </p:nvSpPr>
          <p:spPr>
            <a:xfrm rot="5400000">
              <a:off x="8433950" y="114575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8"/>
                    <a:pt x="574" y="560"/>
                  </a:cubicBezTo>
                  <a:cubicBezTo>
                    <a:pt x="784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5"/>
            <p:cNvSpPr/>
            <p:nvPr/>
          </p:nvSpPr>
          <p:spPr>
            <a:xfrm rot="5400000">
              <a:off x="8566943" y="1144945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6"/>
                    <a:pt x="163" y="672"/>
                    <a:pt x="332" y="672"/>
                  </a:cubicBezTo>
                  <a:cubicBezTo>
                    <a:pt x="412" y="672"/>
                    <a:pt x="493" y="642"/>
                    <a:pt x="560" y="574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5"/>
            <p:cNvSpPr/>
            <p:nvPr/>
          </p:nvSpPr>
          <p:spPr>
            <a:xfrm rot="5400000">
              <a:off x="8385972" y="126140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5"/>
            <p:cNvSpPr/>
            <p:nvPr/>
          </p:nvSpPr>
          <p:spPr>
            <a:xfrm rot="5400000">
              <a:off x="8280107" y="1243149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53" y="0"/>
                  </a:moveTo>
                  <a:cubicBezTo>
                    <a:pt x="348" y="0"/>
                    <a:pt x="342" y="0"/>
                    <a:pt x="337" y="0"/>
                  </a:cubicBez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8" y="627"/>
                    <a:pt x="575" y="560"/>
                  </a:cubicBezTo>
                  <a:cubicBezTo>
                    <a:pt x="781" y="354"/>
                    <a:pt x="6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5"/>
            <p:cNvSpPr/>
            <p:nvPr/>
          </p:nvSpPr>
          <p:spPr>
            <a:xfrm rot="5400000">
              <a:off x="8509317" y="108812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5"/>
            <p:cNvSpPr/>
            <p:nvPr/>
          </p:nvSpPr>
          <p:spPr>
            <a:xfrm rot="5400000">
              <a:off x="8359506" y="944823"/>
              <a:ext cx="44984" cy="38648"/>
            </a:xfrm>
            <a:custGeom>
              <a:avLst/>
              <a:gdLst/>
              <a:ahLst/>
              <a:cxnLst/>
              <a:rect l="l" t="t" r="r" b="b"/>
              <a:pathLst>
                <a:path w="781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5"/>
            <p:cNvSpPr/>
            <p:nvPr/>
          </p:nvSpPr>
          <p:spPr>
            <a:xfrm rot="5400000">
              <a:off x="8298971" y="108167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50" y="1"/>
                  </a:moveTo>
                  <a:cubicBezTo>
                    <a:pt x="168" y="1"/>
                    <a:pt x="14" y="140"/>
                    <a:pt x="14" y="322"/>
                  </a:cubicBezTo>
                  <a:lnTo>
                    <a:pt x="0" y="322"/>
                  </a:ln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1"/>
                    <a:pt x="35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5"/>
            <p:cNvSpPr/>
            <p:nvPr/>
          </p:nvSpPr>
          <p:spPr>
            <a:xfrm rot="5400000">
              <a:off x="8185043" y="1075742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5"/>
            <p:cNvSpPr/>
            <p:nvPr/>
          </p:nvSpPr>
          <p:spPr>
            <a:xfrm rot="5400000">
              <a:off x="8176173" y="133043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5"/>
            <p:cNvSpPr/>
            <p:nvPr/>
          </p:nvSpPr>
          <p:spPr>
            <a:xfrm rot="5400000">
              <a:off x="8020371" y="1544643"/>
              <a:ext cx="44984" cy="38302"/>
            </a:xfrm>
            <a:custGeom>
              <a:avLst/>
              <a:gdLst/>
              <a:ahLst/>
              <a:cxnLst/>
              <a:rect l="l" t="t" r="r" b="b"/>
              <a:pathLst>
                <a:path w="781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5"/>
            <p:cNvSpPr/>
            <p:nvPr/>
          </p:nvSpPr>
          <p:spPr>
            <a:xfrm rot="5400000">
              <a:off x="7939079" y="160420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64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09" name="Google Shape;1609;p5"/>
          <p:cNvGrpSpPr/>
          <p:nvPr/>
        </p:nvGrpSpPr>
        <p:grpSpPr>
          <a:xfrm rot="-7911183">
            <a:off x="29350" y="-1081557"/>
            <a:ext cx="1476598" cy="1837595"/>
            <a:chOff x="7664649" y="-868807"/>
            <a:chExt cx="1742209" cy="2168143"/>
          </a:xfrm>
        </p:grpSpPr>
        <p:sp>
          <p:nvSpPr>
            <p:cNvPr id="1610" name="Google Shape;1610;p5"/>
            <p:cNvSpPr/>
            <p:nvPr/>
          </p:nvSpPr>
          <p:spPr>
            <a:xfrm rot="5400000">
              <a:off x="7451683" y="-655841"/>
              <a:ext cx="2168143" cy="1742209"/>
            </a:xfrm>
            <a:custGeom>
              <a:avLst/>
              <a:gdLst/>
              <a:ahLst/>
              <a:cxnLst/>
              <a:rect l="l" t="t" r="r" b="b"/>
              <a:pathLst>
                <a:path w="37643" h="30248" extrusionOk="0">
                  <a:moveTo>
                    <a:pt x="12958" y="5872"/>
                  </a:moveTo>
                  <a:cubicBezTo>
                    <a:pt x="13028" y="5914"/>
                    <a:pt x="13098" y="5970"/>
                    <a:pt x="13182" y="6012"/>
                  </a:cubicBezTo>
                  <a:cubicBezTo>
                    <a:pt x="13112" y="5984"/>
                    <a:pt x="13042" y="5942"/>
                    <a:pt x="12986" y="5914"/>
                  </a:cubicBezTo>
                  <a:lnTo>
                    <a:pt x="12958" y="5886"/>
                  </a:lnTo>
                  <a:lnTo>
                    <a:pt x="12958" y="5872"/>
                  </a:lnTo>
                  <a:close/>
                  <a:moveTo>
                    <a:pt x="37642" y="29366"/>
                  </a:moveTo>
                  <a:cubicBezTo>
                    <a:pt x="37642" y="29369"/>
                    <a:pt x="37641" y="29371"/>
                    <a:pt x="37641" y="29374"/>
                  </a:cubicBezTo>
                  <a:lnTo>
                    <a:pt x="37641" y="29374"/>
                  </a:lnTo>
                  <a:cubicBezTo>
                    <a:pt x="37641" y="29376"/>
                    <a:pt x="37642" y="29378"/>
                    <a:pt x="37642" y="29380"/>
                  </a:cubicBezTo>
                  <a:lnTo>
                    <a:pt x="37642" y="29366"/>
                  </a:lnTo>
                  <a:close/>
                  <a:moveTo>
                    <a:pt x="3236" y="0"/>
                  </a:moveTo>
                  <a:cubicBezTo>
                    <a:pt x="3110" y="0"/>
                    <a:pt x="2992" y="16"/>
                    <a:pt x="2883" y="50"/>
                  </a:cubicBezTo>
                  <a:cubicBezTo>
                    <a:pt x="2184" y="232"/>
                    <a:pt x="1414" y="2205"/>
                    <a:pt x="1414" y="2835"/>
                  </a:cubicBezTo>
                  <a:cubicBezTo>
                    <a:pt x="1008" y="3381"/>
                    <a:pt x="1078" y="4080"/>
                    <a:pt x="882" y="4696"/>
                  </a:cubicBezTo>
                  <a:lnTo>
                    <a:pt x="882" y="4682"/>
                  </a:lnTo>
                  <a:lnTo>
                    <a:pt x="882" y="4682"/>
                  </a:lnTo>
                  <a:cubicBezTo>
                    <a:pt x="1" y="9342"/>
                    <a:pt x="1008" y="14268"/>
                    <a:pt x="3023" y="18564"/>
                  </a:cubicBezTo>
                  <a:cubicBezTo>
                    <a:pt x="3640" y="17491"/>
                    <a:pt x="5734" y="13064"/>
                    <a:pt x="6440" y="13064"/>
                  </a:cubicBezTo>
                  <a:cubicBezTo>
                    <a:pt x="6711" y="13064"/>
                    <a:pt x="6778" y="13715"/>
                    <a:pt x="6479" y="15457"/>
                  </a:cubicBezTo>
                  <a:lnTo>
                    <a:pt x="6479" y="15443"/>
                  </a:lnTo>
                  <a:cubicBezTo>
                    <a:pt x="6144" y="17444"/>
                    <a:pt x="5360" y="19361"/>
                    <a:pt x="4660" y="21250"/>
                  </a:cubicBezTo>
                  <a:cubicBezTo>
                    <a:pt x="6270" y="23531"/>
                    <a:pt x="8872" y="25602"/>
                    <a:pt x="11405" y="26680"/>
                  </a:cubicBezTo>
                  <a:cubicBezTo>
                    <a:pt x="12581" y="27323"/>
                    <a:pt x="13910" y="27673"/>
                    <a:pt x="15155" y="28191"/>
                  </a:cubicBezTo>
                  <a:cubicBezTo>
                    <a:pt x="15631" y="25868"/>
                    <a:pt x="16219" y="23573"/>
                    <a:pt x="16653" y="21236"/>
                  </a:cubicBezTo>
                  <a:lnTo>
                    <a:pt x="16653" y="21236"/>
                  </a:lnTo>
                  <a:cubicBezTo>
                    <a:pt x="16650" y="21241"/>
                    <a:pt x="16648" y="21245"/>
                    <a:pt x="16647" y="21249"/>
                  </a:cubicBezTo>
                  <a:lnTo>
                    <a:pt x="16647" y="21249"/>
                  </a:lnTo>
                  <a:cubicBezTo>
                    <a:pt x="17007" y="18746"/>
                    <a:pt x="17308" y="17776"/>
                    <a:pt x="17551" y="17776"/>
                  </a:cubicBezTo>
                  <a:cubicBezTo>
                    <a:pt x="18313" y="17776"/>
                    <a:pt x="18506" y="27315"/>
                    <a:pt x="18178" y="29031"/>
                  </a:cubicBezTo>
                  <a:cubicBezTo>
                    <a:pt x="20305" y="29380"/>
                    <a:pt x="22446" y="29716"/>
                    <a:pt x="24587" y="30010"/>
                  </a:cubicBezTo>
                  <a:cubicBezTo>
                    <a:pt x="25007" y="28359"/>
                    <a:pt x="24825" y="26470"/>
                    <a:pt x="25356" y="24916"/>
                  </a:cubicBezTo>
                  <a:cubicBezTo>
                    <a:pt x="26406" y="25098"/>
                    <a:pt x="27497" y="29142"/>
                    <a:pt x="27931" y="30234"/>
                  </a:cubicBezTo>
                  <a:cubicBezTo>
                    <a:pt x="28295" y="30243"/>
                    <a:pt x="28661" y="30248"/>
                    <a:pt x="29028" y="30248"/>
                  </a:cubicBezTo>
                  <a:cubicBezTo>
                    <a:pt x="31451" y="30248"/>
                    <a:pt x="33921" y="30057"/>
                    <a:pt x="36327" y="29814"/>
                  </a:cubicBezTo>
                  <a:lnTo>
                    <a:pt x="36313" y="29814"/>
                  </a:lnTo>
                  <a:cubicBezTo>
                    <a:pt x="36731" y="29731"/>
                    <a:pt x="37510" y="29938"/>
                    <a:pt x="37641" y="29374"/>
                  </a:cubicBezTo>
                  <a:lnTo>
                    <a:pt x="37641" y="29374"/>
                  </a:lnTo>
                  <a:cubicBezTo>
                    <a:pt x="36239" y="23920"/>
                    <a:pt x="31680" y="19723"/>
                    <a:pt x="27847" y="15807"/>
                  </a:cubicBezTo>
                  <a:lnTo>
                    <a:pt x="27833" y="15793"/>
                  </a:lnTo>
                  <a:cubicBezTo>
                    <a:pt x="25454" y="13750"/>
                    <a:pt x="23006" y="11763"/>
                    <a:pt x="20529" y="9846"/>
                  </a:cubicBezTo>
                  <a:cubicBezTo>
                    <a:pt x="18164" y="7971"/>
                    <a:pt x="15477" y="6613"/>
                    <a:pt x="12916" y="5004"/>
                  </a:cubicBezTo>
                  <a:cubicBezTo>
                    <a:pt x="10971" y="3843"/>
                    <a:pt x="9054" y="2611"/>
                    <a:pt x="7053" y="1576"/>
                  </a:cubicBezTo>
                  <a:cubicBezTo>
                    <a:pt x="6073" y="1211"/>
                    <a:pt x="4348" y="0"/>
                    <a:pt x="3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5"/>
            <p:cNvSpPr/>
            <p:nvPr/>
          </p:nvSpPr>
          <p:spPr>
            <a:xfrm rot="5400000">
              <a:off x="8500447" y="-49966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29"/>
                  </a:moveTo>
                  <a:cubicBezTo>
                    <a:pt x="1" y="15"/>
                    <a:pt x="1" y="15"/>
                    <a:pt x="1" y="1"/>
                  </a:cubicBezTo>
                  <a:cubicBezTo>
                    <a:pt x="1" y="15"/>
                    <a:pt x="1" y="15"/>
                    <a:pt x="1" y="29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5"/>
            <p:cNvSpPr/>
            <p:nvPr/>
          </p:nvSpPr>
          <p:spPr>
            <a:xfrm rot="5400000">
              <a:off x="7730570" y="359143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72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4"/>
                    <a:pt x="140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5"/>
            <p:cNvSpPr/>
            <p:nvPr/>
          </p:nvSpPr>
          <p:spPr>
            <a:xfrm rot="5400000">
              <a:off x="7855470" y="295469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8" y="713"/>
                    <a:pt x="572" y="666"/>
                    <a:pt x="645" y="578"/>
                  </a:cubicBez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5"/>
            <p:cNvSpPr/>
            <p:nvPr/>
          </p:nvSpPr>
          <p:spPr>
            <a:xfrm rot="5400000">
              <a:off x="7845217" y="23366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82"/>
                  </a:cubicBezTo>
                  <a:cubicBezTo>
                    <a:pt x="14" y="480"/>
                    <a:pt x="70" y="564"/>
                    <a:pt x="140" y="619"/>
                  </a:cubicBezTo>
                  <a:cubicBezTo>
                    <a:pt x="210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5"/>
            <p:cNvSpPr/>
            <p:nvPr/>
          </p:nvSpPr>
          <p:spPr>
            <a:xfrm rot="5400000">
              <a:off x="8035635" y="254459"/>
              <a:ext cx="41931" cy="40894"/>
            </a:xfrm>
            <a:custGeom>
              <a:avLst/>
              <a:gdLst/>
              <a:ahLst/>
              <a:cxnLst/>
              <a:rect l="l" t="t" r="r" b="b"/>
              <a:pathLst>
                <a:path w="728" h="710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289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74" y="653"/>
                    <a:pt x="644" y="583"/>
                  </a:cubicBezTo>
                  <a:cubicBezTo>
                    <a:pt x="700" y="499"/>
                    <a:pt x="728" y="415"/>
                    <a:pt x="714" y="317"/>
                  </a:cubicBezTo>
                  <a:cubicBezTo>
                    <a:pt x="714" y="219"/>
                    <a:pt x="658" y="135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5"/>
            <p:cNvSpPr/>
            <p:nvPr/>
          </p:nvSpPr>
          <p:spPr>
            <a:xfrm rot="5400000">
              <a:off x="8168771" y="232370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1"/>
                  </a:moveTo>
                  <a:cubicBezTo>
                    <a:pt x="254" y="1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1"/>
                    <a:pt x="261" y="708"/>
                    <a:pt x="342" y="708"/>
                  </a:cubicBezTo>
                  <a:cubicBezTo>
                    <a:pt x="359" y="708"/>
                    <a:pt x="375" y="707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6"/>
                    <a:pt x="430" y="1"/>
                    <a:pt x="354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5"/>
            <p:cNvSpPr/>
            <p:nvPr/>
          </p:nvSpPr>
          <p:spPr>
            <a:xfrm rot="5400000">
              <a:off x="8007441" y="-39676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8" y="1"/>
                  </a:moveTo>
                  <a:cubicBezTo>
                    <a:pt x="264" y="1"/>
                    <a:pt x="163" y="48"/>
                    <a:pt x="99" y="136"/>
                  </a:cubicBezTo>
                  <a:cubicBezTo>
                    <a:pt x="29" y="206"/>
                    <a:pt x="1" y="290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1" y="682"/>
                    <a:pt x="309" y="710"/>
                    <a:pt x="406" y="710"/>
                  </a:cubicBezTo>
                  <a:cubicBezTo>
                    <a:pt x="504" y="696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7"/>
                    <a:pt x="445" y="1"/>
                    <a:pt x="36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5"/>
            <p:cNvSpPr/>
            <p:nvPr/>
          </p:nvSpPr>
          <p:spPr>
            <a:xfrm rot="5400000">
              <a:off x="8109763" y="-535894"/>
              <a:ext cx="41182" cy="41067"/>
            </a:xfrm>
            <a:custGeom>
              <a:avLst/>
              <a:gdLst/>
              <a:ahLst/>
              <a:cxnLst/>
              <a:rect l="l" t="t" r="r" b="b"/>
              <a:pathLst>
                <a:path w="715" h="713" extrusionOk="0">
                  <a:moveTo>
                    <a:pt x="372" y="0"/>
                  </a:moveTo>
                  <a:cubicBezTo>
                    <a:pt x="356" y="0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5"/>
            <p:cNvSpPr/>
            <p:nvPr/>
          </p:nvSpPr>
          <p:spPr>
            <a:xfrm rot="5400000">
              <a:off x="8098502" y="-439159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5" y="0"/>
                  </a:moveTo>
                  <a:cubicBezTo>
                    <a:pt x="350" y="0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14"/>
                    <a:pt x="0" y="298"/>
                    <a:pt x="0" y="396"/>
                  </a:cubicBezTo>
                  <a:cubicBezTo>
                    <a:pt x="14" y="494"/>
                    <a:pt x="56" y="578"/>
                    <a:pt x="126" y="634"/>
                  </a:cubicBezTo>
                  <a:cubicBezTo>
                    <a:pt x="191" y="687"/>
                    <a:pt x="270" y="713"/>
                    <a:pt x="348" y="713"/>
                  </a:cubicBezTo>
                  <a:cubicBezTo>
                    <a:pt x="453" y="713"/>
                    <a:pt x="557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5" y="30"/>
                    <a:pt x="438" y="0"/>
                    <a:pt x="365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5"/>
            <p:cNvSpPr/>
            <p:nvPr/>
          </p:nvSpPr>
          <p:spPr>
            <a:xfrm rot="5400000">
              <a:off x="8389600" y="-481723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0" y="1"/>
                  </a:moveTo>
                  <a:cubicBezTo>
                    <a:pt x="354" y="1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3"/>
                    <a:pt x="278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30"/>
                    <a:pt x="448" y="1"/>
                    <a:pt x="37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5"/>
            <p:cNvSpPr/>
            <p:nvPr/>
          </p:nvSpPr>
          <p:spPr>
            <a:xfrm rot="5400000">
              <a:off x="8177699" y="-430922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5"/>
                    <a:pt x="141" y="47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20"/>
                  </a:cubicBezTo>
                  <a:cubicBezTo>
                    <a:pt x="196" y="677"/>
                    <a:pt x="280" y="705"/>
                    <a:pt x="362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5"/>
                  </a:cubicBezTo>
                  <a:cubicBezTo>
                    <a:pt x="519" y="28"/>
                    <a:pt x="450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5"/>
            <p:cNvSpPr/>
            <p:nvPr/>
          </p:nvSpPr>
          <p:spPr>
            <a:xfrm rot="5400000">
              <a:off x="8097783" y="-323705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75" y="705"/>
                    <a:pt x="348" y="705"/>
                  </a:cubicBezTo>
                  <a:cubicBezTo>
                    <a:pt x="363" y="705"/>
                    <a:pt x="377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8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5"/>
            <p:cNvSpPr/>
            <p:nvPr/>
          </p:nvSpPr>
          <p:spPr>
            <a:xfrm rot="5400000">
              <a:off x="8174646" y="-272760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3" y="1"/>
                  </a:moveTo>
                  <a:cubicBezTo>
                    <a:pt x="356" y="1"/>
                    <a:pt x="339" y="2"/>
                    <a:pt x="322" y="5"/>
                  </a:cubicBezTo>
                  <a:cubicBezTo>
                    <a:pt x="239" y="19"/>
                    <a:pt x="155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78"/>
                    <a:pt x="141" y="634"/>
                  </a:cubicBezTo>
                  <a:cubicBezTo>
                    <a:pt x="206" y="688"/>
                    <a:pt x="284" y="714"/>
                    <a:pt x="362" y="714"/>
                  </a:cubicBezTo>
                  <a:cubicBezTo>
                    <a:pt x="467" y="714"/>
                    <a:pt x="572" y="667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5"/>
            <p:cNvSpPr/>
            <p:nvPr/>
          </p:nvSpPr>
          <p:spPr>
            <a:xfrm rot="5400000">
              <a:off x="8259516" y="-370013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20"/>
                  </a:cubicBezTo>
                  <a:cubicBezTo>
                    <a:pt x="203" y="677"/>
                    <a:pt x="286" y="705"/>
                    <a:pt x="368" y="705"/>
                  </a:cubicBezTo>
                  <a:cubicBezTo>
                    <a:pt x="469" y="705"/>
                    <a:pt x="569" y="663"/>
                    <a:pt x="630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5"/>
            <p:cNvSpPr/>
            <p:nvPr/>
          </p:nvSpPr>
          <p:spPr>
            <a:xfrm rot="5400000">
              <a:off x="8354149" y="-336664"/>
              <a:ext cx="41125" cy="40779"/>
            </a:xfrm>
            <a:custGeom>
              <a:avLst/>
              <a:gdLst/>
              <a:ahLst/>
              <a:cxnLst/>
              <a:rect l="l" t="t" r="r" b="b"/>
              <a:pathLst>
                <a:path w="714" h="708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2"/>
                    <a:pt x="277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5"/>
            <p:cNvSpPr/>
            <p:nvPr/>
          </p:nvSpPr>
          <p:spPr>
            <a:xfrm rot="5400000">
              <a:off x="8563948" y="-464559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18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5"/>
            <p:cNvSpPr/>
            <p:nvPr/>
          </p:nvSpPr>
          <p:spPr>
            <a:xfrm rot="5400000">
              <a:off x="8632259" y="-419633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39" y="2"/>
                    <a:pt x="323" y="4"/>
                  </a:cubicBezTo>
                  <a:cubicBezTo>
                    <a:pt x="225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4" y="677"/>
                    <a:pt x="284" y="705"/>
                    <a:pt x="364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508"/>
                    <a:pt x="715" y="410"/>
                    <a:pt x="715" y="312"/>
                  </a:cubicBezTo>
                  <a:cubicBezTo>
                    <a:pt x="701" y="228"/>
                    <a:pt x="659" y="130"/>
                    <a:pt x="589" y="74"/>
                  </a:cubicBezTo>
                  <a:cubicBezTo>
                    <a:pt x="519" y="28"/>
                    <a:pt x="449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5"/>
            <p:cNvSpPr/>
            <p:nvPr/>
          </p:nvSpPr>
          <p:spPr>
            <a:xfrm rot="5400000">
              <a:off x="8446679" y="-452061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0" y="0"/>
                  </a:moveTo>
                  <a:cubicBezTo>
                    <a:pt x="354" y="0"/>
                    <a:pt x="338" y="1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7"/>
                    <a:pt x="140" y="633"/>
                  </a:cubicBezTo>
                  <a:cubicBezTo>
                    <a:pt x="200" y="687"/>
                    <a:pt x="277" y="713"/>
                    <a:pt x="355" y="713"/>
                  </a:cubicBezTo>
                  <a:cubicBezTo>
                    <a:pt x="460" y="713"/>
                    <a:pt x="566" y="666"/>
                    <a:pt x="630" y="577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29"/>
                    <a:pt x="448" y="0"/>
                    <a:pt x="37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5"/>
            <p:cNvSpPr/>
            <p:nvPr/>
          </p:nvSpPr>
          <p:spPr>
            <a:xfrm rot="5400000">
              <a:off x="8174819" y="-552280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19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199" y="681"/>
                    <a:pt x="276" y="708"/>
                    <a:pt x="349" y="708"/>
                  </a:cubicBezTo>
                  <a:cubicBezTo>
                    <a:pt x="364" y="708"/>
                    <a:pt x="378" y="707"/>
                    <a:pt x="393" y="704"/>
                  </a:cubicBezTo>
                  <a:cubicBezTo>
                    <a:pt x="491" y="690"/>
                    <a:pt x="575" y="648"/>
                    <a:pt x="631" y="578"/>
                  </a:cubicBezTo>
                  <a:cubicBezTo>
                    <a:pt x="687" y="508"/>
                    <a:pt x="729" y="410"/>
                    <a:pt x="715" y="312"/>
                  </a:cubicBezTo>
                  <a:cubicBezTo>
                    <a:pt x="701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5"/>
            <p:cNvSpPr/>
            <p:nvPr/>
          </p:nvSpPr>
          <p:spPr>
            <a:xfrm rot="5400000">
              <a:off x="8286530" y="-535663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2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15" y="494"/>
                    <a:pt x="57" y="578"/>
                    <a:pt x="141" y="634"/>
                  </a:cubicBezTo>
                  <a:cubicBezTo>
                    <a:pt x="211" y="690"/>
                    <a:pt x="309" y="718"/>
                    <a:pt x="393" y="718"/>
                  </a:cubicBezTo>
                  <a:cubicBezTo>
                    <a:pt x="491" y="704"/>
                    <a:pt x="575" y="662"/>
                    <a:pt x="645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30" y="30"/>
                    <a:pt x="452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5"/>
            <p:cNvSpPr/>
            <p:nvPr/>
          </p:nvSpPr>
          <p:spPr>
            <a:xfrm rot="5400000">
              <a:off x="8040300" y="-194513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9" y="1"/>
                  </a:moveTo>
                  <a:cubicBezTo>
                    <a:pt x="256" y="1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29" y="483"/>
                    <a:pt x="71" y="567"/>
                    <a:pt x="141" y="637"/>
                  </a:cubicBezTo>
                  <a:cubicBezTo>
                    <a:pt x="199" y="683"/>
                    <a:pt x="276" y="711"/>
                    <a:pt x="356" y="711"/>
                  </a:cubicBezTo>
                  <a:cubicBezTo>
                    <a:pt x="373" y="711"/>
                    <a:pt x="390" y="709"/>
                    <a:pt x="407" y="707"/>
                  </a:cubicBezTo>
                  <a:cubicBezTo>
                    <a:pt x="491" y="693"/>
                    <a:pt x="589" y="651"/>
                    <a:pt x="645" y="581"/>
                  </a:cubicBezTo>
                  <a:cubicBezTo>
                    <a:pt x="701" y="511"/>
                    <a:pt x="729" y="413"/>
                    <a:pt x="729" y="329"/>
                  </a:cubicBezTo>
                  <a:cubicBezTo>
                    <a:pt x="715" y="231"/>
                    <a:pt x="673" y="147"/>
                    <a:pt x="589" y="91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5"/>
            <p:cNvSpPr/>
            <p:nvPr/>
          </p:nvSpPr>
          <p:spPr>
            <a:xfrm rot="5400000">
              <a:off x="7885824" y="-149242"/>
              <a:ext cx="41989" cy="40721"/>
            </a:xfrm>
            <a:custGeom>
              <a:avLst/>
              <a:gdLst/>
              <a:ahLst/>
              <a:cxnLst/>
              <a:rect l="l" t="t" r="r" b="b"/>
              <a:pathLst>
                <a:path w="729" h="707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07" y="681"/>
                    <a:pt x="288" y="706"/>
                    <a:pt x="367" y="706"/>
                  </a:cubicBezTo>
                  <a:cubicBezTo>
                    <a:pt x="471" y="706"/>
                    <a:pt x="573" y="663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5"/>
            <p:cNvSpPr/>
            <p:nvPr/>
          </p:nvSpPr>
          <p:spPr>
            <a:xfrm rot="5400000">
              <a:off x="7937604" y="-313798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1"/>
                  </a:moveTo>
                  <a:cubicBezTo>
                    <a:pt x="253" y="1"/>
                    <a:pt x="154" y="43"/>
                    <a:pt x="85" y="127"/>
                  </a:cubicBezTo>
                  <a:cubicBezTo>
                    <a:pt x="29" y="211"/>
                    <a:pt x="1" y="295"/>
                    <a:pt x="1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1"/>
                    <a:pt x="362" y="711"/>
                  </a:cubicBezTo>
                  <a:cubicBezTo>
                    <a:pt x="468" y="711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6"/>
                  </a:cubicBezTo>
                  <a:cubicBezTo>
                    <a:pt x="519" y="29"/>
                    <a:pt x="436" y="1"/>
                    <a:pt x="354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5"/>
            <p:cNvSpPr/>
            <p:nvPr/>
          </p:nvSpPr>
          <p:spPr>
            <a:xfrm rot="5400000">
              <a:off x="8265881" y="-266136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81" y="1"/>
                  </a:moveTo>
                  <a:cubicBezTo>
                    <a:pt x="366" y="1"/>
                    <a:pt x="351" y="2"/>
                    <a:pt x="336" y="4"/>
                  </a:cubicBezTo>
                  <a:cubicBezTo>
                    <a:pt x="238" y="4"/>
                    <a:pt x="154" y="60"/>
                    <a:pt x="99" y="130"/>
                  </a:cubicBezTo>
                  <a:cubicBezTo>
                    <a:pt x="29" y="200"/>
                    <a:pt x="1" y="298"/>
                    <a:pt x="15" y="382"/>
                  </a:cubicBezTo>
                  <a:cubicBezTo>
                    <a:pt x="29" y="480"/>
                    <a:pt x="71" y="564"/>
                    <a:pt x="140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28" y="312"/>
                  </a:cubicBezTo>
                  <a:cubicBezTo>
                    <a:pt x="714" y="228"/>
                    <a:pt x="672" y="144"/>
                    <a:pt x="588" y="74"/>
                  </a:cubicBezTo>
                  <a:cubicBezTo>
                    <a:pt x="530" y="28"/>
                    <a:pt x="453" y="1"/>
                    <a:pt x="38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5"/>
            <p:cNvSpPr/>
            <p:nvPr/>
          </p:nvSpPr>
          <p:spPr>
            <a:xfrm rot="5400000">
              <a:off x="8225966" y="-164188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60" y="0"/>
                  </a:moveTo>
                  <a:cubicBezTo>
                    <a:pt x="259" y="0"/>
                    <a:pt x="156" y="43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6" y="680"/>
                    <a:pt x="266" y="707"/>
                    <a:pt x="343" y="707"/>
                  </a:cubicBezTo>
                  <a:cubicBezTo>
                    <a:pt x="359" y="707"/>
                    <a:pt x="376" y="706"/>
                    <a:pt x="393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14" y="25"/>
                    <a:pt x="437" y="0"/>
                    <a:pt x="36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5"/>
            <p:cNvSpPr/>
            <p:nvPr/>
          </p:nvSpPr>
          <p:spPr>
            <a:xfrm rot="5400000">
              <a:off x="8462087" y="-222160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5"/>
            <p:cNvSpPr/>
            <p:nvPr/>
          </p:nvSpPr>
          <p:spPr>
            <a:xfrm rot="5400000">
              <a:off x="8589348" y="-352475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8" y="206"/>
                    <a:pt x="0" y="304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2"/>
                    <a:pt x="293" y="711"/>
                    <a:pt x="375" y="711"/>
                  </a:cubicBezTo>
                  <a:cubicBezTo>
                    <a:pt x="476" y="711"/>
                    <a:pt x="575" y="668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6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5"/>
            <p:cNvSpPr/>
            <p:nvPr/>
          </p:nvSpPr>
          <p:spPr>
            <a:xfrm rot="5400000">
              <a:off x="8852886" y="-411310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0" y="683"/>
                    <a:pt x="293" y="711"/>
                    <a:pt x="376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5"/>
            <p:cNvSpPr/>
            <p:nvPr/>
          </p:nvSpPr>
          <p:spPr>
            <a:xfrm rot="5400000">
              <a:off x="8443972" y="-705317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14" y="394"/>
                  </a:cubicBezTo>
                  <a:cubicBezTo>
                    <a:pt x="14" y="478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5"/>
            <p:cNvSpPr/>
            <p:nvPr/>
          </p:nvSpPr>
          <p:spPr>
            <a:xfrm rot="5400000">
              <a:off x="8552342" y="-776191"/>
              <a:ext cx="41182" cy="41297"/>
            </a:xfrm>
            <a:custGeom>
              <a:avLst/>
              <a:gdLst/>
              <a:ahLst/>
              <a:cxnLst/>
              <a:rect l="l" t="t" r="r" b="b"/>
              <a:pathLst>
                <a:path w="715" h="717" extrusionOk="0">
                  <a:moveTo>
                    <a:pt x="359" y="1"/>
                  </a:moveTo>
                  <a:cubicBezTo>
                    <a:pt x="256" y="1"/>
                    <a:pt x="155" y="48"/>
                    <a:pt x="85" y="134"/>
                  </a:cubicBezTo>
                  <a:cubicBezTo>
                    <a:pt x="29" y="204"/>
                    <a:pt x="1" y="302"/>
                    <a:pt x="1" y="399"/>
                  </a:cubicBezTo>
                  <a:cubicBezTo>
                    <a:pt x="15" y="483"/>
                    <a:pt x="57" y="581"/>
                    <a:pt x="141" y="637"/>
                  </a:cubicBezTo>
                  <a:cubicBezTo>
                    <a:pt x="200" y="691"/>
                    <a:pt x="275" y="717"/>
                    <a:pt x="351" y="717"/>
                  </a:cubicBezTo>
                  <a:cubicBezTo>
                    <a:pt x="454" y="717"/>
                    <a:pt x="558" y="670"/>
                    <a:pt x="631" y="581"/>
                  </a:cubicBezTo>
                  <a:cubicBezTo>
                    <a:pt x="687" y="511"/>
                    <a:pt x="714" y="413"/>
                    <a:pt x="714" y="329"/>
                  </a:cubicBezTo>
                  <a:cubicBezTo>
                    <a:pt x="700" y="232"/>
                    <a:pt x="659" y="148"/>
                    <a:pt x="589" y="92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5"/>
            <p:cNvSpPr/>
            <p:nvPr/>
          </p:nvSpPr>
          <p:spPr>
            <a:xfrm rot="5400000">
              <a:off x="8624454" y="-753670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53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15" y="477"/>
                    <a:pt x="71" y="561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19" y="29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5"/>
            <p:cNvSpPr/>
            <p:nvPr/>
          </p:nvSpPr>
          <p:spPr>
            <a:xfrm rot="5400000">
              <a:off x="8795807" y="-806084"/>
              <a:ext cx="41931" cy="40664"/>
            </a:xfrm>
            <a:custGeom>
              <a:avLst/>
              <a:gdLst/>
              <a:ahLst/>
              <a:cxnLst/>
              <a:rect l="l" t="t" r="r" b="b"/>
              <a:pathLst>
                <a:path w="728" h="706" extrusionOk="0">
                  <a:moveTo>
                    <a:pt x="366" y="0"/>
                  </a:moveTo>
                  <a:cubicBezTo>
                    <a:pt x="261" y="0"/>
                    <a:pt x="156" y="47"/>
                    <a:pt x="84" y="136"/>
                  </a:cubicBezTo>
                  <a:cubicBezTo>
                    <a:pt x="28" y="206"/>
                    <a:pt x="0" y="290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7" y="680"/>
                    <a:pt x="287" y="706"/>
                    <a:pt x="367" y="706"/>
                  </a:cubicBezTo>
                  <a:cubicBezTo>
                    <a:pt x="470" y="706"/>
                    <a:pt x="573" y="662"/>
                    <a:pt x="644" y="583"/>
                  </a:cubicBezTo>
                  <a:cubicBezTo>
                    <a:pt x="700" y="499"/>
                    <a:pt x="728" y="415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5"/>
            <p:cNvSpPr/>
            <p:nvPr/>
          </p:nvSpPr>
          <p:spPr>
            <a:xfrm rot="5400000">
              <a:off x="8893146" y="-801418"/>
              <a:ext cx="41931" cy="41009"/>
            </a:xfrm>
            <a:custGeom>
              <a:avLst/>
              <a:gdLst/>
              <a:ahLst/>
              <a:cxnLst/>
              <a:rect l="l" t="t" r="r" b="b"/>
              <a:pathLst>
                <a:path w="728" h="712" extrusionOk="0">
                  <a:moveTo>
                    <a:pt x="367" y="0"/>
                  </a:moveTo>
                  <a:cubicBezTo>
                    <a:pt x="264" y="0"/>
                    <a:pt x="162" y="47"/>
                    <a:pt x="98" y="135"/>
                  </a:cubicBezTo>
                  <a:cubicBezTo>
                    <a:pt x="28" y="205"/>
                    <a:pt x="0" y="303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1" y="674"/>
                    <a:pt x="283" y="712"/>
                    <a:pt x="367" y="712"/>
                  </a:cubicBezTo>
                  <a:cubicBezTo>
                    <a:pt x="380" y="712"/>
                    <a:pt x="393" y="711"/>
                    <a:pt x="406" y="709"/>
                  </a:cubicBezTo>
                  <a:cubicBezTo>
                    <a:pt x="490" y="695"/>
                    <a:pt x="588" y="653"/>
                    <a:pt x="644" y="583"/>
                  </a:cubicBezTo>
                  <a:cubicBezTo>
                    <a:pt x="700" y="499"/>
                    <a:pt x="728" y="415"/>
                    <a:pt x="728" y="317"/>
                  </a:cubicBezTo>
                  <a:cubicBezTo>
                    <a:pt x="714" y="219"/>
                    <a:pt x="672" y="135"/>
                    <a:pt x="588" y="79"/>
                  </a:cubicBezTo>
                  <a:cubicBezTo>
                    <a:pt x="522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5"/>
            <p:cNvSpPr/>
            <p:nvPr/>
          </p:nvSpPr>
          <p:spPr>
            <a:xfrm rot="5400000">
              <a:off x="8969175" y="-769567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0"/>
                  </a:moveTo>
                  <a:cubicBezTo>
                    <a:pt x="249" y="0"/>
                    <a:pt x="147" y="47"/>
                    <a:pt x="85" y="133"/>
                  </a:cubicBezTo>
                  <a:cubicBezTo>
                    <a:pt x="29" y="203"/>
                    <a:pt x="1" y="301"/>
                    <a:pt x="1" y="399"/>
                  </a:cubicBezTo>
                  <a:cubicBezTo>
                    <a:pt x="15" y="483"/>
                    <a:pt x="57" y="567"/>
                    <a:pt x="127" y="637"/>
                  </a:cubicBezTo>
                  <a:cubicBezTo>
                    <a:pt x="185" y="683"/>
                    <a:pt x="262" y="710"/>
                    <a:pt x="342" y="710"/>
                  </a:cubicBezTo>
                  <a:cubicBezTo>
                    <a:pt x="359" y="710"/>
                    <a:pt x="376" y="709"/>
                    <a:pt x="393" y="707"/>
                  </a:cubicBezTo>
                  <a:cubicBezTo>
                    <a:pt x="491" y="707"/>
                    <a:pt x="575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1"/>
                    <a:pt x="658" y="147"/>
                    <a:pt x="575" y="91"/>
                  </a:cubicBezTo>
                  <a:cubicBezTo>
                    <a:pt x="513" y="29"/>
                    <a:pt x="432" y="0"/>
                    <a:pt x="35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5"/>
            <p:cNvSpPr/>
            <p:nvPr/>
          </p:nvSpPr>
          <p:spPr>
            <a:xfrm rot="5400000">
              <a:off x="9058566" y="-811959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58" y="0"/>
                  </a:moveTo>
                  <a:cubicBezTo>
                    <a:pt x="256" y="0"/>
                    <a:pt x="155" y="46"/>
                    <a:pt x="84" y="140"/>
                  </a:cubicBezTo>
                  <a:cubicBezTo>
                    <a:pt x="28" y="210"/>
                    <a:pt x="0" y="294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2" y="685"/>
                    <a:pt x="282" y="713"/>
                    <a:pt x="364" y="713"/>
                  </a:cubicBezTo>
                  <a:cubicBezTo>
                    <a:pt x="468" y="713"/>
                    <a:pt x="573" y="668"/>
                    <a:pt x="644" y="574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8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5"/>
            <p:cNvSpPr/>
            <p:nvPr/>
          </p:nvSpPr>
          <p:spPr>
            <a:xfrm rot="5400000">
              <a:off x="9125610" y="-788516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211"/>
                    <a:pt x="1" y="295"/>
                    <a:pt x="15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0"/>
                    <a:pt x="362" y="710"/>
                  </a:cubicBezTo>
                  <a:cubicBezTo>
                    <a:pt x="468" y="710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5"/>
                  </a:cubicBezTo>
                  <a:cubicBezTo>
                    <a:pt x="519" y="29"/>
                    <a:pt x="436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5"/>
            <p:cNvSpPr/>
            <p:nvPr/>
          </p:nvSpPr>
          <p:spPr>
            <a:xfrm rot="5400000">
              <a:off x="9002322" y="-709982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303"/>
                    <a:pt x="0" y="401"/>
                  </a:cubicBezTo>
                  <a:cubicBezTo>
                    <a:pt x="14" y="485"/>
                    <a:pt x="56" y="583"/>
                    <a:pt x="126" y="639"/>
                  </a:cubicBezTo>
                  <a:cubicBezTo>
                    <a:pt x="184" y="685"/>
                    <a:pt x="261" y="713"/>
                    <a:pt x="342" y="713"/>
                  </a:cubicBezTo>
                  <a:cubicBezTo>
                    <a:pt x="358" y="713"/>
                    <a:pt x="375" y="711"/>
                    <a:pt x="392" y="709"/>
                  </a:cubicBezTo>
                  <a:cubicBezTo>
                    <a:pt x="490" y="709"/>
                    <a:pt x="574" y="653"/>
                    <a:pt x="630" y="583"/>
                  </a:cubicBezTo>
                  <a:cubicBezTo>
                    <a:pt x="686" y="513"/>
                    <a:pt x="714" y="415"/>
                    <a:pt x="714" y="317"/>
                  </a:cubicBezTo>
                  <a:cubicBezTo>
                    <a:pt x="700" y="233"/>
                    <a:pt x="658" y="149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5"/>
            <p:cNvSpPr/>
            <p:nvPr/>
          </p:nvSpPr>
          <p:spPr>
            <a:xfrm rot="5400000">
              <a:off x="8818068" y="-702091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4"/>
                    <a:pt x="154" y="46"/>
                    <a:pt x="98" y="130"/>
                  </a:cubicBezTo>
                  <a:cubicBezTo>
                    <a:pt x="28" y="200"/>
                    <a:pt x="0" y="284"/>
                    <a:pt x="14" y="382"/>
                  </a:cubicBezTo>
                  <a:cubicBezTo>
                    <a:pt x="14" y="480"/>
                    <a:pt x="70" y="564"/>
                    <a:pt x="140" y="620"/>
                  </a:cubicBezTo>
                  <a:cubicBezTo>
                    <a:pt x="209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28" y="312"/>
                  </a:cubicBezTo>
                  <a:cubicBezTo>
                    <a:pt x="714" y="214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5"/>
            <p:cNvSpPr/>
            <p:nvPr/>
          </p:nvSpPr>
          <p:spPr>
            <a:xfrm rot="5400000">
              <a:off x="8659301" y="-66905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39" y="19"/>
                    <a:pt x="141" y="61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" y="480"/>
                    <a:pt x="57" y="564"/>
                    <a:pt x="127" y="620"/>
                  </a:cubicBezTo>
                  <a:cubicBezTo>
                    <a:pt x="195" y="676"/>
                    <a:pt x="276" y="704"/>
                    <a:pt x="357" y="704"/>
                  </a:cubicBezTo>
                  <a:cubicBezTo>
                    <a:pt x="459" y="704"/>
                    <a:pt x="560" y="658"/>
                    <a:pt x="631" y="564"/>
                  </a:cubicBezTo>
                  <a:lnTo>
                    <a:pt x="631" y="578"/>
                  </a:ln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5"/>
            <p:cNvSpPr/>
            <p:nvPr/>
          </p:nvSpPr>
          <p:spPr>
            <a:xfrm rot="5400000">
              <a:off x="8571522" y="-66076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46" y="1"/>
                  </a:moveTo>
                  <a:cubicBezTo>
                    <a:pt x="249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62"/>
                    <a:pt x="127" y="632"/>
                  </a:cubicBezTo>
                  <a:cubicBezTo>
                    <a:pt x="192" y="685"/>
                    <a:pt x="270" y="711"/>
                    <a:pt x="348" y="711"/>
                  </a:cubicBezTo>
                  <a:cubicBezTo>
                    <a:pt x="454" y="711"/>
                    <a:pt x="558" y="664"/>
                    <a:pt x="631" y="576"/>
                  </a:cubicBezTo>
                  <a:cubicBezTo>
                    <a:pt x="687" y="506"/>
                    <a:pt x="715" y="408"/>
                    <a:pt x="715" y="324"/>
                  </a:cubicBezTo>
                  <a:cubicBezTo>
                    <a:pt x="701" y="226"/>
                    <a:pt x="659" y="142"/>
                    <a:pt x="575" y="86"/>
                  </a:cubicBezTo>
                  <a:cubicBezTo>
                    <a:pt x="505" y="29"/>
                    <a:pt x="425" y="1"/>
                    <a:pt x="34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5"/>
            <p:cNvSpPr/>
            <p:nvPr/>
          </p:nvSpPr>
          <p:spPr>
            <a:xfrm rot="5400000">
              <a:off x="8599630" y="-619237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8" y="0"/>
                  </a:moveTo>
                  <a:cubicBezTo>
                    <a:pt x="256" y="0"/>
                    <a:pt x="155" y="47"/>
                    <a:pt x="84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0" y="567"/>
                    <a:pt x="140" y="637"/>
                  </a:cubicBezTo>
                  <a:cubicBezTo>
                    <a:pt x="198" y="683"/>
                    <a:pt x="276" y="710"/>
                    <a:pt x="356" y="710"/>
                  </a:cubicBezTo>
                  <a:cubicBezTo>
                    <a:pt x="373" y="710"/>
                    <a:pt x="390" y="709"/>
                    <a:pt x="406" y="707"/>
                  </a:cubicBezTo>
                  <a:cubicBezTo>
                    <a:pt x="490" y="707"/>
                    <a:pt x="588" y="651"/>
                    <a:pt x="644" y="581"/>
                  </a:cubicBezTo>
                  <a:cubicBezTo>
                    <a:pt x="700" y="511"/>
                    <a:pt x="728" y="413"/>
                    <a:pt x="728" y="329"/>
                  </a:cubicBezTo>
                  <a:cubicBezTo>
                    <a:pt x="714" y="231"/>
                    <a:pt x="672" y="147"/>
                    <a:pt x="588" y="91"/>
                  </a:cubicBezTo>
                  <a:cubicBezTo>
                    <a:pt x="520" y="29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5"/>
            <p:cNvSpPr/>
            <p:nvPr/>
          </p:nvSpPr>
          <p:spPr>
            <a:xfrm rot="5400000">
              <a:off x="8921772" y="-631736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0"/>
                  </a:moveTo>
                  <a:cubicBezTo>
                    <a:pt x="262" y="0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5"/>
                    <a:pt x="57" y="569"/>
                    <a:pt x="127" y="625"/>
                  </a:cubicBezTo>
                  <a:cubicBezTo>
                    <a:pt x="196" y="682"/>
                    <a:pt x="279" y="710"/>
                    <a:pt x="362" y="710"/>
                  </a:cubicBezTo>
                  <a:cubicBezTo>
                    <a:pt x="462" y="710"/>
                    <a:pt x="561" y="668"/>
                    <a:pt x="630" y="583"/>
                  </a:cubicBezTo>
                  <a:cubicBezTo>
                    <a:pt x="686" y="513"/>
                    <a:pt x="714" y="416"/>
                    <a:pt x="714" y="318"/>
                  </a:cubicBezTo>
                  <a:cubicBezTo>
                    <a:pt x="700" y="234"/>
                    <a:pt x="658" y="136"/>
                    <a:pt x="588" y="80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5"/>
            <p:cNvSpPr/>
            <p:nvPr/>
          </p:nvSpPr>
          <p:spPr>
            <a:xfrm rot="5400000">
              <a:off x="8997254" y="-608092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58" y="1"/>
                  </a:moveTo>
                  <a:cubicBezTo>
                    <a:pt x="256" y="1"/>
                    <a:pt x="155" y="46"/>
                    <a:pt x="84" y="140"/>
                  </a:cubicBezTo>
                  <a:cubicBezTo>
                    <a:pt x="28" y="210"/>
                    <a:pt x="0" y="294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10" y="687"/>
                    <a:pt x="293" y="715"/>
                    <a:pt x="375" y="715"/>
                  </a:cubicBezTo>
                  <a:cubicBezTo>
                    <a:pt x="476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9"/>
                    <a:pt x="439" y="1"/>
                    <a:pt x="35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5"/>
            <p:cNvSpPr/>
            <p:nvPr/>
          </p:nvSpPr>
          <p:spPr>
            <a:xfrm rot="5400000">
              <a:off x="9030574" y="-64348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39" y="1"/>
                    <a:pt x="323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00"/>
                    <a:pt x="1" y="297"/>
                    <a:pt x="15" y="395"/>
                  </a:cubicBezTo>
                  <a:cubicBezTo>
                    <a:pt x="15" y="479"/>
                    <a:pt x="71" y="563"/>
                    <a:pt x="141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25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5"/>
            <p:cNvSpPr/>
            <p:nvPr/>
          </p:nvSpPr>
          <p:spPr>
            <a:xfrm rot="5400000">
              <a:off x="9266436" y="-64527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7"/>
                    <a:pt x="1" y="295"/>
                    <a:pt x="1" y="393"/>
                  </a:cubicBezTo>
                  <a:cubicBezTo>
                    <a:pt x="15" y="477"/>
                    <a:pt x="57" y="575"/>
                    <a:pt x="127" y="631"/>
                  </a:cubicBezTo>
                  <a:cubicBezTo>
                    <a:pt x="196" y="678"/>
                    <a:pt x="266" y="705"/>
                    <a:pt x="343" y="705"/>
                  </a:cubicBezTo>
                  <a:cubicBezTo>
                    <a:pt x="359" y="705"/>
                    <a:pt x="376" y="704"/>
                    <a:pt x="393" y="701"/>
                  </a:cubicBezTo>
                  <a:cubicBezTo>
                    <a:pt x="491" y="701"/>
                    <a:pt x="574" y="645"/>
                    <a:pt x="630" y="575"/>
                  </a:cubicBezTo>
                  <a:cubicBezTo>
                    <a:pt x="686" y="505"/>
                    <a:pt x="714" y="407"/>
                    <a:pt x="714" y="323"/>
                  </a:cubicBezTo>
                  <a:cubicBezTo>
                    <a:pt x="700" y="225"/>
                    <a:pt x="658" y="141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5"/>
            <p:cNvSpPr/>
            <p:nvPr/>
          </p:nvSpPr>
          <p:spPr>
            <a:xfrm rot="5400000">
              <a:off x="8740830" y="-656820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71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78"/>
                    <a:pt x="127" y="634"/>
                  </a:cubicBezTo>
                  <a:cubicBezTo>
                    <a:pt x="192" y="688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7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19" y="30"/>
                    <a:pt x="449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5"/>
            <p:cNvSpPr/>
            <p:nvPr/>
          </p:nvSpPr>
          <p:spPr>
            <a:xfrm rot="5400000">
              <a:off x="8669409" y="-568062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58" y="1"/>
                  </a:moveTo>
                  <a:cubicBezTo>
                    <a:pt x="255" y="1"/>
                    <a:pt x="154" y="48"/>
                    <a:pt x="84" y="134"/>
                  </a:cubicBezTo>
                  <a:cubicBezTo>
                    <a:pt x="28" y="204"/>
                    <a:pt x="0" y="301"/>
                    <a:pt x="0" y="399"/>
                  </a:cubicBezTo>
                  <a:cubicBezTo>
                    <a:pt x="14" y="483"/>
                    <a:pt x="56" y="581"/>
                    <a:pt x="140" y="637"/>
                  </a:cubicBezTo>
                  <a:cubicBezTo>
                    <a:pt x="198" y="684"/>
                    <a:pt x="275" y="711"/>
                    <a:pt x="348" y="711"/>
                  </a:cubicBezTo>
                  <a:cubicBezTo>
                    <a:pt x="363" y="711"/>
                    <a:pt x="377" y="710"/>
                    <a:pt x="392" y="707"/>
                  </a:cubicBezTo>
                  <a:cubicBezTo>
                    <a:pt x="490" y="707"/>
                    <a:pt x="574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2"/>
                    <a:pt x="658" y="148"/>
                    <a:pt x="588" y="92"/>
                  </a:cubicBezTo>
                  <a:cubicBezTo>
                    <a:pt x="520" y="30"/>
                    <a:pt x="438" y="1"/>
                    <a:pt x="35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5"/>
            <p:cNvSpPr/>
            <p:nvPr/>
          </p:nvSpPr>
          <p:spPr>
            <a:xfrm rot="5400000">
              <a:off x="8803467" y="-515504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4" y="0"/>
                  </a:moveTo>
                  <a:cubicBezTo>
                    <a:pt x="269" y="0"/>
                    <a:pt x="163" y="47"/>
                    <a:pt x="99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69"/>
                    <a:pt x="141" y="639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3"/>
                  </a:cubicBezTo>
                  <a:cubicBezTo>
                    <a:pt x="700" y="513"/>
                    <a:pt x="728" y="416"/>
                    <a:pt x="728" y="318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9" y="26"/>
                    <a:pt x="452" y="0"/>
                    <a:pt x="37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5"/>
            <p:cNvSpPr/>
            <p:nvPr/>
          </p:nvSpPr>
          <p:spPr>
            <a:xfrm rot="5400000">
              <a:off x="8911606" y="-576126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22" y="1"/>
                  </a:moveTo>
                  <a:cubicBezTo>
                    <a:pt x="224" y="15"/>
                    <a:pt x="140" y="57"/>
                    <a:pt x="84" y="141"/>
                  </a:cubicBezTo>
                  <a:cubicBezTo>
                    <a:pt x="28" y="211"/>
                    <a:pt x="0" y="308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5" y="711"/>
                    <a:pt x="361" y="711"/>
                  </a:cubicBezTo>
                  <a:cubicBezTo>
                    <a:pt x="461" y="711"/>
                    <a:pt x="559" y="667"/>
                    <a:pt x="630" y="588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5"/>
            <p:cNvSpPr/>
            <p:nvPr/>
          </p:nvSpPr>
          <p:spPr>
            <a:xfrm rot="5400000">
              <a:off x="9051367" y="-543727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25" y="4"/>
                    <a:pt x="141" y="46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19"/>
                  </a:cubicBezTo>
                  <a:cubicBezTo>
                    <a:pt x="196" y="676"/>
                    <a:pt x="280" y="704"/>
                    <a:pt x="362" y="704"/>
                  </a:cubicBezTo>
                  <a:cubicBezTo>
                    <a:pt x="462" y="704"/>
                    <a:pt x="561" y="662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5"/>
            <p:cNvSpPr/>
            <p:nvPr/>
          </p:nvSpPr>
          <p:spPr>
            <a:xfrm rot="5400000">
              <a:off x="8962062" y="-505684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1" y="1"/>
                  </a:moveTo>
                  <a:cubicBezTo>
                    <a:pt x="355" y="1"/>
                    <a:pt x="339" y="2"/>
                    <a:pt x="322" y="4"/>
                  </a:cubicBezTo>
                  <a:cubicBezTo>
                    <a:pt x="238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78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30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5"/>
            <p:cNvSpPr/>
            <p:nvPr/>
          </p:nvSpPr>
          <p:spPr>
            <a:xfrm rot="5400000">
              <a:off x="9058624" y="-36719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5" y="0"/>
                    <a:pt x="339" y="1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26" y="620"/>
                  </a:cubicBezTo>
                  <a:cubicBezTo>
                    <a:pt x="196" y="676"/>
                    <a:pt x="279" y="705"/>
                    <a:pt x="361" y="705"/>
                  </a:cubicBezTo>
                  <a:cubicBezTo>
                    <a:pt x="462" y="705"/>
                    <a:pt x="561" y="662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5"/>
            <p:cNvSpPr/>
            <p:nvPr/>
          </p:nvSpPr>
          <p:spPr>
            <a:xfrm rot="5400000">
              <a:off x="8870367" y="-282263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62" y="1"/>
                  </a:moveTo>
                  <a:cubicBezTo>
                    <a:pt x="259" y="1"/>
                    <a:pt x="156" y="43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64"/>
                    <a:pt x="141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22" y="26"/>
                    <a:pt x="442" y="1"/>
                    <a:pt x="36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5"/>
            <p:cNvSpPr/>
            <p:nvPr/>
          </p:nvSpPr>
          <p:spPr>
            <a:xfrm rot="5400000">
              <a:off x="8631855" y="-153245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39" y="4"/>
                    <a:pt x="141" y="46"/>
                    <a:pt x="85" y="130"/>
                  </a:cubicBezTo>
                  <a:cubicBezTo>
                    <a:pt x="29" y="200"/>
                    <a:pt x="1" y="284"/>
                    <a:pt x="15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10" y="677"/>
                    <a:pt x="293" y="705"/>
                    <a:pt x="376" y="705"/>
                  </a:cubicBezTo>
                  <a:cubicBezTo>
                    <a:pt x="476" y="705"/>
                    <a:pt x="575" y="663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5"/>
            <p:cNvSpPr/>
            <p:nvPr/>
          </p:nvSpPr>
          <p:spPr>
            <a:xfrm rot="5400000">
              <a:off x="8746532" y="-114712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8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3"/>
                    <a:pt x="293" y="711"/>
                    <a:pt x="375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3" y="27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5"/>
            <p:cNvSpPr/>
            <p:nvPr/>
          </p:nvSpPr>
          <p:spPr>
            <a:xfrm rot="5400000">
              <a:off x="7900684" y="-53630"/>
              <a:ext cx="41989" cy="41297"/>
            </a:xfrm>
            <a:custGeom>
              <a:avLst/>
              <a:gdLst/>
              <a:ahLst/>
              <a:cxnLst/>
              <a:rect l="l" t="t" r="r" b="b"/>
              <a:pathLst>
                <a:path w="729" h="717" extrusionOk="0">
                  <a:moveTo>
                    <a:pt x="358" y="0"/>
                  </a:moveTo>
                  <a:cubicBezTo>
                    <a:pt x="256" y="0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1" y="567"/>
                    <a:pt x="141" y="637"/>
                  </a:cubicBezTo>
                  <a:cubicBezTo>
                    <a:pt x="206" y="691"/>
                    <a:pt x="284" y="716"/>
                    <a:pt x="362" y="716"/>
                  </a:cubicBezTo>
                  <a:cubicBezTo>
                    <a:pt x="467" y="716"/>
                    <a:pt x="572" y="669"/>
                    <a:pt x="644" y="581"/>
                  </a:cubicBezTo>
                  <a:cubicBezTo>
                    <a:pt x="700" y="511"/>
                    <a:pt x="728" y="413"/>
                    <a:pt x="714" y="329"/>
                  </a:cubicBezTo>
                  <a:cubicBezTo>
                    <a:pt x="714" y="231"/>
                    <a:pt x="658" y="147"/>
                    <a:pt x="589" y="91"/>
                  </a:cubicBezTo>
                  <a:cubicBezTo>
                    <a:pt x="521" y="30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5"/>
            <p:cNvSpPr/>
            <p:nvPr/>
          </p:nvSpPr>
          <p:spPr>
            <a:xfrm rot="5400000">
              <a:off x="8075636" y="-94380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198"/>
                    <a:pt x="0" y="296"/>
                    <a:pt x="14" y="394"/>
                  </a:cubicBezTo>
                  <a:cubicBezTo>
                    <a:pt x="14" y="477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8"/>
                    <a:pt x="714" y="324"/>
                  </a:cubicBezTo>
                  <a:cubicBezTo>
                    <a:pt x="714" y="226"/>
                    <a:pt x="672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5"/>
            <p:cNvSpPr/>
            <p:nvPr/>
          </p:nvSpPr>
          <p:spPr>
            <a:xfrm rot="5400000">
              <a:off x="8102650" y="-942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5"/>
            <p:cNvSpPr/>
            <p:nvPr/>
          </p:nvSpPr>
          <p:spPr>
            <a:xfrm rot="5400000">
              <a:off x="7834706" y="716535"/>
              <a:ext cx="41125" cy="41182"/>
            </a:xfrm>
            <a:custGeom>
              <a:avLst/>
              <a:gdLst/>
              <a:ahLst/>
              <a:cxnLst/>
              <a:rect l="l" t="t" r="r" b="b"/>
              <a:pathLst>
                <a:path w="714" h="715" extrusionOk="0">
                  <a:moveTo>
                    <a:pt x="356" y="1"/>
                  </a:moveTo>
                  <a:cubicBezTo>
                    <a:pt x="256" y="1"/>
                    <a:pt x="155" y="47"/>
                    <a:pt x="84" y="141"/>
                  </a:cubicBezTo>
                  <a:cubicBezTo>
                    <a:pt x="28" y="211"/>
                    <a:pt x="0" y="295"/>
                    <a:pt x="0" y="393"/>
                  </a:cubicBezTo>
                  <a:cubicBezTo>
                    <a:pt x="14" y="490"/>
                    <a:pt x="56" y="574"/>
                    <a:pt x="126" y="630"/>
                  </a:cubicBezTo>
                  <a:cubicBezTo>
                    <a:pt x="210" y="686"/>
                    <a:pt x="294" y="714"/>
                    <a:pt x="392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1"/>
                    <a:pt x="714" y="323"/>
                  </a:cubicBezTo>
                  <a:cubicBezTo>
                    <a:pt x="700" y="225"/>
                    <a:pt x="658" y="141"/>
                    <a:pt x="574" y="85"/>
                  </a:cubicBezTo>
                  <a:cubicBezTo>
                    <a:pt x="512" y="29"/>
                    <a:pt x="435" y="1"/>
                    <a:pt x="35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5"/>
            <p:cNvSpPr/>
            <p:nvPr/>
          </p:nvSpPr>
          <p:spPr>
            <a:xfrm rot="5400000">
              <a:off x="7853051" y="81338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6" y="570"/>
                    <a:pt x="140" y="626"/>
                  </a:cubicBezTo>
                  <a:cubicBezTo>
                    <a:pt x="203" y="682"/>
                    <a:pt x="283" y="711"/>
                    <a:pt x="364" y="711"/>
                  </a:cubicBezTo>
                  <a:cubicBezTo>
                    <a:pt x="462" y="711"/>
                    <a:pt x="561" y="668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5"/>
            <p:cNvSpPr/>
            <p:nvPr/>
          </p:nvSpPr>
          <p:spPr>
            <a:xfrm rot="5400000">
              <a:off x="8063397" y="59209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80" y="0"/>
                  </a:moveTo>
                  <a:cubicBezTo>
                    <a:pt x="365" y="0"/>
                    <a:pt x="351" y="1"/>
                    <a:pt x="336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7"/>
                    <a:pt x="14" y="395"/>
                  </a:cubicBezTo>
                  <a:cubicBezTo>
                    <a:pt x="14" y="479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11"/>
                  </a:cubicBezTo>
                  <a:cubicBezTo>
                    <a:pt x="714" y="227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5"/>
            <p:cNvSpPr/>
            <p:nvPr/>
          </p:nvSpPr>
          <p:spPr>
            <a:xfrm rot="5400000">
              <a:off x="8116847" y="68822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2" y="1"/>
                  </a:moveTo>
                  <a:cubicBezTo>
                    <a:pt x="258" y="1"/>
                    <a:pt x="156" y="43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3" y="676"/>
                    <a:pt x="286" y="705"/>
                    <a:pt x="369" y="705"/>
                  </a:cubicBezTo>
                  <a:cubicBezTo>
                    <a:pt x="469" y="705"/>
                    <a:pt x="569" y="662"/>
                    <a:pt x="630" y="578"/>
                  </a:cubicBezTo>
                  <a:cubicBezTo>
                    <a:pt x="686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21" y="25"/>
                    <a:pt x="442" y="1"/>
                    <a:pt x="36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5"/>
            <p:cNvSpPr/>
            <p:nvPr/>
          </p:nvSpPr>
          <p:spPr>
            <a:xfrm rot="5400000">
              <a:off x="7890144" y="918961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7" y="570"/>
                    <a:pt x="141" y="626"/>
                  </a:cubicBezTo>
                  <a:cubicBezTo>
                    <a:pt x="204" y="683"/>
                    <a:pt x="286" y="711"/>
                    <a:pt x="369" y="711"/>
                  </a:cubicBezTo>
                  <a:cubicBezTo>
                    <a:pt x="469" y="711"/>
                    <a:pt x="569" y="669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5"/>
            <p:cNvSpPr/>
            <p:nvPr/>
          </p:nvSpPr>
          <p:spPr>
            <a:xfrm rot="5400000">
              <a:off x="7677465" y="842962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0"/>
                  </a:moveTo>
                  <a:cubicBezTo>
                    <a:pt x="252" y="0"/>
                    <a:pt x="154" y="43"/>
                    <a:pt x="84" y="127"/>
                  </a:cubicBezTo>
                  <a:cubicBezTo>
                    <a:pt x="28" y="197"/>
                    <a:pt x="0" y="295"/>
                    <a:pt x="0" y="393"/>
                  </a:cubicBezTo>
                  <a:cubicBezTo>
                    <a:pt x="14" y="477"/>
                    <a:pt x="56" y="561"/>
                    <a:pt x="140" y="631"/>
                  </a:cubicBezTo>
                  <a:cubicBezTo>
                    <a:pt x="207" y="680"/>
                    <a:pt x="287" y="705"/>
                    <a:pt x="366" y="705"/>
                  </a:cubicBezTo>
                  <a:cubicBezTo>
                    <a:pt x="470" y="705"/>
                    <a:pt x="573" y="662"/>
                    <a:pt x="644" y="575"/>
                  </a:cubicBezTo>
                  <a:cubicBezTo>
                    <a:pt x="700" y="505"/>
                    <a:pt x="728" y="407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9" y="29"/>
                    <a:pt x="435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5"/>
            <p:cNvSpPr/>
            <p:nvPr/>
          </p:nvSpPr>
          <p:spPr>
            <a:xfrm rot="5400000">
              <a:off x="7754012" y="1046857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76"/>
                    <a:pt x="141" y="632"/>
                  </a:cubicBezTo>
                  <a:cubicBezTo>
                    <a:pt x="198" y="678"/>
                    <a:pt x="276" y="705"/>
                    <a:pt x="348" y="705"/>
                  </a:cubicBezTo>
                  <a:cubicBezTo>
                    <a:pt x="363" y="705"/>
                    <a:pt x="378" y="704"/>
                    <a:pt x="392" y="702"/>
                  </a:cubicBezTo>
                  <a:cubicBezTo>
                    <a:pt x="490" y="702"/>
                    <a:pt x="574" y="646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5"/>
            <p:cNvSpPr/>
            <p:nvPr/>
          </p:nvSpPr>
          <p:spPr>
            <a:xfrm rot="5400000">
              <a:off x="8020717" y="874957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71" y="1"/>
                  </a:moveTo>
                  <a:cubicBezTo>
                    <a:pt x="355" y="1"/>
                    <a:pt x="338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199" y="688"/>
                    <a:pt x="277" y="713"/>
                    <a:pt x="356" y="713"/>
                  </a:cubicBezTo>
                  <a:cubicBezTo>
                    <a:pt x="462" y="713"/>
                    <a:pt x="571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29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5"/>
            <p:cNvSpPr/>
            <p:nvPr/>
          </p:nvSpPr>
          <p:spPr>
            <a:xfrm rot="5400000">
              <a:off x="8224526" y="-45077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67" y="1"/>
                  </a:moveTo>
                  <a:cubicBezTo>
                    <a:pt x="262" y="1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6"/>
                    <a:pt x="57" y="570"/>
                    <a:pt x="127" y="626"/>
                  </a:cubicBezTo>
                  <a:cubicBezTo>
                    <a:pt x="197" y="684"/>
                    <a:pt x="267" y="713"/>
                    <a:pt x="345" y="713"/>
                  </a:cubicBezTo>
                  <a:cubicBezTo>
                    <a:pt x="360" y="713"/>
                    <a:pt x="376" y="712"/>
                    <a:pt x="393" y="710"/>
                  </a:cubicBezTo>
                  <a:cubicBezTo>
                    <a:pt x="490" y="696"/>
                    <a:pt x="574" y="654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5"/>
            <p:cNvSpPr/>
            <p:nvPr/>
          </p:nvSpPr>
          <p:spPr>
            <a:xfrm rot="5400000">
              <a:off x="8356539" y="-165571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59" y="0"/>
                  </a:moveTo>
                  <a:cubicBezTo>
                    <a:pt x="256" y="0"/>
                    <a:pt x="155" y="46"/>
                    <a:pt x="85" y="140"/>
                  </a:cubicBezTo>
                  <a:cubicBezTo>
                    <a:pt x="29" y="210"/>
                    <a:pt x="1" y="294"/>
                    <a:pt x="15" y="392"/>
                  </a:cubicBezTo>
                  <a:cubicBezTo>
                    <a:pt x="15" y="490"/>
                    <a:pt x="71" y="574"/>
                    <a:pt x="141" y="630"/>
                  </a:cubicBezTo>
                  <a:cubicBezTo>
                    <a:pt x="211" y="686"/>
                    <a:pt x="309" y="714"/>
                    <a:pt x="407" y="714"/>
                  </a:cubicBezTo>
                  <a:cubicBezTo>
                    <a:pt x="490" y="700"/>
                    <a:pt x="588" y="658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72" y="140"/>
                    <a:pt x="588" y="84"/>
                  </a:cubicBezTo>
                  <a:cubicBezTo>
                    <a:pt x="521" y="29"/>
                    <a:pt x="439" y="0"/>
                    <a:pt x="359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5"/>
            <p:cNvSpPr/>
            <p:nvPr/>
          </p:nvSpPr>
          <p:spPr>
            <a:xfrm rot="5400000">
              <a:off x="8426261" y="46763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7" y="1"/>
                    <a:pt x="155" y="47"/>
                    <a:pt x="85" y="141"/>
                  </a:cubicBezTo>
                  <a:cubicBezTo>
                    <a:pt x="29" y="211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309" y="714"/>
                    <a:pt x="393" y="714"/>
                  </a:cubicBezTo>
                  <a:cubicBezTo>
                    <a:pt x="491" y="700"/>
                    <a:pt x="575" y="658"/>
                    <a:pt x="631" y="588"/>
                  </a:cubicBezTo>
                  <a:cubicBezTo>
                    <a:pt x="687" y="504"/>
                    <a:pt x="715" y="420"/>
                    <a:pt x="715" y="322"/>
                  </a:cubicBezTo>
                  <a:cubicBezTo>
                    <a:pt x="701" y="224"/>
                    <a:pt x="659" y="141"/>
                    <a:pt x="589" y="85"/>
                  </a:cubicBezTo>
                  <a:cubicBezTo>
                    <a:pt x="521" y="29"/>
                    <a:pt x="440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5"/>
            <p:cNvSpPr/>
            <p:nvPr/>
          </p:nvSpPr>
          <p:spPr>
            <a:xfrm rot="5400000">
              <a:off x="8458890" y="23156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5"/>
            <p:cNvSpPr/>
            <p:nvPr/>
          </p:nvSpPr>
          <p:spPr>
            <a:xfrm rot="5400000">
              <a:off x="8322816" y="29915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1"/>
                  </a:moveTo>
                  <a:cubicBezTo>
                    <a:pt x="249" y="1"/>
                    <a:pt x="147" y="48"/>
                    <a:pt x="85" y="134"/>
                  </a:cubicBezTo>
                  <a:cubicBezTo>
                    <a:pt x="29" y="204"/>
                    <a:pt x="1" y="302"/>
                    <a:pt x="1" y="400"/>
                  </a:cubicBezTo>
                  <a:cubicBezTo>
                    <a:pt x="15" y="484"/>
                    <a:pt x="57" y="567"/>
                    <a:pt x="127" y="637"/>
                  </a:cubicBezTo>
                  <a:cubicBezTo>
                    <a:pt x="194" y="686"/>
                    <a:pt x="274" y="711"/>
                    <a:pt x="353" y="711"/>
                  </a:cubicBezTo>
                  <a:cubicBezTo>
                    <a:pt x="457" y="711"/>
                    <a:pt x="559" y="669"/>
                    <a:pt x="631" y="581"/>
                  </a:cubicBezTo>
                  <a:cubicBezTo>
                    <a:pt x="686" y="512"/>
                    <a:pt x="714" y="414"/>
                    <a:pt x="714" y="330"/>
                  </a:cubicBezTo>
                  <a:cubicBezTo>
                    <a:pt x="700" y="232"/>
                    <a:pt x="659" y="148"/>
                    <a:pt x="575" y="92"/>
                  </a:cubicBezTo>
                  <a:cubicBezTo>
                    <a:pt x="513" y="30"/>
                    <a:pt x="432" y="1"/>
                    <a:pt x="35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5"/>
            <p:cNvSpPr/>
            <p:nvPr/>
          </p:nvSpPr>
          <p:spPr>
            <a:xfrm rot="5400000">
              <a:off x="8068033" y="377631"/>
              <a:ext cx="41931" cy="41182"/>
            </a:xfrm>
            <a:custGeom>
              <a:avLst/>
              <a:gdLst/>
              <a:ahLst/>
              <a:cxnLst/>
              <a:rect l="l" t="t" r="r" b="b"/>
              <a:pathLst>
                <a:path w="728" h="715" extrusionOk="0">
                  <a:moveTo>
                    <a:pt x="365" y="1"/>
                  </a:moveTo>
                  <a:cubicBezTo>
                    <a:pt x="263" y="1"/>
                    <a:pt x="161" y="47"/>
                    <a:pt x="98" y="141"/>
                  </a:cubicBezTo>
                  <a:cubicBezTo>
                    <a:pt x="28" y="211"/>
                    <a:pt x="0" y="294"/>
                    <a:pt x="14" y="392"/>
                  </a:cubicBezTo>
                  <a:cubicBezTo>
                    <a:pt x="28" y="490"/>
                    <a:pt x="70" y="574"/>
                    <a:pt x="140" y="630"/>
                  </a:cubicBezTo>
                  <a:cubicBezTo>
                    <a:pt x="210" y="686"/>
                    <a:pt x="308" y="714"/>
                    <a:pt x="406" y="714"/>
                  </a:cubicBezTo>
                  <a:cubicBezTo>
                    <a:pt x="504" y="700"/>
                    <a:pt x="588" y="658"/>
                    <a:pt x="644" y="574"/>
                  </a:cubicBezTo>
                  <a:cubicBezTo>
                    <a:pt x="700" y="504"/>
                    <a:pt x="728" y="420"/>
                    <a:pt x="728" y="322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6" y="29"/>
                    <a:pt x="446" y="1"/>
                    <a:pt x="365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5"/>
            <p:cNvSpPr/>
            <p:nvPr/>
          </p:nvSpPr>
          <p:spPr>
            <a:xfrm rot="5400000">
              <a:off x="7752457" y="439549"/>
              <a:ext cx="41989" cy="41470"/>
            </a:xfrm>
            <a:custGeom>
              <a:avLst/>
              <a:gdLst/>
              <a:ahLst/>
              <a:cxnLst/>
              <a:rect l="l" t="t" r="r" b="b"/>
              <a:pathLst>
                <a:path w="729" h="720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402"/>
                  </a:cubicBezTo>
                  <a:cubicBezTo>
                    <a:pt x="15" y="486"/>
                    <a:pt x="71" y="570"/>
                    <a:pt x="141" y="640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4"/>
                  </a:cubicBezTo>
                  <a:cubicBezTo>
                    <a:pt x="700" y="514"/>
                    <a:pt x="728" y="416"/>
                    <a:pt x="728" y="332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5"/>
            <p:cNvSpPr/>
            <p:nvPr/>
          </p:nvSpPr>
          <p:spPr>
            <a:xfrm rot="5400000">
              <a:off x="7995317" y="495735"/>
              <a:ext cx="41125" cy="411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350" y="1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8"/>
                    <a:pt x="126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6" y="30"/>
                    <a:pt x="438" y="1"/>
                    <a:pt x="365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5"/>
            <p:cNvSpPr/>
            <p:nvPr/>
          </p:nvSpPr>
          <p:spPr>
            <a:xfrm rot="5400000">
              <a:off x="7878595" y="449167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2" y="0"/>
                  </a:moveTo>
                  <a:cubicBezTo>
                    <a:pt x="356" y="0"/>
                    <a:pt x="339" y="2"/>
                    <a:pt x="322" y="4"/>
                  </a:cubicBezTo>
                  <a:cubicBezTo>
                    <a:pt x="224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3" y="682"/>
                    <a:pt x="273" y="707"/>
                    <a:pt x="353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5"/>
            <p:cNvSpPr/>
            <p:nvPr/>
          </p:nvSpPr>
          <p:spPr>
            <a:xfrm rot="5400000">
              <a:off x="7828773" y="1099098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22" y="1"/>
                  </a:moveTo>
                  <a:cubicBezTo>
                    <a:pt x="238" y="15"/>
                    <a:pt x="140" y="57"/>
                    <a:pt x="84" y="141"/>
                  </a:cubicBezTo>
                  <a:cubicBezTo>
                    <a:pt x="28" y="211"/>
                    <a:pt x="0" y="295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7" y="711"/>
                    <a:pt x="367" y="711"/>
                  </a:cubicBezTo>
                  <a:cubicBezTo>
                    <a:pt x="470" y="711"/>
                    <a:pt x="573" y="667"/>
                    <a:pt x="644" y="588"/>
                  </a:cubicBezTo>
                  <a:cubicBezTo>
                    <a:pt x="700" y="504"/>
                    <a:pt x="728" y="420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5"/>
            <p:cNvSpPr/>
            <p:nvPr/>
          </p:nvSpPr>
          <p:spPr>
            <a:xfrm rot="5400000">
              <a:off x="7707703" y="1156177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22" y="1"/>
                  </a:moveTo>
                  <a:cubicBezTo>
                    <a:pt x="239" y="15"/>
                    <a:pt x="141" y="57"/>
                    <a:pt x="85" y="141"/>
                  </a:cubicBezTo>
                  <a:cubicBezTo>
                    <a:pt x="29" y="211"/>
                    <a:pt x="1" y="295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04" y="687"/>
                    <a:pt x="286" y="715"/>
                    <a:pt x="370" y="715"/>
                  </a:cubicBezTo>
                  <a:cubicBezTo>
                    <a:pt x="472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5"/>
            <p:cNvSpPr/>
            <p:nvPr/>
          </p:nvSpPr>
          <p:spPr>
            <a:xfrm rot="5400000">
              <a:off x="7797584" y="908364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6" y="1"/>
                    <a:pt x="155" y="46"/>
                    <a:pt x="85" y="140"/>
                  </a:cubicBezTo>
                  <a:cubicBezTo>
                    <a:pt x="29" y="210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295" y="714"/>
                    <a:pt x="393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4"/>
                    <a:pt x="658" y="140"/>
                    <a:pt x="588" y="84"/>
                  </a:cubicBezTo>
                  <a:cubicBezTo>
                    <a:pt x="521" y="29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5"/>
            <p:cNvSpPr/>
            <p:nvPr/>
          </p:nvSpPr>
          <p:spPr>
            <a:xfrm rot="5400000">
              <a:off x="7915429" y="653322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67" y="0"/>
                  </a:moveTo>
                  <a:cubicBezTo>
                    <a:pt x="262" y="0"/>
                    <a:pt x="157" y="47"/>
                    <a:pt x="85" y="135"/>
                  </a:cubicBezTo>
                  <a:cubicBezTo>
                    <a:pt x="29" y="205"/>
                    <a:pt x="1" y="303"/>
                    <a:pt x="15" y="401"/>
                  </a:cubicBezTo>
                  <a:cubicBezTo>
                    <a:pt x="15" y="485"/>
                    <a:pt x="71" y="569"/>
                    <a:pt x="141" y="639"/>
                  </a:cubicBezTo>
                  <a:cubicBezTo>
                    <a:pt x="199" y="685"/>
                    <a:pt x="276" y="713"/>
                    <a:pt x="356" y="713"/>
                  </a:cubicBezTo>
                  <a:cubicBezTo>
                    <a:pt x="373" y="713"/>
                    <a:pt x="390" y="711"/>
                    <a:pt x="407" y="709"/>
                  </a:cubicBezTo>
                  <a:cubicBezTo>
                    <a:pt x="491" y="695"/>
                    <a:pt x="589" y="653"/>
                    <a:pt x="645" y="583"/>
                  </a:cubicBezTo>
                  <a:cubicBezTo>
                    <a:pt x="701" y="513"/>
                    <a:pt x="729" y="415"/>
                    <a:pt x="729" y="317"/>
                  </a:cubicBezTo>
                  <a:cubicBezTo>
                    <a:pt x="715" y="233"/>
                    <a:pt x="673" y="149"/>
                    <a:pt x="589" y="79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5"/>
            <p:cNvSpPr/>
            <p:nvPr/>
          </p:nvSpPr>
          <p:spPr>
            <a:xfrm rot="5400000">
              <a:off x="7728554" y="23029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7" y="0"/>
                  </a:moveTo>
                  <a:cubicBezTo>
                    <a:pt x="261" y="0"/>
                    <a:pt x="157" y="47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5"/>
            <p:cNvSpPr/>
            <p:nvPr/>
          </p:nvSpPr>
          <p:spPr>
            <a:xfrm rot="5400000">
              <a:off x="8026333" y="192283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80" y="1"/>
                  </a:moveTo>
                  <a:cubicBezTo>
                    <a:pt x="365" y="1"/>
                    <a:pt x="351" y="2"/>
                    <a:pt x="337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29" y="480"/>
                    <a:pt x="71" y="578"/>
                    <a:pt x="141" y="634"/>
                  </a:cubicBezTo>
                  <a:cubicBezTo>
                    <a:pt x="206" y="688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28" y="326"/>
                  </a:cubicBezTo>
                  <a:cubicBezTo>
                    <a:pt x="714" y="228"/>
                    <a:pt x="672" y="144"/>
                    <a:pt x="588" y="88"/>
                  </a:cubicBezTo>
                  <a:cubicBezTo>
                    <a:pt x="530" y="30"/>
                    <a:pt x="452" y="1"/>
                    <a:pt x="38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5"/>
            <p:cNvSpPr/>
            <p:nvPr/>
          </p:nvSpPr>
          <p:spPr>
            <a:xfrm rot="5400000">
              <a:off x="8459668" y="-355153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5"/>
            <p:cNvSpPr/>
            <p:nvPr/>
          </p:nvSpPr>
          <p:spPr>
            <a:xfrm rot="5400000">
              <a:off x="8710706" y="-366816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62"/>
                    <a:pt x="140" y="632"/>
                  </a:cubicBezTo>
                  <a:cubicBezTo>
                    <a:pt x="207" y="680"/>
                    <a:pt x="287" y="705"/>
                    <a:pt x="367" y="705"/>
                  </a:cubicBezTo>
                  <a:cubicBezTo>
                    <a:pt x="470" y="705"/>
                    <a:pt x="573" y="663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5"/>
            <p:cNvSpPr/>
            <p:nvPr/>
          </p:nvSpPr>
          <p:spPr>
            <a:xfrm rot="5400000">
              <a:off x="8742932" y="-51106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0" y="0"/>
                  </a:moveTo>
                  <a:cubicBezTo>
                    <a:pt x="260" y="0"/>
                    <a:pt x="160" y="43"/>
                    <a:pt x="99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29" y="477"/>
                    <a:pt x="71" y="575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504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5" y="29"/>
                    <a:pt x="443" y="0"/>
                    <a:pt x="36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5"/>
            <p:cNvSpPr/>
            <p:nvPr/>
          </p:nvSpPr>
          <p:spPr>
            <a:xfrm rot="5400000">
              <a:off x="9067292" y="-702725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0" y="687"/>
                    <a:pt x="274" y="713"/>
                    <a:pt x="350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96" name="Google Shape;1696;p5"/>
          <p:cNvGrpSpPr/>
          <p:nvPr/>
        </p:nvGrpSpPr>
        <p:grpSpPr>
          <a:xfrm rot="-2271823">
            <a:off x="200759" y="2616751"/>
            <a:ext cx="1280430" cy="2384831"/>
            <a:chOff x="6414668" y="-1532273"/>
            <a:chExt cx="1510782" cy="2813868"/>
          </a:xfrm>
        </p:grpSpPr>
        <p:sp>
          <p:nvSpPr>
            <p:cNvPr id="1697" name="Google Shape;1697;p5"/>
            <p:cNvSpPr/>
            <p:nvPr/>
          </p:nvSpPr>
          <p:spPr>
            <a:xfrm rot="5400000">
              <a:off x="5763125" y="-880730"/>
              <a:ext cx="2813868" cy="1510782"/>
            </a:xfrm>
            <a:custGeom>
              <a:avLst/>
              <a:gdLst/>
              <a:ahLst/>
              <a:cxnLst/>
              <a:rect l="l" t="t" r="r" b="b"/>
              <a:pathLst>
                <a:path w="48854" h="26230" extrusionOk="0">
                  <a:moveTo>
                    <a:pt x="7871" y="0"/>
                  </a:moveTo>
                  <a:cubicBezTo>
                    <a:pt x="5516" y="0"/>
                    <a:pt x="3153" y="280"/>
                    <a:pt x="801" y="918"/>
                  </a:cubicBezTo>
                  <a:cubicBezTo>
                    <a:pt x="761" y="898"/>
                    <a:pt x="718" y="889"/>
                    <a:pt x="674" y="889"/>
                  </a:cubicBezTo>
                  <a:cubicBezTo>
                    <a:pt x="595" y="889"/>
                    <a:pt x="514" y="919"/>
                    <a:pt x="451" y="974"/>
                  </a:cubicBezTo>
                  <a:cubicBezTo>
                    <a:pt x="415" y="960"/>
                    <a:pt x="378" y="954"/>
                    <a:pt x="343" y="954"/>
                  </a:cubicBezTo>
                  <a:cubicBezTo>
                    <a:pt x="158" y="954"/>
                    <a:pt x="0" y="1124"/>
                    <a:pt x="59" y="1323"/>
                  </a:cubicBezTo>
                  <a:cubicBezTo>
                    <a:pt x="87" y="1491"/>
                    <a:pt x="297" y="1561"/>
                    <a:pt x="437" y="1589"/>
                  </a:cubicBezTo>
                  <a:cubicBezTo>
                    <a:pt x="787" y="4318"/>
                    <a:pt x="1794" y="6865"/>
                    <a:pt x="2830" y="9398"/>
                  </a:cubicBezTo>
                  <a:cubicBezTo>
                    <a:pt x="3278" y="10587"/>
                    <a:pt x="3809" y="11749"/>
                    <a:pt x="4425" y="12868"/>
                  </a:cubicBezTo>
                  <a:cubicBezTo>
                    <a:pt x="6524" y="16632"/>
                    <a:pt x="9840" y="19753"/>
                    <a:pt x="13451" y="22062"/>
                  </a:cubicBezTo>
                  <a:lnTo>
                    <a:pt x="13423" y="22062"/>
                  </a:lnTo>
                  <a:cubicBezTo>
                    <a:pt x="18401" y="24948"/>
                    <a:pt x="24109" y="26230"/>
                    <a:pt x="29833" y="26230"/>
                  </a:cubicBezTo>
                  <a:cubicBezTo>
                    <a:pt x="32266" y="26230"/>
                    <a:pt x="34702" y="25998"/>
                    <a:pt x="37085" y="25560"/>
                  </a:cubicBezTo>
                  <a:cubicBezTo>
                    <a:pt x="39674" y="24930"/>
                    <a:pt x="42179" y="23993"/>
                    <a:pt x="44642" y="22985"/>
                  </a:cubicBezTo>
                  <a:cubicBezTo>
                    <a:pt x="45901" y="22341"/>
                    <a:pt x="47468" y="22104"/>
                    <a:pt x="48462" y="21082"/>
                  </a:cubicBezTo>
                  <a:cubicBezTo>
                    <a:pt x="48854" y="19669"/>
                    <a:pt x="46097" y="17892"/>
                    <a:pt x="45215" y="16898"/>
                  </a:cubicBezTo>
                  <a:cubicBezTo>
                    <a:pt x="40528" y="12812"/>
                    <a:pt x="35980" y="8754"/>
                    <a:pt x="30201" y="6193"/>
                  </a:cubicBezTo>
                  <a:cubicBezTo>
                    <a:pt x="23232" y="2998"/>
                    <a:pt x="15589" y="0"/>
                    <a:pt x="78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5"/>
            <p:cNvSpPr/>
            <p:nvPr/>
          </p:nvSpPr>
          <p:spPr>
            <a:xfrm rot="5400000">
              <a:off x="7593516" y="-330616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9" y="665"/>
                    <a:pt x="343" y="665"/>
                  </a:cubicBezTo>
                  <a:cubicBezTo>
                    <a:pt x="424" y="665"/>
                    <a:pt x="507" y="637"/>
                    <a:pt x="574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5"/>
            <p:cNvSpPr/>
            <p:nvPr/>
          </p:nvSpPr>
          <p:spPr>
            <a:xfrm rot="5400000">
              <a:off x="7017599" y="9934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49" y="15"/>
                    <a:pt x="10" y="155"/>
                    <a:pt x="10" y="337"/>
                  </a:cubicBezTo>
                  <a:cubicBezTo>
                    <a:pt x="0" y="537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5"/>
                  </a:cubicBezTo>
                  <a:cubicBezTo>
                    <a:pt x="779" y="365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5"/>
            <p:cNvSpPr/>
            <p:nvPr/>
          </p:nvSpPr>
          <p:spPr>
            <a:xfrm rot="5400000">
              <a:off x="7099963" y="-348644"/>
              <a:ext cx="45156" cy="38130"/>
            </a:xfrm>
            <a:custGeom>
              <a:avLst/>
              <a:gdLst/>
              <a:ahLst/>
              <a:cxnLst/>
              <a:rect l="l" t="t" r="r" b="b"/>
              <a:pathLst>
                <a:path w="784" h="662" extrusionOk="0">
                  <a:moveTo>
                    <a:pt x="350" y="1"/>
                  </a:moveTo>
                  <a:cubicBezTo>
                    <a:pt x="168" y="1"/>
                    <a:pt x="14" y="141"/>
                    <a:pt x="14" y="322"/>
                  </a:cubicBezTo>
                  <a:lnTo>
                    <a:pt x="0" y="322"/>
                  </a:lnTo>
                  <a:cubicBezTo>
                    <a:pt x="0" y="526"/>
                    <a:pt x="168" y="662"/>
                    <a:pt x="340" y="662"/>
                  </a:cubicBezTo>
                  <a:cubicBezTo>
                    <a:pt x="417" y="662"/>
                    <a:pt x="495" y="635"/>
                    <a:pt x="560" y="574"/>
                  </a:cubicBezTo>
                  <a:cubicBezTo>
                    <a:pt x="784" y="364"/>
                    <a:pt x="644" y="1"/>
                    <a:pt x="35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5"/>
            <p:cNvSpPr/>
            <p:nvPr/>
          </p:nvSpPr>
          <p:spPr>
            <a:xfrm rot="5400000">
              <a:off x="7240703" y="-42550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1" y="351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5"/>
            <p:cNvSpPr/>
            <p:nvPr/>
          </p:nvSpPr>
          <p:spPr>
            <a:xfrm rot="5400000">
              <a:off x="7291072" y="-234083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5"/>
            <p:cNvSpPr/>
            <p:nvPr/>
          </p:nvSpPr>
          <p:spPr>
            <a:xfrm rot="5400000">
              <a:off x="7358288" y="-200734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30"/>
                    <a:pt x="560" y="560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5"/>
            <p:cNvSpPr/>
            <p:nvPr/>
          </p:nvSpPr>
          <p:spPr>
            <a:xfrm rot="5400000">
              <a:off x="7294269" y="-1080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5"/>
            <p:cNvSpPr/>
            <p:nvPr/>
          </p:nvSpPr>
          <p:spPr>
            <a:xfrm rot="5400000">
              <a:off x="7103707" y="-12084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5"/>
                    <a:pt x="14" y="155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2"/>
                    <a:pt x="574" y="574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5"/>
            <p:cNvSpPr/>
            <p:nvPr/>
          </p:nvSpPr>
          <p:spPr>
            <a:xfrm rot="5400000">
              <a:off x="7102095" y="-46257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5"/>
            <p:cNvSpPr/>
            <p:nvPr/>
          </p:nvSpPr>
          <p:spPr>
            <a:xfrm rot="5400000">
              <a:off x="7150448" y="131460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9" y="657"/>
                    <a:pt x="338" y="657"/>
                  </a:cubicBezTo>
                  <a:cubicBezTo>
                    <a:pt x="417" y="657"/>
                    <a:pt x="497" y="627"/>
                    <a:pt x="560" y="560"/>
                  </a:cubicBezTo>
                  <a:cubicBezTo>
                    <a:pt x="770" y="350"/>
                    <a:pt x="616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5"/>
            <p:cNvSpPr/>
            <p:nvPr/>
          </p:nvSpPr>
          <p:spPr>
            <a:xfrm rot="5400000">
              <a:off x="7592099" y="-8655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5"/>
            <p:cNvSpPr/>
            <p:nvPr/>
          </p:nvSpPr>
          <p:spPr>
            <a:xfrm rot="5400000">
              <a:off x="7404309" y="-402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5"/>
            <p:cNvSpPr/>
            <p:nvPr/>
          </p:nvSpPr>
          <p:spPr>
            <a:xfrm rot="5400000">
              <a:off x="7524418" y="-67615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5"/>
            <p:cNvSpPr/>
            <p:nvPr/>
          </p:nvSpPr>
          <p:spPr>
            <a:xfrm rot="5400000">
              <a:off x="7429277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5"/>
            <p:cNvSpPr/>
            <p:nvPr/>
          </p:nvSpPr>
          <p:spPr>
            <a:xfrm rot="5400000">
              <a:off x="7552934" y="-1179611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lnTo>
                    <a:pt x="14" y="336"/>
                  </a:lnTo>
                  <a:cubicBezTo>
                    <a:pt x="14" y="533"/>
                    <a:pt x="171" y="661"/>
                    <a:pt x="338" y="661"/>
                  </a:cubicBezTo>
                  <a:cubicBezTo>
                    <a:pt x="420" y="661"/>
                    <a:pt x="505" y="630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5"/>
            <p:cNvSpPr/>
            <p:nvPr/>
          </p:nvSpPr>
          <p:spPr>
            <a:xfrm rot="5400000">
              <a:off x="7654136" y="-122429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5"/>
            <p:cNvSpPr/>
            <p:nvPr/>
          </p:nvSpPr>
          <p:spPr>
            <a:xfrm rot="5400000">
              <a:off x="7376115" y="-3956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5"/>
            <p:cNvSpPr/>
            <p:nvPr/>
          </p:nvSpPr>
          <p:spPr>
            <a:xfrm rot="5400000">
              <a:off x="7475154" y="-455430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5"/>
            <p:cNvSpPr/>
            <p:nvPr/>
          </p:nvSpPr>
          <p:spPr>
            <a:xfrm rot="5400000">
              <a:off x="7530055" y="-97512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Google Shape;1717;p5"/>
            <p:cNvSpPr/>
            <p:nvPr/>
          </p:nvSpPr>
          <p:spPr>
            <a:xfrm rot="5400000">
              <a:off x="7309100" y="-370762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9" y="661"/>
                    <a:pt x="505" y="629"/>
                    <a:pt x="574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5"/>
            <p:cNvSpPr/>
            <p:nvPr/>
          </p:nvSpPr>
          <p:spPr>
            <a:xfrm rot="5400000">
              <a:off x="7204042" y="-354980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9" name="Google Shape;1719;p5"/>
            <p:cNvSpPr/>
            <p:nvPr/>
          </p:nvSpPr>
          <p:spPr>
            <a:xfrm rot="5400000">
              <a:off x="6963429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5"/>
            <p:cNvSpPr/>
            <p:nvPr/>
          </p:nvSpPr>
          <p:spPr>
            <a:xfrm rot="5400000">
              <a:off x="6957381" y="-2451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5"/>
            <p:cNvSpPr/>
            <p:nvPr/>
          </p:nvSpPr>
          <p:spPr>
            <a:xfrm rot="5400000">
              <a:off x="6865916" y="6695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5"/>
            <p:cNvSpPr/>
            <p:nvPr/>
          </p:nvSpPr>
          <p:spPr>
            <a:xfrm rot="5400000">
              <a:off x="6687018" y="14678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5"/>
            <p:cNvSpPr/>
            <p:nvPr/>
          </p:nvSpPr>
          <p:spPr>
            <a:xfrm rot="5400000">
              <a:off x="6595093" y="23461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5"/>
            <p:cNvSpPr/>
            <p:nvPr/>
          </p:nvSpPr>
          <p:spPr>
            <a:xfrm rot="5400000">
              <a:off x="6569721" y="-121249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5"/>
            <p:cNvSpPr/>
            <p:nvPr/>
          </p:nvSpPr>
          <p:spPr>
            <a:xfrm rot="5400000">
              <a:off x="6523009" y="-352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5"/>
            <p:cNvSpPr/>
            <p:nvPr/>
          </p:nvSpPr>
          <p:spPr>
            <a:xfrm rot="5400000">
              <a:off x="6549706" y="134397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5"/>
            <p:cNvSpPr/>
            <p:nvPr/>
          </p:nvSpPr>
          <p:spPr>
            <a:xfrm rot="5400000">
              <a:off x="6482288" y="23700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8" name="Google Shape;1728;p5"/>
            <p:cNvSpPr/>
            <p:nvPr/>
          </p:nvSpPr>
          <p:spPr>
            <a:xfrm rot="5400000">
              <a:off x="6440270" y="28046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0"/>
                    <a:pt x="323" y="660"/>
                  </a:cubicBezTo>
                  <a:cubicBezTo>
                    <a:pt x="406" y="660"/>
                    <a:pt x="490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9" name="Google Shape;1729;p5"/>
            <p:cNvSpPr/>
            <p:nvPr/>
          </p:nvSpPr>
          <p:spPr>
            <a:xfrm rot="5400000">
              <a:off x="6559670" y="39260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Google Shape;1730;p5"/>
            <p:cNvSpPr/>
            <p:nvPr/>
          </p:nvSpPr>
          <p:spPr>
            <a:xfrm rot="5400000">
              <a:off x="6501612" y="54328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0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5"/>
            <p:cNvSpPr/>
            <p:nvPr/>
          </p:nvSpPr>
          <p:spPr>
            <a:xfrm rot="5400000">
              <a:off x="6509704" y="62469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8" y="672"/>
                    <a:pt x="342" y="672"/>
                  </a:cubicBezTo>
                  <a:cubicBezTo>
                    <a:pt x="424" y="672"/>
                    <a:pt x="507" y="642"/>
                    <a:pt x="574" y="574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5"/>
            <p:cNvSpPr/>
            <p:nvPr/>
          </p:nvSpPr>
          <p:spPr>
            <a:xfrm rot="5400000">
              <a:off x="6680224" y="346529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5"/>
            <p:cNvSpPr/>
            <p:nvPr/>
          </p:nvSpPr>
          <p:spPr>
            <a:xfrm rot="5400000">
              <a:off x="6770594" y="48484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5"/>
            <p:cNvSpPr/>
            <p:nvPr/>
          </p:nvSpPr>
          <p:spPr>
            <a:xfrm rot="5400000">
              <a:off x="6667637" y="663401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5"/>
            <p:cNvSpPr/>
            <p:nvPr/>
          </p:nvSpPr>
          <p:spPr>
            <a:xfrm rot="5400000">
              <a:off x="6683390" y="833055"/>
              <a:ext cx="45156" cy="37842"/>
            </a:xfrm>
            <a:custGeom>
              <a:avLst/>
              <a:gdLst/>
              <a:ahLst/>
              <a:cxnLst/>
              <a:rect l="l" t="t" r="r" b="b"/>
              <a:pathLst>
                <a:path w="784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5"/>
            <p:cNvSpPr/>
            <p:nvPr/>
          </p:nvSpPr>
          <p:spPr>
            <a:xfrm rot="5400000">
              <a:off x="6662054" y="505018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Google Shape;1737;p5"/>
            <p:cNvSpPr/>
            <p:nvPr/>
          </p:nvSpPr>
          <p:spPr>
            <a:xfrm rot="5400000">
              <a:off x="7282202" y="76252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Google Shape;1738;p5"/>
            <p:cNvSpPr/>
            <p:nvPr/>
          </p:nvSpPr>
          <p:spPr>
            <a:xfrm rot="5400000">
              <a:off x="7172767" y="-21087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5"/>
            <p:cNvSpPr/>
            <p:nvPr/>
          </p:nvSpPr>
          <p:spPr>
            <a:xfrm rot="5400000">
              <a:off x="7231862" y="-11358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5"/>
            <p:cNvSpPr/>
            <p:nvPr/>
          </p:nvSpPr>
          <p:spPr>
            <a:xfrm rot="5400000">
              <a:off x="7591841" y="-134934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Google Shape;1741;p5"/>
            <p:cNvSpPr/>
            <p:nvPr/>
          </p:nvSpPr>
          <p:spPr>
            <a:xfrm rot="5400000">
              <a:off x="7419597" y="-61933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Google Shape;1742;p5"/>
            <p:cNvSpPr/>
            <p:nvPr/>
          </p:nvSpPr>
          <p:spPr>
            <a:xfrm rot="5400000">
              <a:off x="7501847" y="-8256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3" name="Google Shape;1743;p5"/>
            <p:cNvSpPr/>
            <p:nvPr/>
          </p:nvSpPr>
          <p:spPr>
            <a:xfrm rot="5400000">
              <a:off x="7205511" y="-247877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4" name="Google Shape;1744;p5"/>
            <p:cNvSpPr/>
            <p:nvPr/>
          </p:nvSpPr>
          <p:spPr>
            <a:xfrm rot="5400000">
              <a:off x="7318460" y="-15025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Google Shape;1745;p5"/>
            <p:cNvSpPr/>
            <p:nvPr/>
          </p:nvSpPr>
          <p:spPr>
            <a:xfrm rot="5400000">
              <a:off x="7008873" y="-248684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5"/>
            <p:cNvSpPr/>
            <p:nvPr/>
          </p:nvSpPr>
          <p:spPr>
            <a:xfrm rot="5400000">
              <a:off x="7017866" y="-400802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6"/>
                    <a:pt x="574" y="574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5"/>
            <p:cNvSpPr/>
            <p:nvPr/>
          </p:nvSpPr>
          <p:spPr>
            <a:xfrm rot="5400000">
              <a:off x="7146157" y="-54257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5"/>
            <p:cNvSpPr/>
            <p:nvPr/>
          </p:nvSpPr>
          <p:spPr>
            <a:xfrm rot="5400000">
              <a:off x="7085852" y="-54729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30"/>
                    <a:pt x="561" y="560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5"/>
            <p:cNvSpPr/>
            <p:nvPr/>
          </p:nvSpPr>
          <p:spPr>
            <a:xfrm rot="5400000">
              <a:off x="7113355" y="5808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0" name="Google Shape;1750;p5"/>
            <p:cNvSpPr/>
            <p:nvPr/>
          </p:nvSpPr>
          <p:spPr>
            <a:xfrm rot="5400000">
              <a:off x="7593510" y="-109686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1" name="Google Shape;1751;p5"/>
            <p:cNvSpPr/>
            <p:nvPr/>
          </p:nvSpPr>
          <p:spPr>
            <a:xfrm rot="5400000">
              <a:off x="6999715" y="30148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Google Shape;1752;p5"/>
            <p:cNvSpPr/>
            <p:nvPr/>
          </p:nvSpPr>
          <p:spPr>
            <a:xfrm rot="5400000">
              <a:off x="6903815" y="18059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Google Shape;1753;p5"/>
            <p:cNvSpPr/>
            <p:nvPr/>
          </p:nvSpPr>
          <p:spPr>
            <a:xfrm rot="5400000">
              <a:off x="6739403" y="25152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4" name="Google Shape;1754;p5"/>
            <p:cNvSpPr/>
            <p:nvPr/>
          </p:nvSpPr>
          <p:spPr>
            <a:xfrm rot="5400000">
              <a:off x="6866751" y="36354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5" name="Google Shape;1755;p5"/>
            <p:cNvSpPr/>
            <p:nvPr/>
          </p:nvSpPr>
          <p:spPr>
            <a:xfrm rot="5400000">
              <a:off x="7028226" y="-49569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2" y="636"/>
                    <a:pt x="570" y="574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5"/>
            <p:cNvSpPr/>
            <p:nvPr/>
          </p:nvSpPr>
          <p:spPr>
            <a:xfrm rot="5400000">
              <a:off x="7156063" y="-245718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Google Shape;1757;p5"/>
            <p:cNvSpPr/>
            <p:nvPr/>
          </p:nvSpPr>
          <p:spPr>
            <a:xfrm rot="5400000">
              <a:off x="7684801" y="-108324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5"/>
            <p:cNvSpPr/>
            <p:nvPr/>
          </p:nvSpPr>
          <p:spPr>
            <a:xfrm rot="5400000">
              <a:off x="7361576" y="-51375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9" name="Google Shape;1759;p5"/>
            <p:cNvSpPr/>
            <p:nvPr/>
          </p:nvSpPr>
          <p:spPr>
            <a:xfrm rot="5400000">
              <a:off x="7097256" y="37241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0" name="Google Shape;1760;p5"/>
            <p:cNvSpPr/>
            <p:nvPr/>
          </p:nvSpPr>
          <p:spPr>
            <a:xfrm rot="5400000">
              <a:off x="7053425" y="20855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Google Shape;1761;p5"/>
            <p:cNvSpPr/>
            <p:nvPr/>
          </p:nvSpPr>
          <p:spPr>
            <a:xfrm rot="5400000">
              <a:off x="6847312" y="24498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5"/>
            <p:cNvSpPr/>
            <p:nvPr/>
          </p:nvSpPr>
          <p:spPr>
            <a:xfrm rot="5400000">
              <a:off x="6817845" y="59462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5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5"/>
            <p:cNvSpPr/>
            <p:nvPr/>
          </p:nvSpPr>
          <p:spPr>
            <a:xfrm rot="5400000">
              <a:off x="7131872" y="-63991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1"/>
                  </a:moveTo>
                  <a:cubicBezTo>
                    <a:pt x="1" y="1"/>
                    <a:pt x="1" y="15"/>
                    <a:pt x="1" y="29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025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6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1766" name="Google Shape;1766;p6"/>
          <p:cNvGrpSpPr/>
          <p:nvPr/>
        </p:nvGrpSpPr>
        <p:grpSpPr>
          <a:xfrm>
            <a:off x="6376740" y="-1061864"/>
            <a:ext cx="2963435" cy="3081668"/>
            <a:chOff x="6376738" y="-1061864"/>
            <a:chExt cx="2963435" cy="3081668"/>
          </a:xfrm>
        </p:grpSpPr>
        <p:grpSp>
          <p:nvGrpSpPr>
            <p:cNvPr id="1767" name="Google Shape;1767;p6"/>
            <p:cNvGrpSpPr/>
            <p:nvPr/>
          </p:nvGrpSpPr>
          <p:grpSpPr>
            <a:xfrm rot="-4035352">
              <a:off x="6902150" y="-523695"/>
              <a:ext cx="1399919" cy="2070513"/>
              <a:chOff x="4306024" y="4449861"/>
              <a:chExt cx="1651608" cy="2442768"/>
            </a:xfrm>
          </p:grpSpPr>
          <p:sp>
            <p:nvSpPr>
              <p:cNvPr id="1768" name="Google Shape;1768;p6"/>
              <p:cNvSpPr/>
              <p:nvPr/>
            </p:nvSpPr>
            <p:spPr>
              <a:xfrm rot="5400000">
                <a:off x="3910444" y="4845441"/>
                <a:ext cx="2442768" cy="1651608"/>
              </a:xfrm>
              <a:custGeom>
                <a:avLst/>
                <a:gdLst/>
                <a:ahLst/>
                <a:cxnLst/>
                <a:rect l="l" t="t" r="r" b="b"/>
                <a:pathLst>
                  <a:path w="42411" h="28675" extrusionOk="0">
                    <a:moveTo>
                      <a:pt x="39481" y="0"/>
                    </a:moveTo>
                    <a:cubicBezTo>
                      <a:pt x="35011" y="0"/>
                      <a:pt x="30572" y="1251"/>
                      <a:pt x="26503" y="2995"/>
                    </a:cubicBezTo>
                    <a:cubicBezTo>
                      <a:pt x="25090" y="3597"/>
                      <a:pt x="23733" y="4311"/>
                      <a:pt x="22445" y="5164"/>
                    </a:cubicBezTo>
                    <a:cubicBezTo>
                      <a:pt x="20248" y="6368"/>
                      <a:pt x="18317" y="7459"/>
                      <a:pt x="16218" y="8971"/>
                    </a:cubicBezTo>
                    <a:cubicBezTo>
                      <a:pt x="13448" y="10776"/>
                      <a:pt x="10887" y="12889"/>
                      <a:pt x="8578" y="15268"/>
                    </a:cubicBezTo>
                    <a:cubicBezTo>
                      <a:pt x="7011" y="17129"/>
                      <a:pt x="5387" y="18976"/>
                      <a:pt x="3862" y="20879"/>
                    </a:cubicBezTo>
                    <a:cubicBezTo>
                      <a:pt x="2953" y="21956"/>
                      <a:pt x="2085" y="23090"/>
                      <a:pt x="1245" y="24237"/>
                    </a:cubicBezTo>
                    <a:cubicBezTo>
                      <a:pt x="392" y="25511"/>
                      <a:pt x="0" y="26588"/>
                      <a:pt x="1945" y="26882"/>
                    </a:cubicBezTo>
                    <a:cubicBezTo>
                      <a:pt x="5010" y="27666"/>
                      <a:pt x="8228" y="28337"/>
                      <a:pt x="11391" y="28659"/>
                    </a:cubicBezTo>
                    <a:cubicBezTo>
                      <a:pt x="11760" y="28669"/>
                      <a:pt x="12131" y="28674"/>
                      <a:pt x="12502" y="28674"/>
                    </a:cubicBezTo>
                    <a:cubicBezTo>
                      <a:pt x="17243" y="28674"/>
                      <a:pt x="22071" y="27834"/>
                      <a:pt x="26405" y="25874"/>
                    </a:cubicBezTo>
                    <a:cubicBezTo>
                      <a:pt x="28924" y="24909"/>
                      <a:pt x="31177" y="23384"/>
                      <a:pt x="33262" y="21704"/>
                    </a:cubicBezTo>
                    <a:cubicBezTo>
                      <a:pt x="35767" y="19494"/>
                      <a:pt x="37754" y="16723"/>
                      <a:pt x="39307" y="13784"/>
                    </a:cubicBezTo>
                    <a:cubicBezTo>
                      <a:pt x="40147" y="12077"/>
                      <a:pt x="40664" y="10174"/>
                      <a:pt x="41042" y="8313"/>
                    </a:cubicBezTo>
                    <a:cubicBezTo>
                      <a:pt x="41602" y="5794"/>
                      <a:pt x="42120" y="3289"/>
                      <a:pt x="42008" y="700"/>
                    </a:cubicBezTo>
                    <a:cubicBezTo>
                      <a:pt x="42411" y="639"/>
                      <a:pt x="42366" y="88"/>
                      <a:pt x="42041" y="88"/>
                    </a:cubicBezTo>
                    <a:cubicBezTo>
                      <a:pt x="41994" y="88"/>
                      <a:pt x="41941" y="100"/>
                      <a:pt x="41882" y="127"/>
                    </a:cubicBezTo>
                    <a:cubicBezTo>
                      <a:pt x="41833" y="99"/>
                      <a:pt x="41777" y="85"/>
                      <a:pt x="41719" y="85"/>
                    </a:cubicBezTo>
                    <a:cubicBezTo>
                      <a:pt x="41661" y="85"/>
                      <a:pt x="41602" y="99"/>
                      <a:pt x="41546" y="127"/>
                    </a:cubicBezTo>
                    <a:cubicBezTo>
                      <a:pt x="40916" y="71"/>
                      <a:pt x="40273" y="1"/>
                      <a:pt x="39629" y="1"/>
                    </a:cubicBezTo>
                    <a:cubicBezTo>
                      <a:pt x="39580" y="1"/>
                      <a:pt x="39530" y="0"/>
                      <a:pt x="394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6"/>
              <p:cNvSpPr/>
              <p:nvPr/>
            </p:nvSpPr>
            <p:spPr>
              <a:xfrm rot="5400000">
                <a:off x="5586658" y="627941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6"/>
              <p:cNvSpPr/>
              <p:nvPr/>
            </p:nvSpPr>
            <p:spPr>
              <a:xfrm rot="5400000">
                <a:off x="5220996" y="613063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6"/>
              <p:cNvSpPr/>
              <p:nvPr/>
            </p:nvSpPr>
            <p:spPr>
              <a:xfrm rot="5400000">
                <a:off x="5314634" y="5588486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6"/>
              <p:cNvSpPr/>
              <p:nvPr/>
            </p:nvSpPr>
            <p:spPr>
              <a:xfrm rot="5400000">
                <a:off x="5577145" y="576376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6"/>
              <p:cNvSpPr/>
              <p:nvPr/>
            </p:nvSpPr>
            <p:spPr>
              <a:xfrm rot="5400000">
                <a:off x="5737234" y="629332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6"/>
              <p:cNvSpPr/>
              <p:nvPr/>
            </p:nvSpPr>
            <p:spPr>
              <a:xfrm rot="5400000">
                <a:off x="5813400" y="655048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6"/>
              <p:cNvSpPr/>
              <p:nvPr/>
            </p:nvSpPr>
            <p:spPr>
              <a:xfrm rot="5400000">
                <a:off x="5501555" y="6577307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6"/>
              <p:cNvSpPr/>
              <p:nvPr/>
            </p:nvSpPr>
            <p:spPr>
              <a:xfrm rot="5400000">
                <a:off x="5285777" y="644250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6"/>
              <p:cNvSpPr/>
              <p:nvPr/>
            </p:nvSpPr>
            <p:spPr>
              <a:xfrm rot="5400000">
                <a:off x="5399652" y="5938559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6"/>
              <p:cNvSpPr/>
              <p:nvPr/>
            </p:nvSpPr>
            <p:spPr>
              <a:xfrm rot="5400000">
                <a:off x="4895539" y="6239450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6"/>
              <p:cNvSpPr/>
              <p:nvPr/>
            </p:nvSpPr>
            <p:spPr>
              <a:xfrm rot="5400000">
                <a:off x="5155669" y="645590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22"/>
                    </a:cubicBezTo>
                    <a:cubicBezTo>
                      <a:pt x="0" y="529"/>
                      <a:pt x="165" y="660"/>
                      <a:pt x="336" y="660"/>
                    </a:cubicBezTo>
                    <a:cubicBezTo>
                      <a:pt x="420" y="660"/>
                      <a:pt x="505" y="629"/>
                      <a:pt x="574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6"/>
              <p:cNvSpPr/>
              <p:nvPr/>
            </p:nvSpPr>
            <p:spPr>
              <a:xfrm rot="5400000">
                <a:off x="4997682" y="565659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6"/>
              <p:cNvSpPr/>
              <p:nvPr/>
            </p:nvSpPr>
            <p:spPr>
              <a:xfrm rot="5400000">
                <a:off x="5064018" y="5561376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6"/>
              <p:cNvSpPr/>
              <p:nvPr/>
            </p:nvSpPr>
            <p:spPr>
              <a:xfrm rot="5400000">
                <a:off x="5118738" y="5427638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6"/>
              <p:cNvSpPr/>
              <p:nvPr/>
            </p:nvSpPr>
            <p:spPr>
              <a:xfrm rot="5400000">
                <a:off x="5100661" y="5157260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1" y="0"/>
                    </a:moveTo>
                    <a:cubicBezTo>
                      <a:pt x="149" y="0"/>
                      <a:pt x="9" y="154"/>
                      <a:pt x="9" y="336"/>
                    </a:cubicBezTo>
                    <a:cubicBezTo>
                      <a:pt x="0" y="533"/>
                      <a:pt x="160" y="660"/>
                      <a:pt x="330" y="660"/>
                    </a:cubicBezTo>
                    <a:cubicBezTo>
                      <a:pt x="414" y="660"/>
                      <a:pt x="500" y="629"/>
                      <a:pt x="569" y="560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6"/>
              <p:cNvSpPr/>
              <p:nvPr/>
            </p:nvSpPr>
            <p:spPr>
              <a:xfrm rot="5400000">
                <a:off x="4969257" y="492188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6"/>
              <p:cNvSpPr/>
              <p:nvPr/>
            </p:nvSpPr>
            <p:spPr>
              <a:xfrm rot="5400000">
                <a:off x="4727491" y="530689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8" y="627"/>
                      <a:pt x="575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6"/>
              <p:cNvSpPr/>
              <p:nvPr/>
            </p:nvSpPr>
            <p:spPr>
              <a:xfrm rot="5400000">
                <a:off x="5007368" y="570971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6"/>
              <p:cNvSpPr/>
              <p:nvPr/>
            </p:nvSpPr>
            <p:spPr>
              <a:xfrm rot="5400000">
                <a:off x="4745827" y="5884885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2"/>
                      <a:pt x="340" y="662"/>
                    </a:cubicBezTo>
                    <a:cubicBezTo>
                      <a:pt x="417" y="662"/>
                      <a:pt x="495" y="635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6"/>
              <p:cNvSpPr/>
              <p:nvPr/>
            </p:nvSpPr>
            <p:spPr>
              <a:xfrm rot="5400000">
                <a:off x="4904850" y="525342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22"/>
                    </a:cubicBezTo>
                    <a:cubicBezTo>
                      <a:pt x="0" y="529"/>
                      <a:pt x="158" y="660"/>
                      <a:pt x="325" y="660"/>
                    </a:cubicBezTo>
                    <a:cubicBezTo>
                      <a:pt x="407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6"/>
              <p:cNvSpPr/>
              <p:nvPr/>
            </p:nvSpPr>
            <p:spPr>
              <a:xfrm rot="5400000">
                <a:off x="4791235" y="53606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6"/>
              <p:cNvSpPr/>
              <p:nvPr/>
            </p:nvSpPr>
            <p:spPr>
              <a:xfrm rot="5400000">
                <a:off x="4922956" y="5628532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2" y="665"/>
                    </a:cubicBezTo>
                    <a:cubicBezTo>
                      <a:pt x="424" y="665"/>
                      <a:pt x="507" y="637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6"/>
              <p:cNvSpPr/>
              <p:nvPr/>
            </p:nvSpPr>
            <p:spPr>
              <a:xfrm rot="5400000">
                <a:off x="5110088" y="5871776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6"/>
              <p:cNvSpPr/>
              <p:nvPr/>
            </p:nvSpPr>
            <p:spPr>
              <a:xfrm rot="5400000">
                <a:off x="5257870" y="5911074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6"/>
              <p:cNvSpPr/>
              <p:nvPr/>
            </p:nvSpPr>
            <p:spPr>
              <a:xfrm rot="5400000">
                <a:off x="5362173" y="615740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6"/>
              <p:cNvSpPr/>
              <p:nvPr/>
            </p:nvSpPr>
            <p:spPr>
              <a:xfrm rot="5400000">
                <a:off x="5437619" y="6103726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5" y="658"/>
                      <a:pt x="507" y="628"/>
                      <a:pt x="575" y="561"/>
                    </a:cubicBezTo>
                    <a:cubicBezTo>
                      <a:pt x="784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6"/>
              <p:cNvSpPr/>
              <p:nvPr/>
            </p:nvSpPr>
            <p:spPr>
              <a:xfrm rot="5400000">
                <a:off x="5680757" y="5898138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1"/>
                      <a:pt x="340" y="661"/>
                    </a:cubicBezTo>
                    <a:cubicBezTo>
                      <a:pt x="417" y="661"/>
                      <a:pt x="495" y="634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6"/>
              <p:cNvSpPr/>
              <p:nvPr/>
            </p:nvSpPr>
            <p:spPr>
              <a:xfrm rot="5400000">
                <a:off x="5352919" y="5319744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p6"/>
              <p:cNvSpPr/>
              <p:nvPr/>
            </p:nvSpPr>
            <p:spPr>
              <a:xfrm rot="5400000">
                <a:off x="5165269" y="5198199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6"/>
              <p:cNvSpPr/>
              <p:nvPr/>
            </p:nvSpPr>
            <p:spPr>
              <a:xfrm rot="5400000">
                <a:off x="5343002" y="5440862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6"/>
              <p:cNvSpPr/>
              <p:nvPr/>
            </p:nvSpPr>
            <p:spPr>
              <a:xfrm rot="5400000">
                <a:off x="5381229" y="5574888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6"/>
              <p:cNvSpPr/>
              <p:nvPr/>
            </p:nvSpPr>
            <p:spPr>
              <a:xfrm rot="5400000">
                <a:off x="5305034" y="6075521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22"/>
                    </a:cubicBezTo>
                    <a:cubicBezTo>
                      <a:pt x="1" y="532"/>
                      <a:pt x="170" y="670"/>
                      <a:pt x="345" y="670"/>
                    </a:cubicBezTo>
                    <a:cubicBezTo>
                      <a:pt x="426" y="670"/>
                      <a:pt x="508" y="640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6"/>
              <p:cNvSpPr/>
              <p:nvPr/>
            </p:nvSpPr>
            <p:spPr>
              <a:xfrm rot="5400000">
                <a:off x="5539551" y="579107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6"/>
              <p:cNvSpPr/>
              <p:nvPr/>
            </p:nvSpPr>
            <p:spPr>
              <a:xfrm rot="5400000">
                <a:off x="5689954" y="6225507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6"/>
              <p:cNvSpPr/>
              <p:nvPr/>
            </p:nvSpPr>
            <p:spPr>
              <a:xfrm rot="5400000">
                <a:off x="5764968" y="6387765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6"/>
              <p:cNvSpPr/>
              <p:nvPr/>
            </p:nvSpPr>
            <p:spPr>
              <a:xfrm rot="5400000">
                <a:off x="5783822" y="6523230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7"/>
                    </a:cubicBezTo>
                    <a:cubicBezTo>
                      <a:pt x="1" y="537"/>
                      <a:pt x="166" y="672"/>
                      <a:pt x="338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6"/>
              <p:cNvSpPr/>
              <p:nvPr/>
            </p:nvSpPr>
            <p:spPr>
              <a:xfrm rot="5400000">
                <a:off x="5643106" y="669790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1" y="575"/>
                    </a:cubicBezTo>
                    <a:cubicBezTo>
                      <a:pt x="770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6"/>
              <p:cNvSpPr/>
              <p:nvPr/>
            </p:nvSpPr>
            <p:spPr>
              <a:xfrm rot="5400000">
                <a:off x="5548748" y="6644694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29"/>
                      <a:pt x="159" y="660"/>
                      <a:pt x="326" y="660"/>
                    </a:cubicBezTo>
                    <a:cubicBezTo>
                      <a:pt x="408" y="660"/>
                      <a:pt x="492" y="629"/>
                      <a:pt x="561" y="560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6"/>
              <p:cNvSpPr/>
              <p:nvPr/>
            </p:nvSpPr>
            <p:spPr>
              <a:xfrm rot="5400000">
                <a:off x="5662248" y="6537434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6"/>
              <p:cNvSpPr/>
              <p:nvPr/>
            </p:nvSpPr>
            <p:spPr>
              <a:xfrm rot="5400000">
                <a:off x="5409568" y="663086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3" y="642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6"/>
              <p:cNvSpPr/>
              <p:nvPr/>
            </p:nvSpPr>
            <p:spPr>
              <a:xfrm rot="5400000">
                <a:off x="4877059" y="5346941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6"/>
              <p:cNvSpPr/>
              <p:nvPr/>
            </p:nvSpPr>
            <p:spPr>
              <a:xfrm rot="5400000">
                <a:off x="4867891" y="5013098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6"/>
              <p:cNvSpPr/>
              <p:nvPr/>
            </p:nvSpPr>
            <p:spPr>
              <a:xfrm rot="5400000">
                <a:off x="4755082" y="502666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6"/>
              <p:cNvSpPr/>
              <p:nvPr/>
            </p:nvSpPr>
            <p:spPr>
              <a:xfrm rot="5400000">
                <a:off x="4718179" y="5130380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22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6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6"/>
              <p:cNvSpPr/>
              <p:nvPr/>
            </p:nvSpPr>
            <p:spPr>
              <a:xfrm rot="5400000">
                <a:off x="4502661" y="561513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6"/>
              <p:cNvSpPr/>
              <p:nvPr/>
            </p:nvSpPr>
            <p:spPr>
              <a:xfrm rot="5400000">
                <a:off x="4848835" y="5965986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6"/>
              <p:cNvSpPr/>
              <p:nvPr/>
            </p:nvSpPr>
            <p:spPr>
              <a:xfrm rot="5400000">
                <a:off x="4886371" y="4803847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6"/>
              <p:cNvSpPr/>
              <p:nvPr/>
            </p:nvSpPr>
            <p:spPr>
              <a:xfrm rot="5400000">
                <a:off x="5793797" y="6143686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32"/>
                      <a:pt x="164" y="664"/>
                      <a:pt x="335" y="664"/>
                    </a:cubicBezTo>
                    <a:cubicBezTo>
                      <a:pt x="414" y="664"/>
                      <a:pt x="494" y="636"/>
                      <a:pt x="561" y="574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6"/>
              <p:cNvSpPr/>
              <p:nvPr/>
            </p:nvSpPr>
            <p:spPr>
              <a:xfrm rot="5400000">
                <a:off x="5633218" y="5925075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6"/>
              <p:cNvSpPr/>
              <p:nvPr/>
            </p:nvSpPr>
            <p:spPr>
              <a:xfrm rot="5400000">
                <a:off x="5447133" y="5534841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6"/>
              <p:cNvSpPr/>
              <p:nvPr/>
            </p:nvSpPr>
            <p:spPr>
              <a:xfrm rot="5400000">
                <a:off x="5822884" y="675132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7" y="627"/>
                      <a:pt x="575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6"/>
              <p:cNvSpPr/>
              <p:nvPr/>
            </p:nvSpPr>
            <p:spPr>
              <a:xfrm rot="5400000">
                <a:off x="5755541" y="6184855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79" y="364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6"/>
              <p:cNvSpPr/>
              <p:nvPr/>
            </p:nvSpPr>
            <p:spPr>
              <a:xfrm rot="5400000">
                <a:off x="5529779" y="5979296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6"/>
              <p:cNvSpPr/>
              <p:nvPr/>
            </p:nvSpPr>
            <p:spPr>
              <a:xfrm rot="5400000">
                <a:off x="5520524" y="567019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6"/>
              <p:cNvSpPr/>
              <p:nvPr/>
            </p:nvSpPr>
            <p:spPr>
              <a:xfrm rot="5400000">
                <a:off x="5390397" y="573645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1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6"/>
              <p:cNvSpPr/>
              <p:nvPr/>
            </p:nvSpPr>
            <p:spPr>
              <a:xfrm rot="5400000">
                <a:off x="5492214" y="6266330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1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6"/>
              <p:cNvSpPr/>
              <p:nvPr/>
            </p:nvSpPr>
            <p:spPr>
              <a:xfrm rot="5400000">
                <a:off x="5614508" y="649629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6"/>
              <p:cNvSpPr/>
              <p:nvPr/>
            </p:nvSpPr>
            <p:spPr>
              <a:xfrm rot="5400000">
                <a:off x="5044703" y="548116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6"/>
              <p:cNvSpPr/>
              <p:nvPr/>
            </p:nvSpPr>
            <p:spPr>
              <a:xfrm rot="5400000">
                <a:off x="5026511" y="511709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1" y="574"/>
                    </a:cubicBezTo>
                    <a:cubicBezTo>
                      <a:pt x="770" y="365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6"/>
              <p:cNvSpPr/>
              <p:nvPr/>
            </p:nvSpPr>
            <p:spPr>
              <a:xfrm rot="5400000">
                <a:off x="5832081" y="673798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6"/>
              <p:cNvSpPr/>
              <p:nvPr/>
            </p:nvSpPr>
            <p:spPr>
              <a:xfrm rot="5400000">
                <a:off x="5127963" y="550813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6"/>
              <p:cNvSpPr/>
              <p:nvPr/>
            </p:nvSpPr>
            <p:spPr>
              <a:xfrm rot="5400000">
                <a:off x="4951065" y="503986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6"/>
              <p:cNvSpPr/>
              <p:nvPr/>
            </p:nvSpPr>
            <p:spPr>
              <a:xfrm rot="5400000">
                <a:off x="4810233" y="4857117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53" y="0"/>
                    </a:moveTo>
                    <a:cubicBezTo>
                      <a:pt x="347" y="0"/>
                      <a:pt x="342" y="0"/>
                      <a:pt x="336" y="1"/>
                    </a:cubicBezTo>
                    <a:cubicBezTo>
                      <a:pt x="154" y="1"/>
                      <a:pt x="14" y="141"/>
                      <a:pt x="0" y="323"/>
                    </a:cubicBezTo>
                    <a:lnTo>
                      <a:pt x="14" y="323"/>
                    </a:lnTo>
                    <a:cubicBezTo>
                      <a:pt x="5" y="522"/>
                      <a:pt x="170" y="657"/>
                      <a:pt x="343" y="657"/>
                    </a:cubicBezTo>
                    <a:cubicBezTo>
                      <a:pt x="424" y="657"/>
                      <a:pt x="507" y="628"/>
                      <a:pt x="574" y="560"/>
                    </a:cubicBezTo>
                    <a:cubicBezTo>
                      <a:pt x="780" y="354"/>
                      <a:pt x="6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6"/>
              <p:cNvSpPr/>
              <p:nvPr/>
            </p:nvSpPr>
            <p:spPr>
              <a:xfrm rot="5400000">
                <a:off x="4800605" y="4948389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2"/>
                      <a:pt x="574" y="574"/>
                    </a:cubicBezTo>
                    <a:cubicBezTo>
                      <a:pt x="784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6"/>
              <p:cNvSpPr/>
              <p:nvPr/>
            </p:nvSpPr>
            <p:spPr>
              <a:xfrm rot="5400000">
                <a:off x="4839206" y="518511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6"/>
              <p:cNvSpPr/>
              <p:nvPr/>
            </p:nvSpPr>
            <p:spPr>
              <a:xfrm rot="5400000">
                <a:off x="5035592" y="52933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6"/>
              <p:cNvSpPr/>
              <p:nvPr/>
            </p:nvSpPr>
            <p:spPr>
              <a:xfrm rot="5400000">
                <a:off x="5267585" y="5373965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23"/>
                    </a:cubicBezTo>
                    <a:cubicBezTo>
                      <a:pt x="1" y="533"/>
                      <a:pt x="164" y="665"/>
                      <a:pt x="334" y="665"/>
                    </a:cubicBezTo>
                    <a:cubicBezTo>
                      <a:pt x="413" y="665"/>
                      <a:pt x="494" y="637"/>
                      <a:pt x="560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6"/>
              <p:cNvSpPr/>
              <p:nvPr/>
            </p:nvSpPr>
            <p:spPr>
              <a:xfrm rot="5400000">
                <a:off x="5136930" y="5750111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6"/>
              <p:cNvSpPr/>
              <p:nvPr/>
            </p:nvSpPr>
            <p:spPr>
              <a:xfrm rot="5400000">
                <a:off x="5211886" y="581816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6"/>
              <p:cNvSpPr/>
              <p:nvPr/>
            </p:nvSpPr>
            <p:spPr>
              <a:xfrm rot="5400000">
                <a:off x="5295262" y="5804217"/>
                <a:ext cx="4498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2" extrusionOk="0">
                    <a:moveTo>
                      <a:pt x="332" y="1"/>
                    </a:moveTo>
                    <a:cubicBezTo>
                      <a:pt x="150" y="15"/>
                      <a:pt x="11" y="155"/>
                      <a:pt x="11" y="337"/>
                    </a:cubicBezTo>
                    <a:cubicBezTo>
                      <a:pt x="1" y="537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6"/>
              <p:cNvSpPr/>
              <p:nvPr/>
            </p:nvSpPr>
            <p:spPr>
              <a:xfrm rot="5400000">
                <a:off x="5323918" y="6211764"/>
                <a:ext cx="4492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5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2" y="636"/>
                      <a:pt x="569" y="574"/>
                    </a:cubicBezTo>
                    <a:cubicBezTo>
                      <a:pt x="779" y="364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6"/>
              <p:cNvSpPr/>
              <p:nvPr/>
            </p:nvSpPr>
            <p:spPr>
              <a:xfrm rot="5400000">
                <a:off x="5276926" y="633391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6"/>
              <p:cNvSpPr/>
              <p:nvPr/>
            </p:nvSpPr>
            <p:spPr>
              <a:xfrm rot="5400000">
                <a:off x="5016680" y="6033632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6"/>
              <p:cNvSpPr/>
              <p:nvPr/>
            </p:nvSpPr>
            <p:spPr>
              <a:xfrm rot="5400000">
                <a:off x="4696186" y="552124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6"/>
              <p:cNvSpPr/>
              <p:nvPr/>
            </p:nvSpPr>
            <p:spPr>
              <a:xfrm rot="5400000">
                <a:off x="4590183" y="554829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6"/>
              <p:cNvSpPr/>
              <p:nvPr/>
            </p:nvSpPr>
            <p:spPr>
              <a:xfrm rot="5400000">
                <a:off x="4648417" y="6061635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33"/>
                      <a:pt x="171" y="665"/>
                      <a:pt x="345" y="665"/>
                    </a:cubicBezTo>
                    <a:cubicBezTo>
                      <a:pt x="426" y="665"/>
                      <a:pt x="508" y="636"/>
                      <a:pt x="575" y="574"/>
                    </a:cubicBezTo>
                    <a:cubicBezTo>
                      <a:pt x="785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45" name="Google Shape;1845;p6"/>
            <p:cNvGrpSpPr/>
            <p:nvPr/>
          </p:nvGrpSpPr>
          <p:grpSpPr>
            <a:xfrm rot="-7036893">
              <a:off x="7055619" y="-737031"/>
              <a:ext cx="1870482" cy="1869799"/>
              <a:chOff x="1598020" y="4698049"/>
              <a:chExt cx="2206848" cy="2206042"/>
            </a:xfrm>
          </p:grpSpPr>
          <p:sp>
            <p:nvSpPr>
              <p:cNvPr id="1846" name="Google Shape;1846;p6"/>
              <p:cNvSpPr/>
              <p:nvPr/>
            </p:nvSpPr>
            <p:spPr>
              <a:xfrm rot="5400000">
                <a:off x="3275691" y="5501217"/>
                <a:ext cx="4354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68" y="85"/>
                    </a:cubicBezTo>
                    <a:cubicBezTo>
                      <a:pt x="14" y="211"/>
                      <a:pt x="0" y="435"/>
                      <a:pt x="126" y="589"/>
                    </a:cubicBezTo>
                    <a:cubicBezTo>
                      <a:pt x="182" y="659"/>
                      <a:pt x="266" y="701"/>
                      <a:pt x="364" y="715"/>
                    </a:cubicBezTo>
                    <a:cubicBezTo>
                      <a:pt x="448" y="715"/>
                      <a:pt x="546" y="687"/>
                      <a:pt x="630" y="631"/>
                    </a:cubicBezTo>
                    <a:cubicBezTo>
                      <a:pt x="700" y="575"/>
                      <a:pt x="742" y="491"/>
                      <a:pt x="756" y="393"/>
                    </a:cubicBezTo>
                    <a:cubicBezTo>
                      <a:pt x="756" y="295"/>
                      <a:pt x="728" y="211"/>
                      <a:pt x="672" y="141"/>
                    </a:cubicBezTo>
                    <a:cubicBezTo>
                      <a:pt x="616" y="57"/>
                      <a:pt x="532" y="15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6"/>
              <p:cNvSpPr/>
              <p:nvPr/>
            </p:nvSpPr>
            <p:spPr>
              <a:xfrm rot="5400000">
                <a:off x="3275662" y="5465766"/>
                <a:ext cx="4521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15" extrusionOk="0">
                    <a:moveTo>
                      <a:pt x="420" y="1"/>
                    </a:moveTo>
                    <a:cubicBezTo>
                      <a:pt x="322" y="1"/>
                      <a:pt x="224" y="29"/>
                      <a:pt x="154" y="85"/>
                    </a:cubicBezTo>
                    <a:cubicBezTo>
                      <a:pt x="85" y="141"/>
                      <a:pt x="43" y="225"/>
                      <a:pt x="29" y="323"/>
                    </a:cubicBezTo>
                    <a:cubicBezTo>
                      <a:pt x="1" y="519"/>
                      <a:pt x="154" y="687"/>
                      <a:pt x="350" y="715"/>
                    </a:cubicBezTo>
                    <a:cubicBezTo>
                      <a:pt x="434" y="715"/>
                      <a:pt x="532" y="687"/>
                      <a:pt x="602" y="631"/>
                    </a:cubicBezTo>
                    <a:cubicBezTo>
                      <a:pt x="756" y="505"/>
                      <a:pt x="784" y="281"/>
                      <a:pt x="658" y="127"/>
                    </a:cubicBezTo>
                    <a:cubicBezTo>
                      <a:pt x="602" y="57"/>
                      <a:pt x="504" y="15"/>
                      <a:pt x="42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6"/>
              <p:cNvSpPr/>
              <p:nvPr/>
            </p:nvSpPr>
            <p:spPr>
              <a:xfrm rot="5400000">
                <a:off x="1598423" y="4697645"/>
                <a:ext cx="2206042" cy="2206848"/>
              </a:xfrm>
              <a:custGeom>
                <a:avLst/>
                <a:gdLst/>
                <a:ahLst/>
                <a:cxnLst/>
                <a:rect l="l" t="t" r="r" b="b"/>
                <a:pathLst>
                  <a:path w="38301" h="38315" extrusionOk="0">
                    <a:moveTo>
                      <a:pt x="994" y="1"/>
                    </a:moveTo>
                    <a:cubicBezTo>
                      <a:pt x="1" y="127"/>
                      <a:pt x="939" y="1778"/>
                      <a:pt x="939" y="2408"/>
                    </a:cubicBezTo>
                    <a:cubicBezTo>
                      <a:pt x="1162" y="3387"/>
                      <a:pt x="1246" y="4339"/>
                      <a:pt x="1624" y="5262"/>
                    </a:cubicBezTo>
                    <a:cubicBezTo>
                      <a:pt x="3150" y="6524"/>
                      <a:pt x="7437" y="8762"/>
                      <a:pt x="4122" y="8762"/>
                    </a:cubicBezTo>
                    <a:cubicBezTo>
                      <a:pt x="3759" y="8762"/>
                      <a:pt x="3304" y="8735"/>
                      <a:pt x="2744" y="8677"/>
                    </a:cubicBezTo>
                    <a:lnTo>
                      <a:pt x="2744" y="8677"/>
                    </a:lnTo>
                    <a:cubicBezTo>
                      <a:pt x="3289" y="11028"/>
                      <a:pt x="4423" y="13099"/>
                      <a:pt x="5346" y="15310"/>
                    </a:cubicBezTo>
                    <a:cubicBezTo>
                      <a:pt x="6326" y="17954"/>
                      <a:pt x="9488" y="18808"/>
                      <a:pt x="11867" y="19899"/>
                    </a:cubicBezTo>
                    <a:lnTo>
                      <a:pt x="11909" y="19899"/>
                    </a:lnTo>
                    <a:cubicBezTo>
                      <a:pt x="16819" y="21454"/>
                      <a:pt x="15832" y="22022"/>
                      <a:pt x="13568" y="22022"/>
                    </a:cubicBezTo>
                    <a:cubicBezTo>
                      <a:pt x="11979" y="22022"/>
                      <a:pt x="9761" y="21742"/>
                      <a:pt x="8509" y="21327"/>
                    </a:cubicBezTo>
                    <a:lnTo>
                      <a:pt x="8509" y="21327"/>
                    </a:lnTo>
                    <a:cubicBezTo>
                      <a:pt x="9656" y="23300"/>
                      <a:pt x="11210" y="25007"/>
                      <a:pt x="12651" y="26756"/>
                    </a:cubicBezTo>
                    <a:cubicBezTo>
                      <a:pt x="15128" y="28883"/>
                      <a:pt x="18990" y="28323"/>
                      <a:pt x="21900" y="29583"/>
                    </a:cubicBezTo>
                    <a:cubicBezTo>
                      <a:pt x="23426" y="30898"/>
                      <a:pt x="18934" y="31514"/>
                      <a:pt x="18150" y="31710"/>
                    </a:cubicBezTo>
                    <a:cubicBezTo>
                      <a:pt x="22838" y="35208"/>
                      <a:pt x="28253" y="37433"/>
                      <a:pt x="34047" y="38049"/>
                    </a:cubicBezTo>
                    <a:cubicBezTo>
                      <a:pt x="35362" y="38203"/>
                      <a:pt x="36607" y="38273"/>
                      <a:pt x="37895" y="38315"/>
                    </a:cubicBezTo>
                    <a:cubicBezTo>
                      <a:pt x="38300" y="38287"/>
                      <a:pt x="38259" y="37839"/>
                      <a:pt x="38063" y="37601"/>
                    </a:cubicBezTo>
                    <a:cubicBezTo>
                      <a:pt x="37671" y="36328"/>
                      <a:pt x="37083" y="35026"/>
                      <a:pt x="36495" y="33809"/>
                    </a:cubicBezTo>
                    <a:cubicBezTo>
                      <a:pt x="34354" y="28547"/>
                      <a:pt x="31010" y="23846"/>
                      <a:pt x="27288" y="19564"/>
                    </a:cubicBezTo>
                    <a:cubicBezTo>
                      <a:pt x="22838" y="13966"/>
                      <a:pt x="17213" y="9209"/>
                      <a:pt x="11210" y="5318"/>
                    </a:cubicBezTo>
                    <a:cubicBezTo>
                      <a:pt x="7949" y="3359"/>
                      <a:pt x="4745" y="911"/>
                      <a:pt x="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6"/>
              <p:cNvSpPr/>
              <p:nvPr/>
            </p:nvSpPr>
            <p:spPr>
              <a:xfrm rot="5400000">
                <a:off x="2658275" y="5381155"/>
                <a:ext cx="864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0"/>
                    </a:moveTo>
                    <a:lnTo>
                      <a:pt x="0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6"/>
              <p:cNvSpPr/>
              <p:nvPr/>
            </p:nvSpPr>
            <p:spPr>
              <a:xfrm rot="5400000">
                <a:off x="2657468" y="5381961"/>
                <a:ext cx="864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0"/>
                    </a:move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6"/>
              <p:cNvSpPr/>
              <p:nvPr/>
            </p:nvSpPr>
            <p:spPr>
              <a:xfrm rot="5400000">
                <a:off x="2069110" y="5950967"/>
                <a:ext cx="58" cy="86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5"/>
                    </a:moveTo>
                    <a:cubicBezTo>
                      <a:pt x="0" y="15"/>
                      <a:pt x="0" y="1"/>
                      <a:pt x="0" y="1"/>
                    </a:cubicBezTo>
                    <a:cubicBezTo>
                      <a:pt x="0" y="1"/>
                      <a:pt x="0" y="15"/>
                      <a:pt x="0" y="15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2" name="Google Shape;1852;p6"/>
              <p:cNvSpPr/>
              <p:nvPr/>
            </p:nvSpPr>
            <p:spPr>
              <a:xfrm rot="5400000">
                <a:off x="2812636" y="5081706"/>
                <a:ext cx="864" cy="86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5" y="15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6"/>
              <p:cNvSpPr/>
              <p:nvPr/>
            </p:nvSpPr>
            <p:spPr>
              <a:xfrm rot="5400000">
                <a:off x="1889550" y="607125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0"/>
                    </a:moveTo>
                    <a:cubicBezTo>
                      <a:pt x="154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6"/>
              <p:cNvSpPr/>
              <p:nvPr/>
            </p:nvSpPr>
            <p:spPr>
              <a:xfrm rot="5400000">
                <a:off x="1821861" y="629186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6"/>
              <p:cNvSpPr/>
              <p:nvPr/>
            </p:nvSpPr>
            <p:spPr>
              <a:xfrm rot="5400000">
                <a:off x="1927679" y="596430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6"/>
              <p:cNvSpPr/>
              <p:nvPr/>
            </p:nvSpPr>
            <p:spPr>
              <a:xfrm rot="5400000">
                <a:off x="1889569" y="6178250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5"/>
                      <a:pt x="0" y="155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2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7" name="Google Shape;1857;p6"/>
              <p:cNvSpPr/>
              <p:nvPr/>
            </p:nvSpPr>
            <p:spPr>
              <a:xfrm rot="5400000">
                <a:off x="2171518" y="6012251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8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8" name="Google Shape;1858;p6"/>
              <p:cNvSpPr/>
              <p:nvPr/>
            </p:nvSpPr>
            <p:spPr>
              <a:xfrm rot="5400000">
                <a:off x="1634671" y="6731470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9" name="Google Shape;1859;p6"/>
              <p:cNvSpPr/>
              <p:nvPr/>
            </p:nvSpPr>
            <p:spPr>
              <a:xfrm rot="5400000">
                <a:off x="2303271" y="560282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0" name="Google Shape;1860;p6"/>
              <p:cNvSpPr/>
              <p:nvPr/>
            </p:nvSpPr>
            <p:spPr>
              <a:xfrm rot="5400000">
                <a:off x="1889563" y="655099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6"/>
              <p:cNvSpPr/>
              <p:nvPr/>
            </p:nvSpPr>
            <p:spPr>
              <a:xfrm rot="5400000">
                <a:off x="2333771" y="5986833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1"/>
                    </a:moveTo>
                    <a:cubicBezTo>
                      <a:pt x="154" y="1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6"/>
              <p:cNvSpPr/>
              <p:nvPr/>
            </p:nvSpPr>
            <p:spPr>
              <a:xfrm rot="5400000">
                <a:off x="2374693" y="5666349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53" y="0"/>
                    </a:moveTo>
                    <a:cubicBezTo>
                      <a:pt x="348" y="0"/>
                      <a:pt x="342" y="0"/>
                      <a:pt x="337" y="0"/>
                    </a:cubicBezTo>
                    <a:cubicBezTo>
                      <a:pt x="155" y="0"/>
                      <a:pt x="15" y="140"/>
                      <a:pt x="1" y="322"/>
                    </a:cubicBezTo>
                    <a:lnTo>
                      <a:pt x="15" y="322"/>
                    </a:lnTo>
                    <a:cubicBezTo>
                      <a:pt x="15" y="522"/>
                      <a:pt x="177" y="657"/>
                      <a:pt x="346" y="657"/>
                    </a:cubicBezTo>
                    <a:cubicBezTo>
                      <a:pt x="426" y="657"/>
                      <a:pt x="507" y="627"/>
                      <a:pt x="575" y="560"/>
                    </a:cubicBezTo>
                    <a:cubicBezTo>
                      <a:pt x="781" y="354"/>
                      <a:pt x="6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6"/>
              <p:cNvSpPr/>
              <p:nvPr/>
            </p:nvSpPr>
            <p:spPr>
              <a:xfrm rot="5400000">
                <a:off x="2437878" y="582082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6"/>
              <p:cNvSpPr/>
              <p:nvPr/>
            </p:nvSpPr>
            <p:spPr>
              <a:xfrm rot="5400000">
                <a:off x="2264165" y="592145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2"/>
                      <a:pt x="561" y="574"/>
                    </a:cubicBezTo>
                    <a:cubicBezTo>
                      <a:pt x="770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6"/>
              <p:cNvSpPr/>
              <p:nvPr/>
            </p:nvSpPr>
            <p:spPr>
              <a:xfrm rot="5400000">
                <a:off x="1965287" y="6274928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2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6"/>
              <p:cNvSpPr/>
              <p:nvPr/>
            </p:nvSpPr>
            <p:spPr>
              <a:xfrm rot="5400000">
                <a:off x="2889539" y="5079726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5"/>
                      <a:pt x="1" y="155"/>
                      <a:pt x="1" y="337"/>
                    </a:cubicBezTo>
                    <a:cubicBezTo>
                      <a:pt x="1" y="537"/>
                      <a:pt x="162" y="672"/>
                      <a:pt x="332" y="672"/>
                    </a:cubicBezTo>
                    <a:cubicBezTo>
                      <a:pt x="412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6"/>
              <p:cNvSpPr/>
              <p:nvPr/>
            </p:nvSpPr>
            <p:spPr>
              <a:xfrm rot="5400000">
                <a:off x="3424970" y="5034208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6"/>
              <p:cNvSpPr/>
              <p:nvPr/>
            </p:nvSpPr>
            <p:spPr>
              <a:xfrm rot="5400000">
                <a:off x="2857418" y="5258674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3"/>
                      <a:pt x="161" y="661"/>
                      <a:pt x="331" y="661"/>
                    </a:cubicBezTo>
                    <a:cubicBezTo>
                      <a:pt x="414" y="661"/>
                      <a:pt x="501" y="630"/>
                      <a:pt x="570" y="560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6"/>
              <p:cNvSpPr/>
              <p:nvPr/>
            </p:nvSpPr>
            <p:spPr>
              <a:xfrm rot="5400000">
                <a:off x="2735974" y="5420955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7" y="661"/>
                      <a:pt x="491" y="630"/>
                      <a:pt x="561" y="560"/>
                    </a:cubicBezTo>
                    <a:cubicBezTo>
                      <a:pt x="771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6"/>
              <p:cNvSpPr/>
              <p:nvPr/>
            </p:nvSpPr>
            <p:spPr>
              <a:xfrm rot="5400000">
                <a:off x="2687304" y="5570593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6"/>
              <p:cNvSpPr/>
              <p:nvPr/>
            </p:nvSpPr>
            <p:spPr>
              <a:xfrm rot="5400000">
                <a:off x="2574096" y="5650798"/>
                <a:ext cx="4515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8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6"/>
              <p:cNvSpPr/>
              <p:nvPr/>
            </p:nvSpPr>
            <p:spPr>
              <a:xfrm rot="5400000">
                <a:off x="2477332" y="570799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6"/>
              <p:cNvSpPr/>
              <p:nvPr/>
            </p:nvSpPr>
            <p:spPr>
              <a:xfrm rot="5400000">
                <a:off x="2333770" y="543708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8" y="660"/>
                      <a:pt x="324" y="660"/>
                    </a:cubicBezTo>
                    <a:cubicBezTo>
                      <a:pt x="406" y="660"/>
                      <a:pt x="491" y="629"/>
                      <a:pt x="561" y="560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6"/>
              <p:cNvSpPr/>
              <p:nvPr/>
            </p:nvSpPr>
            <p:spPr>
              <a:xfrm rot="5400000">
                <a:off x="2222665" y="556696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6"/>
              <p:cNvSpPr/>
              <p:nvPr/>
            </p:nvSpPr>
            <p:spPr>
              <a:xfrm rot="5400000">
                <a:off x="2213795" y="570479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6"/>
              <p:cNvSpPr/>
              <p:nvPr/>
            </p:nvSpPr>
            <p:spPr>
              <a:xfrm rot="5400000">
                <a:off x="2152309" y="5824627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6"/>
                    </a:cubicBezTo>
                    <a:cubicBezTo>
                      <a:pt x="1" y="537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6"/>
              <p:cNvSpPr/>
              <p:nvPr/>
            </p:nvSpPr>
            <p:spPr>
              <a:xfrm rot="5400000">
                <a:off x="2149487" y="5941895"/>
                <a:ext cx="4521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6" extrusionOk="0">
                    <a:moveTo>
                      <a:pt x="336" y="1"/>
                    </a:moveTo>
                    <a:cubicBezTo>
                      <a:pt x="155" y="1"/>
                      <a:pt x="15" y="155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7" y="637"/>
                      <a:pt x="574" y="574"/>
                    </a:cubicBezTo>
                    <a:cubicBezTo>
                      <a:pt x="784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6"/>
              <p:cNvSpPr/>
              <p:nvPr/>
            </p:nvSpPr>
            <p:spPr>
              <a:xfrm rot="5400000">
                <a:off x="1938413" y="5849731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0"/>
                    </a:moveTo>
                    <a:cubicBezTo>
                      <a:pt x="154" y="0"/>
                      <a:pt x="1" y="154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6"/>
              <p:cNvSpPr/>
              <p:nvPr/>
            </p:nvSpPr>
            <p:spPr>
              <a:xfrm rot="5400000">
                <a:off x="1800734" y="606786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7"/>
                    </a:cubicBezTo>
                    <a:cubicBezTo>
                      <a:pt x="1" y="536"/>
                      <a:pt x="162" y="672"/>
                      <a:pt x="332" y="672"/>
                    </a:cubicBezTo>
                    <a:cubicBezTo>
                      <a:pt x="412" y="672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6"/>
              <p:cNvSpPr/>
              <p:nvPr/>
            </p:nvSpPr>
            <p:spPr>
              <a:xfrm rot="5400000">
                <a:off x="1710974" y="6604239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6"/>
              <p:cNvSpPr/>
              <p:nvPr/>
            </p:nvSpPr>
            <p:spPr>
              <a:xfrm rot="5400000">
                <a:off x="2003158" y="608963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2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6"/>
              <p:cNvSpPr/>
              <p:nvPr/>
            </p:nvSpPr>
            <p:spPr>
              <a:xfrm rot="5400000">
                <a:off x="1738469" y="624719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6"/>
              <p:cNvSpPr/>
              <p:nvPr/>
            </p:nvSpPr>
            <p:spPr>
              <a:xfrm rot="5400000">
                <a:off x="1672967" y="6506429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6"/>
              <p:cNvSpPr/>
              <p:nvPr/>
            </p:nvSpPr>
            <p:spPr>
              <a:xfrm rot="5400000">
                <a:off x="2912596" y="5439588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37"/>
                    </a:cubicBezTo>
                    <a:cubicBezTo>
                      <a:pt x="1" y="537"/>
                      <a:pt x="169" y="672"/>
                      <a:pt x="343" y="672"/>
                    </a:cubicBezTo>
                    <a:cubicBezTo>
                      <a:pt x="424" y="672"/>
                      <a:pt x="507" y="642"/>
                      <a:pt x="575" y="575"/>
                    </a:cubicBezTo>
                    <a:cubicBezTo>
                      <a:pt x="784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6"/>
              <p:cNvSpPr/>
              <p:nvPr/>
            </p:nvSpPr>
            <p:spPr>
              <a:xfrm rot="5400000">
                <a:off x="2171894" y="6178683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2" y="0"/>
                    </a:moveTo>
                    <a:cubicBezTo>
                      <a:pt x="140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6"/>
              <p:cNvSpPr/>
              <p:nvPr/>
            </p:nvSpPr>
            <p:spPr>
              <a:xfrm rot="5400000">
                <a:off x="3330041" y="5173027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3" y="665"/>
                    </a:cubicBezTo>
                    <a:cubicBezTo>
                      <a:pt x="424" y="665"/>
                      <a:pt x="507" y="636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6"/>
              <p:cNvSpPr/>
              <p:nvPr/>
            </p:nvSpPr>
            <p:spPr>
              <a:xfrm rot="5400000">
                <a:off x="3510397" y="490251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4" y="628"/>
                      <a:pt x="561" y="560"/>
                    </a:cubicBezTo>
                    <a:cubicBezTo>
                      <a:pt x="771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6"/>
              <p:cNvSpPr/>
              <p:nvPr/>
            </p:nvSpPr>
            <p:spPr>
              <a:xfrm rot="5400000">
                <a:off x="3663559" y="4821574"/>
                <a:ext cx="4521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6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37"/>
                    </a:cubicBezTo>
                    <a:cubicBezTo>
                      <a:pt x="1" y="537"/>
                      <a:pt x="169" y="665"/>
                      <a:pt x="343" y="665"/>
                    </a:cubicBezTo>
                    <a:cubicBezTo>
                      <a:pt x="425" y="665"/>
                      <a:pt x="507" y="637"/>
                      <a:pt x="574" y="575"/>
                    </a:cubicBezTo>
                    <a:cubicBezTo>
                      <a:pt x="784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6"/>
              <p:cNvSpPr/>
              <p:nvPr/>
            </p:nvSpPr>
            <p:spPr>
              <a:xfrm rot="5400000">
                <a:off x="3603944" y="4990846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6"/>
              <p:cNvSpPr/>
              <p:nvPr/>
            </p:nvSpPr>
            <p:spPr>
              <a:xfrm rot="5400000">
                <a:off x="2790861" y="528202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6"/>
              <p:cNvSpPr/>
              <p:nvPr/>
            </p:nvSpPr>
            <p:spPr>
              <a:xfrm rot="5400000">
                <a:off x="3005679" y="533746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2"/>
                      <a:pt x="561" y="574"/>
                    </a:cubicBezTo>
                    <a:cubicBezTo>
                      <a:pt x="771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6"/>
              <p:cNvSpPr/>
              <p:nvPr/>
            </p:nvSpPr>
            <p:spPr>
              <a:xfrm rot="5400000">
                <a:off x="1821862" y="640447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6"/>
              <p:cNvSpPr/>
              <p:nvPr/>
            </p:nvSpPr>
            <p:spPr>
              <a:xfrm rot="5400000">
                <a:off x="2938774" y="5182904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85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6"/>
              <p:cNvSpPr/>
              <p:nvPr/>
            </p:nvSpPr>
            <p:spPr>
              <a:xfrm rot="5400000">
                <a:off x="3117298" y="519618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6"/>
              <p:cNvSpPr/>
              <p:nvPr/>
            </p:nvSpPr>
            <p:spPr>
              <a:xfrm rot="5400000">
                <a:off x="3245596" y="5067364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2" y="642"/>
                      <a:pt x="570" y="574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6"/>
              <p:cNvSpPr/>
              <p:nvPr/>
            </p:nvSpPr>
            <p:spPr>
              <a:xfrm rot="5400000">
                <a:off x="3087462" y="500921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6"/>
              <p:cNvSpPr/>
              <p:nvPr/>
            </p:nvSpPr>
            <p:spPr>
              <a:xfrm rot="5400000">
                <a:off x="2418839" y="550810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6"/>
              <p:cNvSpPr/>
              <p:nvPr/>
            </p:nvSpPr>
            <p:spPr>
              <a:xfrm rot="5400000">
                <a:off x="2303272" y="582969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6"/>
              <p:cNvSpPr/>
              <p:nvPr/>
            </p:nvSpPr>
            <p:spPr>
              <a:xfrm rot="5400000">
                <a:off x="2439465" y="5342717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6"/>
              <p:cNvSpPr/>
              <p:nvPr/>
            </p:nvSpPr>
            <p:spPr>
              <a:xfrm rot="5400000">
                <a:off x="2066399" y="6134205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01" name="Google Shape;1901;p6"/>
            <p:cNvGrpSpPr/>
            <p:nvPr/>
          </p:nvGrpSpPr>
          <p:grpSpPr>
            <a:xfrm rot="-9385768">
              <a:off x="7318902" y="216904"/>
              <a:ext cx="1794857" cy="1506900"/>
              <a:chOff x="2759819" y="5185669"/>
              <a:chExt cx="2117802" cy="1778035"/>
            </a:xfrm>
          </p:grpSpPr>
          <p:sp>
            <p:nvSpPr>
              <p:cNvPr id="1902" name="Google Shape;1902;p6"/>
              <p:cNvSpPr/>
              <p:nvPr/>
            </p:nvSpPr>
            <p:spPr>
              <a:xfrm rot="5400000">
                <a:off x="3055899" y="5816678"/>
                <a:ext cx="45214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4" extrusionOk="0">
                    <a:moveTo>
                      <a:pt x="434" y="0"/>
                    </a:moveTo>
                    <a:cubicBezTo>
                      <a:pt x="350" y="0"/>
                      <a:pt x="253" y="28"/>
                      <a:pt x="183" y="84"/>
                    </a:cubicBezTo>
                    <a:cubicBezTo>
                      <a:pt x="29" y="196"/>
                      <a:pt x="1" y="420"/>
                      <a:pt x="127" y="574"/>
                    </a:cubicBezTo>
                    <a:cubicBezTo>
                      <a:pt x="183" y="644"/>
                      <a:pt x="266" y="700"/>
                      <a:pt x="364" y="700"/>
                    </a:cubicBezTo>
                    <a:cubicBezTo>
                      <a:pt x="381" y="702"/>
                      <a:pt x="398" y="703"/>
                      <a:pt x="414" y="703"/>
                    </a:cubicBezTo>
                    <a:cubicBezTo>
                      <a:pt x="491" y="703"/>
                      <a:pt x="561" y="676"/>
                      <a:pt x="630" y="630"/>
                    </a:cubicBezTo>
                    <a:cubicBezTo>
                      <a:pt x="700" y="574"/>
                      <a:pt x="742" y="476"/>
                      <a:pt x="756" y="392"/>
                    </a:cubicBezTo>
                    <a:cubicBezTo>
                      <a:pt x="784" y="196"/>
                      <a:pt x="630" y="14"/>
                      <a:pt x="43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6"/>
              <p:cNvSpPr/>
              <p:nvPr/>
            </p:nvSpPr>
            <p:spPr>
              <a:xfrm rot="5400000">
                <a:off x="2872278" y="59513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6"/>
              <p:cNvSpPr/>
              <p:nvPr/>
            </p:nvSpPr>
            <p:spPr>
              <a:xfrm rot="5400000">
                <a:off x="2929703" y="5015785"/>
                <a:ext cx="1778035" cy="2117802"/>
              </a:xfrm>
              <a:custGeom>
                <a:avLst/>
                <a:gdLst/>
                <a:ahLst/>
                <a:cxnLst/>
                <a:rect l="l" t="t" r="r" b="b"/>
                <a:pathLst>
                  <a:path w="30870" h="36769" extrusionOk="0">
                    <a:moveTo>
                      <a:pt x="24503" y="24251"/>
                    </a:moveTo>
                    <a:cubicBezTo>
                      <a:pt x="24545" y="24321"/>
                      <a:pt x="24601" y="24405"/>
                      <a:pt x="24643" y="24475"/>
                    </a:cubicBezTo>
                    <a:lnTo>
                      <a:pt x="24629" y="24475"/>
                    </a:lnTo>
                    <a:lnTo>
                      <a:pt x="24601" y="24433"/>
                    </a:lnTo>
                    <a:lnTo>
                      <a:pt x="24601" y="24447"/>
                    </a:lnTo>
                    <a:cubicBezTo>
                      <a:pt x="24559" y="24377"/>
                      <a:pt x="24531" y="24321"/>
                      <a:pt x="24503" y="24251"/>
                    </a:cubicBezTo>
                    <a:close/>
                    <a:moveTo>
                      <a:pt x="952" y="1"/>
                    </a:moveTo>
                    <a:cubicBezTo>
                      <a:pt x="379" y="113"/>
                      <a:pt x="589" y="882"/>
                      <a:pt x="505" y="1316"/>
                    </a:cubicBezTo>
                    <a:lnTo>
                      <a:pt x="505" y="1302"/>
                    </a:lnTo>
                    <a:cubicBezTo>
                      <a:pt x="211" y="4045"/>
                      <a:pt x="1" y="6872"/>
                      <a:pt x="85" y="9628"/>
                    </a:cubicBezTo>
                    <a:cubicBezTo>
                      <a:pt x="1176" y="10062"/>
                      <a:pt x="5234" y="11126"/>
                      <a:pt x="5444" y="12175"/>
                    </a:cubicBezTo>
                    <a:cubicBezTo>
                      <a:pt x="3863" y="12707"/>
                      <a:pt x="1974" y="12525"/>
                      <a:pt x="309" y="12945"/>
                    </a:cubicBezTo>
                    <a:cubicBezTo>
                      <a:pt x="589" y="15058"/>
                      <a:pt x="938" y="17185"/>
                      <a:pt x="1288" y="19298"/>
                    </a:cubicBezTo>
                    <a:cubicBezTo>
                      <a:pt x="1825" y="19200"/>
                      <a:pt x="3112" y="19150"/>
                      <a:pt x="4635" y="19150"/>
                    </a:cubicBezTo>
                    <a:cubicBezTo>
                      <a:pt x="9628" y="19150"/>
                      <a:pt x="17156" y="19686"/>
                      <a:pt x="9083" y="20823"/>
                    </a:cubicBezTo>
                    <a:lnTo>
                      <a:pt x="9152" y="20809"/>
                    </a:lnTo>
                    <a:lnTo>
                      <a:pt x="9152" y="20809"/>
                    </a:lnTo>
                    <a:cubicBezTo>
                      <a:pt x="6802" y="21243"/>
                      <a:pt x="4479" y="21816"/>
                      <a:pt x="2142" y="22306"/>
                    </a:cubicBezTo>
                    <a:cubicBezTo>
                      <a:pt x="2660" y="23524"/>
                      <a:pt x="3009" y="24853"/>
                      <a:pt x="3667" y="26014"/>
                    </a:cubicBezTo>
                    <a:cubicBezTo>
                      <a:pt x="4745" y="28519"/>
                      <a:pt x="6872" y="31136"/>
                      <a:pt x="9138" y="32703"/>
                    </a:cubicBezTo>
                    <a:cubicBezTo>
                      <a:pt x="11056" y="32004"/>
                      <a:pt x="12987" y="31234"/>
                      <a:pt x="15002" y="30912"/>
                    </a:cubicBezTo>
                    <a:lnTo>
                      <a:pt x="14988" y="30912"/>
                    </a:lnTo>
                    <a:cubicBezTo>
                      <a:pt x="15789" y="30776"/>
                      <a:pt x="16361" y="30715"/>
                      <a:pt x="16746" y="30715"/>
                    </a:cubicBezTo>
                    <a:cubicBezTo>
                      <a:pt x="19399" y="30715"/>
                      <a:pt x="13161" y="33593"/>
                      <a:pt x="11853" y="34326"/>
                    </a:cubicBezTo>
                    <a:cubicBezTo>
                      <a:pt x="15119" y="35833"/>
                      <a:pt x="18734" y="36769"/>
                      <a:pt x="22328" y="36769"/>
                    </a:cubicBezTo>
                    <a:cubicBezTo>
                      <a:pt x="23508" y="36769"/>
                      <a:pt x="24685" y="36668"/>
                      <a:pt x="25846" y="36453"/>
                    </a:cubicBezTo>
                    <a:lnTo>
                      <a:pt x="25818" y="36453"/>
                    </a:lnTo>
                    <a:cubicBezTo>
                      <a:pt x="26448" y="36258"/>
                      <a:pt x="27148" y="36328"/>
                      <a:pt x="27708" y="35936"/>
                    </a:cubicBezTo>
                    <a:cubicBezTo>
                      <a:pt x="28337" y="35936"/>
                      <a:pt x="30324" y="35180"/>
                      <a:pt x="30520" y="34480"/>
                    </a:cubicBezTo>
                    <a:cubicBezTo>
                      <a:pt x="30870" y="33431"/>
                      <a:pt x="29373" y="31416"/>
                      <a:pt x="28967" y="30338"/>
                    </a:cubicBezTo>
                    <a:cubicBezTo>
                      <a:pt x="27917" y="28351"/>
                      <a:pt x="26672" y="26462"/>
                      <a:pt x="25525" y="24531"/>
                    </a:cubicBezTo>
                    <a:cubicBezTo>
                      <a:pt x="23887" y="21984"/>
                      <a:pt x="22530" y="19312"/>
                      <a:pt x="20641" y="16961"/>
                    </a:cubicBezTo>
                    <a:cubicBezTo>
                      <a:pt x="18696" y="14512"/>
                      <a:pt x="16695" y="12091"/>
                      <a:pt x="14652" y="9726"/>
                    </a:cubicBezTo>
                    <a:lnTo>
                      <a:pt x="14624" y="9712"/>
                    </a:lnTo>
                    <a:cubicBezTo>
                      <a:pt x="10664" y="5906"/>
                      <a:pt x="6410" y="1372"/>
                      <a:pt x="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6"/>
              <p:cNvSpPr/>
              <p:nvPr/>
            </p:nvSpPr>
            <p:spPr>
              <a:xfrm rot="5400000">
                <a:off x="3255075" y="6041453"/>
                <a:ext cx="1670" cy="58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6"/>
              <p:cNvSpPr/>
              <p:nvPr/>
            </p:nvSpPr>
            <p:spPr>
              <a:xfrm rot="5400000">
                <a:off x="4327737" y="5355139"/>
                <a:ext cx="44350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8" extrusionOk="0">
                    <a:moveTo>
                      <a:pt x="385" y="1"/>
                    </a:moveTo>
                    <a:cubicBezTo>
                      <a:pt x="307" y="1"/>
                      <a:pt x="238" y="28"/>
                      <a:pt x="168" y="74"/>
                    </a:cubicBezTo>
                    <a:cubicBezTo>
                      <a:pt x="14" y="200"/>
                      <a:pt x="0" y="424"/>
                      <a:pt x="126" y="578"/>
                    </a:cubicBezTo>
                    <a:cubicBezTo>
                      <a:pt x="182" y="648"/>
                      <a:pt x="266" y="690"/>
                      <a:pt x="364" y="704"/>
                    </a:cubicBezTo>
                    <a:cubicBezTo>
                      <a:pt x="381" y="707"/>
                      <a:pt x="397" y="708"/>
                      <a:pt x="413" y="708"/>
                    </a:cubicBezTo>
                    <a:cubicBezTo>
                      <a:pt x="491" y="708"/>
                      <a:pt x="560" y="681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70" y="200"/>
                      <a:pt x="630" y="18"/>
                      <a:pt x="434" y="4"/>
                    </a:cubicBezTo>
                    <a:cubicBezTo>
                      <a:pt x="417" y="2"/>
                      <a:pt x="401" y="1"/>
                      <a:pt x="38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6"/>
              <p:cNvSpPr/>
              <p:nvPr/>
            </p:nvSpPr>
            <p:spPr>
              <a:xfrm rot="5400000">
                <a:off x="3989888" y="5332410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14"/>
                      <a:pt x="14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6"/>
              <p:cNvSpPr/>
              <p:nvPr/>
            </p:nvSpPr>
            <p:spPr>
              <a:xfrm rot="5400000">
                <a:off x="3994110" y="5466025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20"/>
                      <a:pt x="29" y="504"/>
                      <a:pt x="85" y="588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8" y="574"/>
                      <a:pt x="714" y="490"/>
                      <a:pt x="714" y="392"/>
                    </a:cubicBezTo>
                    <a:cubicBezTo>
                      <a:pt x="728" y="294"/>
                      <a:pt x="700" y="210"/>
                      <a:pt x="644" y="140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6"/>
              <p:cNvSpPr/>
              <p:nvPr/>
            </p:nvSpPr>
            <p:spPr>
              <a:xfrm rot="5400000">
                <a:off x="3919799" y="5572292"/>
                <a:ext cx="4360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04" extrusionOk="0">
                    <a:moveTo>
                      <a:pt x="348" y="0"/>
                    </a:moveTo>
                    <a:cubicBezTo>
                      <a:pt x="276" y="0"/>
                      <a:pt x="199" y="27"/>
                      <a:pt x="141" y="74"/>
                    </a:cubicBezTo>
                    <a:cubicBezTo>
                      <a:pt x="57" y="130"/>
                      <a:pt x="15" y="214"/>
                      <a:pt x="1" y="311"/>
                    </a:cubicBezTo>
                    <a:cubicBezTo>
                      <a:pt x="1" y="409"/>
                      <a:pt x="29" y="493"/>
                      <a:pt x="85" y="577"/>
                    </a:cubicBezTo>
                    <a:cubicBezTo>
                      <a:pt x="141" y="647"/>
                      <a:pt x="225" y="689"/>
                      <a:pt x="323" y="703"/>
                    </a:cubicBezTo>
                    <a:cubicBezTo>
                      <a:pt x="421" y="703"/>
                      <a:pt x="504" y="675"/>
                      <a:pt x="588" y="619"/>
                    </a:cubicBezTo>
                    <a:cubicBezTo>
                      <a:pt x="742" y="493"/>
                      <a:pt x="756" y="269"/>
                      <a:pt x="630" y="130"/>
                    </a:cubicBezTo>
                    <a:cubicBezTo>
                      <a:pt x="574" y="46"/>
                      <a:pt x="490" y="4"/>
                      <a:pt x="393" y="4"/>
                    </a:cubicBezTo>
                    <a:cubicBezTo>
                      <a:pt x="378" y="1"/>
                      <a:pt x="363" y="0"/>
                      <a:pt x="34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6"/>
              <p:cNvSpPr/>
              <p:nvPr/>
            </p:nvSpPr>
            <p:spPr>
              <a:xfrm rot="5400000">
                <a:off x="3773454" y="5840725"/>
                <a:ext cx="44408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69" y="85"/>
                    </a:cubicBezTo>
                    <a:lnTo>
                      <a:pt x="183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3" y="645"/>
                      <a:pt x="267" y="701"/>
                      <a:pt x="365" y="701"/>
                    </a:cubicBezTo>
                    <a:cubicBezTo>
                      <a:pt x="381" y="703"/>
                      <a:pt x="398" y="704"/>
                      <a:pt x="414" y="704"/>
                    </a:cubicBezTo>
                    <a:cubicBezTo>
                      <a:pt x="491" y="704"/>
                      <a:pt x="561" y="677"/>
                      <a:pt x="630" y="631"/>
                    </a:cubicBezTo>
                    <a:cubicBezTo>
                      <a:pt x="700" y="575"/>
                      <a:pt x="742" y="491"/>
                      <a:pt x="756" y="393"/>
                    </a:cubicBezTo>
                    <a:cubicBezTo>
                      <a:pt x="770" y="197"/>
                      <a:pt x="630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6"/>
              <p:cNvSpPr/>
              <p:nvPr/>
            </p:nvSpPr>
            <p:spPr>
              <a:xfrm rot="5400000">
                <a:off x="3285899" y="5910591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400" y="0"/>
                    </a:moveTo>
                    <a:cubicBezTo>
                      <a:pt x="319" y="0"/>
                      <a:pt x="241" y="29"/>
                      <a:pt x="183" y="88"/>
                    </a:cubicBezTo>
                    <a:cubicBezTo>
                      <a:pt x="29" y="199"/>
                      <a:pt x="1" y="423"/>
                      <a:pt x="127" y="577"/>
                    </a:cubicBezTo>
                    <a:cubicBezTo>
                      <a:pt x="197" y="647"/>
                      <a:pt x="281" y="703"/>
                      <a:pt x="379" y="703"/>
                    </a:cubicBezTo>
                    <a:cubicBezTo>
                      <a:pt x="393" y="706"/>
                      <a:pt x="408" y="707"/>
                      <a:pt x="423" y="707"/>
                    </a:cubicBezTo>
                    <a:cubicBezTo>
                      <a:pt x="495" y="707"/>
                      <a:pt x="572" y="680"/>
                      <a:pt x="630" y="633"/>
                    </a:cubicBezTo>
                    <a:cubicBezTo>
                      <a:pt x="700" y="563"/>
                      <a:pt x="756" y="479"/>
                      <a:pt x="770" y="395"/>
                    </a:cubicBezTo>
                    <a:cubicBezTo>
                      <a:pt x="770" y="297"/>
                      <a:pt x="742" y="199"/>
                      <a:pt x="686" y="130"/>
                    </a:cubicBezTo>
                    <a:cubicBezTo>
                      <a:pt x="630" y="60"/>
                      <a:pt x="533" y="4"/>
                      <a:pt x="449" y="4"/>
                    </a:cubicBezTo>
                    <a:cubicBezTo>
                      <a:pt x="432" y="1"/>
                      <a:pt x="416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6"/>
              <p:cNvSpPr/>
              <p:nvPr/>
            </p:nvSpPr>
            <p:spPr>
              <a:xfrm rot="5400000">
                <a:off x="3340120" y="5798247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39" y="707"/>
                      <a:pt x="356" y="708"/>
                      <a:pt x="373" y="708"/>
                    </a:cubicBezTo>
                    <a:cubicBezTo>
                      <a:pt x="453" y="708"/>
                      <a:pt x="531" y="681"/>
                      <a:pt x="589" y="634"/>
                    </a:cubicBezTo>
                    <a:cubicBezTo>
                      <a:pt x="742" y="508"/>
                      <a:pt x="770" y="284"/>
                      <a:pt x="645" y="130"/>
                    </a:cubicBezTo>
                    <a:cubicBezTo>
                      <a:pt x="575" y="60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6"/>
              <p:cNvSpPr/>
              <p:nvPr/>
            </p:nvSpPr>
            <p:spPr>
              <a:xfrm rot="5400000">
                <a:off x="3323721" y="5692950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7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6"/>
              <p:cNvSpPr/>
              <p:nvPr/>
            </p:nvSpPr>
            <p:spPr>
              <a:xfrm rot="5400000">
                <a:off x="3467816" y="5819270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49" y="0"/>
                    </a:moveTo>
                    <a:cubicBezTo>
                      <a:pt x="351" y="0"/>
                      <a:pt x="253" y="28"/>
                      <a:pt x="183" y="84"/>
                    </a:cubicBezTo>
                    <a:cubicBezTo>
                      <a:pt x="29" y="210"/>
                      <a:pt x="1" y="434"/>
                      <a:pt x="127" y="574"/>
                    </a:cubicBezTo>
                    <a:cubicBezTo>
                      <a:pt x="183" y="658"/>
                      <a:pt x="281" y="700"/>
                      <a:pt x="365" y="714"/>
                    </a:cubicBezTo>
                    <a:cubicBezTo>
                      <a:pt x="463" y="714"/>
                      <a:pt x="561" y="686"/>
                      <a:pt x="630" y="630"/>
                    </a:cubicBezTo>
                    <a:cubicBezTo>
                      <a:pt x="700" y="574"/>
                      <a:pt x="756" y="490"/>
                      <a:pt x="756" y="392"/>
                    </a:cubicBezTo>
                    <a:cubicBezTo>
                      <a:pt x="770" y="294"/>
                      <a:pt x="742" y="210"/>
                      <a:pt x="686" y="140"/>
                    </a:cubicBezTo>
                    <a:cubicBezTo>
                      <a:pt x="617" y="56"/>
                      <a:pt x="533" y="14"/>
                      <a:pt x="4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6"/>
              <p:cNvSpPr/>
              <p:nvPr/>
            </p:nvSpPr>
            <p:spPr>
              <a:xfrm rot="5400000">
                <a:off x="3576113" y="5759628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406" y="0"/>
                    </a:moveTo>
                    <a:cubicBezTo>
                      <a:pt x="308" y="0"/>
                      <a:pt x="210" y="28"/>
                      <a:pt x="140" y="84"/>
                    </a:cubicBezTo>
                    <a:cubicBezTo>
                      <a:pt x="70" y="140"/>
                      <a:pt x="14" y="224"/>
                      <a:pt x="14" y="322"/>
                    </a:cubicBezTo>
                    <a:cubicBezTo>
                      <a:pt x="0" y="406"/>
                      <a:pt x="28" y="504"/>
                      <a:pt x="84" y="574"/>
                    </a:cubicBezTo>
                    <a:cubicBezTo>
                      <a:pt x="154" y="644"/>
                      <a:pt x="238" y="700"/>
                      <a:pt x="336" y="700"/>
                    </a:cubicBezTo>
                    <a:cubicBezTo>
                      <a:pt x="350" y="702"/>
                      <a:pt x="365" y="703"/>
                      <a:pt x="380" y="703"/>
                    </a:cubicBezTo>
                    <a:cubicBezTo>
                      <a:pt x="453" y="703"/>
                      <a:pt x="530" y="676"/>
                      <a:pt x="588" y="630"/>
                    </a:cubicBezTo>
                    <a:cubicBezTo>
                      <a:pt x="658" y="574"/>
                      <a:pt x="714" y="490"/>
                      <a:pt x="728" y="392"/>
                    </a:cubicBezTo>
                    <a:cubicBezTo>
                      <a:pt x="728" y="294"/>
                      <a:pt x="700" y="210"/>
                      <a:pt x="644" y="126"/>
                    </a:cubicBezTo>
                    <a:cubicBezTo>
                      <a:pt x="588" y="56"/>
                      <a:pt x="490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6"/>
              <p:cNvSpPr/>
              <p:nvPr/>
            </p:nvSpPr>
            <p:spPr>
              <a:xfrm rot="5400000">
                <a:off x="3412558" y="606368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1" y="1"/>
                    </a:moveTo>
                    <a:cubicBezTo>
                      <a:pt x="293" y="1"/>
                      <a:pt x="224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18" y="4"/>
                      <a:pt x="420" y="4"/>
                    </a:cubicBezTo>
                    <a:cubicBezTo>
                      <a:pt x="403" y="2"/>
                      <a:pt x="387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6"/>
              <p:cNvSpPr/>
              <p:nvPr/>
            </p:nvSpPr>
            <p:spPr>
              <a:xfrm rot="5400000">
                <a:off x="3503560" y="6085716"/>
                <a:ext cx="45963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4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84" y="504"/>
                      <a:pt x="798" y="281"/>
                      <a:pt x="672" y="141"/>
                    </a:cubicBezTo>
                    <a:cubicBezTo>
                      <a:pt x="616" y="57"/>
                      <a:pt x="532" y="15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6"/>
              <p:cNvSpPr/>
              <p:nvPr/>
            </p:nvSpPr>
            <p:spPr>
              <a:xfrm rot="5400000">
                <a:off x="2824823" y="6170644"/>
                <a:ext cx="42737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8" extrusionOk="0">
                    <a:moveTo>
                      <a:pt x="349" y="1"/>
                    </a:moveTo>
                    <a:cubicBezTo>
                      <a:pt x="276" y="1"/>
                      <a:pt x="199" y="30"/>
                      <a:pt x="140" y="88"/>
                    </a:cubicBezTo>
                    <a:cubicBezTo>
                      <a:pt x="56" y="144"/>
                      <a:pt x="14" y="228"/>
                      <a:pt x="0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24" y="704"/>
                      <a:pt x="322" y="704"/>
                    </a:cubicBezTo>
                    <a:cubicBezTo>
                      <a:pt x="339" y="706"/>
                      <a:pt x="355" y="707"/>
                      <a:pt x="371" y="707"/>
                    </a:cubicBezTo>
                    <a:cubicBezTo>
                      <a:pt x="449" y="707"/>
                      <a:pt x="519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42" y="200"/>
                      <a:pt x="588" y="18"/>
                      <a:pt x="392" y="4"/>
                    </a:cubicBezTo>
                    <a:cubicBezTo>
                      <a:pt x="378" y="2"/>
                      <a:pt x="364" y="1"/>
                      <a:pt x="34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6"/>
              <p:cNvSpPr/>
              <p:nvPr/>
            </p:nvSpPr>
            <p:spPr>
              <a:xfrm rot="5400000">
                <a:off x="2895187" y="6271296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46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6"/>
              <p:cNvSpPr/>
              <p:nvPr/>
            </p:nvSpPr>
            <p:spPr>
              <a:xfrm rot="5400000">
                <a:off x="2789165" y="6487977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28" y="225"/>
                      <a:pt x="14" y="323"/>
                    </a:cubicBezTo>
                    <a:cubicBezTo>
                      <a:pt x="0" y="407"/>
                      <a:pt x="28" y="505"/>
                      <a:pt x="98" y="575"/>
                    </a:cubicBezTo>
                    <a:cubicBezTo>
                      <a:pt x="154" y="645"/>
                      <a:pt x="238" y="701"/>
                      <a:pt x="336" y="701"/>
                    </a:cubicBezTo>
                    <a:cubicBezTo>
                      <a:pt x="351" y="703"/>
                      <a:pt x="365" y="704"/>
                      <a:pt x="380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72" y="561"/>
                      <a:pt x="714" y="477"/>
                      <a:pt x="728" y="393"/>
                    </a:cubicBezTo>
                    <a:cubicBezTo>
                      <a:pt x="728" y="295"/>
                      <a:pt x="700" y="197"/>
                      <a:pt x="644" y="127"/>
                    </a:cubicBezTo>
                    <a:cubicBezTo>
                      <a:pt x="588" y="57"/>
                      <a:pt x="490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6"/>
              <p:cNvSpPr/>
              <p:nvPr/>
            </p:nvSpPr>
            <p:spPr>
              <a:xfrm rot="5400000">
                <a:off x="2842320" y="6646198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06"/>
                      <a:pt x="29" y="504"/>
                      <a:pt x="85" y="574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742" y="504"/>
                      <a:pt x="770" y="280"/>
                      <a:pt x="645" y="126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6"/>
              <p:cNvSpPr/>
              <p:nvPr/>
            </p:nvSpPr>
            <p:spPr>
              <a:xfrm rot="5400000">
                <a:off x="2964919" y="6751860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0"/>
                    </a:moveTo>
                    <a:cubicBezTo>
                      <a:pt x="275" y="0"/>
                      <a:pt x="198" y="27"/>
                      <a:pt x="140" y="74"/>
                    </a:cubicBezTo>
                    <a:cubicBezTo>
                      <a:pt x="70" y="130"/>
                      <a:pt x="14" y="213"/>
                      <a:pt x="14" y="311"/>
                    </a:cubicBezTo>
                    <a:cubicBezTo>
                      <a:pt x="0" y="409"/>
                      <a:pt x="28" y="493"/>
                      <a:pt x="84" y="577"/>
                    </a:cubicBezTo>
                    <a:cubicBezTo>
                      <a:pt x="154" y="647"/>
                      <a:pt x="238" y="689"/>
                      <a:pt x="336" y="703"/>
                    </a:cubicBezTo>
                    <a:cubicBezTo>
                      <a:pt x="420" y="703"/>
                      <a:pt x="518" y="675"/>
                      <a:pt x="588" y="619"/>
                    </a:cubicBezTo>
                    <a:cubicBezTo>
                      <a:pt x="658" y="563"/>
                      <a:pt x="714" y="479"/>
                      <a:pt x="714" y="381"/>
                    </a:cubicBezTo>
                    <a:cubicBezTo>
                      <a:pt x="728" y="297"/>
                      <a:pt x="700" y="199"/>
                      <a:pt x="644" y="130"/>
                    </a:cubicBezTo>
                    <a:cubicBezTo>
                      <a:pt x="574" y="46"/>
                      <a:pt x="490" y="4"/>
                      <a:pt x="406" y="4"/>
                    </a:cubicBezTo>
                    <a:cubicBezTo>
                      <a:pt x="389" y="1"/>
                      <a:pt x="372" y="0"/>
                      <a:pt x="35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6"/>
              <p:cNvSpPr/>
              <p:nvPr/>
            </p:nvSpPr>
            <p:spPr>
              <a:xfrm rot="5400000">
                <a:off x="2913261" y="6506610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28"/>
                      <a:pt x="14" y="312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350" y="706"/>
                      <a:pt x="364" y="708"/>
                      <a:pt x="379" y="708"/>
                    </a:cubicBezTo>
                    <a:cubicBezTo>
                      <a:pt x="452" y="708"/>
                      <a:pt x="530" y="678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6"/>
              <p:cNvSpPr/>
              <p:nvPr/>
            </p:nvSpPr>
            <p:spPr>
              <a:xfrm rot="5400000">
                <a:off x="2899559" y="6080891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9" y="0"/>
                    </a:moveTo>
                    <a:cubicBezTo>
                      <a:pt x="281" y="0"/>
                      <a:pt x="211" y="29"/>
                      <a:pt x="141" y="88"/>
                    </a:cubicBezTo>
                    <a:cubicBezTo>
                      <a:pt x="71" y="144"/>
                      <a:pt x="29" y="228"/>
                      <a:pt x="15" y="326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5" y="648"/>
                      <a:pt x="239" y="704"/>
                      <a:pt x="337" y="704"/>
                    </a:cubicBezTo>
                    <a:cubicBezTo>
                      <a:pt x="354" y="706"/>
                      <a:pt x="370" y="707"/>
                      <a:pt x="386" y="707"/>
                    </a:cubicBezTo>
                    <a:cubicBezTo>
                      <a:pt x="464" y="707"/>
                      <a:pt x="533" y="680"/>
                      <a:pt x="603" y="634"/>
                    </a:cubicBezTo>
                    <a:cubicBezTo>
                      <a:pt x="757" y="508"/>
                      <a:pt x="771" y="284"/>
                      <a:pt x="645" y="130"/>
                    </a:cubicBezTo>
                    <a:cubicBezTo>
                      <a:pt x="589" y="60"/>
                      <a:pt x="505" y="18"/>
                      <a:pt x="407" y="4"/>
                    </a:cubicBezTo>
                    <a:cubicBezTo>
                      <a:pt x="390" y="2"/>
                      <a:pt x="374" y="0"/>
                      <a:pt x="35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6"/>
              <p:cNvSpPr/>
              <p:nvPr/>
            </p:nvSpPr>
            <p:spPr>
              <a:xfrm rot="5400000">
                <a:off x="3163411" y="6251396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35" y="0"/>
                    </a:moveTo>
                    <a:cubicBezTo>
                      <a:pt x="337" y="0"/>
                      <a:pt x="239" y="28"/>
                      <a:pt x="169" y="84"/>
                    </a:cubicBezTo>
                    <a:cubicBezTo>
                      <a:pt x="15" y="210"/>
                      <a:pt x="1" y="434"/>
                      <a:pt x="127" y="588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49" y="714"/>
                      <a:pt x="547" y="686"/>
                      <a:pt x="617" y="630"/>
                    </a:cubicBezTo>
                    <a:cubicBezTo>
                      <a:pt x="701" y="574"/>
                      <a:pt x="743" y="490"/>
                      <a:pt x="757" y="392"/>
                    </a:cubicBezTo>
                    <a:cubicBezTo>
                      <a:pt x="757" y="294"/>
                      <a:pt x="729" y="210"/>
                      <a:pt x="673" y="140"/>
                    </a:cubicBezTo>
                    <a:cubicBezTo>
                      <a:pt x="617" y="56"/>
                      <a:pt x="533" y="14"/>
                      <a:pt x="43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6"/>
              <p:cNvSpPr/>
              <p:nvPr/>
            </p:nvSpPr>
            <p:spPr>
              <a:xfrm rot="5400000">
                <a:off x="4412982" y="5267911"/>
                <a:ext cx="42737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56" y="130"/>
                      <a:pt x="14" y="214"/>
                      <a:pt x="0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40" y="648"/>
                      <a:pt x="224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14" y="480"/>
                      <a:pt x="728" y="396"/>
                    </a:cubicBezTo>
                    <a:cubicBezTo>
                      <a:pt x="742" y="186"/>
                      <a:pt x="602" y="18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6"/>
              <p:cNvSpPr/>
              <p:nvPr/>
            </p:nvSpPr>
            <p:spPr>
              <a:xfrm rot="5400000">
                <a:off x="3235695" y="5587261"/>
                <a:ext cx="44350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7" extrusionOk="0">
                    <a:moveTo>
                      <a:pt x="385" y="0"/>
                    </a:moveTo>
                    <a:cubicBezTo>
                      <a:pt x="307" y="0"/>
                      <a:pt x="238" y="27"/>
                      <a:pt x="168" y="74"/>
                    </a:cubicBezTo>
                    <a:cubicBezTo>
                      <a:pt x="14" y="200"/>
                      <a:pt x="0" y="423"/>
                      <a:pt x="126" y="577"/>
                    </a:cubicBezTo>
                    <a:cubicBezTo>
                      <a:pt x="182" y="647"/>
                      <a:pt x="266" y="689"/>
                      <a:pt x="364" y="703"/>
                    </a:cubicBezTo>
                    <a:cubicBezTo>
                      <a:pt x="381" y="706"/>
                      <a:pt x="397" y="707"/>
                      <a:pt x="413" y="707"/>
                    </a:cubicBezTo>
                    <a:cubicBezTo>
                      <a:pt x="491" y="707"/>
                      <a:pt x="560" y="680"/>
                      <a:pt x="630" y="633"/>
                    </a:cubicBezTo>
                    <a:cubicBezTo>
                      <a:pt x="700" y="563"/>
                      <a:pt x="742" y="479"/>
                      <a:pt x="756" y="395"/>
                    </a:cubicBezTo>
                    <a:cubicBezTo>
                      <a:pt x="770" y="297"/>
                      <a:pt x="742" y="200"/>
                      <a:pt x="672" y="130"/>
                    </a:cubicBezTo>
                    <a:cubicBezTo>
                      <a:pt x="616" y="60"/>
                      <a:pt x="532" y="4"/>
                      <a:pt x="434" y="4"/>
                    </a:cubicBezTo>
                    <a:cubicBezTo>
                      <a:pt x="417" y="1"/>
                      <a:pt x="401" y="0"/>
                      <a:pt x="38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6"/>
              <p:cNvSpPr/>
              <p:nvPr/>
            </p:nvSpPr>
            <p:spPr>
              <a:xfrm rot="5400000">
                <a:off x="3072871" y="6398816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407" y="0"/>
                    </a:moveTo>
                    <a:cubicBezTo>
                      <a:pt x="309" y="0"/>
                      <a:pt x="225" y="28"/>
                      <a:pt x="141" y="84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06"/>
                      <a:pt x="29" y="504"/>
                      <a:pt x="99" y="574"/>
                    </a:cubicBezTo>
                    <a:cubicBezTo>
                      <a:pt x="155" y="644"/>
                      <a:pt x="239" y="700"/>
                      <a:pt x="337" y="700"/>
                    </a:cubicBezTo>
                    <a:cubicBezTo>
                      <a:pt x="353" y="702"/>
                      <a:pt x="370" y="703"/>
                      <a:pt x="386" y="703"/>
                    </a:cubicBezTo>
                    <a:cubicBezTo>
                      <a:pt x="463" y="703"/>
                      <a:pt x="533" y="67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42" y="196"/>
                      <a:pt x="602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6"/>
              <p:cNvSpPr/>
              <p:nvPr/>
            </p:nvSpPr>
            <p:spPr>
              <a:xfrm rot="5400000">
                <a:off x="3216998" y="6356770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91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5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84" y="200"/>
                      <a:pt x="630" y="18"/>
                      <a:pt x="434" y="4"/>
                    </a:cubicBezTo>
                    <a:cubicBezTo>
                      <a:pt x="420" y="2"/>
                      <a:pt x="406" y="0"/>
                      <a:pt x="39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6"/>
              <p:cNvSpPr/>
              <p:nvPr/>
            </p:nvSpPr>
            <p:spPr>
              <a:xfrm rot="5400000">
                <a:off x="2842338" y="6315474"/>
                <a:ext cx="443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4" extrusionOk="0">
                    <a:moveTo>
                      <a:pt x="406" y="0"/>
                    </a:moveTo>
                    <a:cubicBezTo>
                      <a:pt x="308" y="0"/>
                      <a:pt x="224" y="28"/>
                      <a:pt x="140" y="84"/>
                    </a:cubicBezTo>
                    <a:cubicBezTo>
                      <a:pt x="70" y="140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588" y="630"/>
                    </a:cubicBezTo>
                    <a:cubicBezTo>
                      <a:pt x="742" y="504"/>
                      <a:pt x="770" y="280"/>
                      <a:pt x="644" y="126"/>
                    </a:cubicBezTo>
                    <a:cubicBezTo>
                      <a:pt x="588" y="56"/>
                      <a:pt x="504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6"/>
              <p:cNvSpPr/>
              <p:nvPr/>
            </p:nvSpPr>
            <p:spPr>
              <a:xfrm rot="5400000">
                <a:off x="3194318" y="5978903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396" y="1"/>
                    </a:moveTo>
                    <a:cubicBezTo>
                      <a:pt x="311" y="1"/>
                      <a:pt x="229" y="39"/>
                      <a:pt x="169" y="88"/>
                    </a:cubicBezTo>
                    <a:cubicBezTo>
                      <a:pt x="15" y="199"/>
                      <a:pt x="1" y="423"/>
                      <a:pt x="127" y="577"/>
                    </a:cubicBezTo>
                    <a:cubicBezTo>
                      <a:pt x="183" y="647"/>
                      <a:pt x="267" y="703"/>
                      <a:pt x="365" y="703"/>
                    </a:cubicBezTo>
                    <a:cubicBezTo>
                      <a:pt x="379" y="706"/>
                      <a:pt x="394" y="707"/>
                      <a:pt x="409" y="707"/>
                    </a:cubicBezTo>
                    <a:cubicBezTo>
                      <a:pt x="481" y="707"/>
                      <a:pt x="558" y="680"/>
                      <a:pt x="616" y="633"/>
                    </a:cubicBezTo>
                    <a:cubicBezTo>
                      <a:pt x="686" y="577"/>
                      <a:pt x="742" y="479"/>
                      <a:pt x="756" y="395"/>
                    </a:cubicBezTo>
                    <a:cubicBezTo>
                      <a:pt x="770" y="199"/>
                      <a:pt x="630" y="18"/>
                      <a:pt x="435" y="4"/>
                    </a:cubicBezTo>
                    <a:cubicBezTo>
                      <a:pt x="422" y="2"/>
                      <a:pt x="409" y="1"/>
                      <a:pt x="39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6"/>
              <p:cNvSpPr/>
              <p:nvPr/>
            </p:nvSpPr>
            <p:spPr>
              <a:xfrm rot="5400000">
                <a:off x="3516862" y="5400408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6"/>
              <p:cNvSpPr/>
              <p:nvPr/>
            </p:nvSpPr>
            <p:spPr>
              <a:xfrm rot="5400000">
                <a:off x="3418327" y="5551096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0"/>
                    </a:moveTo>
                    <a:cubicBezTo>
                      <a:pt x="289" y="0"/>
                      <a:pt x="212" y="28"/>
                      <a:pt x="154" y="74"/>
                    </a:cubicBezTo>
                    <a:cubicBezTo>
                      <a:pt x="84" y="130"/>
                      <a:pt x="28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6"/>
              <p:cNvSpPr/>
              <p:nvPr/>
            </p:nvSpPr>
            <p:spPr>
              <a:xfrm rot="5400000">
                <a:off x="4101975" y="5529382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8" y="1"/>
                    </a:moveTo>
                    <a:cubicBezTo>
                      <a:pt x="277" y="1"/>
                      <a:pt x="199" y="30"/>
                      <a:pt x="141" y="88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40" y="706"/>
                      <a:pt x="356" y="707"/>
                      <a:pt x="373" y="707"/>
                    </a:cubicBezTo>
                    <a:cubicBezTo>
                      <a:pt x="454" y="707"/>
                      <a:pt x="531" y="680"/>
                      <a:pt x="589" y="634"/>
                    </a:cubicBezTo>
                    <a:cubicBezTo>
                      <a:pt x="743" y="508"/>
                      <a:pt x="771" y="284"/>
                      <a:pt x="645" y="130"/>
                    </a:cubicBezTo>
                    <a:cubicBezTo>
                      <a:pt x="575" y="60"/>
                      <a:pt x="491" y="18"/>
                      <a:pt x="407" y="4"/>
                    </a:cubicBezTo>
                    <a:cubicBezTo>
                      <a:pt x="390" y="2"/>
                      <a:pt x="374" y="1"/>
                      <a:pt x="35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6"/>
              <p:cNvSpPr/>
              <p:nvPr/>
            </p:nvSpPr>
            <p:spPr>
              <a:xfrm rot="5400000">
                <a:off x="3939492" y="5749570"/>
                <a:ext cx="44408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83" y="85"/>
                    </a:cubicBezTo>
                    <a:cubicBezTo>
                      <a:pt x="29" y="211"/>
                      <a:pt x="1" y="435"/>
                      <a:pt x="127" y="574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63" y="714"/>
                      <a:pt x="547" y="686"/>
                      <a:pt x="631" y="630"/>
                    </a:cubicBezTo>
                    <a:cubicBezTo>
                      <a:pt x="701" y="574"/>
                      <a:pt x="743" y="491"/>
                      <a:pt x="757" y="393"/>
                    </a:cubicBezTo>
                    <a:cubicBezTo>
                      <a:pt x="771" y="295"/>
                      <a:pt x="743" y="211"/>
                      <a:pt x="673" y="141"/>
                    </a:cubicBezTo>
                    <a:cubicBezTo>
                      <a:pt x="617" y="57"/>
                      <a:pt x="533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6"/>
              <p:cNvSpPr/>
              <p:nvPr/>
            </p:nvSpPr>
            <p:spPr>
              <a:xfrm rot="5400000">
                <a:off x="3847241" y="5390709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7" y="1"/>
                    </a:moveTo>
                    <a:cubicBezTo>
                      <a:pt x="309" y="1"/>
                      <a:pt x="211" y="29"/>
                      <a:pt x="141" y="85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20"/>
                      <a:pt x="29" y="504"/>
                      <a:pt x="99" y="588"/>
                    </a:cubicBezTo>
                    <a:cubicBezTo>
                      <a:pt x="155" y="658"/>
                      <a:pt x="239" y="700"/>
                      <a:pt x="337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9" y="574"/>
                      <a:pt x="715" y="490"/>
                      <a:pt x="729" y="392"/>
                    </a:cubicBezTo>
                    <a:cubicBezTo>
                      <a:pt x="729" y="294"/>
                      <a:pt x="701" y="210"/>
                      <a:pt x="645" y="140"/>
                    </a:cubicBezTo>
                    <a:cubicBezTo>
                      <a:pt x="589" y="57"/>
                      <a:pt x="491" y="15"/>
                      <a:pt x="40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6"/>
              <p:cNvSpPr/>
              <p:nvPr/>
            </p:nvSpPr>
            <p:spPr>
              <a:xfrm rot="5400000">
                <a:off x="4175911" y="5592192"/>
                <a:ext cx="42795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7" extrusionOk="0">
                    <a:moveTo>
                      <a:pt x="359" y="1"/>
                    </a:moveTo>
                    <a:cubicBezTo>
                      <a:pt x="283" y="1"/>
                      <a:pt x="201" y="39"/>
                      <a:pt x="140" y="87"/>
                    </a:cubicBezTo>
                    <a:cubicBezTo>
                      <a:pt x="70" y="143"/>
                      <a:pt x="14" y="227"/>
                      <a:pt x="14" y="325"/>
                    </a:cubicBezTo>
                    <a:cubicBezTo>
                      <a:pt x="0" y="409"/>
                      <a:pt x="28" y="507"/>
                      <a:pt x="84" y="577"/>
                    </a:cubicBezTo>
                    <a:cubicBezTo>
                      <a:pt x="140" y="647"/>
                      <a:pt x="238" y="703"/>
                      <a:pt x="322" y="703"/>
                    </a:cubicBezTo>
                    <a:cubicBezTo>
                      <a:pt x="339" y="705"/>
                      <a:pt x="356" y="707"/>
                      <a:pt x="373" y="707"/>
                    </a:cubicBezTo>
                    <a:cubicBezTo>
                      <a:pt x="453" y="707"/>
                      <a:pt x="530" y="679"/>
                      <a:pt x="588" y="633"/>
                    </a:cubicBezTo>
                    <a:cubicBezTo>
                      <a:pt x="658" y="577"/>
                      <a:pt x="700" y="479"/>
                      <a:pt x="714" y="395"/>
                    </a:cubicBezTo>
                    <a:cubicBezTo>
                      <a:pt x="742" y="199"/>
                      <a:pt x="588" y="17"/>
                      <a:pt x="392" y="3"/>
                    </a:cubicBezTo>
                    <a:cubicBezTo>
                      <a:pt x="381" y="2"/>
                      <a:pt x="370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6"/>
              <p:cNvSpPr/>
              <p:nvPr/>
            </p:nvSpPr>
            <p:spPr>
              <a:xfrm rot="5400000">
                <a:off x="3554670" y="5887207"/>
                <a:ext cx="48382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714" extrusionOk="0">
                    <a:moveTo>
                      <a:pt x="518" y="0"/>
                    </a:moveTo>
                    <a:cubicBezTo>
                      <a:pt x="420" y="0"/>
                      <a:pt x="322" y="28"/>
                      <a:pt x="252" y="84"/>
                    </a:cubicBezTo>
                    <a:cubicBezTo>
                      <a:pt x="0" y="280"/>
                      <a:pt x="126" y="686"/>
                      <a:pt x="448" y="714"/>
                    </a:cubicBezTo>
                    <a:cubicBezTo>
                      <a:pt x="532" y="714"/>
                      <a:pt x="630" y="686"/>
                      <a:pt x="700" y="630"/>
                    </a:cubicBezTo>
                    <a:cubicBezTo>
                      <a:pt x="784" y="574"/>
                      <a:pt x="826" y="490"/>
                      <a:pt x="840" y="392"/>
                    </a:cubicBezTo>
                    <a:cubicBezTo>
                      <a:pt x="840" y="294"/>
                      <a:pt x="812" y="210"/>
                      <a:pt x="756" y="140"/>
                    </a:cubicBezTo>
                    <a:cubicBezTo>
                      <a:pt x="700" y="56"/>
                      <a:pt x="602" y="14"/>
                      <a:pt x="51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6"/>
              <p:cNvSpPr/>
              <p:nvPr/>
            </p:nvSpPr>
            <p:spPr>
              <a:xfrm rot="5400000">
                <a:off x="3522929" y="6230632"/>
                <a:ext cx="44350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5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00" y="574"/>
                      <a:pt x="742" y="491"/>
                      <a:pt x="756" y="393"/>
                    </a:cubicBezTo>
                    <a:cubicBezTo>
                      <a:pt x="770" y="197"/>
                      <a:pt x="630" y="29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6"/>
              <p:cNvSpPr/>
              <p:nvPr/>
            </p:nvSpPr>
            <p:spPr>
              <a:xfrm rot="5400000">
                <a:off x="3756273" y="5973430"/>
                <a:ext cx="42795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14" y="225"/>
                      <a:pt x="14" y="323"/>
                    </a:cubicBezTo>
                    <a:cubicBezTo>
                      <a:pt x="0" y="407"/>
                      <a:pt x="28" y="505"/>
                      <a:pt x="84" y="575"/>
                    </a:cubicBezTo>
                    <a:cubicBezTo>
                      <a:pt x="140" y="645"/>
                      <a:pt x="238" y="701"/>
                      <a:pt x="322" y="701"/>
                    </a:cubicBezTo>
                    <a:cubicBezTo>
                      <a:pt x="339" y="703"/>
                      <a:pt x="356" y="704"/>
                      <a:pt x="373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58" y="575"/>
                      <a:pt x="714" y="477"/>
                      <a:pt x="714" y="393"/>
                    </a:cubicBezTo>
                    <a:cubicBezTo>
                      <a:pt x="742" y="197"/>
                      <a:pt x="588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6"/>
              <p:cNvSpPr/>
              <p:nvPr/>
            </p:nvSpPr>
            <p:spPr>
              <a:xfrm rot="5400000">
                <a:off x="3588769" y="5962867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49" y="0"/>
                    </a:moveTo>
                    <a:cubicBezTo>
                      <a:pt x="276" y="0"/>
                      <a:pt x="198" y="29"/>
                      <a:pt x="140" y="88"/>
                    </a:cubicBezTo>
                    <a:cubicBezTo>
                      <a:pt x="70" y="144"/>
                      <a:pt x="14" y="228"/>
                      <a:pt x="14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38" y="703"/>
                      <a:pt x="322" y="703"/>
                    </a:cubicBezTo>
                    <a:cubicBezTo>
                      <a:pt x="339" y="706"/>
                      <a:pt x="356" y="707"/>
                      <a:pt x="372" y="707"/>
                    </a:cubicBezTo>
                    <a:cubicBezTo>
                      <a:pt x="453" y="707"/>
                      <a:pt x="530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74" y="60"/>
                      <a:pt x="490" y="4"/>
                      <a:pt x="392" y="4"/>
                    </a:cubicBezTo>
                    <a:cubicBezTo>
                      <a:pt x="378" y="1"/>
                      <a:pt x="364" y="0"/>
                      <a:pt x="3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6"/>
              <p:cNvSpPr/>
              <p:nvPr/>
            </p:nvSpPr>
            <p:spPr>
              <a:xfrm rot="5400000">
                <a:off x="3973387" y="5863016"/>
                <a:ext cx="4676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08" extrusionOk="0">
                    <a:moveTo>
                      <a:pt x="399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4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84" y="508"/>
                      <a:pt x="812" y="284"/>
                      <a:pt x="686" y="130"/>
                    </a:cubicBezTo>
                    <a:cubicBezTo>
                      <a:pt x="616" y="60"/>
                      <a:pt x="532" y="18"/>
                      <a:pt x="448" y="4"/>
                    </a:cubicBezTo>
                    <a:cubicBezTo>
                      <a:pt x="432" y="2"/>
                      <a:pt x="415" y="0"/>
                      <a:pt x="39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6"/>
              <p:cNvSpPr/>
              <p:nvPr/>
            </p:nvSpPr>
            <p:spPr>
              <a:xfrm rot="5400000">
                <a:off x="4081540" y="5251849"/>
                <a:ext cx="49188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04" extrusionOk="0">
                    <a:moveTo>
                      <a:pt x="357" y="1"/>
                    </a:moveTo>
                    <a:cubicBezTo>
                      <a:pt x="280" y="1"/>
                      <a:pt x="212" y="28"/>
                      <a:pt x="154" y="74"/>
                    </a:cubicBezTo>
                    <a:cubicBezTo>
                      <a:pt x="70" y="130"/>
                      <a:pt x="28" y="228"/>
                      <a:pt x="14" y="312"/>
                    </a:cubicBezTo>
                    <a:cubicBezTo>
                      <a:pt x="0" y="508"/>
                      <a:pt x="140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854" y="424"/>
                      <a:pt x="728" y="18"/>
                      <a:pt x="406" y="4"/>
                    </a:cubicBezTo>
                    <a:cubicBezTo>
                      <a:pt x="389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6"/>
              <p:cNvSpPr/>
              <p:nvPr/>
            </p:nvSpPr>
            <p:spPr>
              <a:xfrm rot="5400000">
                <a:off x="3791124" y="5550981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72" y="1"/>
                    </a:moveTo>
                    <a:cubicBezTo>
                      <a:pt x="291" y="1"/>
                      <a:pt x="213" y="30"/>
                      <a:pt x="155" y="88"/>
                    </a:cubicBezTo>
                    <a:cubicBezTo>
                      <a:pt x="85" y="144"/>
                      <a:pt x="43" y="228"/>
                      <a:pt x="29" y="326"/>
                    </a:cubicBezTo>
                    <a:cubicBezTo>
                      <a:pt x="1" y="522"/>
                      <a:pt x="155" y="690"/>
                      <a:pt x="351" y="704"/>
                    </a:cubicBezTo>
                    <a:cubicBezTo>
                      <a:pt x="365" y="706"/>
                      <a:pt x="380" y="707"/>
                      <a:pt x="395" y="707"/>
                    </a:cubicBezTo>
                    <a:cubicBezTo>
                      <a:pt x="467" y="707"/>
                      <a:pt x="545" y="680"/>
                      <a:pt x="603" y="634"/>
                    </a:cubicBezTo>
                    <a:cubicBezTo>
                      <a:pt x="756" y="508"/>
                      <a:pt x="784" y="284"/>
                      <a:pt x="658" y="130"/>
                    </a:cubicBezTo>
                    <a:cubicBezTo>
                      <a:pt x="603" y="60"/>
                      <a:pt x="505" y="18"/>
                      <a:pt x="421" y="4"/>
                    </a:cubicBezTo>
                    <a:cubicBezTo>
                      <a:pt x="404" y="2"/>
                      <a:pt x="388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5" name="Google Shape;1945;p6"/>
              <p:cNvSpPr/>
              <p:nvPr/>
            </p:nvSpPr>
            <p:spPr>
              <a:xfrm rot="5400000">
                <a:off x="3141616" y="5753130"/>
                <a:ext cx="4354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15" extrusionOk="0">
                    <a:moveTo>
                      <a:pt x="392" y="1"/>
                    </a:moveTo>
                    <a:cubicBezTo>
                      <a:pt x="294" y="1"/>
                      <a:pt x="210" y="29"/>
                      <a:pt x="140" y="85"/>
                    </a:cubicBezTo>
                    <a:cubicBezTo>
                      <a:pt x="56" y="141"/>
                      <a:pt x="14" y="225"/>
                      <a:pt x="0" y="322"/>
                    </a:cubicBezTo>
                    <a:cubicBezTo>
                      <a:pt x="0" y="420"/>
                      <a:pt x="28" y="504"/>
                      <a:pt x="84" y="588"/>
                    </a:cubicBezTo>
                    <a:cubicBezTo>
                      <a:pt x="140" y="658"/>
                      <a:pt x="224" y="700"/>
                      <a:pt x="322" y="714"/>
                    </a:cubicBezTo>
                    <a:cubicBezTo>
                      <a:pt x="420" y="714"/>
                      <a:pt x="504" y="686"/>
                      <a:pt x="588" y="630"/>
                    </a:cubicBezTo>
                    <a:cubicBezTo>
                      <a:pt x="742" y="504"/>
                      <a:pt x="756" y="280"/>
                      <a:pt x="630" y="141"/>
                    </a:cubicBezTo>
                    <a:cubicBezTo>
                      <a:pt x="574" y="57"/>
                      <a:pt x="490" y="15"/>
                      <a:pt x="39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6" name="Google Shape;1946;p6"/>
              <p:cNvSpPr/>
              <p:nvPr/>
            </p:nvSpPr>
            <p:spPr>
              <a:xfrm rot="5400000">
                <a:off x="4058155" y="5692944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1"/>
                    </a:moveTo>
                    <a:cubicBezTo>
                      <a:pt x="280" y="1"/>
                      <a:pt x="210" y="28"/>
                      <a:pt x="140" y="74"/>
                    </a:cubicBezTo>
                    <a:cubicBezTo>
                      <a:pt x="71" y="144"/>
                      <a:pt x="29" y="228"/>
                      <a:pt x="15" y="312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90"/>
                      <a:pt x="602" y="634"/>
                    </a:cubicBezTo>
                    <a:cubicBezTo>
                      <a:pt x="672" y="564"/>
                      <a:pt x="714" y="480"/>
                      <a:pt x="728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504" y="4"/>
                      <a:pt x="406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6"/>
              <p:cNvSpPr/>
              <p:nvPr/>
            </p:nvSpPr>
            <p:spPr>
              <a:xfrm rot="5400000">
                <a:off x="3055352" y="563936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1"/>
                    </a:moveTo>
                    <a:cubicBezTo>
                      <a:pt x="289" y="1"/>
                      <a:pt x="212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6" y="1"/>
                      <a:pt x="37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6"/>
              <p:cNvSpPr/>
              <p:nvPr/>
            </p:nvSpPr>
            <p:spPr>
              <a:xfrm rot="5400000">
                <a:off x="3054545" y="5757036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28" y="214"/>
                      <a:pt x="14" y="312"/>
                    </a:cubicBezTo>
                    <a:cubicBezTo>
                      <a:pt x="0" y="410"/>
                      <a:pt x="28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6"/>
              <p:cNvSpPr/>
              <p:nvPr/>
            </p:nvSpPr>
            <p:spPr>
              <a:xfrm rot="5400000">
                <a:off x="3151108" y="5626376"/>
                <a:ext cx="45156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7" extrusionOk="0">
                    <a:moveTo>
                      <a:pt x="400" y="0"/>
                    </a:moveTo>
                    <a:cubicBezTo>
                      <a:pt x="325" y="0"/>
                      <a:pt x="243" y="38"/>
                      <a:pt x="182" y="87"/>
                    </a:cubicBezTo>
                    <a:cubicBezTo>
                      <a:pt x="28" y="199"/>
                      <a:pt x="0" y="423"/>
                      <a:pt x="126" y="577"/>
                    </a:cubicBezTo>
                    <a:cubicBezTo>
                      <a:pt x="182" y="647"/>
                      <a:pt x="280" y="703"/>
                      <a:pt x="364" y="703"/>
                    </a:cubicBezTo>
                    <a:cubicBezTo>
                      <a:pt x="381" y="705"/>
                      <a:pt x="398" y="706"/>
                      <a:pt x="414" y="706"/>
                    </a:cubicBezTo>
                    <a:cubicBezTo>
                      <a:pt x="495" y="706"/>
                      <a:pt x="572" y="679"/>
                      <a:pt x="630" y="633"/>
                    </a:cubicBezTo>
                    <a:cubicBezTo>
                      <a:pt x="700" y="577"/>
                      <a:pt x="742" y="479"/>
                      <a:pt x="756" y="395"/>
                    </a:cubicBezTo>
                    <a:cubicBezTo>
                      <a:pt x="784" y="199"/>
                      <a:pt x="630" y="17"/>
                      <a:pt x="434" y="3"/>
                    </a:cubicBezTo>
                    <a:cubicBezTo>
                      <a:pt x="423" y="1"/>
                      <a:pt x="412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6"/>
              <p:cNvSpPr/>
              <p:nvPr/>
            </p:nvSpPr>
            <p:spPr>
              <a:xfrm rot="5400000">
                <a:off x="3160899" y="5707070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0"/>
                    </a:moveTo>
                    <a:cubicBezTo>
                      <a:pt x="280" y="0"/>
                      <a:pt x="210" y="28"/>
                      <a:pt x="140" y="74"/>
                    </a:cubicBezTo>
                    <a:cubicBezTo>
                      <a:pt x="70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672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504" y="4"/>
                      <a:pt x="406" y="4"/>
                    </a:cubicBezTo>
                    <a:cubicBezTo>
                      <a:pt x="390" y="2"/>
                      <a:pt x="373" y="0"/>
                      <a:pt x="35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6"/>
              <p:cNvSpPr/>
              <p:nvPr/>
            </p:nvSpPr>
            <p:spPr>
              <a:xfrm rot="5400000">
                <a:off x="3103676" y="5696559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48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57" y="130"/>
                      <a:pt x="15" y="214"/>
                      <a:pt x="1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41" y="648"/>
                      <a:pt x="225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00" y="480"/>
                      <a:pt x="714" y="382"/>
                    </a:cubicBezTo>
                    <a:cubicBezTo>
                      <a:pt x="728" y="284"/>
                      <a:pt x="700" y="200"/>
                      <a:pt x="630" y="130"/>
                    </a:cubicBezTo>
                    <a:cubicBezTo>
                      <a:pt x="574" y="46"/>
                      <a:pt x="490" y="5"/>
                      <a:pt x="392" y="5"/>
                    </a:cubicBezTo>
                    <a:cubicBezTo>
                      <a:pt x="378" y="2"/>
                      <a:pt x="363" y="1"/>
                      <a:pt x="34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6"/>
              <p:cNvSpPr/>
              <p:nvPr/>
            </p:nvSpPr>
            <p:spPr>
              <a:xfrm rot="5400000">
                <a:off x="3039512" y="5703528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20" y="1"/>
                    </a:moveTo>
                    <a:cubicBezTo>
                      <a:pt x="322" y="1"/>
                      <a:pt x="238" y="29"/>
                      <a:pt x="168" y="85"/>
                    </a:cubicBezTo>
                    <a:lnTo>
                      <a:pt x="182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2" y="645"/>
                      <a:pt x="266" y="701"/>
                      <a:pt x="350" y="715"/>
                    </a:cubicBezTo>
                    <a:cubicBezTo>
                      <a:pt x="448" y="715"/>
                      <a:pt x="532" y="687"/>
                      <a:pt x="616" y="631"/>
                    </a:cubicBezTo>
                    <a:cubicBezTo>
                      <a:pt x="686" y="575"/>
                      <a:pt x="728" y="491"/>
                      <a:pt x="742" y="393"/>
                    </a:cubicBezTo>
                    <a:cubicBezTo>
                      <a:pt x="756" y="197"/>
                      <a:pt x="616" y="15"/>
                      <a:pt x="42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6"/>
              <p:cNvSpPr/>
              <p:nvPr/>
            </p:nvSpPr>
            <p:spPr>
              <a:xfrm rot="5400000">
                <a:off x="3114447" y="5601177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6" y="1"/>
                    </a:moveTo>
                    <a:cubicBezTo>
                      <a:pt x="308" y="1"/>
                      <a:pt x="224" y="29"/>
                      <a:pt x="140" y="85"/>
                    </a:cubicBezTo>
                    <a:cubicBezTo>
                      <a:pt x="70" y="141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28" y="294"/>
                      <a:pt x="700" y="211"/>
                      <a:pt x="644" y="141"/>
                    </a:cubicBezTo>
                    <a:cubicBezTo>
                      <a:pt x="588" y="57"/>
                      <a:pt x="504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26270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8"/>
          <p:cNvSpPr txBox="1">
            <a:spLocks noGrp="1"/>
          </p:cNvSpPr>
          <p:nvPr>
            <p:ph type="subTitle" idx="1"/>
          </p:nvPr>
        </p:nvSpPr>
        <p:spPr>
          <a:xfrm>
            <a:off x="759900" y="2909500"/>
            <a:ext cx="31578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25" name="Google Shape;2225;p8"/>
          <p:cNvSpPr txBox="1">
            <a:spLocks noGrp="1"/>
          </p:cNvSpPr>
          <p:nvPr>
            <p:ph type="title"/>
          </p:nvPr>
        </p:nvSpPr>
        <p:spPr>
          <a:xfrm>
            <a:off x="720000" y="1149904"/>
            <a:ext cx="3757200" cy="15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26" name="Google Shape;2226;p8"/>
          <p:cNvGrpSpPr/>
          <p:nvPr/>
        </p:nvGrpSpPr>
        <p:grpSpPr>
          <a:xfrm rot="2564581" flipH="1">
            <a:off x="6807410" y="3211262"/>
            <a:ext cx="1280371" cy="2384721"/>
            <a:chOff x="6414668" y="-1532273"/>
            <a:chExt cx="1510782" cy="2813868"/>
          </a:xfrm>
        </p:grpSpPr>
        <p:sp>
          <p:nvSpPr>
            <p:cNvPr id="2227" name="Google Shape;2227;p8"/>
            <p:cNvSpPr/>
            <p:nvPr/>
          </p:nvSpPr>
          <p:spPr>
            <a:xfrm rot="5400000">
              <a:off x="5763125" y="-880730"/>
              <a:ext cx="2813868" cy="1510782"/>
            </a:xfrm>
            <a:custGeom>
              <a:avLst/>
              <a:gdLst/>
              <a:ahLst/>
              <a:cxnLst/>
              <a:rect l="l" t="t" r="r" b="b"/>
              <a:pathLst>
                <a:path w="48854" h="26230" extrusionOk="0">
                  <a:moveTo>
                    <a:pt x="7871" y="0"/>
                  </a:moveTo>
                  <a:cubicBezTo>
                    <a:pt x="5516" y="0"/>
                    <a:pt x="3153" y="280"/>
                    <a:pt x="801" y="918"/>
                  </a:cubicBezTo>
                  <a:cubicBezTo>
                    <a:pt x="761" y="898"/>
                    <a:pt x="718" y="889"/>
                    <a:pt x="674" y="889"/>
                  </a:cubicBezTo>
                  <a:cubicBezTo>
                    <a:pt x="595" y="889"/>
                    <a:pt x="514" y="919"/>
                    <a:pt x="451" y="974"/>
                  </a:cubicBezTo>
                  <a:cubicBezTo>
                    <a:pt x="415" y="960"/>
                    <a:pt x="378" y="954"/>
                    <a:pt x="343" y="954"/>
                  </a:cubicBezTo>
                  <a:cubicBezTo>
                    <a:pt x="158" y="954"/>
                    <a:pt x="0" y="1124"/>
                    <a:pt x="59" y="1323"/>
                  </a:cubicBezTo>
                  <a:cubicBezTo>
                    <a:pt x="87" y="1491"/>
                    <a:pt x="297" y="1561"/>
                    <a:pt x="437" y="1589"/>
                  </a:cubicBezTo>
                  <a:cubicBezTo>
                    <a:pt x="787" y="4318"/>
                    <a:pt x="1794" y="6865"/>
                    <a:pt x="2830" y="9398"/>
                  </a:cubicBezTo>
                  <a:cubicBezTo>
                    <a:pt x="3278" y="10587"/>
                    <a:pt x="3809" y="11749"/>
                    <a:pt x="4425" y="12868"/>
                  </a:cubicBezTo>
                  <a:cubicBezTo>
                    <a:pt x="6524" y="16632"/>
                    <a:pt x="9840" y="19753"/>
                    <a:pt x="13451" y="22062"/>
                  </a:cubicBezTo>
                  <a:lnTo>
                    <a:pt x="13423" y="22062"/>
                  </a:lnTo>
                  <a:cubicBezTo>
                    <a:pt x="18401" y="24948"/>
                    <a:pt x="24109" y="26230"/>
                    <a:pt x="29833" y="26230"/>
                  </a:cubicBezTo>
                  <a:cubicBezTo>
                    <a:pt x="32266" y="26230"/>
                    <a:pt x="34702" y="25998"/>
                    <a:pt x="37085" y="25560"/>
                  </a:cubicBezTo>
                  <a:cubicBezTo>
                    <a:pt x="39674" y="24930"/>
                    <a:pt x="42179" y="23993"/>
                    <a:pt x="44642" y="22985"/>
                  </a:cubicBezTo>
                  <a:cubicBezTo>
                    <a:pt x="45901" y="22341"/>
                    <a:pt x="47468" y="22104"/>
                    <a:pt x="48462" y="21082"/>
                  </a:cubicBezTo>
                  <a:cubicBezTo>
                    <a:pt x="48854" y="19669"/>
                    <a:pt x="46097" y="17892"/>
                    <a:pt x="45215" y="16898"/>
                  </a:cubicBezTo>
                  <a:cubicBezTo>
                    <a:pt x="40528" y="12812"/>
                    <a:pt x="35980" y="8754"/>
                    <a:pt x="30201" y="6193"/>
                  </a:cubicBezTo>
                  <a:cubicBezTo>
                    <a:pt x="23232" y="2998"/>
                    <a:pt x="15589" y="0"/>
                    <a:pt x="7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8" name="Google Shape;2228;p8"/>
            <p:cNvSpPr/>
            <p:nvPr/>
          </p:nvSpPr>
          <p:spPr>
            <a:xfrm rot="5400000">
              <a:off x="7593516" y="-330616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9" y="665"/>
                    <a:pt x="343" y="665"/>
                  </a:cubicBezTo>
                  <a:cubicBezTo>
                    <a:pt x="424" y="665"/>
                    <a:pt x="507" y="637"/>
                    <a:pt x="574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9" name="Google Shape;2229;p8"/>
            <p:cNvSpPr/>
            <p:nvPr/>
          </p:nvSpPr>
          <p:spPr>
            <a:xfrm rot="5400000">
              <a:off x="7017599" y="9934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49" y="15"/>
                    <a:pt x="10" y="155"/>
                    <a:pt x="10" y="337"/>
                  </a:cubicBezTo>
                  <a:cubicBezTo>
                    <a:pt x="0" y="537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5"/>
                  </a:cubicBezTo>
                  <a:cubicBezTo>
                    <a:pt x="779" y="365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0" name="Google Shape;2230;p8"/>
            <p:cNvSpPr/>
            <p:nvPr/>
          </p:nvSpPr>
          <p:spPr>
            <a:xfrm rot="5400000">
              <a:off x="7099963" y="-348644"/>
              <a:ext cx="45156" cy="38130"/>
            </a:xfrm>
            <a:custGeom>
              <a:avLst/>
              <a:gdLst/>
              <a:ahLst/>
              <a:cxnLst/>
              <a:rect l="l" t="t" r="r" b="b"/>
              <a:pathLst>
                <a:path w="784" h="662" extrusionOk="0">
                  <a:moveTo>
                    <a:pt x="350" y="1"/>
                  </a:moveTo>
                  <a:cubicBezTo>
                    <a:pt x="168" y="1"/>
                    <a:pt x="14" y="141"/>
                    <a:pt x="14" y="322"/>
                  </a:cubicBezTo>
                  <a:lnTo>
                    <a:pt x="0" y="322"/>
                  </a:lnTo>
                  <a:cubicBezTo>
                    <a:pt x="0" y="526"/>
                    <a:pt x="168" y="662"/>
                    <a:pt x="340" y="662"/>
                  </a:cubicBezTo>
                  <a:cubicBezTo>
                    <a:pt x="417" y="662"/>
                    <a:pt x="495" y="635"/>
                    <a:pt x="560" y="574"/>
                  </a:cubicBezTo>
                  <a:cubicBezTo>
                    <a:pt x="784" y="364"/>
                    <a:pt x="644" y="1"/>
                    <a:pt x="35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1" name="Google Shape;2231;p8"/>
            <p:cNvSpPr/>
            <p:nvPr/>
          </p:nvSpPr>
          <p:spPr>
            <a:xfrm rot="5400000">
              <a:off x="7240703" y="-42550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1" y="351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2" name="Google Shape;2232;p8"/>
            <p:cNvSpPr/>
            <p:nvPr/>
          </p:nvSpPr>
          <p:spPr>
            <a:xfrm rot="5400000">
              <a:off x="7291072" y="-234083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3" name="Google Shape;2233;p8"/>
            <p:cNvSpPr/>
            <p:nvPr/>
          </p:nvSpPr>
          <p:spPr>
            <a:xfrm rot="5400000">
              <a:off x="7358288" y="-200734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30"/>
                    <a:pt x="560" y="560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4" name="Google Shape;2234;p8"/>
            <p:cNvSpPr/>
            <p:nvPr/>
          </p:nvSpPr>
          <p:spPr>
            <a:xfrm rot="5400000">
              <a:off x="7294269" y="-1080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5" name="Google Shape;2235;p8"/>
            <p:cNvSpPr/>
            <p:nvPr/>
          </p:nvSpPr>
          <p:spPr>
            <a:xfrm rot="5400000">
              <a:off x="7103707" y="-12084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5"/>
                    <a:pt x="14" y="155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2"/>
                    <a:pt x="574" y="574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6" name="Google Shape;2236;p8"/>
            <p:cNvSpPr/>
            <p:nvPr/>
          </p:nvSpPr>
          <p:spPr>
            <a:xfrm rot="5400000">
              <a:off x="7102095" y="-46257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7" name="Google Shape;2237;p8"/>
            <p:cNvSpPr/>
            <p:nvPr/>
          </p:nvSpPr>
          <p:spPr>
            <a:xfrm rot="5400000">
              <a:off x="7150448" y="131460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9" y="657"/>
                    <a:pt x="338" y="657"/>
                  </a:cubicBezTo>
                  <a:cubicBezTo>
                    <a:pt x="417" y="657"/>
                    <a:pt x="497" y="627"/>
                    <a:pt x="560" y="560"/>
                  </a:cubicBezTo>
                  <a:cubicBezTo>
                    <a:pt x="770" y="350"/>
                    <a:pt x="616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8" name="Google Shape;2238;p8"/>
            <p:cNvSpPr/>
            <p:nvPr/>
          </p:nvSpPr>
          <p:spPr>
            <a:xfrm rot="5400000">
              <a:off x="7592099" y="-8655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9" name="Google Shape;2239;p8"/>
            <p:cNvSpPr/>
            <p:nvPr/>
          </p:nvSpPr>
          <p:spPr>
            <a:xfrm rot="5400000">
              <a:off x="7404309" y="-402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0" name="Google Shape;2240;p8"/>
            <p:cNvSpPr/>
            <p:nvPr/>
          </p:nvSpPr>
          <p:spPr>
            <a:xfrm rot="5400000">
              <a:off x="7524418" y="-67615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1" name="Google Shape;2241;p8"/>
            <p:cNvSpPr/>
            <p:nvPr/>
          </p:nvSpPr>
          <p:spPr>
            <a:xfrm rot="5400000">
              <a:off x="7429277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2" name="Google Shape;2242;p8"/>
            <p:cNvSpPr/>
            <p:nvPr/>
          </p:nvSpPr>
          <p:spPr>
            <a:xfrm rot="5400000">
              <a:off x="7552934" y="-1179611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lnTo>
                    <a:pt x="14" y="336"/>
                  </a:lnTo>
                  <a:cubicBezTo>
                    <a:pt x="14" y="533"/>
                    <a:pt x="171" y="661"/>
                    <a:pt x="338" y="661"/>
                  </a:cubicBezTo>
                  <a:cubicBezTo>
                    <a:pt x="420" y="661"/>
                    <a:pt x="505" y="630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3" name="Google Shape;2243;p8"/>
            <p:cNvSpPr/>
            <p:nvPr/>
          </p:nvSpPr>
          <p:spPr>
            <a:xfrm rot="5400000">
              <a:off x="7654136" y="-122429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4" name="Google Shape;2244;p8"/>
            <p:cNvSpPr/>
            <p:nvPr/>
          </p:nvSpPr>
          <p:spPr>
            <a:xfrm rot="5400000">
              <a:off x="7376115" y="-3956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5" name="Google Shape;2245;p8"/>
            <p:cNvSpPr/>
            <p:nvPr/>
          </p:nvSpPr>
          <p:spPr>
            <a:xfrm rot="5400000">
              <a:off x="7475154" y="-455430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6" name="Google Shape;2246;p8"/>
            <p:cNvSpPr/>
            <p:nvPr/>
          </p:nvSpPr>
          <p:spPr>
            <a:xfrm rot="5400000">
              <a:off x="7530055" y="-97512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7" name="Google Shape;2247;p8"/>
            <p:cNvSpPr/>
            <p:nvPr/>
          </p:nvSpPr>
          <p:spPr>
            <a:xfrm rot="5400000">
              <a:off x="7309100" y="-370762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9" y="661"/>
                    <a:pt x="505" y="629"/>
                    <a:pt x="574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8" name="Google Shape;2248;p8"/>
            <p:cNvSpPr/>
            <p:nvPr/>
          </p:nvSpPr>
          <p:spPr>
            <a:xfrm rot="5400000">
              <a:off x="7204042" y="-354980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9" name="Google Shape;2249;p8"/>
            <p:cNvSpPr/>
            <p:nvPr/>
          </p:nvSpPr>
          <p:spPr>
            <a:xfrm rot="5400000">
              <a:off x="6963429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0" name="Google Shape;2250;p8"/>
            <p:cNvSpPr/>
            <p:nvPr/>
          </p:nvSpPr>
          <p:spPr>
            <a:xfrm rot="5400000">
              <a:off x="6957381" y="-2451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1" name="Google Shape;2251;p8"/>
            <p:cNvSpPr/>
            <p:nvPr/>
          </p:nvSpPr>
          <p:spPr>
            <a:xfrm rot="5400000">
              <a:off x="6865916" y="6695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2" name="Google Shape;2252;p8"/>
            <p:cNvSpPr/>
            <p:nvPr/>
          </p:nvSpPr>
          <p:spPr>
            <a:xfrm rot="5400000">
              <a:off x="6687018" y="14678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3" name="Google Shape;2253;p8"/>
            <p:cNvSpPr/>
            <p:nvPr/>
          </p:nvSpPr>
          <p:spPr>
            <a:xfrm rot="5400000">
              <a:off x="6595093" y="23461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4" name="Google Shape;2254;p8"/>
            <p:cNvSpPr/>
            <p:nvPr/>
          </p:nvSpPr>
          <p:spPr>
            <a:xfrm rot="5400000">
              <a:off x="6569721" y="-121249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5" name="Google Shape;2255;p8"/>
            <p:cNvSpPr/>
            <p:nvPr/>
          </p:nvSpPr>
          <p:spPr>
            <a:xfrm rot="5400000">
              <a:off x="6523009" y="-352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6" name="Google Shape;2256;p8"/>
            <p:cNvSpPr/>
            <p:nvPr/>
          </p:nvSpPr>
          <p:spPr>
            <a:xfrm rot="5400000">
              <a:off x="6549706" y="134397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7" name="Google Shape;2257;p8"/>
            <p:cNvSpPr/>
            <p:nvPr/>
          </p:nvSpPr>
          <p:spPr>
            <a:xfrm rot="5400000">
              <a:off x="6482288" y="23700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8" name="Google Shape;2258;p8"/>
            <p:cNvSpPr/>
            <p:nvPr/>
          </p:nvSpPr>
          <p:spPr>
            <a:xfrm rot="5400000">
              <a:off x="6440270" y="28046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0"/>
                    <a:pt x="323" y="660"/>
                  </a:cubicBezTo>
                  <a:cubicBezTo>
                    <a:pt x="406" y="660"/>
                    <a:pt x="490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9" name="Google Shape;2259;p8"/>
            <p:cNvSpPr/>
            <p:nvPr/>
          </p:nvSpPr>
          <p:spPr>
            <a:xfrm rot="5400000">
              <a:off x="6559670" y="39260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0" name="Google Shape;2260;p8"/>
            <p:cNvSpPr/>
            <p:nvPr/>
          </p:nvSpPr>
          <p:spPr>
            <a:xfrm rot="5400000">
              <a:off x="6501612" y="54328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0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1" name="Google Shape;2261;p8"/>
            <p:cNvSpPr/>
            <p:nvPr/>
          </p:nvSpPr>
          <p:spPr>
            <a:xfrm rot="5400000">
              <a:off x="6509704" y="62469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8" y="672"/>
                    <a:pt x="342" y="672"/>
                  </a:cubicBezTo>
                  <a:cubicBezTo>
                    <a:pt x="424" y="672"/>
                    <a:pt x="507" y="642"/>
                    <a:pt x="574" y="574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2" name="Google Shape;2262;p8"/>
            <p:cNvSpPr/>
            <p:nvPr/>
          </p:nvSpPr>
          <p:spPr>
            <a:xfrm rot="5400000">
              <a:off x="6680224" y="346529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3" name="Google Shape;2263;p8"/>
            <p:cNvSpPr/>
            <p:nvPr/>
          </p:nvSpPr>
          <p:spPr>
            <a:xfrm rot="5400000">
              <a:off x="6770594" y="48484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4" name="Google Shape;2264;p8"/>
            <p:cNvSpPr/>
            <p:nvPr/>
          </p:nvSpPr>
          <p:spPr>
            <a:xfrm rot="5400000">
              <a:off x="6667637" y="663401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5" name="Google Shape;2265;p8"/>
            <p:cNvSpPr/>
            <p:nvPr/>
          </p:nvSpPr>
          <p:spPr>
            <a:xfrm rot="5400000">
              <a:off x="6683390" y="833055"/>
              <a:ext cx="45156" cy="37842"/>
            </a:xfrm>
            <a:custGeom>
              <a:avLst/>
              <a:gdLst/>
              <a:ahLst/>
              <a:cxnLst/>
              <a:rect l="l" t="t" r="r" b="b"/>
              <a:pathLst>
                <a:path w="784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6" name="Google Shape;2266;p8"/>
            <p:cNvSpPr/>
            <p:nvPr/>
          </p:nvSpPr>
          <p:spPr>
            <a:xfrm rot="5400000">
              <a:off x="6662054" y="505018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7" name="Google Shape;2267;p8"/>
            <p:cNvSpPr/>
            <p:nvPr/>
          </p:nvSpPr>
          <p:spPr>
            <a:xfrm rot="5400000">
              <a:off x="7282202" y="76252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8" name="Google Shape;2268;p8"/>
            <p:cNvSpPr/>
            <p:nvPr/>
          </p:nvSpPr>
          <p:spPr>
            <a:xfrm rot="5400000">
              <a:off x="7172767" y="-21087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9" name="Google Shape;2269;p8"/>
            <p:cNvSpPr/>
            <p:nvPr/>
          </p:nvSpPr>
          <p:spPr>
            <a:xfrm rot="5400000">
              <a:off x="7231862" y="-11358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0" name="Google Shape;2270;p8"/>
            <p:cNvSpPr/>
            <p:nvPr/>
          </p:nvSpPr>
          <p:spPr>
            <a:xfrm rot="5400000">
              <a:off x="7591841" y="-134934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1" name="Google Shape;2271;p8"/>
            <p:cNvSpPr/>
            <p:nvPr/>
          </p:nvSpPr>
          <p:spPr>
            <a:xfrm rot="5400000">
              <a:off x="7419597" y="-61933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2" name="Google Shape;2272;p8"/>
            <p:cNvSpPr/>
            <p:nvPr/>
          </p:nvSpPr>
          <p:spPr>
            <a:xfrm rot="5400000">
              <a:off x="7501847" y="-8256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3" name="Google Shape;2273;p8"/>
            <p:cNvSpPr/>
            <p:nvPr/>
          </p:nvSpPr>
          <p:spPr>
            <a:xfrm rot="5400000">
              <a:off x="7205511" y="-247877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4" name="Google Shape;2274;p8"/>
            <p:cNvSpPr/>
            <p:nvPr/>
          </p:nvSpPr>
          <p:spPr>
            <a:xfrm rot="5400000">
              <a:off x="7318460" y="-15025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5" name="Google Shape;2275;p8"/>
            <p:cNvSpPr/>
            <p:nvPr/>
          </p:nvSpPr>
          <p:spPr>
            <a:xfrm rot="5400000">
              <a:off x="7008873" y="-248684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6" name="Google Shape;2276;p8"/>
            <p:cNvSpPr/>
            <p:nvPr/>
          </p:nvSpPr>
          <p:spPr>
            <a:xfrm rot="5400000">
              <a:off x="7017866" y="-400802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6"/>
                    <a:pt x="574" y="574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7" name="Google Shape;2277;p8"/>
            <p:cNvSpPr/>
            <p:nvPr/>
          </p:nvSpPr>
          <p:spPr>
            <a:xfrm rot="5400000">
              <a:off x="7146157" y="-54257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8" name="Google Shape;2278;p8"/>
            <p:cNvSpPr/>
            <p:nvPr/>
          </p:nvSpPr>
          <p:spPr>
            <a:xfrm rot="5400000">
              <a:off x="7085852" y="-54729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30"/>
                    <a:pt x="561" y="560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9" name="Google Shape;2279;p8"/>
            <p:cNvSpPr/>
            <p:nvPr/>
          </p:nvSpPr>
          <p:spPr>
            <a:xfrm rot="5400000">
              <a:off x="7113355" y="5808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0" name="Google Shape;2280;p8"/>
            <p:cNvSpPr/>
            <p:nvPr/>
          </p:nvSpPr>
          <p:spPr>
            <a:xfrm rot="5400000">
              <a:off x="7593510" y="-109686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1" name="Google Shape;2281;p8"/>
            <p:cNvSpPr/>
            <p:nvPr/>
          </p:nvSpPr>
          <p:spPr>
            <a:xfrm rot="5400000">
              <a:off x="6999715" y="30148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2" name="Google Shape;2282;p8"/>
            <p:cNvSpPr/>
            <p:nvPr/>
          </p:nvSpPr>
          <p:spPr>
            <a:xfrm rot="5400000">
              <a:off x="6903815" y="18059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3" name="Google Shape;2283;p8"/>
            <p:cNvSpPr/>
            <p:nvPr/>
          </p:nvSpPr>
          <p:spPr>
            <a:xfrm rot="5400000">
              <a:off x="6739403" y="25152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4" name="Google Shape;2284;p8"/>
            <p:cNvSpPr/>
            <p:nvPr/>
          </p:nvSpPr>
          <p:spPr>
            <a:xfrm rot="5400000">
              <a:off x="6866751" y="36354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5" name="Google Shape;2285;p8"/>
            <p:cNvSpPr/>
            <p:nvPr/>
          </p:nvSpPr>
          <p:spPr>
            <a:xfrm rot="5400000">
              <a:off x="7028226" y="-49569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2" y="636"/>
                    <a:pt x="570" y="574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6" name="Google Shape;2286;p8"/>
            <p:cNvSpPr/>
            <p:nvPr/>
          </p:nvSpPr>
          <p:spPr>
            <a:xfrm rot="5400000">
              <a:off x="7156063" y="-245718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7" name="Google Shape;2287;p8"/>
            <p:cNvSpPr/>
            <p:nvPr/>
          </p:nvSpPr>
          <p:spPr>
            <a:xfrm rot="5400000">
              <a:off x="7684801" y="-108324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8" name="Google Shape;2288;p8"/>
            <p:cNvSpPr/>
            <p:nvPr/>
          </p:nvSpPr>
          <p:spPr>
            <a:xfrm rot="5400000">
              <a:off x="7361576" y="-51375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9" name="Google Shape;2289;p8"/>
            <p:cNvSpPr/>
            <p:nvPr/>
          </p:nvSpPr>
          <p:spPr>
            <a:xfrm rot="5400000">
              <a:off x="7097256" y="37241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0" name="Google Shape;2290;p8"/>
            <p:cNvSpPr/>
            <p:nvPr/>
          </p:nvSpPr>
          <p:spPr>
            <a:xfrm rot="5400000">
              <a:off x="7053425" y="20855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1" name="Google Shape;2291;p8"/>
            <p:cNvSpPr/>
            <p:nvPr/>
          </p:nvSpPr>
          <p:spPr>
            <a:xfrm rot="5400000">
              <a:off x="6847312" y="24498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2" name="Google Shape;2292;p8"/>
            <p:cNvSpPr/>
            <p:nvPr/>
          </p:nvSpPr>
          <p:spPr>
            <a:xfrm rot="5400000">
              <a:off x="6817845" y="59462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5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3" name="Google Shape;2293;p8"/>
            <p:cNvSpPr/>
            <p:nvPr/>
          </p:nvSpPr>
          <p:spPr>
            <a:xfrm rot="5400000">
              <a:off x="7131872" y="-63991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1"/>
                  </a:moveTo>
                  <a:cubicBezTo>
                    <a:pt x="1" y="1"/>
                    <a:pt x="1" y="15"/>
                    <a:pt x="1" y="29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8"/>
          <p:cNvGrpSpPr/>
          <p:nvPr/>
        </p:nvGrpSpPr>
        <p:grpSpPr>
          <a:xfrm rot="-6432809" flipH="1">
            <a:off x="7696788" y="-5694"/>
            <a:ext cx="1933535" cy="1334342"/>
            <a:chOff x="7765157" y="241039"/>
            <a:chExt cx="2172347" cy="1499148"/>
          </a:xfrm>
        </p:grpSpPr>
        <p:sp>
          <p:nvSpPr>
            <p:cNvPr id="2295" name="Google Shape;2295;p8"/>
            <p:cNvSpPr/>
            <p:nvPr/>
          </p:nvSpPr>
          <p:spPr>
            <a:xfrm rot="5400000">
              <a:off x="8101757" y="-95561"/>
              <a:ext cx="1499148" cy="2172347"/>
            </a:xfrm>
            <a:custGeom>
              <a:avLst/>
              <a:gdLst/>
              <a:ahLst/>
              <a:cxnLst/>
              <a:rect l="l" t="t" r="r" b="b"/>
              <a:pathLst>
                <a:path w="26028" h="37716" extrusionOk="0">
                  <a:moveTo>
                    <a:pt x="3502" y="1"/>
                  </a:moveTo>
                  <a:cubicBezTo>
                    <a:pt x="2869" y="1"/>
                    <a:pt x="2456" y="631"/>
                    <a:pt x="2155" y="1147"/>
                  </a:cubicBezTo>
                  <a:cubicBezTo>
                    <a:pt x="1022" y="3386"/>
                    <a:pt x="686" y="5877"/>
                    <a:pt x="518" y="8354"/>
                  </a:cubicBezTo>
                  <a:cubicBezTo>
                    <a:pt x="0" y="11208"/>
                    <a:pt x="742" y="14091"/>
                    <a:pt x="1568" y="16792"/>
                  </a:cubicBezTo>
                  <a:cubicBezTo>
                    <a:pt x="3667" y="23635"/>
                    <a:pt x="9544" y="28602"/>
                    <a:pt x="15253" y="32394"/>
                  </a:cubicBezTo>
                  <a:cubicBezTo>
                    <a:pt x="17772" y="34032"/>
                    <a:pt x="20151" y="35515"/>
                    <a:pt x="22585" y="37208"/>
                  </a:cubicBezTo>
                  <a:cubicBezTo>
                    <a:pt x="22917" y="37379"/>
                    <a:pt x="23364" y="37716"/>
                    <a:pt x="23756" y="37716"/>
                  </a:cubicBezTo>
                  <a:cubicBezTo>
                    <a:pt x="23909" y="37716"/>
                    <a:pt x="24054" y="37664"/>
                    <a:pt x="24181" y="37530"/>
                  </a:cubicBezTo>
                  <a:cubicBezTo>
                    <a:pt x="24712" y="36075"/>
                    <a:pt x="24908" y="34493"/>
                    <a:pt x="25146" y="32940"/>
                  </a:cubicBezTo>
                  <a:cubicBezTo>
                    <a:pt x="25636" y="30547"/>
                    <a:pt x="26028" y="28098"/>
                    <a:pt x="25916" y="25678"/>
                  </a:cubicBezTo>
                  <a:cubicBezTo>
                    <a:pt x="25818" y="18639"/>
                    <a:pt x="23117" y="11544"/>
                    <a:pt x="18136" y="6507"/>
                  </a:cubicBezTo>
                  <a:cubicBezTo>
                    <a:pt x="15519" y="3820"/>
                    <a:pt x="11993" y="2029"/>
                    <a:pt x="8438" y="825"/>
                  </a:cubicBezTo>
                  <a:cubicBezTo>
                    <a:pt x="7162" y="436"/>
                    <a:pt x="5790" y="26"/>
                    <a:pt x="4443" y="26"/>
                  </a:cubicBezTo>
                  <a:cubicBezTo>
                    <a:pt x="4239" y="26"/>
                    <a:pt x="4036" y="36"/>
                    <a:pt x="3834" y="56"/>
                  </a:cubicBezTo>
                  <a:cubicBezTo>
                    <a:pt x="3717" y="18"/>
                    <a:pt x="3607" y="1"/>
                    <a:pt x="35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6" name="Google Shape;2296;p8"/>
            <p:cNvSpPr/>
            <p:nvPr/>
          </p:nvSpPr>
          <p:spPr>
            <a:xfrm rot="5400000">
              <a:off x="9048237" y="338205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6" y="1"/>
                  </a:moveTo>
                  <a:cubicBezTo>
                    <a:pt x="154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7" name="Google Shape;2297;p8"/>
            <p:cNvSpPr/>
            <p:nvPr/>
          </p:nvSpPr>
          <p:spPr>
            <a:xfrm rot="5400000">
              <a:off x="9285432" y="338360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8" name="Google Shape;2298;p8"/>
            <p:cNvSpPr/>
            <p:nvPr/>
          </p:nvSpPr>
          <p:spPr>
            <a:xfrm rot="5400000">
              <a:off x="9575016" y="44917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9" name="Google Shape;2299;p8"/>
            <p:cNvSpPr/>
            <p:nvPr/>
          </p:nvSpPr>
          <p:spPr>
            <a:xfrm rot="5400000">
              <a:off x="8871720" y="73401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0" name="Google Shape;2300;p8"/>
            <p:cNvSpPr/>
            <p:nvPr/>
          </p:nvSpPr>
          <p:spPr>
            <a:xfrm rot="5400000">
              <a:off x="8813172" y="5489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1" name="Google Shape;2301;p8"/>
            <p:cNvSpPr/>
            <p:nvPr/>
          </p:nvSpPr>
          <p:spPr>
            <a:xfrm rot="5400000">
              <a:off x="8663188" y="737443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1"/>
                  </a:moveTo>
                  <a:cubicBezTo>
                    <a:pt x="140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2" name="Google Shape;2302;p8"/>
            <p:cNvSpPr/>
            <p:nvPr/>
          </p:nvSpPr>
          <p:spPr>
            <a:xfrm rot="5400000">
              <a:off x="8687581" y="843221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5"/>
                    <a:pt x="10" y="155"/>
                    <a:pt x="10" y="337"/>
                  </a:cubicBezTo>
                  <a:cubicBezTo>
                    <a:pt x="1" y="536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4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3" name="Google Shape;2303;p8"/>
            <p:cNvSpPr/>
            <p:nvPr/>
          </p:nvSpPr>
          <p:spPr>
            <a:xfrm rot="5400000">
              <a:off x="8917453" y="767653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4" name="Google Shape;2304;p8"/>
            <p:cNvSpPr/>
            <p:nvPr/>
          </p:nvSpPr>
          <p:spPr>
            <a:xfrm rot="5400000">
              <a:off x="9085787" y="419476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64" y="661"/>
                    <a:pt x="334" y="661"/>
                  </a:cubicBezTo>
                  <a:cubicBezTo>
                    <a:pt x="419" y="661"/>
                    <a:pt x="505" y="630"/>
                    <a:pt x="574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5" name="Google Shape;2305;p8"/>
            <p:cNvSpPr/>
            <p:nvPr/>
          </p:nvSpPr>
          <p:spPr>
            <a:xfrm rot="5400000">
              <a:off x="9140260" y="55174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5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2"/>
                    <a:pt x="560" y="574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6" name="Google Shape;2306;p8"/>
            <p:cNvSpPr/>
            <p:nvPr/>
          </p:nvSpPr>
          <p:spPr>
            <a:xfrm rot="5400000">
              <a:off x="8692275" y="93500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2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7" name="Google Shape;2307;p8"/>
            <p:cNvSpPr/>
            <p:nvPr/>
          </p:nvSpPr>
          <p:spPr>
            <a:xfrm rot="5400000">
              <a:off x="8471475" y="86810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8" name="Google Shape;2308;p8"/>
            <p:cNvSpPr/>
            <p:nvPr/>
          </p:nvSpPr>
          <p:spPr>
            <a:xfrm rot="5400000">
              <a:off x="8345625" y="1113814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4" y="630"/>
                    <a:pt x="574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9" name="Google Shape;2309;p8"/>
            <p:cNvSpPr/>
            <p:nvPr/>
          </p:nvSpPr>
          <p:spPr>
            <a:xfrm rot="5400000">
              <a:off x="8307812" y="127269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0" name="Google Shape;2310;p8"/>
            <p:cNvSpPr/>
            <p:nvPr/>
          </p:nvSpPr>
          <p:spPr>
            <a:xfrm rot="5400000">
              <a:off x="8062504" y="1303857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1" name="Google Shape;2311;p8"/>
            <p:cNvSpPr/>
            <p:nvPr/>
          </p:nvSpPr>
          <p:spPr>
            <a:xfrm rot="5400000">
              <a:off x="8025728" y="147178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2" name="Google Shape;2312;p8"/>
            <p:cNvSpPr/>
            <p:nvPr/>
          </p:nvSpPr>
          <p:spPr>
            <a:xfrm rot="5400000">
              <a:off x="9051078" y="83225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50" y="1"/>
                    <a:pt x="10" y="154"/>
                    <a:pt x="10" y="336"/>
                  </a:cubicBezTo>
                  <a:cubicBezTo>
                    <a:pt x="0" y="536"/>
                    <a:pt x="165" y="671"/>
                    <a:pt x="338" y="671"/>
                  </a:cubicBezTo>
                  <a:cubicBezTo>
                    <a:pt x="419" y="671"/>
                    <a:pt x="502" y="641"/>
                    <a:pt x="569" y="574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3" name="Google Shape;2313;p8"/>
            <p:cNvSpPr/>
            <p:nvPr/>
          </p:nvSpPr>
          <p:spPr>
            <a:xfrm rot="5400000">
              <a:off x="8096461" y="1409558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7" y="657"/>
                  </a:cubicBezTo>
                  <a:cubicBezTo>
                    <a:pt x="418" y="657"/>
                    <a:pt x="503" y="627"/>
                    <a:pt x="575" y="560"/>
                  </a:cubicBezTo>
                  <a:cubicBezTo>
                    <a:pt x="784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4" name="Google Shape;2314;p8"/>
            <p:cNvSpPr/>
            <p:nvPr/>
          </p:nvSpPr>
          <p:spPr>
            <a:xfrm rot="5400000">
              <a:off x="8624368" y="872739"/>
              <a:ext cx="44350" cy="38302"/>
            </a:xfrm>
            <a:custGeom>
              <a:avLst/>
              <a:gdLst/>
              <a:ahLst/>
              <a:cxnLst/>
              <a:rect l="l" t="t" r="r" b="b"/>
              <a:pathLst>
                <a:path w="770" h="665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65"/>
                    <a:pt x="332" y="665"/>
                  </a:cubicBezTo>
                  <a:cubicBezTo>
                    <a:pt x="411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5" name="Google Shape;2315;p8"/>
            <p:cNvSpPr/>
            <p:nvPr/>
          </p:nvSpPr>
          <p:spPr>
            <a:xfrm rot="5400000">
              <a:off x="8444836" y="101800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0" y="351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6" name="Google Shape;2316;p8"/>
            <p:cNvSpPr/>
            <p:nvPr/>
          </p:nvSpPr>
          <p:spPr>
            <a:xfrm rot="5400000">
              <a:off x="8814526" y="536572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3"/>
                    <a:pt x="166" y="658"/>
                    <a:pt x="338" y="658"/>
                  </a:cubicBezTo>
                  <a:cubicBezTo>
                    <a:pt x="420" y="658"/>
                    <a:pt x="502" y="628"/>
                    <a:pt x="570" y="561"/>
                  </a:cubicBezTo>
                  <a:cubicBezTo>
                    <a:pt x="779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7" name="Google Shape;2317;p8"/>
            <p:cNvSpPr/>
            <p:nvPr/>
          </p:nvSpPr>
          <p:spPr>
            <a:xfrm rot="5400000">
              <a:off x="8622928" y="54086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8" name="Google Shape;2318;p8"/>
            <p:cNvSpPr/>
            <p:nvPr/>
          </p:nvSpPr>
          <p:spPr>
            <a:xfrm rot="5400000">
              <a:off x="8441640" y="72704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9" name="Google Shape;2319;p8"/>
            <p:cNvSpPr/>
            <p:nvPr/>
          </p:nvSpPr>
          <p:spPr>
            <a:xfrm rot="5400000">
              <a:off x="8421855" y="82257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0" name="Google Shape;2320;p8"/>
            <p:cNvSpPr/>
            <p:nvPr/>
          </p:nvSpPr>
          <p:spPr>
            <a:xfrm rot="5400000">
              <a:off x="8289409" y="95766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1" name="Google Shape;2321;p8"/>
            <p:cNvSpPr/>
            <p:nvPr/>
          </p:nvSpPr>
          <p:spPr>
            <a:xfrm rot="5400000">
              <a:off x="8330304" y="834927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8"/>
            <p:cNvSpPr/>
            <p:nvPr/>
          </p:nvSpPr>
          <p:spPr>
            <a:xfrm rot="5400000">
              <a:off x="8521383" y="7069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8"/>
            <p:cNvSpPr/>
            <p:nvPr/>
          </p:nvSpPr>
          <p:spPr>
            <a:xfrm rot="5400000">
              <a:off x="8734206" y="51189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8"/>
            <p:cNvSpPr/>
            <p:nvPr/>
          </p:nvSpPr>
          <p:spPr>
            <a:xfrm rot="5400000">
              <a:off x="8941919" y="461891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5" name="Google Shape;2325;p8"/>
            <p:cNvSpPr/>
            <p:nvPr/>
          </p:nvSpPr>
          <p:spPr>
            <a:xfrm rot="5400000">
              <a:off x="9570533" y="59044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6" name="Google Shape;2326;p8"/>
            <p:cNvSpPr/>
            <p:nvPr/>
          </p:nvSpPr>
          <p:spPr>
            <a:xfrm rot="5400000">
              <a:off x="8805109" y="64966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7" name="Google Shape;2327;p8"/>
            <p:cNvSpPr/>
            <p:nvPr/>
          </p:nvSpPr>
          <p:spPr>
            <a:xfrm rot="5400000">
              <a:off x="8849027" y="590483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8" name="Google Shape;2328;p8"/>
            <p:cNvSpPr/>
            <p:nvPr/>
          </p:nvSpPr>
          <p:spPr>
            <a:xfrm rot="5400000">
              <a:off x="8876846" y="49170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9" name="Google Shape;2329;p8"/>
            <p:cNvSpPr/>
            <p:nvPr/>
          </p:nvSpPr>
          <p:spPr>
            <a:xfrm rot="5400000">
              <a:off x="9223326" y="398141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3"/>
                    <a:pt x="164" y="660"/>
                    <a:pt x="334" y="660"/>
                  </a:cubicBezTo>
                  <a:cubicBezTo>
                    <a:pt x="419" y="660"/>
                    <a:pt x="505" y="629"/>
                    <a:pt x="574" y="560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0" name="Google Shape;2330;p8"/>
            <p:cNvSpPr/>
            <p:nvPr/>
          </p:nvSpPr>
          <p:spPr>
            <a:xfrm rot="5400000">
              <a:off x="9791888" y="399302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3" y="1"/>
                  </a:moveTo>
                  <a:cubicBezTo>
                    <a:pt x="141" y="1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1" y="364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8"/>
            <p:cNvSpPr/>
            <p:nvPr/>
          </p:nvSpPr>
          <p:spPr>
            <a:xfrm rot="5400000">
              <a:off x="9669089" y="37160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8"/>
            <p:cNvSpPr/>
            <p:nvPr/>
          </p:nvSpPr>
          <p:spPr>
            <a:xfrm rot="5400000">
              <a:off x="8738785" y="446374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8"/>
            <p:cNvSpPr/>
            <p:nvPr/>
          </p:nvSpPr>
          <p:spPr>
            <a:xfrm rot="5400000">
              <a:off x="8930066" y="37161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8"/>
            <p:cNvSpPr/>
            <p:nvPr/>
          </p:nvSpPr>
          <p:spPr>
            <a:xfrm rot="5400000">
              <a:off x="9403572" y="300712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8"/>
            <p:cNvSpPr/>
            <p:nvPr/>
          </p:nvSpPr>
          <p:spPr>
            <a:xfrm rot="5400000">
              <a:off x="9676222" y="48524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8"/>
            <p:cNvSpPr/>
            <p:nvPr/>
          </p:nvSpPr>
          <p:spPr>
            <a:xfrm rot="5400000">
              <a:off x="9775333" y="551746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6"/>
                    <a:pt x="169" y="671"/>
                    <a:pt x="343" y="671"/>
                  </a:cubicBezTo>
                  <a:cubicBezTo>
                    <a:pt x="425" y="671"/>
                    <a:pt x="507" y="642"/>
                    <a:pt x="575" y="574"/>
                  </a:cubicBezTo>
                  <a:cubicBezTo>
                    <a:pt x="784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8"/>
            <p:cNvSpPr/>
            <p:nvPr/>
          </p:nvSpPr>
          <p:spPr>
            <a:xfrm rot="5400000">
              <a:off x="8954229" y="77701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8"/>
            <p:cNvSpPr/>
            <p:nvPr/>
          </p:nvSpPr>
          <p:spPr>
            <a:xfrm rot="5400000">
              <a:off x="9166561" y="340101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8"/>
            <p:cNvSpPr/>
            <p:nvPr/>
          </p:nvSpPr>
          <p:spPr>
            <a:xfrm rot="5400000">
              <a:off x="8932457" y="66901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8"/>
            <p:cNvSpPr/>
            <p:nvPr/>
          </p:nvSpPr>
          <p:spPr>
            <a:xfrm rot="5400000">
              <a:off x="9403309" y="606983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8"/>
            <p:cNvSpPr/>
            <p:nvPr/>
          </p:nvSpPr>
          <p:spPr>
            <a:xfrm rot="5400000">
              <a:off x="8850380" y="852120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8"/>
            <p:cNvSpPr/>
            <p:nvPr/>
          </p:nvSpPr>
          <p:spPr>
            <a:xfrm rot="5400000">
              <a:off x="8764819" y="97529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8"/>
            <p:cNvSpPr/>
            <p:nvPr/>
          </p:nvSpPr>
          <p:spPr>
            <a:xfrm rot="5400000">
              <a:off x="9286137" y="68937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8"/>
            <p:cNvSpPr/>
            <p:nvPr/>
          </p:nvSpPr>
          <p:spPr>
            <a:xfrm rot="5400000">
              <a:off x="9389232" y="520644"/>
              <a:ext cx="44984" cy="38706"/>
            </a:xfrm>
            <a:custGeom>
              <a:avLst/>
              <a:gdLst/>
              <a:ahLst/>
              <a:cxnLst/>
              <a:rect l="l" t="t" r="r" b="b"/>
              <a:pathLst>
                <a:path w="781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8"/>
            <p:cNvSpPr/>
            <p:nvPr/>
          </p:nvSpPr>
          <p:spPr>
            <a:xfrm rot="5400000">
              <a:off x="9207337" y="497096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1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65"/>
                    <a:pt x="339" y="665"/>
                  </a:cubicBezTo>
                  <a:cubicBezTo>
                    <a:pt x="420" y="665"/>
                    <a:pt x="502" y="637"/>
                    <a:pt x="569" y="574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8"/>
            <p:cNvSpPr/>
            <p:nvPr/>
          </p:nvSpPr>
          <p:spPr>
            <a:xfrm rot="5400000">
              <a:off x="9119738" y="73755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8"/>
            <p:cNvSpPr/>
            <p:nvPr/>
          </p:nvSpPr>
          <p:spPr>
            <a:xfrm rot="5400000">
              <a:off x="8628111" y="1098118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4" y="629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8"/>
            <p:cNvSpPr/>
            <p:nvPr/>
          </p:nvSpPr>
          <p:spPr>
            <a:xfrm rot="5400000">
              <a:off x="8775446" y="804602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1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32"/>
                    <a:pt x="166" y="671"/>
                    <a:pt x="340" y="671"/>
                  </a:cubicBezTo>
                  <a:cubicBezTo>
                    <a:pt x="421" y="671"/>
                    <a:pt x="503" y="641"/>
                    <a:pt x="569" y="574"/>
                  </a:cubicBezTo>
                  <a:cubicBezTo>
                    <a:pt x="779" y="364"/>
                    <a:pt x="639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8"/>
            <p:cNvSpPr/>
            <p:nvPr/>
          </p:nvSpPr>
          <p:spPr>
            <a:xfrm rot="5400000">
              <a:off x="8777721" y="717370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8"/>
            <p:cNvSpPr/>
            <p:nvPr/>
          </p:nvSpPr>
          <p:spPr>
            <a:xfrm rot="5400000">
              <a:off x="8081943" y="1198099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6" y="0"/>
                  </a:moveTo>
                  <a:cubicBezTo>
                    <a:pt x="155" y="0"/>
                    <a:pt x="15" y="140"/>
                    <a:pt x="1" y="322"/>
                  </a:cubicBezTo>
                  <a:lnTo>
                    <a:pt x="1" y="336"/>
                  </a:lnTo>
                  <a:cubicBezTo>
                    <a:pt x="10" y="533"/>
                    <a:pt x="170" y="661"/>
                    <a:pt x="337" y="661"/>
                  </a:cubicBezTo>
                  <a:cubicBezTo>
                    <a:pt x="420" y="661"/>
                    <a:pt x="505" y="629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8"/>
            <p:cNvSpPr/>
            <p:nvPr/>
          </p:nvSpPr>
          <p:spPr>
            <a:xfrm rot="5400000">
              <a:off x="8917712" y="832421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8"/>
            <p:cNvSpPr/>
            <p:nvPr/>
          </p:nvSpPr>
          <p:spPr>
            <a:xfrm rot="5400000">
              <a:off x="8863714" y="921899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22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8"/>
            <p:cNvSpPr/>
            <p:nvPr/>
          </p:nvSpPr>
          <p:spPr>
            <a:xfrm rot="5400000">
              <a:off x="9473450" y="49158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4" name="Google Shape;2354;p8"/>
            <p:cNvSpPr/>
            <p:nvPr/>
          </p:nvSpPr>
          <p:spPr>
            <a:xfrm rot="5400000">
              <a:off x="9516995" y="379300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4" y="0"/>
                    <a:pt x="14" y="140"/>
                    <a:pt x="1" y="322"/>
                  </a:cubicBezTo>
                  <a:cubicBezTo>
                    <a:pt x="1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5" name="Google Shape;2355;p8"/>
            <p:cNvSpPr/>
            <p:nvPr/>
          </p:nvSpPr>
          <p:spPr>
            <a:xfrm rot="5400000">
              <a:off x="8199010" y="116792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6" name="Google Shape;2356;p8"/>
            <p:cNvSpPr/>
            <p:nvPr/>
          </p:nvSpPr>
          <p:spPr>
            <a:xfrm rot="5400000">
              <a:off x="7838738" y="154029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7" name="Google Shape;2357;p8"/>
            <p:cNvSpPr/>
            <p:nvPr/>
          </p:nvSpPr>
          <p:spPr>
            <a:xfrm rot="5400000">
              <a:off x="9297998" y="60876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8" name="Google Shape;2358;p8"/>
            <p:cNvSpPr/>
            <p:nvPr/>
          </p:nvSpPr>
          <p:spPr>
            <a:xfrm rot="5400000">
              <a:off x="9469424" y="649694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9" name="Google Shape;2359;p8"/>
            <p:cNvSpPr/>
            <p:nvPr/>
          </p:nvSpPr>
          <p:spPr>
            <a:xfrm rot="5400000">
              <a:off x="9439579" y="39813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0" name="Google Shape;2360;p8"/>
            <p:cNvSpPr/>
            <p:nvPr/>
          </p:nvSpPr>
          <p:spPr>
            <a:xfrm rot="5400000">
              <a:off x="9126487" y="60877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1" name="Google Shape;2361;p8"/>
            <p:cNvSpPr/>
            <p:nvPr/>
          </p:nvSpPr>
          <p:spPr>
            <a:xfrm rot="5400000">
              <a:off x="9029507" y="64163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2" name="Google Shape;2362;p8"/>
            <p:cNvSpPr/>
            <p:nvPr/>
          </p:nvSpPr>
          <p:spPr>
            <a:xfrm rot="5400000">
              <a:off x="8641013" y="658074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79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3" name="Google Shape;2363;p8"/>
            <p:cNvSpPr/>
            <p:nvPr/>
          </p:nvSpPr>
          <p:spPr>
            <a:xfrm rot="5400000">
              <a:off x="8778239" y="65182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20" y="657"/>
                    <a:pt x="502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4" name="Google Shape;2364;p8"/>
            <p:cNvSpPr/>
            <p:nvPr/>
          </p:nvSpPr>
          <p:spPr>
            <a:xfrm rot="5400000">
              <a:off x="8685018" y="5489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5" name="Google Shape;2365;p8"/>
            <p:cNvSpPr/>
            <p:nvPr/>
          </p:nvSpPr>
          <p:spPr>
            <a:xfrm rot="5400000">
              <a:off x="8488121" y="780036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6" name="Google Shape;2366;p8"/>
            <p:cNvSpPr/>
            <p:nvPr/>
          </p:nvSpPr>
          <p:spPr>
            <a:xfrm rot="5400000">
              <a:off x="8567663" y="833717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7" name="Google Shape;2367;p8"/>
            <p:cNvSpPr/>
            <p:nvPr/>
          </p:nvSpPr>
          <p:spPr>
            <a:xfrm rot="5400000">
              <a:off x="8700224" y="675353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8" name="Google Shape;2368;p8"/>
            <p:cNvSpPr/>
            <p:nvPr/>
          </p:nvSpPr>
          <p:spPr>
            <a:xfrm rot="5400000">
              <a:off x="8858329" y="39825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8"/>
            <p:cNvSpPr/>
            <p:nvPr/>
          </p:nvSpPr>
          <p:spPr>
            <a:xfrm rot="5400000">
              <a:off x="9313432" y="43851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8"/>
            <p:cNvSpPr/>
            <p:nvPr/>
          </p:nvSpPr>
          <p:spPr>
            <a:xfrm rot="5400000">
              <a:off x="8919555" y="55215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8"/>
            <p:cNvSpPr/>
            <p:nvPr/>
          </p:nvSpPr>
          <p:spPr>
            <a:xfrm rot="5400000">
              <a:off x="8915667" y="55713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5" y="671"/>
                    <a:pt x="338" y="671"/>
                  </a:cubicBezTo>
                  <a:cubicBezTo>
                    <a:pt x="419" y="671"/>
                    <a:pt x="502" y="642"/>
                    <a:pt x="569" y="574"/>
                  </a:cubicBezTo>
                  <a:cubicBezTo>
                    <a:pt x="779" y="364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8"/>
            <p:cNvSpPr/>
            <p:nvPr/>
          </p:nvSpPr>
          <p:spPr>
            <a:xfrm rot="5400000">
              <a:off x="8637183" y="1029030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8"/>
            <p:cNvSpPr/>
            <p:nvPr/>
          </p:nvSpPr>
          <p:spPr>
            <a:xfrm rot="5400000">
              <a:off x="8690403" y="79126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5" y="658"/>
                    <a:pt x="338" y="658"/>
                  </a:cubicBezTo>
                  <a:cubicBezTo>
                    <a:pt x="419" y="658"/>
                    <a:pt x="502" y="628"/>
                    <a:pt x="569" y="561"/>
                  </a:cubicBezTo>
                  <a:cubicBezTo>
                    <a:pt x="779" y="351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8"/>
            <p:cNvSpPr/>
            <p:nvPr/>
          </p:nvSpPr>
          <p:spPr>
            <a:xfrm rot="5400000">
              <a:off x="7938803" y="1430792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64" y="1"/>
                    <a:pt x="10" y="141"/>
                    <a:pt x="10" y="323"/>
                  </a:cubicBezTo>
                  <a:cubicBezTo>
                    <a:pt x="1" y="533"/>
                    <a:pt x="167" y="671"/>
                    <a:pt x="341" y="671"/>
                  </a:cubicBezTo>
                  <a:cubicBezTo>
                    <a:pt x="421" y="671"/>
                    <a:pt x="503" y="641"/>
                    <a:pt x="570" y="575"/>
                  </a:cubicBezTo>
                  <a:cubicBezTo>
                    <a:pt x="780" y="365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8"/>
            <p:cNvSpPr/>
            <p:nvPr/>
          </p:nvSpPr>
          <p:spPr>
            <a:xfrm rot="5400000">
              <a:off x="8433950" y="114575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8"/>
                    <a:pt x="574" y="560"/>
                  </a:cubicBezTo>
                  <a:cubicBezTo>
                    <a:pt x="784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8"/>
            <p:cNvSpPr/>
            <p:nvPr/>
          </p:nvSpPr>
          <p:spPr>
            <a:xfrm rot="5400000">
              <a:off x="8566943" y="1144945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6"/>
                    <a:pt x="163" y="672"/>
                    <a:pt x="332" y="672"/>
                  </a:cubicBezTo>
                  <a:cubicBezTo>
                    <a:pt x="412" y="672"/>
                    <a:pt x="493" y="642"/>
                    <a:pt x="560" y="574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8"/>
            <p:cNvSpPr/>
            <p:nvPr/>
          </p:nvSpPr>
          <p:spPr>
            <a:xfrm rot="5400000">
              <a:off x="8385972" y="126140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8"/>
            <p:cNvSpPr/>
            <p:nvPr/>
          </p:nvSpPr>
          <p:spPr>
            <a:xfrm rot="5400000">
              <a:off x="8280107" y="1243149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53" y="0"/>
                  </a:moveTo>
                  <a:cubicBezTo>
                    <a:pt x="348" y="0"/>
                    <a:pt x="342" y="0"/>
                    <a:pt x="337" y="0"/>
                  </a:cubicBez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8" y="627"/>
                    <a:pt x="575" y="560"/>
                  </a:cubicBezTo>
                  <a:cubicBezTo>
                    <a:pt x="781" y="354"/>
                    <a:pt x="6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9" name="Google Shape;2379;p8"/>
            <p:cNvSpPr/>
            <p:nvPr/>
          </p:nvSpPr>
          <p:spPr>
            <a:xfrm rot="5400000">
              <a:off x="8509317" y="108812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0" name="Google Shape;2380;p8"/>
            <p:cNvSpPr/>
            <p:nvPr/>
          </p:nvSpPr>
          <p:spPr>
            <a:xfrm rot="5400000">
              <a:off x="8359506" y="944823"/>
              <a:ext cx="44984" cy="38648"/>
            </a:xfrm>
            <a:custGeom>
              <a:avLst/>
              <a:gdLst/>
              <a:ahLst/>
              <a:cxnLst/>
              <a:rect l="l" t="t" r="r" b="b"/>
              <a:pathLst>
                <a:path w="781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8"/>
            <p:cNvSpPr/>
            <p:nvPr/>
          </p:nvSpPr>
          <p:spPr>
            <a:xfrm rot="5400000">
              <a:off x="8298971" y="108167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50" y="1"/>
                  </a:moveTo>
                  <a:cubicBezTo>
                    <a:pt x="168" y="1"/>
                    <a:pt x="14" y="140"/>
                    <a:pt x="14" y="322"/>
                  </a:cubicBezTo>
                  <a:lnTo>
                    <a:pt x="0" y="322"/>
                  </a:ln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1"/>
                    <a:pt x="35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8"/>
            <p:cNvSpPr/>
            <p:nvPr/>
          </p:nvSpPr>
          <p:spPr>
            <a:xfrm rot="5400000">
              <a:off x="8185043" y="1075742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3" name="Google Shape;2383;p8"/>
            <p:cNvSpPr/>
            <p:nvPr/>
          </p:nvSpPr>
          <p:spPr>
            <a:xfrm rot="5400000">
              <a:off x="8176173" y="133043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4" name="Google Shape;2384;p8"/>
            <p:cNvSpPr/>
            <p:nvPr/>
          </p:nvSpPr>
          <p:spPr>
            <a:xfrm rot="5400000">
              <a:off x="8020371" y="1544643"/>
              <a:ext cx="44984" cy="38302"/>
            </a:xfrm>
            <a:custGeom>
              <a:avLst/>
              <a:gdLst/>
              <a:ahLst/>
              <a:cxnLst/>
              <a:rect l="l" t="t" r="r" b="b"/>
              <a:pathLst>
                <a:path w="781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5" name="Google Shape;2385;p8"/>
            <p:cNvSpPr/>
            <p:nvPr/>
          </p:nvSpPr>
          <p:spPr>
            <a:xfrm rot="5400000">
              <a:off x="7939079" y="160420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64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86" name="Google Shape;2386;p8"/>
          <p:cNvGrpSpPr/>
          <p:nvPr/>
        </p:nvGrpSpPr>
        <p:grpSpPr>
          <a:xfrm rot="7394066" flipH="1">
            <a:off x="7169715" y="-1051226"/>
            <a:ext cx="1476567" cy="1837556"/>
            <a:chOff x="7664649" y="-868807"/>
            <a:chExt cx="1742209" cy="2168143"/>
          </a:xfrm>
        </p:grpSpPr>
        <p:sp>
          <p:nvSpPr>
            <p:cNvPr id="2387" name="Google Shape;2387;p8"/>
            <p:cNvSpPr/>
            <p:nvPr/>
          </p:nvSpPr>
          <p:spPr>
            <a:xfrm rot="5400000">
              <a:off x="7451683" y="-655841"/>
              <a:ext cx="2168143" cy="1742209"/>
            </a:xfrm>
            <a:custGeom>
              <a:avLst/>
              <a:gdLst/>
              <a:ahLst/>
              <a:cxnLst/>
              <a:rect l="l" t="t" r="r" b="b"/>
              <a:pathLst>
                <a:path w="37643" h="30248" extrusionOk="0">
                  <a:moveTo>
                    <a:pt x="12958" y="5872"/>
                  </a:moveTo>
                  <a:cubicBezTo>
                    <a:pt x="13028" y="5914"/>
                    <a:pt x="13098" y="5970"/>
                    <a:pt x="13182" y="6012"/>
                  </a:cubicBezTo>
                  <a:cubicBezTo>
                    <a:pt x="13112" y="5984"/>
                    <a:pt x="13042" y="5942"/>
                    <a:pt x="12986" y="5914"/>
                  </a:cubicBezTo>
                  <a:lnTo>
                    <a:pt x="12958" y="5886"/>
                  </a:lnTo>
                  <a:lnTo>
                    <a:pt x="12958" y="5872"/>
                  </a:lnTo>
                  <a:close/>
                  <a:moveTo>
                    <a:pt x="37642" y="29366"/>
                  </a:moveTo>
                  <a:cubicBezTo>
                    <a:pt x="37642" y="29369"/>
                    <a:pt x="37641" y="29371"/>
                    <a:pt x="37641" y="29374"/>
                  </a:cubicBezTo>
                  <a:lnTo>
                    <a:pt x="37641" y="29374"/>
                  </a:lnTo>
                  <a:cubicBezTo>
                    <a:pt x="37641" y="29376"/>
                    <a:pt x="37642" y="29378"/>
                    <a:pt x="37642" y="29380"/>
                  </a:cubicBezTo>
                  <a:lnTo>
                    <a:pt x="37642" y="29366"/>
                  </a:lnTo>
                  <a:close/>
                  <a:moveTo>
                    <a:pt x="3236" y="0"/>
                  </a:moveTo>
                  <a:cubicBezTo>
                    <a:pt x="3110" y="0"/>
                    <a:pt x="2992" y="16"/>
                    <a:pt x="2883" y="50"/>
                  </a:cubicBezTo>
                  <a:cubicBezTo>
                    <a:pt x="2184" y="232"/>
                    <a:pt x="1414" y="2205"/>
                    <a:pt x="1414" y="2835"/>
                  </a:cubicBezTo>
                  <a:cubicBezTo>
                    <a:pt x="1008" y="3381"/>
                    <a:pt x="1078" y="4080"/>
                    <a:pt x="882" y="4696"/>
                  </a:cubicBezTo>
                  <a:lnTo>
                    <a:pt x="882" y="4682"/>
                  </a:lnTo>
                  <a:lnTo>
                    <a:pt x="882" y="4682"/>
                  </a:lnTo>
                  <a:cubicBezTo>
                    <a:pt x="1" y="9342"/>
                    <a:pt x="1008" y="14268"/>
                    <a:pt x="3023" y="18564"/>
                  </a:cubicBezTo>
                  <a:cubicBezTo>
                    <a:pt x="3640" y="17491"/>
                    <a:pt x="5734" y="13064"/>
                    <a:pt x="6440" y="13064"/>
                  </a:cubicBezTo>
                  <a:cubicBezTo>
                    <a:pt x="6711" y="13064"/>
                    <a:pt x="6778" y="13715"/>
                    <a:pt x="6479" y="15457"/>
                  </a:cubicBezTo>
                  <a:lnTo>
                    <a:pt x="6479" y="15443"/>
                  </a:lnTo>
                  <a:cubicBezTo>
                    <a:pt x="6144" y="17444"/>
                    <a:pt x="5360" y="19361"/>
                    <a:pt x="4660" y="21250"/>
                  </a:cubicBezTo>
                  <a:cubicBezTo>
                    <a:pt x="6270" y="23531"/>
                    <a:pt x="8872" y="25602"/>
                    <a:pt x="11405" y="26680"/>
                  </a:cubicBezTo>
                  <a:cubicBezTo>
                    <a:pt x="12581" y="27323"/>
                    <a:pt x="13910" y="27673"/>
                    <a:pt x="15155" y="28191"/>
                  </a:cubicBezTo>
                  <a:cubicBezTo>
                    <a:pt x="15631" y="25868"/>
                    <a:pt x="16219" y="23573"/>
                    <a:pt x="16653" y="21236"/>
                  </a:cubicBezTo>
                  <a:lnTo>
                    <a:pt x="16653" y="21236"/>
                  </a:lnTo>
                  <a:cubicBezTo>
                    <a:pt x="16650" y="21241"/>
                    <a:pt x="16648" y="21245"/>
                    <a:pt x="16647" y="21249"/>
                  </a:cubicBezTo>
                  <a:lnTo>
                    <a:pt x="16647" y="21249"/>
                  </a:lnTo>
                  <a:cubicBezTo>
                    <a:pt x="17007" y="18746"/>
                    <a:pt x="17308" y="17776"/>
                    <a:pt x="17551" y="17776"/>
                  </a:cubicBezTo>
                  <a:cubicBezTo>
                    <a:pt x="18313" y="17776"/>
                    <a:pt x="18506" y="27315"/>
                    <a:pt x="18178" y="29031"/>
                  </a:cubicBezTo>
                  <a:cubicBezTo>
                    <a:pt x="20305" y="29380"/>
                    <a:pt x="22446" y="29716"/>
                    <a:pt x="24587" y="30010"/>
                  </a:cubicBezTo>
                  <a:cubicBezTo>
                    <a:pt x="25007" y="28359"/>
                    <a:pt x="24825" y="26470"/>
                    <a:pt x="25356" y="24916"/>
                  </a:cubicBezTo>
                  <a:cubicBezTo>
                    <a:pt x="26406" y="25098"/>
                    <a:pt x="27497" y="29142"/>
                    <a:pt x="27931" y="30234"/>
                  </a:cubicBezTo>
                  <a:cubicBezTo>
                    <a:pt x="28295" y="30243"/>
                    <a:pt x="28661" y="30248"/>
                    <a:pt x="29028" y="30248"/>
                  </a:cubicBezTo>
                  <a:cubicBezTo>
                    <a:pt x="31451" y="30248"/>
                    <a:pt x="33921" y="30057"/>
                    <a:pt x="36327" y="29814"/>
                  </a:cubicBezTo>
                  <a:lnTo>
                    <a:pt x="36313" y="29814"/>
                  </a:lnTo>
                  <a:cubicBezTo>
                    <a:pt x="36731" y="29731"/>
                    <a:pt x="37510" y="29938"/>
                    <a:pt x="37641" y="29374"/>
                  </a:cubicBezTo>
                  <a:lnTo>
                    <a:pt x="37641" y="29374"/>
                  </a:lnTo>
                  <a:cubicBezTo>
                    <a:pt x="36239" y="23920"/>
                    <a:pt x="31680" y="19723"/>
                    <a:pt x="27847" y="15807"/>
                  </a:cubicBezTo>
                  <a:lnTo>
                    <a:pt x="27833" y="15793"/>
                  </a:lnTo>
                  <a:cubicBezTo>
                    <a:pt x="25454" y="13750"/>
                    <a:pt x="23006" y="11763"/>
                    <a:pt x="20529" y="9846"/>
                  </a:cubicBezTo>
                  <a:cubicBezTo>
                    <a:pt x="18164" y="7971"/>
                    <a:pt x="15477" y="6613"/>
                    <a:pt x="12916" y="5004"/>
                  </a:cubicBezTo>
                  <a:cubicBezTo>
                    <a:pt x="10971" y="3843"/>
                    <a:pt x="9054" y="2611"/>
                    <a:pt x="7053" y="1576"/>
                  </a:cubicBezTo>
                  <a:cubicBezTo>
                    <a:pt x="6073" y="1211"/>
                    <a:pt x="4348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8" name="Google Shape;2388;p8"/>
            <p:cNvSpPr/>
            <p:nvPr/>
          </p:nvSpPr>
          <p:spPr>
            <a:xfrm rot="5400000">
              <a:off x="8500447" y="-49966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29"/>
                  </a:moveTo>
                  <a:cubicBezTo>
                    <a:pt x="1" y="15"/>
                    <a:pt x="1" y="15"/>
                    <a:pt x="1" y="1"/>
                  </a:cubicBezTo>
                  <a:cubicBezTo>
                    <a:pt x="1" y="15"/>
                    <a:pt x="1" y="15"/>
                    <a:pt x="1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9" name="Google Shape;2389;p8"/>
            <p:cNvSpPr/>
            <p:nvPr/>
          </p:nvSpPr>
          <p:spPr>
            <a:xfrm rot="5400000">
              <a:off x="7730570" y="359143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72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4"/>
                    <a:pt x="140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0" name="Google Shape;2390;p8"/>
            <p:cNvSpPr/>
            <p:nvPr/>
          </p:nvSpPr>
          <p:spPr>
            <a:xfrm rot="5400000">
              <a:off x="7855470" y="295469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8" y="713"/>
                    <a:pt x="572" y="666"/>
                    <a:pt x="645" y="578"/>
                  </a:cubicBez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1" name="Google Shape;2391;p8"/>
            <p:cNvSpPr/>
            <p:nvPr/>
          </p:nvSpPr>
          <p:spPr>
            <a:xfrm rot="5400000">
              <a:off x="7845217" y="23366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82"/>
                  </a:cubicBezTo>
                  <a:cubicBezTo>
                    <a:pt x="14" y="480"/>
                    <a:pt x="70" y="564"/>
                    <a:pt x="140" y="619"/>
                  </a:cubicBezTo>
                  <a:cubicBezTo>
                    <a:pt x="210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2" name="Google Shape;2392;p8"/>
            <p:cNvSpPr/>
            <p:nvPr/>
          </p:nvSpPr>
          <p:spPr>
            <a:xfrm rot="5400000">
              <a:off x="8035635" y="254459"/>
              <a:ext cx="41931" cy="40894"/>
            </a:xfrm>
            <a:custGeom>
              <a:avLst/>
              <a:gdLst/>
              <a:ahLst/>
              <a:cxnLst/>
              <a:rect l="l" t="t" r="r" b="b"/>
              <a:pathLst>
                <a:path w="728" h="710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289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74" y="653"/>
                    <a:pt x="644" y="583"/>
                  </a:cubicBezTo>
                  <a:cubicBezTo>
                    <a:pt x="700" y="499"/>
                    <a:pt x="728" y="415"/>
                    <a:pt x="714" y="317"/>
                  </a:cubicBezTo>
                  <a:cubicBezTo>
                    <a:pt x="714" y="219"/>
                    <a:pt x="658" y="135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3" name="Google Shape;2393;p8"/>
            <p:cNvSpPr/>
            <p:nvPr/>
          </p:nvSpPr>
          <p:spPr>
            <a:xfrm rot="5400000">
              <a:off x="8168771" y="232370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1"/>
                  </a:moveTo>
                  <a:cubicBezTo>
                    <a:pt x="254" y="1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1"/>
                    <a:pt x="261" y="708"/>
                    <a:pt x="342" y="708"/>
                  </a:cubicBezTo>
                  <a:cubicBezTo>
                    <a:pt x="359" y="708"/>
                    <a:pt x="375" y="707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6"/>
                    <a:pt x="430" y="1"/>
                    <a:pt x="3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4" name="Google Shape;2394;p8"/>
            <p:cNvSpPr/>
            <p:nvPr/>
          </p:nvSpPr>
          <p:spPr>
            <a:xfrm rot="5400000">
              <a:off x="8007441" y="-39676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8" y="1"/>
                  </a:moveTo>
                  <a:cubicBezTo>
                    <a:pt x="264" y="1"/>
                    <a:pt x="163" y="48"/>
                    <a:pt x="99" y="136"/>
                  </a:cubicBezTo>
                  <a:cubicBezTo>
                    <a:pt x="29" y="206"/>
                    <a:pt x="1" y="290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1" y="682"/>
                    <a:pt x="309" y="710"/>
                    <a:pt x="406" y="710"/>
                  </a:cubicBezTo>
                  <a:cubicBezTo>
                    <a:pt x="504" y="696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7"/>
                    <a:pt x="445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5" name="Google Shape;2395;p8"/>
            <p:cNvSpPr/>
            <p:nvPr/>
          </p:nvSpPr>
          <p:spPr>
            <a:xfrm rot="5400000">
              <a:off x="8109763" y="-535894"/>
              <a:ext cx="41182" cy="41067"/>
            </a:xfrm>
            <a:custGeom>
              <a:avLst/>
              <a:gdLst/>
              <a:ahLst/>
              <a:cxnLst/>
              <a:rect l="l" t="t" r="r" b="b"/>
              <a:pathLst>
                <a:path w="715" h="713" extrusionOk="0">
                  <a:moveTo>
                    <a:pt x="372" y="0"/>
                  </a:moveTo>
                  <a:cubicBezTo>
                    <a:pt x="356" y="0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6" name="Google Shape;2396;p8"/>
            <p:cNvSpPr/>
            <p:nvPr/>
          </p:nvSpPr>
          <p:spPr>
            <a:xfrm rot="5400000">
              <a:off x="8098502" y="-439159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5" y="0"/>
                  </a:moveTo>
                  <a:cubicBezTo>
                    <a:pt x="350" y="0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14"/>
                    <a:pt x="0" y="298"/>
                    <a:pt x="0" y="396"/>
                  </a:cubicBezTo>
                  <a:cubicBezTo>
                    <a:pt x="14" y="494"/>
                    <a:pt x="56" y="578"/>
                    <a:pt x="126" y="634"/>
                  </a:cubicBezTo>
                  <a:cubicBezTo>
                    <a:pt x="191" y="687"/>
                    <a:pt x="270" y="713"/>
                    <a:pt x="348" y="713"/>
                  </a:cubicBezTo>
                  <a:cubicBezTo>
                    <a:pt x="453" y="713"/>
                    <a:pt x="557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5" y="30"/>
                    <a:pt x="438" y="0"/>
                    <a:pt x="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7" name="Google Shape;2397;p8"/>
            <p:cNvSpPr/>
            <p:nvPr/>
          </p:nvSpPr>
          <p:spPr>
            <a:xfrm rot="5400000">
              <a:off x="8389600" y="-481723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0" y="1"/>
                  </a:moveTo>
                  <a:cubicBezTo>
                    <a:pt x="354" y="1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3"/>
                    <a:pt x="278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30"/>
                    <a:pt x="448" y="1"/>
                    <a:pt x="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8" name="Google Shape;2398;p8"/>
            <p:cNvSpPr/>
            <p:nvPr/>
          </p:nvSpPr>
          <p:spPr>
            <a:xfrm rot="5400000">
              <a:off x="8177699" y="-430922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5"/>
                    <a:pt x="141" y="47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20"/>
                  </a:cubicBezTo>
                  <a:cubicBezTo>
                    <a:pt x="196" y="677"/>
                    <a:pt x="280" y="705"/>
                    <a:pt x="362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5"/>
                  </a:cubicBezTo>
                  <a:cubicBezTo>
                    <a:pt x="519" y="28"/>
                    <a:pt x="450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9" name="Google Shape;2399;p8"/>
            <p:cNvSpPr/>
            <p:nvPr/>
          </p:nvSpPr>
          <p:spPr>
            <a:xfrm rot="5400000">
              <a:off x="8097783" y="-323705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75" y="705"/>
                    <a:pt x="348" y="705"/>
                  </a:cubicBezTo>
                  <a:cubicBezTo>
                    <a:pt x="363" y="705"/>
                    <a:pt x="377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8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0" name="Google Shape;2400;p8"/>
            <p:cNvSpPr/>
            <p:nvPr/>
          </p:nvSpPr>
          <p:spPr>
            <a:xfrm rot="5400000">
              <a:off x="8174646" y="-272760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3" y="1"/>
                  </a:moveTo>
                  <a:cubicBezTo>
                    <a:pt x="356" y="1"/>
                    <a:pt x="339" y="2"/>
                    <a:pt x="322" y="5"/>
                  </a:cubicBezTo>
                  <a:cubicBezTo>
                    <a:pt x="239" y="19"/>
                    <a:pt x="155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78"/>
                    <a:pt x="141" y="634"/>
                  </a:cubicBezTo>
                  <a:cubicBezTo>
                    <a:pt x="206" y="688"/>
                    <a:pt x="284" y="714"/>
                    <a:pt x="362" y="714"/>
                  </a:cubicBezTo>
                  <a:cubicBezTo>
                    <a:pt x="467" y="714"/>
                    <a:pt x="572" y="667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1" name="Google Shape;2401;p8"/>
            <p:cNvSpPr/>
            <p:nvPr/>
          </p:nvSpPr>
          <p:spPr>
            <a:xfrm rot="5400000">
              <a:off x="8259516" y="-370013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20"/>
                  </a:cubicBezTo>
                  <a:cubicBezTo>
                    <a:pt x="203" y="677"/>
                    <a:pt x="286" y="705"/>
                    <a:pt x="368" y="705"/>
                  </a:cubicBezTo>
                  <a:cubicBezTo>
                    <a:pt x="469" y="705"/>
                    <a:pt x="569" y="663"/>
                    <a:pt x="630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2" name="Google Shape;2402;p8"/>
            <p:cNvSpPr/>
            <p:nvPr/>
          </p:nvSpPr>
          <p:spPr>
            <a:xfrm rot="5400000">
              <a:off x="8354149" y="-336664"/>
              <a:ext cx="41125" cy="40779"/>
            </a:xfrm>
            <a:custGeom>
              <a:avLst/>
              <a:gdLst/>
              <a:ahLst/>
              <a:cxnLst/>
              <a:rect l="l" t="t" r="r" b="b"/>
              <a:pathLst>
                <a:path w="714" h="708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2"/>
                    <a:pt x="277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3" name="Google Shape;2403;p8"/>
            <p:cNvSpPr/>
            <p:nvPr/>
          </p:nvSpPr>
          <p:spPr>
            <a:xfrm rot="5400000">
              <a:off x="8563948" y="-464559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18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4" name="Google Shape;2404;p8"/>
            <p:cNvSpPr/>
            <p:nvPr/>
          </p:nvSpPr>
          <p:spPr>
            <a:xfrm rot="5400000">
              <a:off x="8632259" y="-419633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39" y="2"/>
                    <a:pt x="323" y="4"/>
                  </a:cubicBezTo>
                  <a:cubicBezTo>
                    <a:pt x="225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4" y="677"/>
                    <a:pt x="284" y="705"/>
                    <a:pt x="364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508"/>
                    <a:pt x="715" y="410"/>
                    <a:pt x="715" y="312"/>
                  </a:cubicBezTo>
                  <a:cubicBezTo>
                    <a:pt x="701" y="228"/>
                    <a:pt x="659" y="130"/>
                    <a:pt x="589" y="74"/>
                  </a:cubicBezTo>
                  <a:cubicBezTo>
                    <a:pt x="519" y="28"/>
                    <a:pt x="449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5" name="Google Shape;2405;p8"/>
            <p:cNvSpPr/>
            <p:nvPr/>
          </p:nvSpPr>
          <p:spPr>
            <a:xfrm rot="5400000">
              <a:off x="8446679" y="-452061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0" y="0"/>
                  </a:moveTo>
                  <a:cubicBezTo>
                    <a:pt x="354" y="0"/>
                    <a:pt x="338" y="1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7"/>
                    <a:pt x="140" y="633"/>
                  </a:cubicBezTo>
                  <a:cubicBezTo>
                    <a:pt x="200" y="687"/>
                    <a:pt x="277" y="713"/>
                    <a:pt x="355" y="713"/>
                  </a:cubicBezTo>
                  <a:cubicBezTo>
                    <a:pt x="460" y="713"/>
                    <a:pt x="566" y="666"/>
                    <a:pt x="630" y="577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29"/>
                    <a:pt x="448" y="0"/>
                    <a:pt x="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6" name="Google Shape;2406;p8"/>
            <p:cNvSpPr/>
            <p:nvPr/>
          </p:nvSpPr>
          <p:spPr>
            <a:xfrm rot="5400000">
              <a:off x="8174819" y="-552280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19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199" y="681"/>
                    <a:pt x="276" y="708"/>
                    <a:pt x="349" y="708"/>
                  </a:cubicBezTo>
                  <a:cubicBezTo>
                    <a:pt x="364" y="708"/>
                    <a:pt x="378" y="707"/>
                    <a:pt x="393" y="704"/>
                  </a:cubicBezTo>
                  <a:cubicBezTo>
                    <a:pt x="491" y="690"/>
                    <a:pt x="575" y="648"/>
                    <a:pt x="631" y="578"/>
                  </a:cubicBezTo>
                  <a:cubicBezTo>
                    <a:pt x="687" y="508"/>
                    <a:pt x="729" y="410"/>
                    <a:pt x="715" y="312"/>
                  </a:cubicBezTo>
                  <a:cubicBezTo>
                    <a:pt x="701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7" name="Google Shape;2407;p8"/>
            <p:cNvSpPr/>
            <p:nvPr/>
          </p:nvSpPr>
          <p:spPr>
            <a:xfrm rot="5400000">
              <a:off x="8286530" y="-535663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2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15" y="494"/>
                    <a:pt x="57" y="578"/>
                    <a:pt x="141" y="634"/>
                  </a:cubicBezTo>
                  <a:cubicBezTo>
                    <a:pt x="211" y="690"/>
                    <a:pt x="309" y="718"/>
                    <a:pt x="393" y="718"/>
                  </a:cubicBezTo>
                  <a:cubicBezTo>
                    <a:pt x="491" y="704"/>
                    <a:pt x="575" y="662"/>
                    <a:pt x="645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30" y="30"/>
                    <a:pt x="45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8" name="Google Shape;2408;p8"/>
            <p:cNvSpPr/>
            <p:nvPr/>
          </p:nvSpPr>
          <p:spPr>
            <a:xfrm rot="5400000">
              <a:off x="8040300" y="-194513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9" y="1"/>
                  </a:moveTo>
                  <a:cubicBezTo>
                    <a:pt x="256" y="1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29" y="483"/>
                    <a:pt x="71" y="567"/>
                    <a:pt x="141" y="637"/>
                  </a:cubicBezTo>
                  <a:cubicBezTo>
                    <a:pt x="199" y="683"/>
                    <a:pt x="276" y="711"/>
                    <a:pt x="356" y="711"/>
                  </a:cubicBezTo>
                  <a:cubicBezTo>
                    <a:pt x="373" y="711"/>
                    <a:pt x="390" y="709"/>
                    <a:pt x="407" y="707"/>
                  </a:cubicBezTo>
                  <a:cubicBezTo>
                    <a:pt x="491" y="693"/>
                    <a:pt x="589" y="651"/>
                    <a:pt x="645" y="581"/>
                  </a:cubicBezTo>
                  <a:cubicBezTo>
                    <a:pt x="701" y="511"/>
                    <a:pt x="729" y="413"/>
                    <a:pt x="729" y="329"/>
                  </a:cubicBezTo>
                  <a:cubicBezTo>
                    <a:pt x="715" y="231"/>
                    <a:pt x="673" y="147"/>
                    <a:pt x="589" y="91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9" name="Google Shape;2409;p8"/>
            <p:cNvSpPr/>
            <p:nvPr/>
          </p:nvSpPr>
          <p:spPr>
            <a:xfrm rot="5400000">
              <a:off x="7885824" y="-149242"/>
              <a:ext cx="41989" cy="40721"/>
            </a:xfrm>
            <a:custGeom>
              <a:avLst/>
              <a:gdLst/>
              <a:ahLst/>
              <a:cxnLst/>
              <a:rect l="l" t="t" r="r" b="b"/>
              <a:pathLst>
                <a:path w="729" h="707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07" y="681"/>
                    <a:pt x="288" y="706"/>
                    <a:pt x="367" y="706"/>
                  </a:cubicBezTo>
                  <a:cubicBezTo>
                    <a:pt x="471" y="706"/>
                    <a:pt x="573" y="663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0" name="Google Shape;2410;p8"/>
            <p:cNvSpPr/>
            <p:nvPr/>
          </p:nvSpPr>
          <p:spPr>
            <a:xfrm rot="5400000">
              <a:off x="7937604" y="-313798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1"/>
                  </a:moveTo>
                  <a:cubicBezTo>
                    <a:pt x="253" y="1"/>
                    <a:pt x="154" y="43"/>
                    <a:pt x="85" y="127"/>
                  </a:cubicBezTo>
                  <a:cubicBezTo>
                    <a:pt x="29" y="211"/>
                    <a:pt x="1" y="295"/>
                    <a:pt x="1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1"/>
                    <a:pt x="362" y="711"/>
                  </a:cubicBezTo>
                  <a:cubicBezTo>
                    <a:pt x="468" y="711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6"/>
                  </a:cubicBezTo>
                  <a:cubicBezTo>
                    <a:pt x="519" y="29"/>
                    <a:pt x="436" y="1"/>
                    <a:pt x="3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8"/>
            <p:cNvSpPr/>
            <p:nvPr/>
          </p:nvSpPr>
          <p:spPr>
            <a:xfrm rot="5400000">
              <a:off x="8265881" y="-266136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81" y="1"/>
                  </a:moveTo>
                  <a:cubicBezTo>
                    <a:pt x="366" y="1"/>
                    <a:pt x="351" y="2"/>
                    <a:pt x="336" y="4"/>
                  </a:cubicBezTo>
                  <a:cubicBezTo>
                    <a:pt x="238" y="4"/>
                    <a:pt x="154" y="60"/>
                    <a:pt x="99" y="130"/>
                  </a:cubicBezTo>
                  <a:cubicBezTo>
                    <a:pt x="29" y="200"/>
                    <a:pt x="1" y="298"/>
                    <a:pt x="15" y="382"/>
                  </a:cubicBezTo>
                  <a:cubicBezTo>
                    <a:pt x="29" y="480"/>
                    <a:pt x="71" y="564"/>
                    <a:pt x="140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28" y="312"/>
                  </a:cubicBezTo>
                  <a:cubicBezTo>
                    <a:pt x="714" y="228"/>
                    <a:pt x="672" y="144"/>
                    <a:pt x="588" y="74"/>
                  </a:cubicBezTo>
                  <a:cubicBezTo>
                    <a:pt x="530" y="28"/>
                    <a:pt x="453" y="1"/>
                    <a:pt x="3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2" name="Google Shape;2412;p8"/>
            <p:cNvSpPr/>
            <p:nvPr/>
          </p:nvSpPr>
          <p:spPr>
            <a:xfrm rot="5400000">
              <a:off x="8225966" y="-164188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60" y="0"/>
                  </a:moveTo>
                  <a:cubicBezTo>
                    <a:pt x="259" y="0"/>
                    <a:pt x="156" y="43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6" y="680"/>
                    <a:pt x="266" y="707"/>
                    <a:pt x="343" y="707"/>
                  </a:cubicBezTo>
                  <a:cubicBezTo>
                    <a:pt x="359" y="707"/>
                    <a:pt x="376" y="706"/>
                    <a:pt x="393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14" y="25"/>
                    <a:pt x="437" y="0"/>
                    <a:pt x="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3" name="Google Shape;2413;p8"/>
            <p:cNvSpPr/>
            <p:nvPr/>
          </p:nvSpPr>
          <p:spPr>
            <a:xfrm rot="5400000">
              <a:off x="8462087" y="-222160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4" name="Google Shape;2414;p8"/>
            <p:cNvSpPr/>
            <p:nvPr/>
          </p:nvSpPr>
          <p:spPr>
            <a:xfrm rot="5400000">
              <a:off x="8589348" y="-352475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8" y="206"/>
                    <a:pt x="0" y="304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2"/>
                    <a:pt x="293" y="711"/>
                    <a:pt x="375" y="711"/>
                  </a:cubicBezTo>
                  <a:cubicBezTo>
                    <a:pt x="476" y="711"/>
                    <a:pt x="575" y="668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6"/>
                    <a:pt x="444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5" name="Google Shape;2415;p8"/>
            <p:cNvSpPr/>
            <p:nvPr/>
          </p:nvSpPr>
          <p:spPr>
            <a:xfrm rot="5400000">
              <a:off x="8852886" y="-411310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0" y="683"/>
                    <a:pt x="293" y="711"/>
                    <a:pt x="376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6" name="Google Shape;2416;p8"/>
            <p:cNvSpPr/>
            <p:nvPr/>
          </p:nvSpPr>
          <p:spPr>
            <a:xfrm rot="5400000">
              <a:off x="8443972" y="-705317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14" y="394"/>
                  </a:cubicBezTo>
                  <a:cubicBezTo>
                    <a:pt x="14" y="478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7" name="Google Shape;2417;p8"/>
            <p:cNvSpPr/>
            <p:nvPr/>
          </p:nvSpPr>
          <p:spPr>
            <a:xfrm rot="5400000">
              <a:off x="8552342" y="-776191"/>
              <a:ext cx="41182" cy="41297"/>
            </a:xfrm>
            <a:custGeom>
              <a:avLst/>
              <a:gdLst/>
              <a:ahLst/>
              <a:cxnLst/>
              <a:rect l="l" t="t" r="r" b="b"/>
              <a:pathLst>
                <a:path w="715" h="717" extrusionOk="0">
                  <a:moveTo>
                    <a:pt x="359" y="1"/>
                  </a:moveTo>
                  <a:cubicBezTo>
                    <a:pt x="256" y="1"/>
                    <a:pt x="155" y="48"/>
                    <a:pt x="85" y="134"/>
                  </a:cubicBezTo>
                  <a:cubicBezTo>
                    <a:pt x="29" y="204"/>
                    <a:pt x="1" y="302"/>
                    <a:pt x="1" y="399"/>
                  </a:cubicBezTo>
                  <a:cubicBezTo>
                    <a:pt x="15" y="483"/>
                    <a:pt x="57" y="581"/>
                    <a:pt x="141" y="637"/>
                  </a:cubicBezTo>
                  <a:cubicBezTo>
                    <a:pt x="200" y="691"/>
                    <a:pt x="275" y="717"/>
                    <a:pt x="351" y="717"/>
                  </a:cubicBezTo>
                  <a:cubicBezTo>
                    <a:pt x="454" y="717"/>
                    <a:pt x="558" y="670"/>
                    <a:pt x="631" y="581"/>
                  </a:cubicBezTo>
                  <a:cubicBezTo>
                    <a:pt x="687" y="511"/>
                    <a:pt x="714" y="413"/>
                    <a:pt x="714" y="329"/>
                  </a:cubicBezTo>
                  <a:cubicBezTo>
                    <a:pt x="700" y="232"/>
                    <a:pt x="659" y="148"/>
                    <a:pt x="589" y="92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8" name="Google Shape;2418;p8"/>
            <p:cNvSpPr/>
            <p:nvPr/>
          </p:nvSpPr>
          <p:spPr>
            <a:xfrm rot="5400000">
              <a:off x="8624454" y="-753670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53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15" y="477"/>
                    <a:pt x="71" y="561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19" y="29"/>
                    <a:pt x="436" y="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9" name="Google Shape;2419;p8"/>
            <p:cNvSpPr/>
            <p:nvPr/>
          </p:nvSpPr>
          <p:spPr>
            <a:xfrm rot="5400000">
              <a:off x="8795807" y="-806084"/>
              <a:ext cx="41931" cy="40664"/>
            </a:xfrm>
            <a:custGeom>
              <a:avLst/>
              <a:gdLst/>
              <a:ahLst/>
              <a:cxnLst/>
              <a:rect l="l" t="t" r="r" b="b"/>
              <a:pathLst>
                <a:path w="728" h="706" extrusionOk="0">
                  <a:moveTo>
                    <a:pt x="366" y="0"/>
                  </a:moveTo>
                  <a:cubicBezTo>
                    <a:pt x="261" y="0"/>
                    <a:pt x="156" y="47"/>
                    <a:pt x="84" y="136"/>
                  </a:cubicBezTo>
                  <a:cubicBezTo>
                    <a:pt x="28" y="206"/>
                    <a:pt x="0" y="290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7" y="680"/>
                    <a:pt x="287" y="706"/>
                    <a:pt x="367" y="706"/>
                  </a:cubicBezTo>
                  <a:cubicBezTo>
                    <a:pt x="470" y="706"/>
                    <a:pt x="573" y="662"/>
                    <a:pt x="644" y="583"/>
                  </a:cubicBezTo>
                  <a:cubicBezTo>
                    <a:pt x="700" y="499"/>
                    <a:pt x="728" y="415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0" name="Google Shape;2420;p8"/>
            <p:cNvSpPr/>
            <p:nvPr/>
          </p:nvSpPr>
          <p:spPr>
            <a:xfrm rot="5400000">
              <a:off x="8893146" y="-801418"/>
              <a:ext cx="41931" cy="41009"/>
            </a:xfrm>
            <a:custGeom>
              <a:avLst/>
              <a:gdLst/>
              <a:ahLst/>
              <a:cxnLst/>
              <a:rect l="l" t="t" r="r" b="b"/>
              <a:pathLst>
                <a:path w="728" h="712" extrusionOk="0">
                  <a:moveTo>
                    <a:pt x="367" y="0"/>
                  </a:moveTo>
                  <a:cubicBezTo>
                    <a:pt x="264" y="0"/>
                    <a:pt x="162" y="47"/>
                    <a:pt x="98" y="135"/>
                  </a:cubicBezTo>
                  <a:cubicBezTo>
                    <a:pt x="28" y="205"/>
                    <a:pt x="0" y="303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1" y="674"/>
                    <a:pt x="283" y="712"/>
                    <a:pt x="367" y="712"/>
                  </a:cubicBezTo>
                  <a:cubicBezTo>
                    <a:pt x="380" y="712"/>
                    <a:pt x="393" y="711"/>
                    <a:pt x="406" y="709"/>
                  </a:cubicBezTo>
                  <a:cubicBezTo>
                    <a:pt x="490" y="695"/>
                    <a:pt x="588" y="653"/>
                    <a:pt x="644" y="583"/>
                  </a:cubicBezTo>
                  <a:cubicBezTo>
                    <a:pt x="700" y="499"/>
                    <a:pt x="728" y="415"/>
                    <a:pt x="728" y="317"/>
                  </a:cubicBezTo>
                  <a:cubicBezTo>
                    <a:pt x="714" y="219"/>
                    <a:pt x="672" y="135"/>
                    <a:pt x="588" y="79"/>
                  </a:cubicBezTo>
                  <a:cubicBezTo>
                    <a:pt x="522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1" name="Google Shape;2421;p8"/>
            <p:cNvSpPr/>
            <p:nvPr/>
          </p:nvSpPr>
          <p:spPr>
            <a:xfrm rot="5400000">
              <a:off x="8969175" y="-769567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0"/>
                  </a:moveTo>
                  <a:cubicBezTo>
                    <a:pt x="249" y="0"/>
                    <a:pt x="147" y="47"/>
                    <a:pt x="85" y="133"/>
                  </a:cubicBezTo>
                  <a:cubicBezTo>
                    <a:pt x="29" y="203"/>
                    <a:pt x="1" y="301"/>
                    <a:pt x="1" y="399"/>
                  </a:cubicBezTo>
                  <a:cubicBezTo>
                    <a:pt x="15" y="483"/>
                    <a:pt x="57" y="567"/>
                    <a:pt x="127" y="637"/>
                  </a:cubicBezTo>
                  <a:cubicBezTo>
                    <a:pt x="185" y="683"/>
                    <a:pt x="262" y="710"/>
                    <a:pt x="342" y="710"/>
                  </a:cubicBezTo>
                  <a:cubicBezTo>
                    <a:pt x="359" y="710"/>
                    <a:pt x="376" y="709"/>
                    <a:pt x="393" y="707"/>
                  </a:cubicBezTo>
                  <a:cubicBezTo>
                    <a:pt x="491" y="707"/>
                    <a:pt x="575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1"/>
                    <a:pt x="658" y="147"/>
                    <a:pt x="575" y="91"/>
                  </a:cubicBezTo>
                  <a:cubicBezTo>
                    <a:pt x="513" y="29"/>
                    <a:pt x="432" y="0"/>
                    <a:pt x="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2" name="Google Shape;2422;p8"/>
            <p:cNvSpPr/>
            <p:nvPr/>
          </p:nvSpPr>
          <p:spPr>
            <a:xfrm rot="5400000">
              <a:off x="9058566" y="-811959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58" y="0"/>
                  </a:moveTo>
                  <a:cubicBezTo>
                    <a:pt x="256" y="0"/>
                    <a:pt x="155" y="46"/>
                    <a:pt x="84" y="140"/>
                  </a:cubicBezTo>
                  <a:cubicBezTo>
                    <a:pt x="28" y="210"/>
                    <a:pt x="0" y="294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2" y="685"/>
                    <a:pt x="282" y="713"/>
                    <a:pt x="364" y="713"/>
                  </a:cubicBezTo>
                  <a:cubicBezTo>
                    <a:pt x="468" y="713"/>
                    <a:pt x="573" y="668"/>
                    <a:pt x="644" y="574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8"/>
                    <a:pt x="439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3" name="Google Shape;2423;p8"/>
            <p:cNvSpPr/>
            <p:nvPr/>
          </p:nvSpPr>
          <p:spPr>
            <a:xfrm rot="5400000">
              <a:off x="9125610" y="-788516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211"/>
                    <a:pt x="1" y="295"/>
                    <a:pt x="15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0"/>
                    <a:pt x="362" y="710"/>
                  </a:cubicBezTo>
                  <a:cubicBezTo>
                    <a:pt x="468" y="710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5"/>
                  </a:cubicBezTo>
                  <a:cubicBezTo>
                    <a:pt x="519" y="29"/>
                    <a:pt x="436" y="0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4" name="Google Shape;2424;p8"/>
            <p:cNvSpPr/>
            <p:nvPr/>
          </p:nvSpPr>
          <p:spPr>
            <a:xfrm rot="5400000">
              <a:off x="9002322" y="-709982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303"/>
                    <a:pt x="0" y="401"/>
                  </a:cubicBezTo>
                  <a:cubicBezTo>
                    <a:pt x="14" y="485"/>
                    <a:pt x="56" y="583"/>
                    <a:pt x="126" y="639"/>
                  </a:cubicBezTo>
                  <a:cubicBezTo>
                    <a:pt x="184" y="685"/>
                    <a:pt x="261" y="713"/>
                    <a:pt x="342" y="713"/>
                  </a:cubicBezTo>
                  <a:cubicBezTo>
                    <a:pt x="358" y="713"/>
                    <a:pt x="375" y="711"/>
                    <a:pt x="392" y="709"/>
                  </a:cubicBezTo>
                  <a:cubicBezTo>
                    <a:pt x="490" y="709"/>
                    <a:pt x="574" y="653"/>
                    <a:pt x="630" y="583"/>
                  </a:cubicBezTo>
                  <a:cubicBezTo>
                    <a:pt x="686" y="513"/>
                    <a:pt x="714" y="415"/>
                    <a:pt x="714" y="317"/>
                  </a:cubicBezTo>
                  <a:cubicBezTo>
                    <a:pt x="700" y="233"/>
                    <a:pt x="658" y="149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5" name="Google Shape;2425;p8"/>
            <p:cNvSpPr/>
            <p:nvPr/>
          </p:nvSpPr>
          <p:spPr>
            <a:xfrm rot="5400000">
              <a:off x="8818068" y="-702091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4"/>
                    <a:pt x="154" y="46"/>
                    <a:pt x="98" y="130"/>
                  </a:cubicBezTo>
                  <a:cubicBezTo>
                    <a:pt x="28" y="200"/>
                    <a:pt x="0" y="284"/>
                    <a:pt x="14" y="382"/>
                  </a:cubicBezTo>
                  <a:cubicBezTo>
                    <a:pt x="14" y="480"/>
                    <a:pt x="70" y="564"/>
                    <a:pt x="140" y="620"/>
                  </a:cubicBezTo>
                  <a:cubicBezTo>
                    <a:pt x="209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28" y="312"/>
                  </a:cubicBezTo>
                  <a:cubicBezTo>
                    <a:pt x="714" y="214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6" name="Google Shape;2426;p8"/>
            <p:cNvSpPr/>
            <p:nvPr/>
          </p:nvSpPr>
          <p:spPr>
            <a:xfrm rot="5400000">
              <a:off x="8659301" y="-66905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39" y="19"/>
                    <a:pt x="141" y="61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" y="480"/>
                    <a:pt x="57" y="564"/>
                    <a:pt x="127" y="620"/>
                  </a:cubicBezTo>
                  <a:cubicBezTo>
                    <a:pt x="195" y="676"/>
                    <a:pt x="276" y="704"/>
                    <a:pt x="357" y="704"/>
                  </a:cubicBezTo>
                  <a:cubicBezTo>
                    <a:pt x="459" y="704"/>
                    <a:pt x="560" y="658"/>
                    <a:pt x="631" y="564"/>
                  </a:cubicBezTo>
                  <a:lnTo>
                    <a:pt x="631" y="578"/>
                  </a:ln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7" name="Google Shape;2427;p8"/>
            <p:cNvSpPr/>
            <p:nvPr/>
          </p:nvSpPr>
          <p:spPr>
            <a:xfrm rot="5400000">
              <a:off x="8571522" y="-66076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46" y="1"/>
                  </a:moveTo>
                  <a:cubicBezTo>
                    <a:pt x="249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62"/>
                    <a:pt x="127" y="632"/>
                  </a:cubicBezTo>
                  <a:cubicBezTo>
                    <a:pt x="192" y="685"/>
                    <a:pt x="270" y="711"/>
                    <a:pt x="348" y="711"/>
                  </a:cubicBezTo>
                  <a:cubicBezTo>
                    <a:pt x="454" y="711"/>
                    <a:pt x="558" y="664"/>
                    <a:pt x="631" y="576"/>
                  </a:cubicBezTo>
                  <a:cubicBezTo>
                    <a:pt x="687" y="506"/>
                    <a:pt x="715" y="408"/>
                    <a:pt x="715" y="324"/>
                  </a:cubicBezTo>
                  <a:cubicBezTo>
                    <a:pt x="701" y="226"/>
                    <a:pt x="659" y="142"/>
                    <a:pt x="575" y="86"/>
                  </a:cubicBezTo>
                  <a:cubicBezTo>
                    <a:pt x="505" y="29"/>
                    <a:pt x="425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8" name="Google Shape;2428;p8"/>
            <p:cNvSpPr/>
            <p:nvPr/>
          </p:nvSpPr>
          <p:spPr>
            <a:xfrm rot="5400000">
              <a:off x="8599630" y="-619237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8" y="0"/>
                  </a:moveTo>
                  <a:cubicBezTo>
                    <a:pt x="256" y="0"/>
                    <a:pt x="155" y="47"/>
                    <a:pt x="84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0" y="567"/>
                    <a:pt x="140" y="637"/>
                  </a:cubicBezTo>
                  <a:cubicBezTo>
                    <a:pt x="198" y="683"/>
                    <a:pt x="276" y="710"/>
                    <a:pt x="356" y="710"/>
                  </a:cubicBezTo>
                  <a:cubicBezTo>
                    <a:pt x="373" y="710"/>
                    <a:pt x="390" y="709"/>
                    <a:pt x="406" y="707"/>
                  </a:cubicBezTo>
                  <a:cubicBezTo>
                    <a:pt x="490" y="707"/>
                    <a:pt x="588" y="651"/>
                    <a:pt x="644" y="581"/>
                  </a:cubicBezTo>
                  <a:cubicBezTo>
                    <a:pt x="700" y="511"/>
                    <a:pt x="728" y="413"/>
                    <a:pt x="728" y="329"/>
                  </a:cubicBezTo>
                  <a:cubicBezTo>
                    <a:pt x="714" y="231"/>
                    <a:pt x="672" y="147"/>
                    <a:pt x="588" y="91"/>
                  </a:cubicBezTo>
                  <a:cubicBezTo>
                    <a:pt x="520" y="29"/>
                    <a:pt x="439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9" name="Google Shape;2429;p8"/>
            <p:cNvSpPr/>
            <p:nvPr/>
          </p:nvSpPr>
          <p:spPr>
            <a:xfrm rot="5400000">
              <a:off x="8921772" y="-631736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0"/>
                  </a:moveTo>
                  <a:cubicBezTo>
                    <a:pt x="262" y="0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5"/>
                    <a:pt x="57" y="569"/>
                    <a:pt x="127" y="625"/>
                  </a:cubicBezTo>
                  <a:cubicBezTo>
                    <a:pt x="196" y="682"/>
                    <a:pt x="279" y="710"/>
                    <a:pt x="362" y="710"/>
                  </a:cubicBezTo>
                  <a:cubicBezTo>
                    <a:pt x="462" y="710"/>
                    <a:pt x="561" y="668"/>
                    <a:pt x="630" y="583"/>
                  </a:cubicBezTo>
                  <a:cubicBezTo>
                    <a:pt x="686" y="513"/>
                    <a:pt x="714" y="416"/>
                    <a:pt x="714" y="318"/>
                  </a:cubicBezTo>
                  <a:cubicBezTo>
                    <a:pt x="700" y="234"/>
                    <a:pt x="658" y="136"/>
                    <a:pt x="588" y="80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0" name="Google Shape;2430;p8"/>
            <p:cNvSpPr/>
            <p:nvPr/>
          </p:nvSpPr>
          <p:spPr>
            <a:xfrm rot="5400000">
              <a:off x="8997254" y="-608092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58" y="1"/>
                  </a:moveTo>
                  <a:cubicBezTo>
                    <a:pt x="256" y="1"/>
                    <a:pt x="155" y="46"/>
                    <a:pt x="84" y="140"/>
                  </a:cubicBezTo>
                  <a:cubicBezTo>
                    <a:pt x="28" y="210"/>
                    <a:pt x="0" y="294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10" y="687"/>
                    <a:pt x="293" y="715"/>
                    <a:pt x="375" y="715"/>
                  </a:cubicBezTo>
                  <a:cubicBezTo>
                    <a:pt x="476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9"/>
                    <a:pt x="439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1" name="Google Shape;2431;p8"/>
            <p:cNvSpPr/>
            <p:nvPr/>
          </p:nvSpPr>
          <p:spPr>
            <a:xfrm rot="5400000">
              <a:off x="9030574" y="-64348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39" y="1"/>
                    <a:pt x="323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00"/>
                    <a:pt x="1" y="297"/>
                    <a:pt x="15" y="395"/>
                  </a:cubicBezTo>
                  <a:cubicBezTo>
                    <a:pt x="15" y="479"/>
                    <a:pt x="71" y="563"/>
                    <a:pt x="141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25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2" name="Google Shape;2432;p8"/>
            <p:cNvSpPr/>
            <p:nvPr/>
          </p:nvSpPr>
          <p:spPr>
            <a:xfrm rot="5400000">
              <a:off x="9266436" y="-64527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7"/>
                    <a:pt x="1" y="295"/>
                    <a:pt x="1" y="393"/>
                  </a:cubicBezTo>
                  <a:cubicBezTo>
                    <a:pt x="15" y="477"/>
                    <a:pt x="57" y="575"/>
                    <a:pt x="127" y="631"/>
                  </a:cubicBezTo>
                  <a:cubicBezTo>
                    <a:pt x="196" y="678"/>
                    <a:pt x="266" y="705"/>
                    <a:pt x="343" y="705"/>
                  </a:cubicBezTo>
                  <a:cubicBezTo>
                    <a:pt x="359" y="705"/>
                    <a:pt x="376" y="704"/>
                    <a:pt x="393" y="701"/>
                  </a:cubicBezTo>
                  <a:cubicBezTo>
                    <a:pt x="491" y="701"/>
                    <a:pt x="574" y="645"/>
                    <a:pt x="630" y="575"/>
                  </a:cubicBezTo>
                  <a:cubicBezTo>
                    <a:pt x="686" y="505"/>
                    <a:pt x="714" y="407"/>
                    <a:pt x="714" y="323"/>
                  </a:cubicBezTo>
                  <a:cubicBezTo>
                    <a:pt x="700" y="225"/>
                    <a:pt x="658" y="141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3" name="Google Shape;2433;p8"/>
            <p:cNvSpPr/>
            <p:nvPr/>
          </p:nvSpPr>
          <p:spPr>
            <a:xfrm rot="5400000">
              <a:off x="8740830" y="-656820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71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78"/>
                    <a:pt x="127" y="634"/>
                  </a:cubicBezTo>
                  <a:cubicBezTo>
                    <a:pt x="192" y="688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7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19" y="30"/>
                    <a:pt x="449" y="1"/>
                    <a:pt x="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4" name="Google Shape;2434;p8"/>
            <p:cNvSpPr/>
            <p:nvPr/>
          </p:nvSpPr>
          <p:spPr>
            <a:xfrm rot="5400000">
              <a:off x="8669409" y="-568062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58" y="1"/>
                  </a:moveTo>
                  <a:cubicBezTo>
                    <a:pt x="255" y="1"/>
                    <a:pt x="154" y="48"/>
                    <a:pt x="84" y="134"/>
                  </a:cubicBezTo>
                  <a:cubicBezTo>
                    <a:pt x="28" y="204"/>
                    <a:pt x="0" y="301"/>
                    <a:pt x="0" y="399"/>
                  </a:cubicBezTo>
                  <a:cubicBezTo>
                    <a:pt x="14" y="483"/>
                    <a:pt x="56" y="581"/>
                    <a:pt x="140" y="637"/>
                  </a:cubicBezTo>
                  <a:cubicBezTo>
                    <a:pt x="198" y="684"/>
                    <a:pt x="275" y="711"/>
                    <a:pt x="348" y="711"/>
                  </a:cubicBezTo>
                  <a:cubicBezTo>
                    <a:pt x="363" y="711"/>
                    <a:pt x="377" y="710"/>
                    <a:pt x="392" y="707"/>
                  </a:cubicBezTo>
                  <a:cubicBezTo>
                    <a:pt x="490" y="707"/>
                    <a:pt x="574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2"/>
                    <a:pt x="658" y="148"/>
                    <a:pt x="588" y="92"/>
                  </a:cubicBezTo>
                  <a:cubicBezTo>
                    <a:pt x="520" y="30"/>
                    <a:pt x="438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5" name="Google Shape;2435;p8"/>
            <p:cNvSpPr/>
            <p:nvPr/>
          </p:nvSpPr>
          <p:spPr>
            <a:xfrm rot="5400000">
              <a:off x="8803467" y="-515504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4" y="0"/>
                  </a:moveTo>
                  <a:cubicBezTo>
                    <a:pt x="269" y="0"/>
                    <a:pt x="163" y="47"/>
                    <a:pt x="99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69"/>
                    <a:pt x="141" y="639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3"/>
                  </a:cubicBezTo>
                  <a:cubicBezTo>
                    <a:pt x="700" y="513"/>
                    <a:pt x="728" y="416"/>
                    <a:pt x="728" y="318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9" y="26"/>
                    <a:pt x="452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6" name="Google Shape;2436;p8"/>
            <p:cNvSpPr/>
            <p:nvPr/>
          </p:nvSpPr>
          <p:spPr>
            <a:xfrm rot="5400000">
              <a:off x="8911606" y="-576126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22" y="1"/>
                  </a:moveTo>
                  <a:cubicBezTo>
                    <a:pt x="224" y="15"/>
                    <a:pt x="140" y="57"/>
                    <a:pt x="84" y="141"/>
                  </a:cubicBezTo>
                  <a:cubicBezTo>
                    <a:pt x="28" y="211"/>
                    <a:pt x="0" y="308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5" y="711"/>
                    <a:pt x="361" y="711"/>
                  </a:cubicBezTo>
                  <a:cubicBezTo>
                    <a:pt x="461" y="711"/>
                    <a:pt x="559" y="667"/>
                    <a:pt x="630" y="588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7" name="Google Shape;2437;p8"/>
            <p:cNvSpPr/>
            <p:nvPr/>
          </p:nvSpPr>
          <p:spPr>
            <a:xfrm rot="5400000">
              <a:off x="9051367" y="-543727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25" y="4"/>
                    <a:pt x="141" y="46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19"/>
                  </a:cubicBezTo>
                  <a:cubicBezTo>
                    <a:pt x="196" y="676"/>
                    <a:pt x="280" y="704"/>
                    <a:pt x="362" y="704"/>
                  </a:cubicBezTo>
                  <a:cubicBezTo>
                    <a:pt x="462" y="704"/>
                    <a:pt x="561" y="662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8" name="Google Shape;2438;p8"/>
            <p:cNvSpPr/>
            <p:nvPr/>
          </p:nvSpPr>
          <p:spPr>
            <a:xfrm rot="5400000">
              <a:off x="8962062" y="-505684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1" y="1"/>
                  </a:moveTo>
                  <a:cubicBezTo>
                    <a:pt x="355" y="1"/>
                    <a:pt x="339" y="2"/>
                    <a:pt x="322" y="4"/>
                  </a:cubicBezTo>
                  <a:cubicBezTo>
                    <a:pt x="238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78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30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9" name="Google Shape;2439;p8"/>
            <p:cNvSpPr/>
            <p:nvPr/>
          </p:nvSpPr>
          <p:spPr>
            <a:xfrm rot="5400000">
              <a:off x="9058624" y="-36719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5" y="0"/>
                    <a:pt x="339" y="1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26" y="620"/>
                  </a:cubicBezTo>
                  <a:cubicBezTo>
                    <a:pt x="196" y="676"/>
                    <a:pt x="279" y="705"/>
                    <a:pt x="361" y="705"/>
                  </a:cubicBezTo>
                  <a:cubicBezTo>
                    <a:pt x="462" y="705"/>
                    <a:pt x="561" y="662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0" name="Google Shape;2440;p8"/>
            <p:cNvSpPr/>
            <p:nvPr/>
          </p:nvSpPr>
          <p:spPr>
            <a:xfrm rot="5400000">
              <a:off x="8870367" y="-282263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62" y="1"/>
                  </a:moveTo>
                  <a:cubicBezTo>
                    <a:pt x="259" y="1"/>
                    <a:pt x="156" y="43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64"/>
                    <a:pt x="141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22" y="26"/>
                    <a:pt x="442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1" name="Google Shape;2441;p8"/>
            <p:cNvSpPr/>
            <p:nvPr/>
          </p:nvSpPr>
          <p:spPr>
            <a:xfrm rot="5400000">
              <a:off x="8631855" y="-153245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39" y="4"/>
                    <a:pt x="141" y="46"/>
                    <a:pt x="85" y="130"/>
                  </a:cubicBezTo>
                  <a:cubicBezTo>
                    <a:pt x="29" y="200"/>
                    <a:pt x="1" y="284"/>
                    <a:pt x="15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10" y="677"/>
                    <a:pt x="293" y="705"/>
                    <a:pt x="376" y="705"/>
                  </a:cubicBezTo>
                  <a:cubicBezTo>
                    <a:pt x="476" y="705"/>
                    <a:pt x="575" y="663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2" name="Google Shape;2442;p8"/>
            <p:cNvSpPr/>
            <p:nvPr/>
          </p:nvSpPr>
          <p:spPr>
            <a:xfrm rot="5400000">
              <a:off x="8746532" y="-114712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8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3"/>
                    <a:pt x="293" y="711"/>
                    <a:pt x="375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3" y="27"/>
                    <a:pt x="444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3" name="Google Shape;2443;p8"/>
            <p:cNvSpPr/>
            <p:nvPr/>
          </p:nvSpPr>
          <p:spPr>
            <a:xfrm rot="5400000">
              <a:off x="7900684" y="-53630"/>
              <a:ext cx="41989" cy="41297"/>
            </a:xfrm>
            <a:custGeom>
              <a:avLst/>
              <a:gdLst/>
              <a:ahLst/>
              <a:cxnLst/>
              <a:rect l="l" t="t" r="r" b="b"/>
              <a:pathLst>
                <a:path w="729" h="717" extrusionOk="0">
                  <a:moveTo>
                    <a:pt x="358" y="0"/>
                  </a:moveTo>
                  <a:cubicBezTo>
                    <a:pt x="256" y="0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1" y="567"/>
                    <a:pt x="141" y="637"/>
                  </a:cubicBezTo>
                  <a:cubicBezTo>
                    <a:pt x="206" y="691"/>
                    <a:pt x="284" y="716"/>
                    <a:pt x="362" y="716"/>
                  </a:cubicBezTo>
                  <a:cubicBezTo>
                    <a:pt x="467" y="716"/>
                    <a:pt x="572" y="669"/>
                    <a:pt x="644" y="581"/>
                  </a:cubicBezTo>
                  <a:cubicBezTo>
                    <a:pt x="700" y="511"/>
                    <a:pt x="728" y="413"/>
                    <a:pt x="714" y="329"/>
                  </a:cubicBezTo>
                  <a:cubicBezTo>
                    <a:pt x="714" y="231"/>
                    <a:pt x="658" y="147"/>
                    <a:pt x="589" y="91"/>
                  </a:cubicBezTo>
                  <a:cubicBezTo>
                    <a:pt x="521" y="30"/>
                    <a:pt x="439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4" name="Google Shape;2444;p8"/>
            <p:cNvSpPr/>
            <p:nvPr/>
          </p:nvSpPr>
          <p:spPr>
            <a:xfrm rot="5400000">
              <a:off x="8075636" y="-94380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198"/>
                    <a:pt x="0" y="296"/>
                    <a:pt x="14" y="394"/>
                  </a:cubicBezTo>
                  <a:cubicBezTo>
                    <a:pt x="14" y="477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8"/>
                    <a:pt x="714" y="324"/>
                  </a:cubicBezTo>
                  <a:cubicBezTo>
                    <a:pt x="714" y="226"/>
                    <a:pt x="672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8"/>
            <p:cNvSpPr/>
            <p:nvPr/>
          </p:nvSpPr>
          <p:spPr>
            <a:xfrm rot="5400000">
              <a:off x="8102650" y="-942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6" name="Google Shape;2446;p8"/>
            <p:cNvSpPr/>
            <p:nvPr/>
          </p:nvSpPr>
          <p:spPr>
            <a:xfrm rot="5400000">
              <a:off x="7834706" y="716535"/>
              <a:ext cx="41125" cy="41182"/>
            </a:xfrm>
            <a:custGeom>
              <a:avLst/>
              <a:gdLst/>
              <a:ahLst/>
              <a:cxnLst/>
              <a:rect l="l" t="t" r="r" b="b"/>
              <a:pathLst>
                <a:path w="714" h="715" extrusionOk="0">
                  <a:moveTo>
                    <a:pt x="356" y="1"/>
                  </a:moveTo>
                  <a:cubicBezTo>
                    <a:pt x="256" y="1"/>
                    <a:pt x="155" y="47"/>
                    <a:pt x="84" y="141"/>
                  </a:cubicBezTo>
                  <a:cubicBezTo>
                    <a:pt x="28" y="211"/>
                    <a:pt x="0" y="295"/>
                    <a:pt x="0" y="393"/>
                  </a:cubicBezTo>
                  <a:cubicBezTo>
                    <a:pt x="14" y="490"/>
                    <a:pt x="56" y="574"/>
                    <a:pt x="126" y="630"/>
                  </a:cubicBezTo>
                  <a:cubicBezTo>
                    <a:pt x="210" y="686"/>
                    <a:pt x="294" y="714"/>
                    <a:pt x="392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1"/>
                    <a:pt x="714" y="323"/>
                  </a:cubicBezTo>
                  <a:cubicBezTo>
                    <a:pt x="700" y="225"/>
                    <a:pt x="658" y="141"/>
                    <a:pt x="574" y="85"/>
                  </a:cubicBezTo>
                  <a:cubicBezTo>
                    <a:pt x="512" y="29"/>
                    <a:pt x="435" y="1"/>
                    <a:pt x="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7" name="Google Shape;2447;p8"/>
            <p:cNvSpPr/>
            <p:nvPr/>
          </p:nvSpPr>
          <p:spPr>
            <a:xfrm rot="5400000">
              <a:off x="7853051" y="81338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6" y="570"/>
                    <a:pt x="140" y="626"/>
                  </a:cubicBezTo>
                  <a:cubicBezTo>
                    <a:pt x="203" y="682"/>
                    <a:pt x="283" y="711"/>
                    <a:pt x="364" y="711"/>
                  </a:cubicBezTo>
                  <a:cubicBezTo>
                    <a:pt x="462" y="711"/>
                    <a:pt x="561" y="668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8"/>
            <p:cNvSpPr/>
            <p:nvPr/>
          </p:nvSpPr>
          <p:spPr>
            <a:xfrm rot="5400000">
              <a:off x="8063397" y="59209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80" y="0"/>
                  </a:moveTo>
                  <a:cubicBezTo>
                    <a:pt x="365" y="0"/>
                    <a:pt x="351" y="1"/>
                    <a:pt x="336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7"/>
                    <a:pt x="14" y="395"/>
                  </a:cubicBezTo>
                  <a:cubicBezTo>
                    <a:pt x="14" y="479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11"/>
                  </a:cubicBezTo>
                  <a:cubicBezTo>
                    <a:pt x="714" y="227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8"/>
            <p:cNvSpPr/>
            <p:nvPr/>
          </p:nvSpPr>
          <p:spPr>
            <a:xfrm rot="5400000">
              <a:off x="8116847" y="68822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2" y="1"/>
                  </a:moveTo>
                  <a:cubicBezTo>
                    <a:pt x="258" y="1"/>
                    <a:pt x="156" y="43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3" y="676"/>
                    <a:pt x="286" y="705"/>
                    <a:pt x="369" y="705"/>
                  </a:cubicBezTo>
                  <a:cubicBezTo>
                    <a:pt x="469" y="705"/>
                    <a:pt x="569" y="662"/>
                    <a:pt x="630" y="578"/>
                  </a:cubicBezTo>
                  <a:cubicBezTo>
                    <a:pt x="686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21" y="25"/>
                    <a:pt x="442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8"/>
            <p:cNvSpPr/>
            <p:nvPr/>
          </p:nvSpPr>
          <p:spPr>
            <a:xfrm rot="5400000">
              <a:off x="7890144" y="918961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7" y="570"/>
                    <a:pt x="141" y="626"/>
                  </a:cubicBezTo>
                  <a:cubicBezTo>
                    <a:pt x="204" y="683"/>
                    <a:pt x="286" y="711"/>
                    <a:pt x="369" y="711"/>
                  </a:cubicBezTo>
                  <a:cubicBezTo>
                    <a:pt x="469" y="711"/>
                    <a:pt x="569" y="669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8"/>
            <p:cNvSpPr/>
            <p:nvPr/>
          </p:nvSpPr>
          <p:spPr>
            <a:xfrm rot="5400000">
              <a:off x="7677465" y="842962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0"/>
                  </a:moveTo>
                  <a:cubicBezTo>
                    <a:pt x="252" y="0"/>
                    <a:pt x="154" y="43"/>
                    <a:pt x="84" y="127"/>
                  </a:cubicBezTo>
                  <a:cubicBezTo>
                    <a:pt x="28" y="197"/>
                    <a:pt x="0" y="295"/>
                    <a:pt x="0" y="393"/>
                  </a:cubicBezTo>
                  <a:cubicBezTo>
                    <a:pt x="14" y="477"/>
                    <a:pt x="56" y="561"/>
                    <a:pt x="140" y="631"/>
                  </a:cubicBezTo>
                  <a:cubicBezTo>
                    <a:pt x="207" y="680"/>
                    <a:pt x="287" y="705"/>
                    <a:pt x="366" y="705"/>
                  </a:cubicBezTo>
                  <a:cubicBezTo>
                    <a:pt x="470" y="705"/>
                    <a:pt x="573" y="662"/>
                    <a:pt x="644" y="575"/>
                  </a:cubicBezTo>
                  <a:cubicBezTo>
                    <a:pt x="700" y="505"/>
                    <a:pt x="728" y="407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9" y="29"/>
                    <a:pt x="435" y="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2" name="Google Shape;2452;p8"/>
            <p:cNvSpPr/>
            <p:nvPr/>
          </p:nvSpPr>
          <p:spPr>
            <a:xfrm rot="5400000">
              <a:off x="7754012" y="1046857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76"/>
                    <a:pt x="141" y="632"/>
                  </a:cubicBezTo>
                  <a:cubicBezTo>
                    <a:pt x="198" y="678"/>
                    <a:pt x="276" y="705"/>
                    <a:pt x="348" y="705"/>
                  </a:cubicBezTo>
                  <a:cubicBezTo>
                    <a:pt x="363" y="705"/>
                    <a:pt x="378" y="704"/>
                    <a:pt x="392" y="702"/>
                  </a:cubicBezTo>
                  <a:cubicBezTo>
                    <a:pt x="490" y="702"/>
                    <a:pt x="574" y="646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8"/>
            <p:cNvSpPr/>
            <p:nvPr/>
          </p:nvSpPr>
          <p:spPr>
            <a:xfrm rot="5400000">
              <a:off x="8020717" y="874957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71" y="1"/>
                  </a:moveTo>
                  <a:cubicBezTo>
                    <a:pt x="355" y="1"/>
                    <a:pt x="338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199" y="688"/>
                    <a:pt x="277" y="713"/>
                    <a:pt x="356" y="713"/>
                  </a:cubicBezTo>
                  <a:cubicBezTo>
                    <a:pt x="462" y="713"/>
                    <a:pt x="571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29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8"/>
            <p:cNvSpPr/>
            <p:nvPr/>
          </p:nvSpPr>
          <p:spPr>
            <a:xfrm rot="5400000">
              <a:off x="8224526" y="-45077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67" y="1"/>
                  </a:moveTo>
                  <a:cubicBezTo>
                    <a:pt x="262" y="1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6"/>
                    <a:pt x="57" y="570"/>
                    <a:pt x="127" y="626"/>
                  </a:cubicBezTo>
                  <a:cubicBezTo>
                    <a:pt x="197" y="684"/>
                    <a:pt x="267" y="713"/>
                    <a:pt x="345" y="713"/>
                  </a:cubicBezTo>
                  <a:cubicBezTo>
                    <a:pt x="360" y="713"/>
                    <a:pt x="376" y="712"/>
                    <a:pt x="393" y="710"/>
                  </a:cubicBezTo>
                  <a:cubicBezTo>
                    <a:pt x="490" y="696"/>
                    <a:pt x="574" y="654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8"/>
            <p:cNvSpPr/>
            <p:nvPr/>
          </p:nvSpPr>
          <p:spPr>
            <a:xfrm rot="5400000">
              <a:off x="8356539" y="-165571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59" y="0"/>
                  </a:moveTo>
                  <a:cubicBezTo>
                    <a:pt x="256" y="0"/>
                    <a:pt x="155" y="46"/>
                    <a:pt x="85" y="140"/>
                  </a:cubicBezTo>
                  <a:cubicBezTo>
                    <a:pt x="29" y="210"/>
                    <a:pt x="1" y="294"/>
                    <a:pt x="15" y="392"/>
                  </a:cubicBezTo>
                  <a:cubicBezTo>
                    <a:pt x="15" y="490"/>
                    <a:pt x="71" y="574"/>
                    <a:pt x="141" y="630"/>
                  </a:cubicBezTo>
                  <a:cubicBezTo>
                    <a:pt x="211" y="686"/>
                    <a:pt x="309" y="714"/>
                    <a:pt x="407" y="714"/>
                  </a:cubicBezTo>
                  <a:cubicBezTo>
                    <a:pt x="490" y="700"/>
                    <a:pt x="588" y="658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72" y="140"/>
                    <a:pt x="588" y="84"/>
                  </a:cubicBezTo>
                  <a:cubicBezTo>
                    <a:pt x="521" y="29"/>
                    <a:pt x="439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8"/>
            <p:cNvSpPr/>
            <p:nvPr/>
          </p:nvSpPr>
          <p:spPr>
            <a:xfrm rot="5400000">
              <a:off x="8426261" y="46763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7" y="1"/>
                    <a:pt x="155" y="47"/>
                    <a:pt x="85" y="141"/>
                  </a:cubicBezTo>
                  <a:cubicBezTo>
                    <a:pt x="29" y="211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309" y="714"/>
                    <a:pt x="393" y="714"/>
                  </a:cubicBezTo>
                  <a:cubicBezTo>
                    <a:pt x="491" y="700"/>
                    <a:pt x="575" y="658"/>
                    <a:pt x="631" y="588"/>
                  </a:cubicBezTo>
                  <a:cubicBezTo>
                    <a:pt x="687" y="504"/>
                    <a:pt x="715" y="420"/>
                    <a:pt x="715" y="322"/>
                  </a:cubicBezTo>
                  <a:cubicBezTo>
                    <a:pt x="701" y="224"/>
                    <a:pt x="659" y="141"/>
                    <a:pt x="589" y="85"/>
                  </a:cubicBezTo>
                  <a:cubicBezTo>
                    <a:pt x="521" y="29"/>
                    <a:pt x="440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8"/>
            <p:cNvSpPr/>
            <p:nvPr/>
          </p:nvSpPr>
          <p:spPr>
            <a:xfrm rot="5400000">
              <a:off x="8458890" y="23156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8"/>
            <p:cNvSpPr/>
            <p:nvPr/>
          </p:nvSpPr>
          <p:spPr>
            <a:xfrm rot="5400000">
              <a:off x="8322816" y="29915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1"/>
                  </a:moveTo>
                  <a:cubicBezTo>
                    <a:pt x="249" y="1"/>
                    <a:pt x="147" y="48"/>
                    <a:pt x="85" y="134"/>
                  </a:cubicBezTo>
                  <a:cubicBezTo>
                    <a:pt x="29" y="204"/>
                    <a:pt x="1" y="302"/>
                    <a:pt x="1" y="400"/>
                  </a:cubicBezTo>
                  <a:cubicBezTo>
                    <a:pt x="15" y="484"/>
                    <a:pt x="57" y="567"/>
                    <a:pt x="127" y="637"/>
                  </a:cubicBezTo>
                  <a:cubicBezTo>
                    <a:pt x="194" y="686"/>
                    <a:pt x="274" y="711"/>
                    <a:pt x="353" y="711"/>
                  </a:cubicBezTo>
                  <a:cubicBezTo>
                    <a:pt x="457" y="711"/>
                    <a:pt x="559" y="669"/>
                    <a:pt x="631" y="581"/>
                  </a:cubicBezTo>
                  <a:cubicBezTo>
                    <a:pt x="686" y="512"/>
                    <a:pt x="714" y="414"/>
                    <a:pt x="714" y="330"/>
                  </a:cubicBezTo>
                  <a:cubicBezTo>
                    <a:pt x="700" y="232"/>
                    <a:pt x="659" y="148"/>
                    <a:pt x="575" y="92"/>
                  </a:cubicBezTo>
                  <a:cubicBezTo>
                    <a:pt x="513" y="30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9" name="Google Shape;2459;p8"/>
            <p:cNvSpPr/>
            <p:nvPr/>
          </p:nvSpPr>
          <p:spPr>
            <a:xfrm rot="5400000">
              <a:off x="8068033" y="377631"/>
              <a:ext cx="41931" cy="41182"/>
            </a:xfrm>
            <a:custGeom>
              <a:avLst/>
              <a:gdLst/>
              <a:ahLst/>
              <a:cxnLst/>
              <a:rect l="l" t="t" r="r" b="b"/>
              <a:pathLst>
                <a:path w="728" h="715" extrusionOk="0">
                  <a:moveTo>
                    <a:pt x="365" y="1"/>
                  </a:moveTo>
                  <a:cubicBezTo>
                    <a:pt x="263" y="1"/>
                    <a:pt x="161" y="47"/>
                    <a:pt x="98" y="141"/>
                  </a:cubicBezTo>
                  <a:cubicBezTo>
                    <a:pt x="28" y="211"/>
                    <a:pt x="0" y="294"/>
                    <a:pt x="14" y="392"/>
                  </a:cubicBezTo>
                  <a:cubicBezTo>
                    <a:pt x="28" y="490"/>
                    <a:pt x="70" y="574"/>
                    <a:pt x="140" y="630"/>
                  </a:cubicBezTo>
                  <a:cubicBezTo>
                    <a:pt x="210" y="686"/>
                    <a:pt x="308" y="714"/>
                    <a:pt x="406" y="714"/>
                  </a:cubicBezTo>
                  <a:cubicBezTo>
                    <a:pt x="504" y="700"/>
                    <a:pt x="588" y="658"/>
                    <a:pt x="644" y="574"/>
                  </a:cubicBezTo>
                  <a:cubicBezTo>
                    <a:pt x="700" y="504"/>
                    <a:pt x="728" y="420"/>
                    <a:pt x="728" y="322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6" y="29"/>
                    <a:pt x="446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0" name="Google Shape;2460;p8"/>
            <p:cNvSpPr/>
            <p:nvPr/>
          </p:nvSpPr>
          <p:spPr>
            <a:xfrm rot="5400000">
              <a:off x="7752457" y="439549"/>
              <a:ext cx="41989" cy="41470"/>
            </a:xfrm>
            <a:custGeom>
              <a:avLst/>
              <a:gdLst/>
              <a:ahLst/>
              <a:cxnLst/>
              <a:rect l="l" t="t" r="r" b="b"/>
              <a:pathLst>
                <a:path w="729" h="720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402"/>
                  </a:cubicBezTo>
                  <a:cubicBezTo>
                    <a:pt x="15" y="486"/>
                    <a:pt x="71" y="570"/>
                    <a:pt x="141" y="640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4"/>
                  </a:cubicBezTo>
                  <a:cubicBezTo>
                    <a:pt x="700" y="514"/>
                    <a:pt x="728" y="416"/>
                    <a:pt x="728" y="332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1" name="Google Shape;2461;p8"/>
            <p:cNvSpPr/>
            <p:nvPr/>
          </p:nvSpPr>
          <p:spPr>
            <a:xfrm rot="5400000">
              <a:off x="7995317" y="495735"/>
              <a:ext cx="41125" cy="411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350" y="1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8"/>
                    <a:pt x="126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6" y="30"/>
                    <a:pt x="43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2" name="Google Shape;2462;p8"/>
            <p:cNvSpPr/>
            <p:nvPr/>
          </p:nvSpPr>
          <p:spPr>
            <a:xfrm rot="5400000">
              <a:off x="7878595" y="449167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2" y="0"/>
                  </a:moveTo>
                  <a:cubicBezTo>
                    <a:pt x="356" y="0"/>
                    <a:pt x="339" y="2"/>
                    <a:pt x="322" y="4"/>
                  </a:cubicBezTo>
                  <a:cubicBezTo>
                    <a:pt x="224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3" y="682"/>
                    <a:pt x="273" y="707"/>
                    <a:pt x="353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3" name="Google Shape;2463;p8"/>
            <p:cNvSpPr/>
            <p:nvPr/>
          </p:nvSpPr>
          <p:spPr>
            <a:xfrm rot="5400000">
              <a:off x="7828773" y="1099098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22" y="1"/>
                  </a:moveTo>
                  <a:cubicBezTo>
                    <a:pt x="238" y="15"/>
                    <a:pt x="140" y="57"/>
                    <a:pt x="84" y="141"/>
                  </a:cubicBezTo>
                  <a:cubicBezTo>
                    <a:pt x="28" y="211"/>
                    <a:pt x="0" y="295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7" y="711"/>
                    <a:pt x="367" y="711"/>
                  </a:cubicBezTo>
                  <a:cubicBezTo>
                    <a:pt x="470" y="711"/>
                    <a:pt x="573" y="667"/>
                    <a:pt x="644" y="588"/>
                  </a:cubicBezTo>
                  <a:cubicBezTo>
                    <a:pt x="700" y="504"/>
                    <a:pt x="728" y="420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4" name="Google Shape;2464;p8"/>
            <p:cNvSpPr/>
            <p:nvPr/>
          </p:nvSpPr>
          <p:spPr>
            <a:xfrm rot="5400000">
              <a:off x="7707703" y="1156177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22" y="1"/>
                  </a:moveTo>
                  <a:cubicBezTo>
                    <a:pt x="239" y="15"/>
                    <a:pt x="141" y="57"/>
                    <a:pt x="85" y="141"/>
                  </a:cubicBezTo>
                  <a:cubicBezTo>
                    <a:pt x="29" y="211"/>
                    <a:pt x="1" y="295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04" y="687"/>
                    <a:pt x="286" y="715"/>
                    <a:pt x="370" y="715"/>
                  </a:cubicBezTo>
                  <a:cubicBezTo>
                    <a:pt x="472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8"/>
            <p:cNvSpPr/>
            <p:nvPr/>
          </p:nvSpPr>
          <p:spPr>
            <a:xfrm rot="5400000">
              <a:off x="7797584" y="908364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6" y="1"/>
                    <a:pt x="155" y="46"/>
                    <a:pt x="85" y="140"/>
                  </a:cubicBezTo>
                  <a:cubicBezTo>
                    <a:pt x="29" y="210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295" y="714"/>
                    <a:pt x="393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4"/>
                    <a:pt x="658" y="140"/>
                    <a:pt x="588" y="84"/>
                  </a:cubicBezTo>
                  <a:cubicBezTo>
                    <a:pt x="521" y="29"/>
                    <a:pt x="439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8"/>
            <p:cNvSpPr/>
            <p:nvPr/>
          </p:nvSpPr>
          <p:spPr>
            <a:xfrm rot="5400000">
              <a:off x="7915429" y="653322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67" y="0"/>
                  </a:moveTo>
                  <a:cubicBezTo>
                    <a:pt x="262" y="0"/>
                    <a:pt x="157" y="47"/>
                    <a:pt x="85" y="135"/>
                  </a:cubicBezTo>
                  <a:cubicBezTo>
                    <a:pt x="29" y="205"/>
                    <a:pt x="1" y="303"/>
                    <a:pt x="15" y="401"/>
                  </a:cubicBezTo>
                  <a:cubicBezTo>
                    <a:pt x="15" y="485"/>
                    <a:pt x="71" y="569"/>
                    <a:pt x="141" y="639"/>
                  </a:cubicBezTo>
                  <a:cubicBezTo>
                    <a:pt x="199" y="685"/>
                    <a:pt x="276" y="713"/>
                    <a:pt x="356" y="713"/>
                  </a:cubicBezTo>
                  <a:cubicBezTo>
                    <a:pt x="373" y="713"/>
                    <a:pt x="390" y="711"/>
                    <a:pt x="407" y="709"/>
                  </a:cubicBezTo>
                  <a:cubicBezTo>
                    <a:pt x="491" y="695"/>
                    <a:pt x="589" y="653"/>
                    <a:pt x="645" y="583"/>
                  </a:cubicBezTo>
                  <a:cubicBezTo>
                    <a:pt x="701" y="513"/>
                    <a:pt x="729" y="415"/>
                    <a:pt x="729" y="317"/>
                  </a:cubicBezTo>
                  <a:cubicBezTo>
                    <a:pt x="715" y="233"/>
                    <a:pt x="673" y="149"/>
                    <a:pt x="589" y="79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8"/>
            <p:cNvSpPr/>
            <p:nvPr/>
          </p:nvSpPr>
          <p:spPr>
            <a:xfrm rot="5400000">
              <a:off x="7728554" y="23029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7" y="0"/>
                  </a:moveTo>
                  <a:cubicBezTo>
                    <a:pt x="261" y="0"/>
                    <a:pt x="157" y="47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8"/>
            <p:cNvSpPr/>
            <p:nvPr/>
          </p:nvSpPr>
          <p:spPr>
            <a:xfrm rot="5400000">
              <a:off x="8026333" y="192283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80" y="1"/>
                  </a:moveTo>
                  <a:cubicBezTo>
                    <a:pt x="365" y="1"/>
                    <a:pt x="351" y="2"/>
                    <a:pt x="337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29" y="480"/>
                    <a:pt x="71" y="578"/>
                    <a:pt x="141" y="634"/>
                  </a:cubicBezTo>
                  <a:cubicBezTo>
                    <a:pt x="206" y="688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28" y="326"/>
                  </a:cubicBezTo>
                  <a:cubicBezTo>
                    <a:pt x="714" y="228"/>
                    <a:pt x="672" y="144"/>
                    <a:pt x="588" y="88"/>
                  </a:cubicBezTo>
                  <a:cubicBezTo>
                    <a:pt x="530" y="30"/>
                    <a:pt x="452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8"/>
            <p:cNvSpPr/>
            <p:nvPr/>
          </p:nvSpPr>
          <p:spPr>
            <a:xfrm rot="5400000">
              <a:off x="8459668" y="-355153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8"/>
            <p:cNvSpPr/>
            <p:nvPr/>
          </p:nvSpPr>
          <p:spPr>
            <a:xfrm rot="5400000">
              <a:off x="8710706" y="-366816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62"/>
                    <a:pt x="140" y="632"/>
                  </a:cubicBezTo>
                  <a:cubicBezTo>
                    <a:pt x="207" y="680"/>
                    <a:pt x="287" y="705"/>
                    <a:pt x="367" y="705"/>
                  </a:cubicBezTo>
                  <a:cubicBezTo>
                    <a:pt x="470" y="705"/>
                    <a:pt x="573" y="663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8"/>
            <p:cNvSpPr/>
            <p:nvPr/>
          </p:nvSpPr>
          <p:spPr>
            <a:xfrm rot="5400000">
              <a:off x="8742932" y="-51106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0" y="0"/>
                  </a:moveTo>
                  <a:cubicBezTo>
                    <a:pt x="260" y="0"/>
                    <a:pt x="160" y="43"/>
                    <a:pt x="99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29" y="477"/>
                    <a:pt x="71" y="575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504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5" y="29"/>
                    <a:pt x="443" y="0"/>
                    <a:pt x="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8"/>
            <p:cNvSpPr/>
            <p:nvPr/>
          </p:nvSpPr>
          <p:spPr>
            <a:xfrm rot="5400000">
              <a:off x="9067292" y="-702725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0" y="687"/>
                    <a:pt x="274" y="713"/>
                    <a:pt x="350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7571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7308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p13"/>
          <p:cNvSpPr txBox="1">
            <a:spLocks noGrp="1"/>
          </p:cNvSpPr>
          <p:nvPr>
            <p:ph type="subTitle" idx="1"/>
          </p:nvPr>
        </p:nvSpPr>
        <p:spPr>
          <a:xfrm>
            <a:off x="978353" y="1762550"/>
            <a:ext cx="1843800" cy="25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37" name="Google Shape;3337;p13"/>
          <p:cNvSpPr txBox="1">
            <a:spLocks noGrp="1"/>
          </p:cNvSpPr>
          <p:nvPr>
            <p:ph type="subTitle" idx="2"/>
          </p:nvPr>
        </p:nvSpPr>
        <p:spPr>
          <a:xfrm>
            <a:off x="978353" y="2266494"/>
            <a:ext cx="18438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3338" name="Google Shape;3338;p13"/>
          <p:cNvSpPr txBox="1">
            <a:spLocks noGrp="1"/>
          </p:cNvSpPr>
          <p:nvPr>
            <p:ph type="subTitle" idx="3"/>
          </p:nvPr>
        </p:nvSpPr>
        <p:spPr>
          <a:xfrm>
            <a:off x="3650100" y="1762550"/>
            <a:ext cx="1843800" cy="25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39" name="Google Shape;3339;p13"/>
          <p:cNvSpPr txBox="1">
            <a:spLocks noGrp="1"/>
          </p:cNvSpPr>
          <p:nvPr>
            <p:ph type="subTitle" idx="4"/>
          </p:nvPr>
        </p:nvSpPr>
        <p:spPr>
          <a:xfrm>
            <a:off x="3650100" y="2266494"/>
            <a:ext cx="18438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3340" name="Google Shape;3340;p13"/>
          <p:cNvSpPr txBox="1">
            <a:spLocks noGrp="1"/>
          </p:cNvSpPr>
          <p:nvPr>
            <p:ph type="subTitle" idx="5"/>
          </p:nvPr>
        </p:nvSpPr>
        <p:spPr>
          <a:xfrm>
            <a:off x="6321853" y="1762550"/>
            <a:ext cx="1843800" cy="25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41" name="Google Shape;3341;p13"/>
          <p:cNvSpPr txBox="1">
            <a:spLocks noGrp="1"/>
          </p:cNvSpPr>
          <p:nvPr>
            <p:ph type="subTitle" idx="6"/>
          </p:nvPr>
        </p:nvSpPr>
        <p:spPr>
          <a:xfrm>
            <a:off x="6321853" y="2266494"/>
            <a:ext cx="18438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3342" name="Google Shape;3342;p13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3343" name="Google Shape;3343;p13"/>
          <p:cNvGrpSpPr/>
          <p:nvPr/>
        </p:nvGrpSpPr>
        <p:grpSpPr>
          <a:xfrm>
            <a:off x="2320541" y="3402013"/>
            <a:ext cx="4502921" cy="2778615"/>
            <a:chOff x="2461952" y="3402012"/>
            <a:chExt cx="4502921" cy="2778615"/>
          </a:xfrm>
        </p:grpSpPr>
        <p:grpSp>
          <p:nvGrpSpPr>
            <p:cNvPr id="3344" name="Google Shape;3344;p13"/>
            <p:cNvGrpSpPr/>
            <p:nvPr/>
          </p:nvGrpSpPr>
          <p:grpSpPr>
            <a:xfrm rot="4176132">
              <a:off x="2884906" y="3669545"/>
              <a:ext cx="1870403" cy="1869720"/>
              <a:chOff x="1598020" y="4698049"/>
              <a:chExt cx="2206848" cy="2206042"/>
            </a:xfrm>
          </p:grpSpPr>
          <p:sp>
            <p:nvSpPr>
              <p:cNvPr id="3345" name="Google Shape;3345;p13"/>
              <p:cNvSpPr/>
              <p:nvPr/>
            </p:nvSpPr>
            <p:spPr>
              <a:xfrm rot="5400000">
                <a:off x="3275691" y="5501217"/>
                <a:ext cx="4354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68" y="85"/>
                    </a:cubicBezTo>
                    <a:cubicBezTo>
                      <a:pt x="14" y="211"/>
                      <a:pt x="0" y="435"/>
                      <a:pt x="126" y="589"/>
                    </a:cubicBezTo>
                    <a:cubicBezTo>
                      <a:pt x="182" y="659"/>
                      <a:pt x="266" y="701"/>
                      <a:pt x="364" y="715"/>
                    </a:cubicBezTo>
                    <a:cubicBezTo>
                      <a:pt x="448" y="715"/>
                      <a:pt x="546" y="687"/>
                      <a:pt x="630" y="631"/>
                    </a:cubicBezTo>
                    <a:cubicBezTo>
                      <a:pt x="700" y="575"/>
                      <a:pt x="742" y="491"/>
                      <a:pt x="756" y="393"/>
                    </a:cubicBezTo>
                    <a:cubicBezTo>
                      <a:pt x="756" y="295"/>
                      <a:pt x="728" y="211"/>
                      <a:pt x="672" y="141"/>
                    </a:cubicBezTo>
                    <a:cubicBezTo>
                      <a:pt x="616" y="57"/>
                      <a:pt x="532" y="15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6" name="Google Shape;3346;p13"/>
              <p:cNvSpPr/>
              <p:nvPr/>
            </p:nvSpPr>
            <p:spPr>
              <a:xfrm rot="5400000">
                <a:off x="3275662" y="5465766"/>
                <a:ext cx="4521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15" extrusionOk="0">
                    <a:moveTo>
                      <a:pt x="420" y="1"/>
                    </a:moveTo>
                    <a:cubicBezTo>
                      <a:pt x="322" y="1"/>
                      <a:pt x="224" y="29"/>
                      <a:pt x="154" y="85"/>
                    </a:cubicBezTo>
                    <a:cubicBezTo>
                      <a:pt x="85" y="141"/>
                      <a:pt x="43" y="225"/>
                      <a:pt x="29" y="323"/>
                    </a:cubicBezTo>
                    <a:cubicBezTo>
                      <a:pt x="1" y="519"/>
                      <a:pt x="154" y="687"/>
                      <a:pt x="350" y="715"/>
                    </a:cubicBezTo>
                    <a:cubicBezTo>
                      <a:pt x="434" y="715"/>
                      <a:pt x="532" y="687"/>
                      <a:pt x="602" y="631"/>
                    </a:cubicBezTo>
                    <a:cubicBezTo>
                      <a:pt x="756" y="505"/>
                      <a:pt x="784" y="281"/>
                      <a:pt x="658" y="127"/>
                    </a:cubicBezTo>
                    <a:cubicBezTo>
                      <a:pt x="602" y="57"/>
                      <a:pt x="504" y="15"/>
                      <a:pt x="42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7" name="Google Shape;3347;p13"/>
              <p:cNvSpPr/>
              <p:nvPr/>
            </p:nvSpPr>
            <p:spPr>
              <a:xfrm rot="5400000">
                <a:off x="1598423" y="4697645"/>
                <a:ext cx="2206042" cy="2206848"/>
              </a:xfrm>
              <a:custGeom>
                <a:avLst/>
                <a:gdLst/>
                <a:ahLst/>
                <a:cxnLst/>
                <a:rect l="l" t="t" r="r" b="b"/>
                <a:pathLst>
                  <a:path w="38301" h="38315" extrusionOk="0">
                    <a:moveTo>
                      <a:pt x="994" y="1"/>
                    </a:moveTo>
                    <a:cubicBezTo>
                      <a:pt x="1" y="127"/>
                      <a:pt x="939" y="1778"/>
                      <a:pt x="939" y="2408"/>
                    </a:cubicBezTo>
                    <a:cubicBezTo>
                      <a:pt x="1162" y="3387"/>
                      <a:pt x="1246" y="4339"/>
                      <a:pt x="1624" y="5262"/>
                    </a:cubicBezTo>
                    <a:cubicBezTo>
                      <a:pt x="3150" y="6524"/>
                      <a:pt x="7437" y="8762"/>
                      <a:pt x="4122" y="8762"/>
                    </a:cubicBezTo>
                    <a:cubicBezTo>
                      <a:pt x="3759" y="8762"/>
                      <a:pt x="3304" y="8735"/>
                      <a:pt x="2744" y="8677"/>
                    </a:cubicBezTo>
                    <a:lnTo>
                      <a:pt x="2744" y="8677"/>
                    </a:lnTo>
                    <a:cubicBezTo>
                      <a:pt x="3289" y="11028"/>
                      <a:pt x="4423" y="13099"/>
                      <a:pt x="5346" y="15310"/>
                    </a:cubicBezTo>
                    <a:cubicBezTo>
                      <a:pt x="6326" y="17954"/>
                      <a:pt x="9488" y="18808"/>
                      <a:pt x="11867" y="19899"/>
                    </a:cubicBezTo>
                    <a:lnTo>
                      <a:pt x="11909" y="19899"/>
                    </a:lnTo>
                    <a:cubicBezTo>
                      <a:pt x="16819" y="21454"/>
                      <a:pt x="15832" y="22022"/>
                      <a:pt x="13568" y="22022"/>
                    </a:cubicBezTo>
                    <a:cubicBezTo>
                      <a:pt x="11979" y="22022"/>
                      <a:pt x="9761" y="21742"/>
                      <a:pt x="8509" y="21327"/>
                    </a:cubicBezTo>
                    <a:lnTo>
                      <a:pt x="8509" y="21327"/>
                    </a:lnTo>
                    <a:cubicBezTo>
                      <a:pt x="9656" y="23300"/>
                      <a:pt x="11210" y="25007"/>
                      <a:pt x="12651" y="26756"/>
                    </a:cubicBezTo>
                    <a:cubicBezTo>
                      <a:pt x="15128" y="28883"/>
                      <a:pt x="18990" y="28323"/>
                      <a:pt x="21900" y="29583"/>
                    </a:cubicBezTo>
                    <a:cubicBezTo>
                      <a:pt x="23426" y="30898"/>
                      <a:pt x="18934" y="31514"/>
                      <a:pt x="18150" y="31710"/>
                    </a:cubicBezTo>
                    <a:cubicBezTo>
                      <a:pt x="22838" y="35208"/>
                      <a:pt x="28253" y="37433"/>
                      <a:pt x="34047" y="38049"/>
                    </a:cubicBezTo>
                    <a:cubicBezTo>
                      <a:pt x="35362" y="38203"/>
                      <a:pt x="36607" y="38273"/>
                      <a:pt x="37895" y="38315"/>
                    </a:cubicBezTo>
                    <a:cubicBezTo>
                      <a:pt x="38300" y="38287"/>
                      <a:pt x="38259" y="37839"/>
                      <a:pt x="38063" y="37601"/>
                    </a:cubicBezTo>
                    <a:cubicBezTo>
                      <a:pt x="37671" y="36328"/>
                      <a:pt x="37083" y="35026"/>
                      <a:pt x="36495" y="33809"/>
                    </a:cubicBezTo>
                    <a:cubicBezTo>
                      <a:pt x="34354" y="28547"/>
                      <a:pt x="31010" y="23846"/>
                      <a:pt x="27288" y="19564"/>
                    </a:cubicBezTo>
                    <a:cubicBezTo>
                      <a:pt x="22838" y="13966"/>
                      <a:pt x="17213" y="9209"/>
                      <a:pt x="11210" y="5318"/>
                    </a:cubicBezTo>
                    <a:cubicBezTo>
                      <a:pt x="7949" y="3359"/>
                      <a:pt x="4745" y="911"/>
                      <a:pt x="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8" name="Google Shape;3348;p13"/>
              <p:cNvSpPr/>
              <p:nvPr/>
            </p:nvSpPr>
            <p:spPr>
              <a:xfrm rot="5400000">
                <a:off x="2658275" y="5381155"/>
                <a:ext cx="864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0"/>
                    </a:moveTo>
                    <a:lnTo>
                      <a:pt x="0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9" name="Google Shape;3349;p13"/>
              <p:cNvSpPr/>
              <p:nvPr/>
            </p:nvSpPr>
            <p:spPr>
              <a:xfrm rot="5400000">
                <a:off x="2657468" y="5381961"/>
                <a:ext cx="864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0"/>
                    </a:move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0" name="Google Shape;3350;p13"/>
              <p:cNvSpPr/>
              <p:nvPr/>
            </p:nvSpPr>
            <p:spPr>
              <a:xfrm rot="5400000">
                <a:off x="2069110" y="5950967"/>
                <a:ext cx="58" cy="86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5"/>
                    </a:moveTo>
                    <a:cubicBezTo>
                      <a:pt x="0" y="15"/>
                      <a:pt x="0" y="1"/>
                      <a:pt x="0" y="1"/>
                    </a:cubicBezTo>
                    <a:cubicBezTo>
                      <a:pt x="0" y="1"/>
                      <a:pt x="0" y="15"/>
                      <a:pt x="0" y="15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1" name="Google Shape;3351;p13"/>
              <p:cNvSpPr/>
              <p:nvPr/>
            </p:nvSpPr>
            <p:spPr>
              <a:xfrm rot="5400000">
                <a:off x="2812636" y="5081706"/>
                <a:ext cx="864" cy="86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5" y="15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2" name="Google Shape;3352;p13"/>
              <p:cNvSpPr/>
              <p:nvPr/>
            </p:nvSpPr>
            <p:spPr>
              <a:xfrm rot="5400000">
                <a:off x="1889550" y="607125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0"/>
                    </a:moveTo>
                    <a:cubicBezTo>
                      <a:pt x="154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3" name="Google Shape;3353;p13"/>
              <p:cNvSpPr/>
              <p:nvPr/>
            </p:nvSpPr>
            <p:spPr>
              <a:xfrm rot="5400000">
                <a:off x="1821861" y="629186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4" name="Google Shape;3354;p13"/>
              <p:cNvSpPr/>
              <p:nvPr/>
            </p:nvSpPr>
            <p:spPr>
              <a:xfrm rot="5400000">
                <a:off x="1927679" y="596430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5" name="Google Shape;3355;p13"/>
              <p:cNvSpPr/>
              <p:nvPr/>
            </p:nvSpPr>
            <p:spPr>
              <a:xfrm rot="5400000">
                <a:off x="1889569" y="6178250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5"/>
                      <a:pt x="0" y="155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2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6" name="Google Shape;3356;p13"/>
              <p:cNvSpPr/>
              <p:nvPr/>
            </p:nvSpPr>
            <p:spPr>
              <a:xfrm rot="5400000">
                <a:off x="2171518" y="6012251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8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7" name="Google Shape;3357;p13"/>
              <p:cNvSpPr/>
              <p:nvPr/>
            </p:nvSpPr>
            <p:spPr>
              <a:xfrm rot="5400000">
                <a:off x="1634671" y="6731470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8" name="Google Shape;3358;p13"/>
              <p:cNvSpPr/>
              <p:nvPr/>
            </p:nvSpPr>
            <p:spPr>
              <a:xfrm rot="5400000">
                <a:off x="2303271" y="560282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9" name="Google Shape;3359;p13"/>
              <p:cNvSpPr/>
              <p:nvPr/>
            </p:nvSpPr>
            <p:spPr>
              <a:xfrm rot="5400000">
                <a:off x="1889563" y="655099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0" name="Google Shape;3360;p13"/>
              <p:cNvSpPr/>
              <p:nvPr/>
            </p:nvSpPr>
            <p:spPr>
              <a:xfrm rot="5400000">
                <a:off x="2333771" y="5986833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1"/>
                    </a:moveTo>
                    <a:cubicBezTo>
                      <a:pt x="154" y="1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1" name="Google Shape;3361;p13"/>
              <p:cNvSpPr/>
              <p:nvPr/>
            </p:nvSpPr>
            <p:spPr>
              <a:xfrm rot="5400000">
                <a:off x="2374693" y="5666349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53" y="0"/>
                    </a:moveTo>
                    <a:cubicBezTo>
                      <a:pt x="348" y="0"/>
                      <a:pt x="342" y="0"/>
                      <a:pt x="337" y="0"/>
                    </a:cubicBezTo>
                    <a:cubicBezTo>
                      <a:pt x="155" y="0"/>
                      <a:pt x="15" y="140"/>
                      <a:pt x="1" y="322"/>
                    </a:cubicBezTo>
                    <a:lnTo>
                      <a:pt x="15" y="322"/>
                    </a:lnTo>
                    <a:cubicBezTo>
                      <a:pt x="15" y="522"/>
                      <a:pt x="177" y="657"/>
                      <a:pt x="346" y="657"/>
                    </a:cubicBezTo>
                    <a:cubicBezTo>
                      <a:pt x="426" y="657"/>
                      <a:pt x="507" y="627"/>
                      <a:pt x="575" y="560"/>
                    </a:cubicBezTo>
                    <a:cubicBezTo>
                      <a:pt x="781" y="354"/>
                      <a:pt x="6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2" name="Google Shape;3362;p13"/>
              <p:cNvSpPr/>
              <p:nvPr/>
            </p:nvSpPr>
            <p:spPr>
              <a:xfrm rot="5400000">
                <a:off x="2437878" y="582082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3" name="Google Shape;3363;p13"/>
              <p:cNvSpPr/>
              <p:nvPr/>
            </p:nvSpPr>
            <p:spPr>
              <a:xfrm rot="5400000">
                <a:off x="2264165" y="592145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2"/>
                      <a:pt x="561" y="574"/>
                    </a:cubicBezTo>
                    <a:cubicBezTo>
                      <a:pt x="770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4" name="Google Shape;3364;p13"/>
              <p:cNvSpPr/>
              <p:nvPr/>
            </p:nvSpPr>
            <p:spPr>
              <a:xfrm rot="5400000">
                <a:off x="1965287" y="6274928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2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5" name="Google Shape;3365;p13"/>
              <p:cNvSpPr/>
              <p:nvPr/>
            </p:nvSpPr>
            <p:spPr>
              <a:xfrm rot="5400000">
                <a:off x="2889539" y="5079726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5"/>
                      <a:pt x="1" y="155"/>
                      <a:pt x="1" y="337"/>
                    </a:cubicBezTo>
                    <a:cubicBezTo>
                      <a:pt x="1" y="537"/>
                      <a:pt x="162" y="672"/>
                      <a:pt x="332" y="672"/>
                    </a:cubicBezTo>
                    <a:cubicBezTo>
                      <a:pt x="412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6" name="Google Shape;3366;p13"/>
              <p:cNvSpPr/>
              <p:nvPr/>
            </p:nvSpPr>
            <p:spPr>
              <a:xfrm rot="5400000">
                <a:off x="3424970" y="5034208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7" name="Google Shape;3367;p13"/>
              <p:cNvSpPr/>
              <p:nvPr/>
            </p:nvSpPr>
            <p:spPr>
              <a:xfrm rot="5400000">
                <a:off x="2857418" y="5258674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3"/>
                      <a:pt x="161" y="661"/>
                      <a:pt x="331" y="661"/>
                    </a:cubicBezTo>
                    <a:cubicBezTo>
                      <a:pt x="414" y="661"/>
                      <a:pt x="501" y="630"/>
                      <a:pt x="570" y="560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8" name="Google Shape;3368;p13"/>
              <p:cNvSpPr/>
              <p:nvPr/>
            </p:nvSpPr>
            <p:spPr>
              <a:xfrm rot="5400000">
                <a:off x="2735974" y="5420955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7" y="661"/>
                      <a:pt x="491" y="630"/>
                      <a:pt x="561" y="560"/>
                    </a:cubicBezTo>
                    <a:cubicBezTo>
                      <a:pt x="771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9" name="Google Shape;3369;p13"/>
              <p:cNvSpPr/>
              <p:nvPr/>
            </p:nvSpPr>
            <p:spPr>
              <a:xfrm rot="5400000">
                <a:off x="2687304" y="5570593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0" name="Google Shape;3370;p13"/>
              <p:cNvSpPr/>
              <p:nvPr/>
            </p:nvSpPr>
            <p:spPr>
              <a:xfrm rot="5400000">
                <a:off x="2574096" y="5650798"/>
                <a:ext cx="4515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8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1" name="Google Shape;3371;p13"/>
              <p:cNvSpPr/>
              <p:nvPr/>
            </p:nvSpPr>
            <p:spPr>
              <a:xfrm rot="5400000">
                <a:off x="2477332" y="570799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2" name="Google Shape;3372;p13"/>
              <p:cNvSpPr/>
              <p:nvPr/>
            </p:nvSpPr>
            <p:spPr>
              <a:xfrm rot="5400000">
                <a:off x="2333770" y="543708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8" y="660"/>
                      <a:pt x="324" y="660"/>
                    </a:cubicBezTo>
                    <a:cubicBezTo>
                      <a:pt x="406" y="660"/>
                      <a:pt x="491" y="629"/>
                      <a:pt x="561" y="560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13"/>
              <p:cNvSpPr/>
              <p:nvPr/>
            </p:nvSpPr>
            <p:spPr>
              <a:xfrm rot="5400000">
                <a:off x="2222665" y="556696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13"/>
              <p:cNvSpPr/>
              <p:nvPr/>
            </p:nvSpPr>
            <p:spPr>
              <a:xfrm rot="5400000">
                <a:off x="2213795" y="570479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13"/>
              <p:cNvSpPr/>
              <p:nvPr/>
            </p:nvSpPr>
            <p:spPr>
              <a:xfrm rot="5400000">
                <a:off x="2152309" y="5824627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6"/>
                    </a:cubicBezTo>
                    <a:cubicBezTo>
                      <a:pt x="1" y="537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13"/>
              <p:cNvSpPr/>
              <p:nvPr/>
            </p:nvSpPr>
            <p:spPr>
              <a:xfrm rot="5400000">
                <a:off x="2149487" y="5941895"/>
                <a:ext cx="4521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6" extrusionOk="0">
                    <a:moveTo>
                      <a:pt x="336" y="1"/>
                    </a:moveTo>
                    <a:cubicBezTo>
                      <a:pt x="155" y="1"/>
                      <a:pt x="15" y="155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7" y="637"/>
                      <a:pt x="574" y="574"/>
                    </a:cubicBezTo>
                    <a:cubicBezTo>
                      <a:pt x="784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13"/>
              <p:cNvSpPr/>
              <p:nvPr/>
            </p:nvSpPr>
            <p:spPr>
              <a:xfrm rot="5400000">
                <a:off x="1938413" y="5849731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0"/>
                    </a:moveTo>
                    <a:cubicBezTo>
                      <a:pt x="154" y="0"/>
                      <a:pt x="1" y="154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13"/>
              <p:cNvSpPr/>
              <p:nvPr/>
            </p:nvSpPr>
            <p:spPr>
              <a:xfrm rot="5400000">
                <a:off x="1800734" y="606786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7"/>
                    </a:cubicBezTo>
                    <a:cubicBezTo>
                      <a:pt x="1" y="536"/>
                      <a:pt x="162" y="672"/>
                      <a:pt x="332" y="672"/>
                    </a:cubicBezTo>
                    <a:cubicBezTo>
                      <a:pt x="412" y="672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13"/>
              <p:cNvSpPr/>
              <p:nvPr/>
            </p:nvSpPr>
            <p:spPr>
              <a:xfrm rot="5400000">
                <a:off x="1710974" y="6604239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13"/>
              <p:cNvSpPr/>
              <p:nvPr/>
            </p:nvSpPr>
            <p:spPr>
              <a:xfrm rot="5400000">
                <a:off x="2003158" y="608963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2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13"/>
              <p:cNvSpPr/>
              <p:nvPr/>
            </p:nvSpPr>
            <p:spPr>
              <a:xfrm rot="5400000">
                <a:off x="1738469" y="624719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13"/>
              <p:cNvSpPr/>
              <p:nvPr/>
            </p:nvSpPr>
            <p:spPr>
              <a:xfrm rot="5400000">
                <a:off x="1672967" y="6506429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13"/>
              <p:cNvSpPr/>
              <p:nvPr/>
            </p:nvSpPr>
            <p:spPr>
              <a:xfrm rot="5400000">
                <a:off x="2912596" y="5439588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37"/>
                    </a:cubicBezTo>
                    <a:cubicBezTo>
                      <a:pt x="1" y="537"/>
                      <a:pt x="169" y="672"/>
                      <a:pt x="343" y="672"/>
                    </a:cubicBezTo>
                    <a:cubicBezTo>
                      <a:pt x="424" y="672"/>
                      <a:pt x="507" y="642"/>
                      <a:pt x="575" y="575"/>
                    </a:cubicBezTo>
                    <a:cubicBezTo>
                      <a:pt x="784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4" name="Google Shape;3384;p13"/>
              <p:cNvSpPr/>
              <p:nvPr/>
            </p:nvSpPr>
            <p:spPr>
              <a:xfrm rot="5400000">
                <a:off x="2171894" y="6178683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2" y="0"/>
                    </a:moveTo>
                    <a:cubicBezTo>
                      <a:pt x="140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5" name="Google Shape;3385;p13"/>
              <p:cNvSpPr/>
              <p:nvPr/>
            </p:nvSpPr>
            <p:spPr>
              <a:xfrm rot="5400000">
                <a:off x="3330041" y="5173027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3" y="665"/>
                    </a:cubicBezTo>
                    <a:cubicBezTo>
                      <a:pt x="424" y="665"/>
                      <a:pt x="507" y="636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13"/>
              <p:cNvSpPr/>
              <p:nvPr/>
            </p:nvSpPr>
            <p:spPr>
              <a:xfrm rot="5400000">
                <a:off x="3510397" y="490251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4" y="628"/>
                      <a:pt x="561" y="560"/>
                    </a:cubicBezTo>
                    <a:cubicBezTo>
                      <a:pt x="771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13"/>
              <p:cNvSpPr/>
              <p:nvPr/>
            </p:nvSpPr>
            <p:spPr>
              <a:xfrm rot="5400000">
                <a:off x="3663559" y="4821574"/>
                <a:ext cx="4521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6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37"/>
                    </a:cubicBezTo>
                    <a:cubicBezTo>
                      <a:pt x="1" y="537"/>
                      <a:pt x="169" y="665"/>
                      <a:pt x="343" y="665"/>
                    </a:cubicBezTo>
                    <a:cubicBezTo>
                      <a:pt x="425" y="665"/>
                      <a:pt x="507" y="637"/>
                      <a:pt x="574" y="575"/>
                    </a:cubicBezTo>
                    <a:cubicBezTo>
                      <a:pt x="784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13"/>
              <p:cNvSpPr/>
              <p:nvPr/>
            </p:nvSpPr>
            <p:spPr>
              <a:xfrm rot="5400000">
                <a:off x="3603944" y="4990846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13"/>
              <p:cNvSpPr/>
              <p:nvPr/>
            </p:nvSpPr>
            <p:spPr>
              <a:xfrm rot="5400000">
                <a:off x="2790861" y="528202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13"/>
              <p:cNvSpPr/>
              <p:nvPr/>
            </p:nvSpPr>
            <p:spPr>
              <a:xfrm rot="5400000">
                <a:off x="3005679" y="533746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2"/>
                      <a:pt x="561" y="574"/>
                    </a:cubicBezTo>
                    <a:cubicBezTo>
                      <a:pt x="771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13"/>
              <p:cNvSpPr/>
              <p:nvPr/>
            </p:nvSpPr>
            <p:spPr>
              <a:xfrm rot="5400000">
                <a:off x="1821862" y="640447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13"/>
              <p:cNvSpPr/>
              <p:nvPr/>
            </p:nvSpPr>
            <p:spPr>
              <a:xfrm rot="5400000">
                <a:off x="2938774" y="5182904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85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13"/>
              <p:cNvSpPr/>
              <p:nvPr/>
            </p:nvSpPr>
            <p:spPr>
              <a:xfrm rot="5400000">
                <a:off x="3117298" y="519618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13"/>
              <p:cNvSpPr/>
              <p:nvPr/>
            </p:nvSpPr>
            <p:spPr>
              <a:xfrm rot="5400000">
                <a:off x="3245596" y="5067364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2" y="642"/>
                      <a:pt x="570" y="574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13"/>
              <p:cNvSpPr/>
              <p:nvPr/>
            </p:nvSpPr>
            <p:spPr>
              <a:xfrm rot="5400000">
                <a:off x="3087462" y="500921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13"/>
              <p:cNvSpPr/>
              <p:nvPr/>
            </p:nvSpPr>
            <p:spPr>
              <a:xfrm rot="5400000">
                <a:off x="2418839" y="550810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7" name="Google Shape;3397;p13"/>
              <p:cNvSpPr/>
              <p:nvPr/>
            </p:nvSpPr>
            <p:spPr>
              <a:xfrm rot="5400000">
                <a:off x="2303272" y="582969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8" name="Google Shape;3398;p13"/>
              <p:cNvSpPr/>
              <p:nvPr/>
            </p:nvSpPr>
            <p:spPr>
              <a:xfrm rot="5400000">
                <a:off x="2439465" y="5342717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13"/>
              <p:cNvSpPr/>
              <p:nvPr/>
            </p:nvSpPr>
            <p:spPr>
              <a:xfrm rot="5400000">
                <a:off x="2066399" y="6134205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00" name="Google Shape;3400;p13"/>
            <p:cNvGrpSpPr/>
            <p:nvPr/>
          </p:nvGrpSpPr>
          <p:grpSpPr>
            <a:xfrm rot="3133371">
              <a:off x="2709818" y="4256209"/>
              <a:ext cx="1794936" cy="1506967"/>
              <a:chOff x="2759819" y="5185669"/>
              <a:chExt cx="2117802" cy="1778035"/>
            </a:xfrm>
          </p:grpSpPr>
          <p:sp>
            <p:nvSpPr>
              <p:cNvPr id="3401" name="Google Shape;3401;p13"/>
              <p:cNvSpPr/>
              <p:nvPr/>
            </p:nvSpPr>
            <p:spPr>
              <a:xfrm rot="5400000">
                <a:off x="3055899" y="5816678"/>
                <a:ext cx="45214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4" extrusionOk="0">
                    <a:moveTo>
                      <a:pt x="434" y="0"/>
                    </a:moveTo>
                    <a:cubicBezTo>
                      <a:pt x="350" y="0"/>
                      <a:pt x="253" y="28"/>
                      <a:pt x="183" y="84"/>
                    </a:cubicBezTo>
                    <a:cubicBezTo>
                      <a:pt x="29" y="196"/>
                      <a:pt x="1" y="420"/>
                      <a:pt x="127" y="574"/>
                    </a:cubicBezTo>
                    <a:cubicBezTo>
                      <a:pt x="183" y="644"/>
                      <a:pt x="266" y="700"/>
                      <a:pt x="364" y="700"/>
                    </a:cubicBezTo>
                    <a:cubicBezTo>
                      <a:pt x="381" y="702"/>
                      <a:pt x="398" y="703"/>
                      <a:pt x="414" y="703"/>
                    </a:cubicBezTo>
                    <a:cubicBezTo>
                      <a:pt x="491" y="703"/>
                      <a:pt x="561" y="676"/>
                      <a:pt x="630" y="630"/>
                    </a:cubicBezTo>
                    <a:cubicBezTo>
                      <a:pt x="700" y="574"/>
                      <a:pt x="742" y="476"/>
                      <a:pt x="756" y="392"/>
                    </a:cubicBezTo>
                    <a:cubicBezTo>
                      <a:pt x="784" y="196"/>
                      <a:pt x="630" y="14"/>
                      <a:pt x="43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13"/>
              <p:cNvSpPr/>
              <p:nvPr/>
            </p:nvSpPr>
            <p:spPr>
              <a:xfrm rot="5400000">
                <a:off x="2872278" y="59513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13"/>
              <p:cNvSpPr/>
              <p:nvPr/>
            </p:nvSpPr>
            <p:spPr>
              <a:xfrm rot="5400000">
                <a:off x="2929703" y="5015785"/>
                <a:ext cx="1778035" cy="2117802"/>
              </a:xfrm>
              <a:custGeom>
                <a:avLst/>
                <a:gdLst/>
                <a:ahLst/>
                <a:cxnLst/>
                <a:rect l="l" t="t" r="r" b="b"/>
                <a:pathLst>
                  <a:path w="30870" h="36769" extrusionOk="0">
                    <a:moveTo>
                      <a:pt x="24503" y="24251"/>
                    </a:moveTo>
                    <a:cubicBezTo>
                      <a:pt x="24545" y="24321"/>
                      <a:pt x="24601" y="24405"/>
                      <a:pt x="24643" y="24475"/>
                    </a:cubicBezTo>
                    <a:lnTo>
                      <a:pt x="24629" y="24475"/>
                    </a:lnTo>
                    <a:lnTo>
                      <a:pt x="24601" y="24433"/>
                    </a:lnTo>
                    <a:lnTo>
                      <a:pt x="24601" y="24447"/>
                    </a:lnTo>
                    <a:cubicBezTo>
                      <a:pt x="24559" y="24377"/>
                      <a:pt x="24531" y="24321"/>
                      <a:pt x="24503" y="24251"/>
                    </a:cubicBezTo>
                    <a:close/>
                    <a:moveTo>
                      <a:pt x="952" y="1"/>
                    </a:moveTo>
                    <a:cubicBezTo>
                      <a:pt x="379" y="113"/>
                      <a:pt x="589" y="882"/>
                      <a:pt x="505" y="1316"/>
                    </a:cubicBezTo>
                    <a:lnTo>
                      <a:pt x="505" y="1302"/>
                    </a:lnTo>
                    <a:cubicBezTo>
                      <a:pt x="211" y="4045"/>
                      <a:pt x="1" y="6872"/>
                      <a:pt x="85" y="9628"/>
                    </a:cubicBezTo>
                    <a:cubicBezTo>
                      <a:pt x="1176" y="10062"/>
                      <a:pt x="5234" y="11126"/>
                      <a:pt x="5444" y="12175"/>
                    </a:cubicBezTo>
                    <a:cubicBezTo>
                      <a:pt x="3863" y="12707"/>
                      <a:pt x="1974" y="12525"/>
                      <a:pt x="309" y="12945"/>
                    </a:cubicBezTo>
                    <a:cubicBezTo>
                      <a:pt x="589" y="15058"/>
                      <a:pt x="938" y="17185"/>
                      <a:pt x="1288" y="19298"/>
                    </a:cubicBezTo>
                    <a:cubicBezTo>
                      <a:pt x="1825" y="19200"/>
                      <a:pt x="3112" y="19150"/>
                      <a:pt x="4635" y="19150"/>
                    </a:cubicBezTo>
                    <a:cubicBezTo>
                      <a:pt x="9628" y="19150"/>
                      <a:pt x="17156" y="19686"/>
                      <a:pt x="9083" y="20823"/>
                    </a:cubicBezTo>
                    <a:lnTo>
                      <a:pt x="9152" y="20809"/>
                    </a:lnTo>
                    <a:lnTo>
                      <a:pt x="9152" y="20809"/>
                    </a:lnTo>
                    <a:cubicBezTo>
                      <a:pt x="6802" y="21243"/>
                      <a:pt x="4479" y="21816"/>
                      <a:pt x="2142" y="22306"/>
                    </a:cubicBezTo>
                    <a:cubicBezTo>
                      <a:pt x="2660" y="23524"/>
                      <a:pt x="3009" y="24853"/>
                      <a:pt x="3667" y="26014"/>
                    </a:cubicBezTo>
                    <a:cubicBezTo>
                      <a:pt x="4745" y="28519"/>
                      <a:pt x="6872" y="31136"/>
                      <a:pt x="9138" y="32703"/>
                    </a:cubicBezTo>
                    <a:cubicBezTo>
                      <a:pt x="11056" y="32004"/>
                      <a:pt x="12987" y="31234"/>
                      <a:pt x="15002" y="30912"/>
                    </a:cubicBezTo>
                    <a:lnTo>
                      <a:pt x="14988" y="30912"/>
                    </a:lnTo>
                    <a:cubicBezTo>
                      <a:pt x="15789" y="30776"/>
                      <a:pt x="16361" y="30715"/>
                      <a:pt x="16746" y="30715"/>
                    </a:cubicBezTo>
                    <a:cubicBezTo>
                      <a:pt x="19399" y="30715"/>
                      <a:pt x="13161" y="33593"/>
                      <a:pt x="11853" y="34326"/>
                    </a:cubicBezTo>
                    <a:cubicBezTo>
                      <a:pt x="15119" y="35833"/>
                      <a:pt x="18734" y="36769"/>
                      <a:pt x="22328" y="36769"/>
                    </a:cubicBezTo>
                    <a:cubicBezTo>
                      <a:pt x="23508" y="36769"/>
                      <a:pt x="24685" y="36668"/>
                      <a:pt x="25846" y="36453"/>
                    </a:cubicBezTo>
                    <a:lnTo>
                      <a:pt x="25818" y="36453"/>
                    </a:lnTo>
                    <a:cubicBezTo>
                      <a:pt x="26448" y="36258"/>
                      <a:pt x="27148" y="36328"/>
                      <a:pt x="27708" y="35936"/>
                    </a:cubicBezTo>
                    <a:cubicBezTo>
                      <a:pt x="28337" y="35936"/>
                      <a:pt x="30324" y="35180"/>
                      <a:pt x="30520" y="34480"/>
                    </a:cubicBezTo>
                    <a:cubicBezTo>
                      <a:pt x="30870" y="33431"/>
                      <a:pt x="29373" y="31416"/>
                      <a:pt x="28967" y="30338"/>
                    </a:cubicBezTo>
                    <a:cubicBezTo>
                      <a:pt x="27917" y="28351"/>
                      <a:pt x="26672" y="26462"/>
                      <a:pt x="25525" y="24531"/>
                    </a:cubicBezTo>
                    <a:cubicBezTo>
                      <a:pt x="23887" y="21984"/>
                      <a:pt x="22530" y="19312"/>
                      <a:pt x="20641" y="16961"/>
                    </a:cubicBezTo>
                    <a:cubicBezTo>
                      <a:pt x="18696" y="14512"/>
                      <a:pt x="16695" y="12091"/>
                      <a:pt x="14652" y="9726"/>
                    </a:cubicBezTo>
                    <a:lnTo>
                      <a:pt x="14624" y="9712"/>
                    </a:lnTo>
                    <a:cubicBezTo>
                      <a:pt x="10664" y="5906"/>
                      <a:pt x="6410" y="1372"/>
                      <a:pt x="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13"/>
              <p:cNvSpPr/>
              <p:nvPr/>
            </p:nvSpPr>
            <p:spPr>
              <a:xfrm rot="5400000">
                <a:off x="3255075" y="6041453"/>
                <a:ext cx="1670" cy="58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13"/>
              <p:cNvSpPr/>
              <p:nvPr/>
            </p:nvSpPr>
            <p:spPr>
              <a:xfrm rot="5400000">
                <a:off x="4327737" y="5355139"/>
                <a:ext cx="44350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8" extrusionOk="0">
                    <a:moveTo>
                      <a:pt x="385" y="1"/>
                    </a:moveTo>
                    <a:cubicBezTo>
                      <a:pt x="307" y="1"/>
                      <a:pt x="238" y="28"/>
                      <a:pt x="168" y="74"/>
                    </a:cubicBezTo>
                    <a:cubicBezTo>
                      <a:pt x="14" y="200"/>
                      <a:pt x="0" y="424"/>
                      <a:pt x="126" y="578"/>
                    </a:cubicBezTo>
                    <a:cubicBezTo>
                      <a:pt x="182" y="648"/>
                      <a:pt x="266" y="690"/>
                      <a:pt x="364" y="704"/>
                    </a:cubicBezTo>
                    <a:cubicBezTo>
                      <a:pt x="381" y="707"/>
                      <a:pt x="397" y="708"/>
                      <a:pt x="413" y="708"/>
                    </a:cubicBezTo>
                    <a:cubicBezTo>
                      <a:pt x="491" y="708"/>
                      <a:pt x="560" y="681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70" y="200"/>
                      <a:pt x="630" y="18"/>
                      <a:pt x="434" y="4"/>
                    </a:cubicBezTo>
                    <a:cubicBezTo>
                      <a:pt x="417" y="2"/>
                      <a:pt x="401" y="1"/>
                      <a:pt x="38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13"/>
              <p:cNvSpPr/>
              <p:nvPr/>
            </p:nvSpPr>
            <p:spPr>
              <a:xfrm rot="5400000">
                <a:off x="3989888" y="5332410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14"/>
                      <a:pt x="14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13"/>
              <p:cNvSpPr/>
              <p:nvPr/>
            </p:nvSpPr>
            <p:spPr>
              <a:xfrm rot="5400000">
                <a:off x="3994110" y="5466025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20"/>
                      <a:pt x="29" y="504"/>
                      <a:pt x="85" y="588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8" y="574"/>
                      <a:pt x="714" y="490"/>
                      <a:pt x="714" y="392"/>
                    </a:cubicBezTo>
                    <a:cubicBezTo>
                      <a:pt x="728" y="294"/>
                      <a:pt x="700" y="210"/>
                      <a:pt x="644" y="140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13"/>
              <p:cNvSpPr/>
              <p:nvPr/>
            </p:nvSpPr>
            <p:spPr>
              <a:xfrm rot="5400000">
                <a:off x="3919799" y="5572292"/>
                <a:ext cx="4360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04" extrusionOk="0">
                    <a:moveTo>
                      <a:pt x="348" y="0"/>
                    </a:moveTo>
                    <a:cubicBezTo>
                      <a:pt x="276" y="0"/>
                      <a:pt x="199" y="27"/>
                      <a:pt x="141" y="74"/>
                    </a:cubicBezTo>
                    <a:cubicBezTo>
                      <a:pt x="57" y="130"/>
                      <a:pt x="15" y="214"/>
                      <a:pt x="1" y="311"/>
                    </a:cubicBezTo>
                    <a:cubicBezTo>
                      <a:pt x="1" y="409"/>
                      <a:pt x="29" y="493"/>
                      <a:pt x="85" y="577"/>
                    </a:cubicBezTo>
                    <a:cubicBezTo>
                      <a:pt x="141" y="647"/>
                      <a:pt x="225" y="689"/>
                      <a:pt x="323" y="703"/>
                    </a:cubicBezTo>
                    <a:cubicBezTo>
                      <a:pt x="421" y="703"/>
                      <a:pt x="504" y="675"/>
                      <a:pt x="588" y="619"/>
                    </a:cubicBezTo>
                    <a:cubicBezTo>
                      <a:pt x="742" y="493"/>
                      <a:pt x="756" y="269"/>
                      <a:pt x="630" y="130"/>
                    </a:cubicBezTo>
                    <a:cubicBezTo>
                      <a:pt x="574" y="46"/>
                      <a:pt x="490" y="4"/>
                      <a:pt x="393" y="4"/>
                    </a:cubicBezTo>
                    <a:cubicBezTo>
                      <a:pt x="378" y="1"/>
                      <a:pt x="363" y="0"/>
                      <a:pt x="34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13"/>
              <p:cNvSpPr/>
              <p:nvPr/>
            </p:nvSpPr>
            <p:spPr>
              <a:xfrm rot="5400000">
                <a:off x="3773454" y="5840725"/>
                <a:ext cx="44408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69" y="85"/>
                    </a:cubicBezTo>
                    <a:lnTo>
                      <a:pt x="183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3" y="645"/>
                      <a:pt x="267" y="701"/>
                      <a:pt x="365" y="701"/>
                    </a:cubicBezTo>
                    <a:cubicBezTo>
                      <a:pt x="381" y="703"/>
                      <a:pt x="398" y="704"/>
                      <a:pt x="414" y="704"/>
                    </a:cubicBezTo>
                    <a:cubicBezTo>
                      <a:pt x="491" y="704"/>
                      <a:pt x="561" y="677"/>
                      <a:pt x="630" y="631"/>
                    </a:cubicBezTo>
                    <a:cubicBezTo>
                      <a:pt x="700" y="575"/>
                      <a:pt x="742" y="491"/>
                      <a:pt x="756" y="393"/>
                    </a:cubicBezTo>
                    <a:cubicBezTo>
                      <a:pt x="770" y="197"/>
                      <a:pt x="630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13"/>
              <p:cNvSpPr/>
              <p:nvPr/>
            </p:nvSpPr>
            <p:spPr>
              <a:xfrm rot="5400000">
                <a:off x="3285899" y="5910591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400" y="0"/>
                    </a:moveTo>
                    <a:cubicBezTo>
                      <a:pt x="319" y="0"/>
                      <a:pt x="241" y="29"/>
                      <a:pt x="183" y="88"/>
                    </a:cubicBezTo>
                    <a:cubicBezTo>
                      <a:pt x="29" y="199"/>
                      <a:pt x="1" y="423"/>
                      <a:pt x="127" y="577"/>
                    </a:cubicBezTo>
                    <a:cubicBezTo>
                      <a:pt x="197" y="647"/>
                      <a:pt x="281" y="703"/>
                      <a:pt x="379" y="703"/>
                    </a:cubicBezTo>
                    <a:cubicBezTo>
                      <a:pt x="393" y="706"/>
                      <a:pt x="408" y="707"/>
                      <a:pt x="423" y="707"/>
                    </a:cubicBezTo>
                    <a:cubicBezTo>
                      <a:pt x="495" y="707"/>
                      <a:pt x="572" y="680"/>
                      <a:pt x="630" y="633"/>
                    </a:cubicBezTo>
                    <a:cubicBezTo>
                      <a:pt x="700" y="563"/>
                      <a:pt x="756" y="479"/>
                      <a:pt x="770" y="395"/>
                    </a:cubicBezTo>
                    <a:cubicBezTo>
                      <a:pt x="770" y="297"/>
                      <a:pt x="742" y="199"/>
                      <a:pt x="686" y="130"/>
                    </a:cubicBezTo>
                    <a:cubicBezTo>
                      <a:pt x="630" y="60"/>
                      <a:pt x="533" y="4"/>
                      <a:pt x="449" y="4"/>
                    </a:cubicBezTo>
                    <a:cubicBezTo>
                      <a:pt x="432" y="1"/>
                      <a:pt x="416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13"/>
              <p:cNvSpPr/>
              <p:nvPr/>
            </p:nvSpPr>
            <p:spPr>
              <a:xfrm rot="5400000">
                <a:off x="3340120" y="5798247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39" y="707"/>
                      <a:pt x="356" y="708"/>
                      <a:pt x="373" y="708"/>
                    </a:cubicBezTo>
                    <a:cubicBezTo>
                      <a:pt x="453" y="708"/>
                      <a:pt x="531" y="681"/>
                      <a:pt x="589" y="634"/>
                    </a:cubicBezTo>
                    <a:cubicBezTo>
                      <a:pt x="742" y="508"/>
                      <a:pt x="770" y="284"/>
                      <a:pt x="645" y="130"/>
                    </a:cubicBezTo>
                    <a:cubicBezTo>
                      <a:pt x="575" y="60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13"/>
              <p:cNvSpPr/>
              <p:nvPr/>
            </p:nvSpPr>
            <p:spPr>
              <a:xfrm rot="5400000">
                <a:off x="3323721" y="5692950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7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13"/>
              <p:cNvSpPr/>
              <p:nvPr/>
            </p:nvSpPr>
            <p:spPr>
              <a:xfrm rot="5400000">
                <a:off x="3467816" y="5819270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49" y="0"/>
                    </a:moveTo>
                    <a:cubicBezTo>
                      <a:pt x="351" y="0"/>
                      <a:pt x="253" y="28"/>
                      <a:pt x="183" y="84"/>
                    </a:cubicBezTo>
                    <a:cubicBezTo>
                      <a:pt x="29" y="210"/>
                      <a:pt x="1" y="434"/>
                      <a:pt x="127" y="574"/>
                    </a:cubicBezTo>
                    <a:cubicBezTo>
                      <a:pt x="183" y="658"/>
                      <a:pt x="281" y="700"/>
                      <a:pt x="365" y="714"/>
                    </a:cubicBezTo>
                    <a:cubicBezTo>
                      <a:pt x="463" y="714"/>
                      <a:pt x="561" y="686"/>
                      <a:pt x="630" y="630"/>
                    </a:cubicBezTo>
                    <a:cubicBezTo>
                      <a:pt x="700" y="574"/>
                      <a:pt x="756" y="490"/>
                      <a:pt x="756" y="392"/>
                    </a:cubicBezTo>
                    <a:cubicBezTo>
                      <a:pt x="770" y="294"/>
                      <a:pt x="742" y="210"/>
                      <a:pt x="686" y="140"/>
                    </a:cubicBezTo>
                    <a:cubicBezTo>
                      <a:pt x="617" y="56"/>
                      <a:pt x="533" y="14"/>
                      <a:pt x="4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13"/>
              <p:cNvSpPr/>
              <p:nvPr/>
            </p:nvSpPr>
            <p:spPr>
              <a:xfrm rot="5400000">
                <a:off x="3576113" y="5759628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406" y="0"/>
                    </a:moveTo>
                    <a:cubicBezTo>
                      <a:pt x="308" y="0"/>
                      <a:pt x="210" y="28"/>
                      <a:pt x="140" y="84"/>
                    </a:cubicBezTo>
                    <a:cubicBezTo>
                      <a:pt x="70" y="140"/>
                      <a:pt x="14" y="224"/>
                      <a:pt x="14" y="322"/>
                    </a:cubicBezTo>
                    <a:cubicBezTo>
                      <a:pt x="0" y="406"/>
                      <a:pt x="28" y="504"/>
                      <a:pt x="84" y="574"/>
                    </a:cubicBezTo>
                    <a:cubicBezTo>
                      <a:pt x="154" y="644"/>
                      <a:pt x="238" y="700"/>
                      <a:pt x="336" y="700"/>
                    </a:cubicBezTo>
                    <a:cubicBezTo>
                      <a:pt x="350" y="702"/>
                      <a:pt x="365" y="703"/>
                      <a:pt x="380" y="703"/>
                    </a:cubicBezTo>
                    <a:cubicBezTo>
                      <a:pt x="453" y="703"/>
                      <a:pt x="530" y="676"/>
                      <a:pt x="588" y="630"/>
                    </a:cubicBezTo>
                    <a:cubicBezTo>
                      <a:pt x="658" y="574"/>
                      <a:pt x="714" y="490"/>
                      <a:pt x="728" y="392"/>
                    </a:cubicBezTo>
                    <a:cubicBezTo>
                      <a:pt x="728" y="294"/>
                      <a:pt x="700" y="210"/>
                      <a:pt x="644" y="126"/>
                    </a:cubicBezTo>
                    <a:cubicBezTo>
                      <a:pt x="588" y="56"/>
                      <a:pt x="490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13"/>
              <p:cNvSpPr/>
              <p:nvPr/>
            </p:nvSpPr>
            <p:spPr>
              <a:xfrm rot="5400000">
                <a:off x="3412558" y="606368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1" y="1"/>
                    </a:moveTo>
                    <a:cubicBezTo>
                      <a:pt x="293" y="1"/>
                      <a:pt x="224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18" y="4"/>
                      <a:pt x="420" y="4"/>
                    </a:cubicBezTo>
                    <a:cubicBezTo>
                      <a:pt x="403" y="2"/>
                      <a:pt x="387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13"/>
              <p:cNvSpPr/>
              <p:nvPr/>
            </p:nvSpPr>
            <p:spPr>
              <a:xfrm rot="5400000">
                <a:off x="3503560" y="6085716"/>
                <a:ext cx="45963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4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84" y="504"/>
                      <a:pt x="798" y="281"/>
                      <a:pt x="672" y="141"/>
                    </a:cubicBezTo>
                    <a:cubicBezTo>
                      <a:pt x="616" y="57"/>
                      <a:pt x="532" y="15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13"/>
              <p:cNvSpPr/>
              <p:nvPr/>
            </p:nvSpPr>
            <p:spPr>
              <a:xfrm rot="5400000">
                <a:off x="2824823" y="6170644"/>
                <a:ext cx="42737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8" extrusionOk="0">
                    <a:moveTo>
                      <a:pt x="349" y="1"/>
                    </a:moveTo>
                    <a:cubicBezTo>
                      <a:pt x="276" y="1"/>
                      <a:pt x="199" y="30"/>
                      <a:pt x="140" y="88"/>
                    </a:cubicBezTo>
                    <a:cubicBezTo>
                      <a:pt x="56" y="144"/>
                      <a:pt x="14" y="228"/>
                      <a:pt x="0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24" y="704"/>
                      <a:pt x="322" y="704"/>
                    </a:cubicBezTo>
                    <a:cubicBezTo>
                      <a:pt x="339" y="706"/>
                      <a:pt x="355" y="707"/>
                      <a:pt x="371" y="707"/>
                    </a:cubicBezTo>
                    <a:cubicBezTo>
                      <a:pt x="449" y="707"/>
                      <a:pt x="519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42" y="200"/>
                      <a:pt x="588" y="18"/>
                      <a:pt x="392" y="4"/>
                    </a:cubicBezTo>
                    <a:cubicBezTo>
                      <a:pt x="378" y="2"/>
                      <a:pt x="364" y="1"/>
                      <a:pt x="34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13"/>
              <p:cNvSpPr/>
              <p:nvPr/>
            </p:nvSpPr>
            <p:spPr>
              <a:xfrm rot="5400000">
                <a:off x="2895187" y="6271296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46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13"/>
              <p:cNvSpPr/>
              <p:nvPr/>
            </p:nvSpPr>
            <p:spPr>
              <a:xfrm rot="5400000">
                <a:off x="2789165" y="6487977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28" y="225"/>
                      <a:pt x="14" y="323"/>
                    </a:cubicBezTo>
                    <a:cubicBezTo>
                      <a:pt x="0" y="407"/>
                      <a:pt x="28" y="505"/>
                      <a:pt x="98" y="575"/>
                    </a:cubicBezTo>
                    <a:cubicBezTo>
                      <a:pt x="154" y="645"/>
                      <a:pt x="238" y="701"/>
                      <a:pt x="336" y="701"/>
                    </a:cubicBezTo>
                    <a:cubicBezTo>
                      <a:pt x="351" y="703"/>
                      <a:pt x="365" y="704"/>
                      <a:pt x="380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72" y="561"/>
                      <a:pt x="714" y="477"/>
                      <a:pt x="728" y="393"/>
                    </a:cubicBezTo>
                    <a:cubicBezTo>
                      <a:pt x="728" y="295"/>
                      <a:pt x="700" y="197"/>
                      <a:pt x="644" y="127"/>
                    </a:cubicBezTo>
                    <a:cubicBezTo>
                      <a:pt x="588" y="57"/>
                      <a:pt x="490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13"/>
              <p:cNvSpPr/>
              <p:nvPr/>
            </p:nvSpPr>
            <p:spPr>
              <a:xfrm rot="5400000">
                <a:off x="2842320" y="6646198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06"/>
                      <a:pt x="29" y="504"/>
                      <a:pt x="85" y="574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742" y="504"/>
                      <a:pt x="770" y="280"/>
                      <a:pt x="645" y="126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13"/>
              <p:cNvSpPr/>
              <p:nvPr/>
            </p:nvSpPr>
            <p:spPr>
              <a:xfrm rot="5400000">
                <a:off x="2964919" y="6751860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0"/>
                    </a:moveTo>
                    <a:cubicBezTo>
                      <a:pt x="275" y="0"/>
                      <a:pt x="198" y="27"/>
                      <a:pt x="140" y="74"/>
                    </a:cubicBezTo>
                    <a:cubicBezTo>
                      <a:pt x="70" y="130"/>
                      <a:pt x="14" y="213"/>
                      <a:pt x="14" y="311"/>
                    </a:cubicBezTo>
                    <a:cubicBezTo>
                      <a:pt x="0" y="409"/>
                      <a:pt x="28" y="493"/>
                      <a:pt x="84" y="577"/>
                    </a:cubicBezTo>
                    <a:cubicBezTo>
                      <a:pt x="154" y="647"/>
                      <a:pt x="238" y="689"/>
                      <a:pt x="336" y="703"/>
                    </a:cubicBezTo>
                    <a:cubicBezTo>
                      <a:pt x="420" y="703"/>
                      <a:pt x="518" y="675"/>
                      <a:pt x="588" y="619"/>
                    </a:cubicBezTo>
                    <a:cubicBezTo>
                      <a:pt x="658" y="563"/>
                      <a:pt x="714" y="479"/>
                      <a:pt x="714" y="381"/>
                    </a:cubicBezTo>
                    <a:cubicBezTo>
                      <a:pt x="728" y="297"/>
                      <a:pt x="700" y="199"/>
                      <a:pt x="644" y="130"/>
                    </a:cubicBezTo>
                    <a:cubicBezTo>
                      <a:pt x="574" y="46"/>
                      <a:pt x="490" y="4"/>
                      <a:pt x="406" y="4"/>
                    </a:cubicBezTo>
                    <a:cubicBezTo>
                      <a:pt x="389" y="1"/>
                      <a:pt x="372" y="0"/>
                      <a:pt x="35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13"/>
              <p:cNvSpPr/>
              <p:nvPr/>
            </p:nvSpPr>
            <p:spPr>
              <a:xfrm rot="5400000">
                <a:off x="2913261" y="6506610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28"/>
                      <a:pt x="14" y="312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350" y="706"/>
                      <a:pt x="364" y="708"/>
                      <a:pt x="379" y="708"/>
                    </a:cubicBezTo>
                    <a:cubicBezTo>
                      <a:pt x="452" y="708"/>
                      <a:pt x="530" y="678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13"/>
              <p:cNvSpPr/>
              <p:nvPr/>
            </p:nvSpPr>
            <p:spPr>
              <a:xfrm rot="5400000">
                <a:off x="2899559" y="6080891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9" y="0"/>
                    </a:moveTo>
                    <a:cubicBezTo>
                      <a:pt x="281" y="0"/>
                      <a:pt x="211" y="29"/>
                      <a:pt x="141" y="88"/>
                    </a:cubicBezTo>
                    <a:cubicBezTo>
                      <a:pt x="71" y="144"/>
                      <a:pt x="29" y="228"/>
                      <a:pt x="15" y="326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5" y="648"/>
                      <a:pt x="239" y="704"/>
                      <a:pt x="337" y="704"/>
                    </a:cubicBezTo>
                    <a:cubicBezTo>
                      <a:pt x="354" y="706"/>
                      <a:pt x="370" y="707"/>
                      <a:pt x="386" y="707"/>
                    </a:cubicBezTo>
                    <a:cubicBezTo>
                      <a:pt x="464" y="707"/>
                      <a:pt x="533" y="680"/>
                      <a:pt x="603" y="634"/>
                    </a:cubicBezTo>
                    <a:cubicBezTo>
                      <a:pt x="757" y="508"/>
                      <a:pt x="771" y="284"/>
                      <a:pt x="645" y="130"/>
                    </a:cubicBezTo>
                    <a:cubicBezTo>
                      <a:pt x="589" y="60"/>
                      <a:pt x="505" y="18"/>
                      <a:pt x="407" y="4"/>
                    </a:cubicBezTo>
                    <a:cubicBezTo>
                      <a:pt x="390" y="2"/>
                      <a:pt x="374" y="0"/>
                      <a:pt x="35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13"/>
              <p:cNvSpPr/>
              <p:nvPr/>
            </p:nvSpPr>
            <p:spPr>
              <a:xfrm rot="5400000">
                <a:off x="3163411" y="6251396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35" y="0"/>
                    </a:moveTo>
                    <a:cubicBezTo>
                      <a:pt x="337" y="0"/>
                      <a:pt x="239" y="28"/>
                      <a:pt x="169" y="84"/>
                    </a:cubicBezTo>
                    <a:cubicBezTo>
                      <a:pt x="15" y="210"/>
                      <a:pt x="1" y="434"/>
                      <a:pt x="127" y="588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49" y="714"/>
                      <a:pt x="547" y="686"/>
                      <a:pt x="617" y="630"/>
                    </a:cubicBezTo>
                    <a:cubicBezTo>
                      <a:pt x="701" y="574"/>
                      <a:pt x="743" y="490"/>
                      <a:pt x="757" y="392"/>
                    </a:cubicBezTo>
                    <a:cubicBezTo>
                      <a:pt x="757" y="294"/>
                      <a:pt x="729" y="210"/>
                      <a:pt x="673" y="140"/>
                    </a:cubicBezTo>
                    <a:cubicBezTo>
                      <a:pt x="617" y="56"/>
                      <a:pt x="533" y="14"/>
                      <a:pt x="43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13"/>
              <p:cNvSpPr/>
              <p:nvPr/>
            </p:nvSpPr>
            <p:spPr>
              <a:xfrm rot="5400000">
                <a:off x="4412982" y="5267911"/>
                <a:ext cx="42737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56" y="130"/>
                      <a:pt x="14" y="214"/>
                      <a:pt x="0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40" y="648"/>
                      <a:pt x="224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14" y="480"/>
                      <a:pt x="728" y="396"/>
                    </a:cubicBezTo>
                    <a:cubicBezTo>
                      <a:pt x="742" y="186"/>
                      <a:pt x="602" y="18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13"/>
              <p:cNvSpPr/>
              <p:nvPr/>
            </p:nvSpPr>
            <p:spPr>
              <a:xfrm rot="5400000">
                <a:off x="3235695" y="5587261"/>
                <a:ext cx="44350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7" extrusionOk="0">
                    <a:moveTo>
                      <a:pt x="385" y="0"/>
                    </a:moveTo>
                    <a:cubicBezTo>
                      <a:pt x="307" y="0"/>
                      <a:pt x="238" y="27"/>
                      <a:pt x="168" y="74"/>
                    </a:cubicBezTo>
                    <a:cubicBezTo>
                      <a:pt x="14" y="200"/>
                      <a:pt x="0" y="423"/>
                      <a:pt x="126" y="577"/>
                    </a:cubicBezTo>
                    <a:cubicBezTo>
                      <a:pt x="182" y="647"/>
                      <a:pt x="266" y="689"/>
                      <a:pt x="364" y="703"/>
                    </a:cubicBezTo>
                    <a:cubicBezTo>
                      <a:pt x="381" y="706"/>
                      <a:pt x="397" y="707"/>
                      <a:pt x="413" y="707"/>
                    </a:cubicBezTo>
                    <a:cubicBezTo>
                      <a:pt x="491" y="707"/>
                      <a:pt x="560" y="680"/>
                      <a:pt x="630" y="633"/>
                    </a:cubicBezTo>
                    <a:cubicBezTo>
                      <a:pt x="700" y="563"/>
                      <a:pt x="742" y="479"/>
                      <a:pt x="756" y="395"/>
                    </a:cubicBezTo>
                    <a:cubicBezTo>
                      <a:pt x="770" y="297"/>
                      <a:pt x="742" y="200"/>
                      <a:pt x="672" y="130"/>
                    </a:cubicBezTo>
                    <a:cubicBezTo>
                      <a:pt x="616" y="60"/>
                      <a:pt x="532" y="4"/>
                      <a:pt x="434" y="4"/>
                    </a:cubicBezTo>
                    <a:cubicBezTo>
                      <a:pt x="417" y="1"/>
                      <a:pt x="401" y="0"/>
                      <a:pt x="38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13"/>
              <p:cNvSpPr/>
              <p:nvPr/>
            </p:nvSpPr>
            <p:spPr>
              <a:xfrm rot="5400000">
                <a:off x="3072871" y="6398816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407" y="0"/>
                    </a:moveTo>
                    <a:cubicBezTo>
                      <a:pt x="309" y="0"/>
                      <a:pt x="225" y="28"/>
                      <a:pt x="141" y="84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06"/>
                      <a:pt x="29" y="504"/>
                      <a:pt x="99" y="574"/>
                    </a:cubicBezTo>
                    <a:cubicBezTo>
                      <a:pt x="155" y="644"/>
                      <a:pt x="239" y="700"/>
                      <a:pt x="337" y="700"/>
                    </a:cubicBezTo>
                    <a:cubicBezTo>
                      <a:pt x="353" y="702"/>
                      <a:pt x="370" y="703"/>
                      <a:pt x="386" y="703"/>
                    </a:cubicBezTo>
                    <a:cubicBezTo>
                      <a:pt x="463" y="703"/>
                      <a:pt x="533" y="67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42" y="196"/>
                      <a:pt x="602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13"/>
              <p:cNvSpPr/>
              <p:nvPr/>
            </p:nvSpPr>
            <p:spPr>
              <a:xfrm rot="5400000">
                <a:off x="3216998" y="6356770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91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5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84" y="200"/>
                      <a:pt x="630" y="18"/>
                      <a:pt x="434" y="4"/>
                    </a:cubicBezTo>
                    <a:cubicBezTo>
                      <a:pt x="420" y="2"/>
                      <a:pt x="406" y="0"/>
                      <a:pt x="39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13"/>
              <p:cNvSpPr/>
              <p:nvPr/>
            </p:nvSpPr>
            <p:spPr>
              <a:xfrm rot="5400000">
                <a:off x="2842338" y="6315474"/>
                <a:ext cx="443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4" extrusionOk="0">
                    <a:moveTo>
                      <a:pt x="406" y="0"/>
                    </a:moveTo>
                    <a:cubicBezTo>
                      <a:pt x="308" y="0"/>
                      <a:pt x="224" y="28"/>
                      <a:pt x="140" y="84"/>
                    </a:cubicBezTo>
                    <a:cubicBezTo>
                      <a:pt x="70" y="140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588" y="630"/>
                    </a:cubicBezTo>
                    <a:cubicBezTo>
                      <a:pt x="742" y="504"/>
                      <a:pt x="770" y="280"/>
                      <a:pt x="644" y="126"/>
                    </a:cubicBezTo>
                    <a:cubicBezTo>
                      <a:pt x="588" y="56"/>
                      <a:pt x="504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13"/>
              <p:cNvSpPr/>
              <p:nvPr/>
            </p:nvSpPr>
            <p:spPr>
              <a:xfrm rot="5400000">
                <a:off x="3194318" y="5978903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396" y="1"/>
                    </a:moveTo>
                    <a:cubicBezTo>
                      <a:pt x="311" y="1"/>
                      <a:pt x="229" y="39"/>
                      <a:pt x="169" y="88"/>
                    </a:cubicBezTo>
                    <a:cubicBezTo>
                      <a:pt x="15" y="199"/>
                      <a:pt x="1" y="423"/>
                      <a:pt x="127" y="577"/>
                    </a:cubicBezTo>
                    <a:cubicBezTo>
                      <a:pt x="183" y="647"/>
                      <a:pt x="267" y="703"/>
                      <a:pt x="365" y="703"/>
                    </a:cubicBezTo>
                    <a:cubicBezTo>
                      <a:pt x="379" y="706"/>
                      <a:pt x="394" y="707"/>
                      <a:pt x="409" y="707"/>
                    </a:cubicBezTo>
                    <a:cubicBezTo>
                      <a:pt x="481" y="707"/>
                      <a:pt x="558" y="680"/>
                      <a:pt x="616" y="633"/>
                    </a:cubicBezTo>
                    <a:cubicBezTo>
                      <a:pt x="686" y="577"/>
                      <a:pt x="742" y="479"/>
                      <a:pt x="756" y="395"/>
                    </a:cubicBezTo>
                    <a:cubicBezTo>
                      <a:pt x="770" y="199"/>
                      <a:pt x="630" y="18"/>
                      <a:pt x="435" y="4"/>
                    </a:cubicBezTo>
                    <a:cubicBezTo>
                      <a:pt x="422" y="2"/>
                      <a:pt x="409" y="1"/>
                      <a:pt x="39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13"/>
              <p:cNvSpPr/>
              <p:nvPr/>
            </p:nvSpPr>
            <p:spPr>
              <a:xfrm rot="5400000">
                <a:off x="3516862" y="5400408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13"/>
              <p:cNvSpPr/>
              <p:nvPr/>
            </p:nvSpPr>
            <p:spPr>
              <a:xfrm rot="5400000">
                <a:off x="3418327" y="5551096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0"/>
                    </a:moveTo>
                    <a:cubicBezTo>
                      <a:pt x="289" y="0"/>
                      <a:pt x="212" y="28"/>
                      <a:pt x="154" y="74"/>
                    </a:cubicBezTo>
                    <a:cubicBezTo>
                      <a:pt x="84" y="130"/>
                      <a:pt x="28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13"/>
              <p:cNvSpPr/>
              <p:nvPr/>
            </p:nvSpPr>
            <p:spPr>
              <a:xfrm rot="5400000">
                <a:off x="4101975" y="5529382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8" y="1"/>
                    </a:moveTo>
                    <a:cubicBezTo>
                      <a:pt x="277" y="1"/>
                      <a:pt x="199" y="30"/>
                      <a:pt x="141" y="88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40" y="706"/>
                      <a:pt x="356" y="707"/>
                      <a:pt x="373" y="707"/>
                    </a:cubicBezTo>
                    <a:cubicBezTo>
                      <a:pt x="454" y="707"/>
                      <a:pt x="531" y="680"/>
                      <a:pt x="589" y="634"/>
                    </a:cubicBezTo>
                    <a:cubicBezTo>
                      <a:pt x="743" y="508"/>
                      <a:pt x="771" y="284"/>
                      <a:pt x="645" y="130"/>
                    </a:cubicBezTo>
                    <a:cubicBezTo>
                      <a:pt x="575" y="60"/>
                      <a:pt x="491" y="18"/>
                      <a:pt x="407" y="4"/>
                    </a:cubicBezTo>
                    <a:cubicBezTo>
                      <a:pt x="390" y="2"/>
                      <a:pt x="374" y="1"/>
                      <a:pt x="35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13"/>
              <p:cNvSpPr/>
              <p:nvPr/>
            </p:nvSpPr>
            <p:spPr>
              <a:xfrm rot="5400000">
                <a:off x="3939492" y="5749570"/>
                <a:ext cx="44408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83" y="85"/>
                    </a:cubicBezTo>
                    <a:cubicBezTo>
                      <a:pt x="29" y="211"/>
                      <a:pt x="1" y="435"/>
                      <a:pt x="127" y="574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63" y="714"/>
                      <a:pt x="547" y="686"/>
                      <a:pt x="631" y="630"/>
                    </a:cubicBezTo>
                    <a:cubicBezTo>
                      <a:pt x="701" y="574"/>
                      <a:pt x="743" y="491"/>
                      <a:pt x="757" y="393"/>
                    </a:cubicBezTo>
                    <a:cubicBezTo>
                      <a:pt x="771" y="295"/>
                      <a:pt x="743" y="211"/>
                      <a:pt x="673" y="141"/>
                    </a:cubicBezTo>
                    <a:cubicBezTo>
                      <a:pt x="617" y="57"/>
                      <a:pt x="533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13"/>
              <p:cNvSpPr/>
              <p:nvPr/>
            </p:nvSpPr>
            <p:spPr>
              <a:xfrm rot="5400000">
                <a:off x="3847241" y="5390709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7" y="1"/>
                    </a:moveTo>
                    <a:cubicBezTo>
                      <a:pt x="309" y="1"/>
                      <a:pt x="211" y="29"/>
                      <a:pt x="141" y="85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20"/>
                      <a:pt x="29" y="504"/>
                      <a:pt x="99" y="588"/>
                    </a:cubicBezTo>
                    <a:cubicBezTo>
                      <a:pt x="155" y="658"/>
                      <a:pt x="239" y="700"/>
                      <a:pt x="337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9" y="574"/>
                      <a:pt x="715" y="490"/>
                      <a:pt x="729" y="392"/>
                    </a:cubicBezTo>
                    <a:cubicBezTo>
                      <a:pt x="729" y="294"/>
                      <a:pt x="701" y="210"/>
                      <a:pt x="645" y="140"/>
                    </a:cubicBezTo>
                    <a:cubicBezTo>
                      <a:pt x="589" y="57"/>
                      <a:pt x="491" y="15"/>
                      <a:pt x="40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6" name="Google Shape;3436;p13"/>
              <p:cNvSpPr/>
              <p:nvPr/>
            </p:nvSpPr>
            <p:spPr>
              <a:xfrm rot="5400000">
                <a:off x="4175911" y="5592192"/>
                <a:ext cx="42795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7" extrusionOk="0">
                    <a:moveTo>
                      <a:pt x="359" y="1"/>
                    </a:moveTo>
                    <a:cubicBezTo>
                      <a:pt x="283" y="1"/>
                      <a:pt x="201" y="39"/>
                      <a:pt x="140" y="87"/>
                    </a:cubicBezTo>
                    <a:cubicBezTo>
                      <a:pt x="70" y="143"/>
                      <a:pt x="14" y="227"/>
                      <a:pt x="14" y="325"/>
                    </a:cubicBezTo>
                    <a:cubicBezTo>
                      <a:pt x="0" y="409"/>
                      <a:pt x="28" y="507"/>
                      <a:pt x="84" y="577"/>
                    </a:cubicBezTo>
                    <a:cubicBezTo>
                      <a:pt x="140" y="647"/>
                      <a:pt x="238" y="703"/>
                      <a:pt x="322" y="703"/>
                    </a:cubicBezTo>
                    <a:cubicBezTo>
                      <a:pt x="339" y="705"/>
                      <a:pt x="356" y="707"/>
                      <a:pt x="373" y="707"/>
                    </a:cubicBezTo>
                    <a:cubicBezTo>
                      <a:pt x="453" y="707"/>
                      <a:pt x="530" y="679"/>
                      <a:pt x="588" y="633"/>
                    </a:cubicBezTo>
                    <a:cubicBezTo>
                      <a:pt x="658" y="577"/>
                      <a:pt x="700" y="479"/>
                      <a:pt x="714" y="395"/>
                    </a:cubicBezTo>
                    <a:cubicBezTo>
                      <a:pt x="742" y="199"/>
                      <a:pt x="588" y="17"/>
                      <a:pt x="392" y="3"/>
                    </a:cubicBezTo>
                    <a:cubicBezTo>
                      <a:pt x="381" y="2"/>
                      <a:pt x="370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7" name="Google Shape;3437;p13"/>
              <p:cNvSpPr/>
              <p:nvPr/>
            </p:nvSpPr>
            <p:spPr>
              <a:xfrm rot="5400000">
                <a:off x="3554670" y="5887207"/>
                <a:ext cx="48382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714" extrusionOk="0">
                    <a:moveTo>
                      <a:pt x="518" y="0"/>
                    </a:moveTo>
                    <a:cubicBezTo>
                      <a:pt x="420" y="0"/>
                      <a:pt x="322" y="28"/>
                      <a:pt x="252" y="84"/>
                    </a:cubicBezTo>
                    <a:cubicBezTo>
                      <a:pt x="0" y="280"/>
                      <a:pt x="126" y="686"/>
                      <a:pt x="448" y="714"/>
                    </a:cubicBezTo>
                    <a:cubicBezTo>
                      <a:pt x="532" y="714"/>
                      <a:pt x="630" y="686"/>
                      <a:pt x="700" y="630"/>
                    </a:cubicBezTo>
                    <a:cubicBezTo>
                      <a:pt x="784" y="574"/>
                      <a:pt x="826" y="490"/>
                      <a:pt x="840" y="392"/>
                    </a:cubicBezTo>
                    <a:cubicBezTo>
                      <a:pt x="840" y="294"/>
                      <a:pt x="812" y="210"/>
                      <a:pt x="756" y="140"/>
                    </a:cubicBezTo>
                    <a:cubicBezTo>
                      <a:pt x="700" y="56"/>
                      <a:pt x="602" y="14"/>
                      <a:pt x="51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13"/>
              <p:cNvSpPr/>
              <p:nvPr/>
            </p:nvSpPr>
            <p:spPr>
              <a:xfrm rot="5400000">
                <a:off x="3522929" y="6230632"/>
                <a:ext cx="44350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5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00" y="574"/>
                      <a:pt x="742" y="491"/>
                      <a:pt x="756" y="393"/>
                    </a:cubicBezTo>
                    <a:cubicBezTo>
                      <a:pt x="770" y="197"/>
                      <a:pt x="630" y="29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13"/>
              <p:cNvSpPr/>
              <p:nvPr/>
            </p:nvSpPr>
            <p:spPr>
              <a:xfrm rot="5400000">
                <a:off x="3756273" y="5973430"/>
                <a:ext cx="42795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14" y="225"/>
                      <a:pt x="14" y="323"/>
                    </a:cubicBezTo>
                    <a:cubicBezTo>
                      <a:pt x="0" y="407"/>
                      <a:pt x="28" y="505"/>
                      <a:pt x="84" y="575"/>
                    </a:cubicBezTo>
                    <a:cubicBezTo>
                      <a:pt x="140" y="645"/>
                      <a:pt x="238" y="701"/>
                      <a:pt x="322" y="701"/>
                    </a:cubicBezTo>
                    <a:cubicBezTo>
                      <a:pt x="339" y="703"/>
                      <a:pt x="356" y="704"/>
                      <a:pt x="373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58" y="575"/>
                      <a:pt x="714" y="477"/>
                      <a:pt x="714" y="393"/>
                    </a:cubicBezTo>
                    <a:cubicBezTo>
                      <a:pt x="742" y="197"/>
                      <a:pt x="588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13"/>
              <p:cNvSpPr/>
              <p:nvPr/>
            </p:nvSpPr>
            <p:spPr>
              <a:xfrm rot="5400000">
                <a:off x="3588769" y="5962867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49" y="0"/>
                    </a:moveTo>
                    <a:cubicBezTo>
                      <a:pt x="276" y="0"/>
                      <a:pt x="198" y="29"/>
                      <a:pt x="140" y="88"/>
                    </a:cubicBezTo>
                    <a:cubicBezTo>
                      <a:pt x="70" y="144"/>
                      <a:pt x="14" y="228"/>
                      <a:pt x="14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38" y="703"/>
                      <a:pt x="322" y="703"/>
                    </a:cubicBezTo>
                    <a:cubicBezTo>
                      <a:pt x="339" y="706"/>
                      <a:pt x="356" y="707"/>
                      <a:pt x="372" y="707"/>
                    </a:cubicBezTo>
                    <a:cubicBezTo>
                      <a:pt x="453" y="707"/>
                      <a:pt x="530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74" y="60"/>
                      <a:pt x="490" y="4"/>
                      <a:pt x="392" y="4"/>
                    </a:cubicBezTo>
                    <a:cubicBezTo>
                      <a:pt x="378" y="1"/>
                      <a:pt x="364" y="0"/>
                      <a:pt x="3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13"/>
              <p:cNvSpPr/>
              <p:nvPr/>
            </p:nvSpPr>
            <p:spPr>
              <a:xfrm rot="5400000">
                <a:off x="3973387" y="5863016"/>
                <a:ext cx="4676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08" extrusionOk="0">
                    <a:moveTo>
                      <a:pt x="399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4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84" y="508"/>
                      <a:pt x="812" y="284"/>
                      <a:pt x="686" y="130"/>
                    </a:cubicBezTo>
                    <a:cubicBezTo>
                      <a:pt x="616" y="60"/>
                      <a:pt x="532" y="18"/>
                      <a:pt x="448" y="4"/>
                    </a:cubicBezTo>
                    <a:cubicBezTo>
                      <a:pt x="432" y="2"/>
                      <a:pt x="415" y="0"/>
                      <a:pt x="39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13"/>
              <p:cNvSpPr/>
              <p:nvPr/>
            </p:nvSpPr>
            <p:spPr>
              <a:xfrm rot="5400000">
                <a:off x="4081540" y="5251849"/>
                <a:ext cx="49188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04" extrusionOk="0">
                    <a:moveTo>
                      <a:pt x="357" y="1"/>
                    </a:moveTo>
                    <a:cubicBezTo>
                      <a:pt x="280" y="1"/>
                      <a:pt x="212" y="28"/>
                      <a:pt x="154" y="74"/>
                    </a:cubicBezTo>
                    <a:cubicBezTo>
                      <a:pt x="70" y="130"/>
                      <a:pt x="28" y="228"/>
                      <a:pt x="14" y="312"/>
                    </a:cubicBezTo>
                    <a:cubicBezTo>
                      <a:pt x="0" y="508"/>
                      <a:pt x="140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854" y="424"/>
                      <a:pt x="728" y="18"/>
                      <a:pt x="406" y="4"/>
                    </a:cubicBezTo>
                    <a:cubicBezTo>
                      <a:pt x="389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13"/>
              <p:cNvSpPr/>
              <p:nvPr/>
            </p:nvSpPr>
            <p:spPr>
              <a:xfrm rot="5400000">
                <a:off x="3791124" y="5550981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72" y="1"/>
                    </a:moveTo>
                    <a:cubicBezTo>
                      <a:pt x="291" y="1"/>
                      <a:pt x="213" y="30"/>
                      <a:pt x="155" y="88"/>
                    </a:cubicBezTo>
                    <a:cubicBezTo>
                      <a:pt x="85" y="144"/>
                      <a:pt x="43" y="228"/>
                      <a:pt x="29" y="326"/>
                    </a:cubicBezTo>
                    <a:cubicBezTo>
                      <a:pt x="1" y="522"/>
                      <a:pt x="155" y="690"/>
                      <a:pt x="351" y="704"/>
                    </a:cubicBezTo>
                    <a:cubicBezTo>
                      <a:pt x="365" y="706"/>
                      <a:pt x="380" y="707"/>
                      <a:pt x="395" y="707"/>
                    </a:cubicBezTo>
                    <a:cubicBezTo>
                      <a:pt x="467" y="707"/>
                      <a:pt x="545" y="680"/>
                      <a:pt x="603" y="634"/>
                    </a:cubicBezTo>
                    <a:cubicBezTo>
                      <a:pt x="756" y="508"/>
                      <a:pt x="784" y="284"/>
                      <a:pt x="658" y="130"/>
                    </a:cubicBezTo>
                    <a:cubicBezTo>
                      <a:pt x="603" y="60"/>
                      <a:pt x="505" y="18"/>
                      <a:pt x="421" y="4"/>
                    </a:cubicBezTo>
                    <a:cubicBezTo>
                      <a:pt x="404" y="2"/>
                      <a:pt x="388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13"/>
              <p:cNvSpPr/>
              <p:nvPr/>
            </p:nvSpPr>
            <p:spPr>
              <a:xfrm rot="5400000">
                <a:off x="3141616" y="5753130"/>
                <a:ext cx="4354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15" extrusionOk="0">
                    <a:moveTo>
                      <a:pt x="392" y="1"/>
                    </a:moveTo>
                    <a:cubicBezTo>
                      <a:pt x="294" y="1"/>
                      <a:pt x="210" y="29"/>
                      <a:pt x="140" y="85"/>
                    </a:cubicBezTo>
                    <a:cubicBezTo>
                      <a:pt x="56" y="141"/>
                      <a:pt x="14" y="225"/>
                      <a:pt x="0" y="322"/>
                    </a:cubicBezTo>
                    <a:cubicBezTo>
                      <a:pt x="0" y="420"/>
                      <a:pt x="28" y="504"/>
                      <a:pt x="84" y="588"/>
                    </a:cubicBezTo>
                    <a:cubicBezTo>
                      <a:pt x="140" y="658"/>
                      <a:pt x="224" y="700"/>
                      <a:pt x="322" y="714"/>
                    </a:cubicBezTo>
                    <a:cubicBezTo>
                      <a:pt x="420" y="714"/>
                      <a:pt x="504" y="686"/>
                      <a:pt x="588" y="630"/>
                    </a:cubicBezTo>
                    <a:cubicBezTo>
                      <a:pt x="742" y="504"/>
                      <a:pt x="756" y="280"/>
                      <a:pt x="630" y="141"/>
                    </a:cubicBezTo>
                    <a:cubicBezTo>
                      <a:pt x="574" y="57"/>
                      <a:pt x="490" y="15"/>
                      <a:pt x="39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13"/>
              <p:cNvSpPr/>
              <p:nvPr/>
            </p:nvSpPr>
            <p:spPr>
              <a:xfrm rot="5400000">
                <a:off x="4058155" y="5692944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1"/>
                    </a:moveTo>
                    <a:cubicBezTo>
                      <a:pt x="280" y="1"/>
                      <a:pt x="210" y="28"/>
                      <a:pt x="140" y="74"/>
                    </a:cubicBezTo>
                    <a:cubicBezTo>
                      <a:pt x="71" y="144"/>
                      <a:pt x="29" y="228"/>
                      <a:pt x="15" y="312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90"/>
                      <a:pt x="602" y="634"/>
                    </a:cubicBezTo>
                    <a:cubicBezTo>
                      <a:pt x="672" y="564"/>
                      <a:pt x="714" y="480"/>
                      <a:pt x="728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504" y="4"/>
                      <a:pt x="406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13"/>
              <p:cNvSpPr/>
              <p:nvPr/>
            </p:nvSpPr>
            <p:spPr>
              <a:xfrm rot="5400000">
                <a:off x="3055352" y="563936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1"/>
                    </a:moveTo>
                    <a:cubicBezTo>
                      <a:pt x="289" y="1"/>
                      <a:pt x="212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6" y="1"/>
                      <a:pt x="37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13"/>
              <p:cNvSpPr/>
              <p:nvPr/>
            </p:nvSpPr>
            <p:spPr>
              <a:xfrm rot="5400000">
                <a:off x="3054545" y="5757036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28" y="214"/>
                      <a:pt x="14" y="312"/>
                    </a:cubicBezTo>
                    <a:cubicBezTo>
                      <a:pt x="0" y="410"/>
                      <a:pt x="28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13"/>
              <p:cNvSpPr/>
              <p:nvPr/>
            </p:nvSpPr>
            <p:spPr>
              <a:xfrm rot="5400000">
                <a:off x="3151108" y="5626376"/>
                <a:ext cx="45156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7" extrusionOk="0">
                    <a:moveTo>
                      <a:pt x="400" y="0"/>
                    </a:moveTo>
                    <a:cubicBezTo>
                      <a:pt x="325" y="0"/>
                      <a:pt x="243" y="38"/>
                      <a:pt x="182" y="87"/>
                    </a:cubicBezTo>
                    <a:cubicBezTo>
                      <a:pt x="28" y="199"/>
                      <a:pt x="0" y="423"/>
                      <a:pt x="126" y="577"/>
                    </a:cubicBezTo>
                    <a:cubicBezTo>
                      <a:pt x="182" y="647"/>
                      <a:pt x="280" y="703"/>
                      <a:pt x="364" y="703"/>
                    </a:cubicBezTo>
                    <a:cubicBezTo>
                      <a:pt x="381" y="705"/>
                      <a:pt x="398" y="706"/>
                      <a:pt x="414" y="706"/>
                    </a:cubicBezTo>
                    <a:cubicBezTo>
                      <a:pt x="495" y="706"/>
                      <a:pt x="572" y="679"/>
                      <a:pt x="630" y="633"/>
                    </a:cubicBezTo>
                    <a:cubicBezTo>
                      <a:pt x="700" y="577"/>
                      <a:pt x="742" y="479"/>
                      <a:pt x="756" y="395"/>
                    </a:cubicBezTo>
                    <a:cubicBezTo>
                      <a:pt x="784" y="199"/>
                      <a:pt x="630" y="17"/>
                      <a:pt x="434" y="3"/>
                    </a:cubicBezTo>
                    <a:cubicBezTo>
                      <a:pt x="423" y="1"/>
                      <a:pt x="412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9" name="Google Shape;3449;p13"/>
              <p:cNvSpPr/>
              <p:nvPr/>
            </p:nvSpPr>
            <p:spPr>
              <a:xfrm rot="5400000">
                <a:off x="3160899" y="5707070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0"/>
                    </a:moveTo>
                    <a:cubicBezTo>
                      <a:pt x="280" y="0"/>
                      <a:pt x="210" y="28"/>
                      <a:pt x="140" y="74"/>
                    </a:cubicBezTo>
                    <a:cubicBezTo>
                      <a:pt x="70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672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504" y="4"/>
                      <a:pt x="406" y="4"/>
                    </a:cubicBezTo>
                    <a:cubicBezTo>
                      <a:pt x="390" y="2"/>
                      <a:pt x="373" y="0"/>
                      <a:pt x="35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0" name="Google Shape;3450;p13"/>
              <p:cNvSpPr/>
              <p:nvPr/>
            </p:nvSpPr>
            <p:spPr>
              <a:xfrm rot="5400000">
                <a:off x="3103676" y="5696559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48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57" y="130"/>
                      <a:pt x="15" y="214"/>
                      <a:pt x="1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41" y="648"/>
                      <a:pt x="225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00" y="480"/>
                      <a:pt x="714" y="382"/>
                    </a:cubicBezTo>
                    <a:cubicBezTo>
                      <a:pt x="728" y="284"/>
                      <a:pt x="700" y="200"/>
                      <a:pt x="630" y="130"/>
                    </a:cubicBezTo>
                    <a:cubicBezTo>
                      <a:pt x="574" y="46"/>
                      <a:pt x="490" y="5"/>
                      <a:pt x="392" y="5"/>
                    </a:cubicBezTo>
                    <a:cubicBezTo>
                      <a:pt x="378" y="2"/>
                      <a:pt x="363" y="1"/>
                      <a:pt x="34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13"/>
              <p:cNvSpPr/>
              <p:nvPr/>
            </p:nvSpPr>
            <p:spPr>
              <a:xfrm rot="5400000">
                <a:off x="3039512" y="5703528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20" y="1"/>
                    </a:moveTo>
                    <a:cubicBezTo>
                      <a:pt x="322" y="1"/>
                      <a:pt x="238" y="29"/>
                      <a:pt x="168" y="85"/>
                    </a:cubicBezTo>
                    <a:lnTo>
                      <a:pt x="182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2" y="645"/>
                      <a:pt x="266" y="701"/>
                      <a:pt x="350" y="715"/>
                    </a:cubicBezTo>
                    <a:cubicBezTo>
                      <a:pt x="448" y="715"/>
                      <a:pt x="532" y="687"/>
                      <a:pt x="616" y="631"/>
                    </a:cubicBezTo>
                    <a:cubicBezTo>
                      <a:pt x="686" y="575"/>
                      <a:pt x="728" y="491"/>
                      <a:pt x="742" y="393"/>
                    </a:cubicBezTo>
                    <a:cubicBezTo>
                      <a:pt x="756" y="197"/>
                      <a:pt x="616" y="15"/>
                      <a:pt x="42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13"/>
              <p:cNvSpPr/>
              <p:nvPr/>
            </p:nvSpPr>
            <p:spPr>
              <a:xfrm rot="5400000">
                <a:off x="3114447" y="5601177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6" y="1"/>
                    </a:moveTo>
                    <a:cubicBezTo>
                      <a:pt x="308" y="1"/>
                      <a:pt x="224" y="29"/>
                      <a:pt x="140" y="85"/>
                    </a:cubicBezTo>
                    <a:cubicBezTo>
                      <a:pt x="70" y="141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28" y="294"/>
                      <a:pt x="700" y="211"/>
                      <a:pt x="644" y="141"/>
                    </a:cubicBezTo>
                    <a:cubicBezTo>
                      <a:pt x="588" y="57"/>
                      <a:pt x="504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3" name="Google Shape;3453;p13"/>
            <p:cNvGrpSpPr/>
            <p:nvPr/>
          </p:nvGrpSpPr>
          <p:grpSpPr>
            <a:xfrm rot="4189994">
              <a:off x="4658669" y="3757702"/>
              <a:ext cx="1399839" cy="2070395"/>
              <a:chOff x="4306024" y="4449861"/>
              <a:chExt cx="1651608" cy="2442768"/>
            </a:xfrm>
          </p:grpSpPr>
          <p:sp>
            <p:nvSpPr>
              <p:cNvPr id="3454" name="Google Shape;3454;p13"/>
              <p:cNvSpPr/>
              <p:nvPr/>
            </p:nvSpPr>
            <p:spPr>
              <a:xfrm rot="5400000">
                <a:off x="3910444" y="4845441"/>
                <a:ext cx="2442768" cy="1651608"/>
              </a:xfrm>
              <a:custGeom>
                <a:avLst/>
                <a:gdLst/>
                <a:ahLst/>
                <a:cxnLst/>
                <a:rect l="l" t="t" r="r" b="b"/>
                <a:pathLst>
                  <a:path w="42411" h="28675" extrusionOk="0">
                    <a:moveTo>
                      <a:pt x="39481" y="0"/>
                    </a:moveTo>
                    <a:cubicBezTo>
                      <a:pt x="35011" y="0"/>
                      <a:pt x="30572" y="1251"/>
                      <a:pt x="26503" y="2995"/>
                    </a:cubicBezTo>
                    <a:cubicBezTo>
                      <a:pt x="25090" y="3597"/>
                      <a:pt x="23733" y="4311"/>
                      <a:pt x="22445" y="5164"/>
                    </a:cubicBezTo>
                    <a:cubicBezTo>
                      <a:pt x="20248" y="6368"/>
                      <a:pt x="18317" y="7459"/>
                      <a:pt x="16218" y="8971"/>
                    </a:cubicBezTo>
                    <a:cubicBezTo>
                      <a:pt x="13448" y="10776"/>
                      <a:pt x="10887" y="12889"/>
                      <a:pt x="8578" y="15268"/>
                    </a:cubicBezTo>
                    <a:cubicBezTo>
                      <a:pt x="7011" y="17129"/>
                      <a:pt x="5387" y="18976"/>
                      <a:pt x="3862" y="20879"/>
                    </a:cubicBezTo>
                    <a:cubicBezTo>
                      <a:pt x="2953" y="21956"/>
                      <a:pt x="2085" y="23090"/>
                      <a:pt x="1245" y="24237"/>
                    </a:cubicBezTo>
                    <a:cubicBezTo>
                      <a:pt x="392" y="25511"/>
                      <a:pt x="0" y="26588"/>
                      <a:pt x="1945" y="26882"/>
                    </a:cubicBezTo>
                    <a:cubicBezTo>
                      <a:pt x="5010" y="27666"/>
                      <a:pt x="8228" y="28337"/>
                      <a:pt x="11391" y="28659"/>
                    </a:cubicBezTo>
                    <a:cubicBezTo>
                      <a:pt x="11760" y="28669"/>
                      <a:pt x="12131" y="28674"/>
                      <a:pt x="12502" y="28674"/>
                    </a:cubicBezTo>
                    <a:cubicBezTo>
                      <a:pt x="17243" y="28674"/>
                      <a:pt x="22071" y="27834"/>
                      <a:pt x="26405" y="25874"/>
                    </a:cubicBezTo>
                    <a:cubicBezTo>
                      <a:pt x="28924" y="24909"/>
                      <a:pt x="31177" y="23384"/>
                      <a:pt x="33262" y="21704"/>
                    </a:cubicBezTo>
                    <a:cubicBezTo>
                      <a:pt x="35767" y="19494"/>
                      <a:pt x="37754" y="16723"/>
                      <a:pt x="39307" y="13784"/>
                    </a:cubicBezTo>
                    <a:cubicBezTo>
                      <a:pt x="40147" y="12077"/>
                      <a:pt x="40664" y="10174"/>
                      <a:pt x="41042" y="8313"/>
                    </a:cubicBezTo>
                    <a:cubicBezTo>
                      <a:pt x="41602" y="5794"/>
                      <a:pt x="42120" y="3289"/>
                      <a:pt x="42008" y="700"/>
                    </a:cubicBezTo>
                    <a:cubicBezTo>
                      <a:pt x="42411" y="639"/>
                      <a:pt x="42366" y="88"/>
                      <a:pt x="42041" y="88"/>
                    </a:cubicBezTo>
                    <a:cubicBezTo>
                      <a:pt x="41994" y="88"/>
                      <a:pt x="41941" y="100"/>
                      <a:pt x="41882" y="127"/>
                    </a:cubicBezTo>
                    <a:cubicBezTo>
                      <a:pt x="41833" y="99"/>
                      <a:pt x="41777" y="85"/>
                      <a:pt x="41719" y="85"/>
                    </a:cubicBezTo>
                    <a:cubicBezTo>
                      <a:pt x="41661" y="85"/>
                      <a:pt x="41602" y="99"/>
                      <a:pt x="41546" y="127"/>
                    </a:cubicBezTo>
                    <a:cubicBezTo>
                      <a:pt x="40916" y="71"/>
                      <a:pt x="40273" y="1"/>
                      <a:pt x="39629" y="1"/>
                    </a:cubicBezTo>
                    <a:cubicBezTo>
                      <a:pt x="39580" y="1"/>
                      <a:pt x="39530" y="0"/>
                      <a:pt x="394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13"/>
              <p:cNvSpPr/>
              <p:nvPr/>
            </p:nvSpPr>
            <p:spPr>
              <a:xfrm rot="5400000">
                <a:off x="5586658" y="627941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13"/>
              <p:cNvSpPr/>
              <p:nvPr/>
            </p:nvSpPr>
            <p:spPr>
              <a:xfrm rot="5400000">
                <a:off x="5220996" y="613063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13"/>
              <p:cNvSpPr/>
              <p:nvPr/>
            </p:nvSpPr>
            <p:spPr>
              <a:xfrm rot="5400000">
                <a:off x="5314634" y="5588486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13"/>
              <p:cNvSpPr/>
              <p:nvPr/>
            </p:nvSpPr>
            <p:spPr>
              <a:xfrm rot="5400000">
                <a:off x="5577145" y="576376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9" name="Google Shape;3459;p13"/>
              <p:cNvSpPr/>
              <p:nvPr/>
            </p:nvSpPr>
            <p:spPr>
              <a:xfrm rot="5400000">
                <a:off x="5737234" y="629332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13"/>
              <p:cNvSpPr/>
              <p:nvPr/>
            </p:nvSpPr>
            <p:spPr>
              <a:xfrm rot="5400000">
                <a:off x="5813400" y="655048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1" name="Google Shape;3461;p13"/>
              <p:cNvSpPr/>
              <p:nvPr/>
            </p:nvSpPr>
            <p:spPr>
              <a:xfrm rot="5400000">
                <a:off x="5501555" y="6577307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2" name="Google Shape;3462;p13"/>
              <p:cNvSpPr/>
              <p:nvPr/>
            </p:nvSpPr>
            <p:spPr>
              <a:xfrm rot="5400000">
                <a:off x="5285777" y="644250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3" name="Google Shape;3463;p13"/>
              <p:cNvSpPr/>
              <p:nvPr/>
            </p:nvSpPr>
            <p:spPr>
              <a:xfrm rot="5400000">
                <a:off x="5399652" y="5938559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13"/>
              <p:cNvSpPr/>
              <p:nvPr/>
            </p:nvSpPr>
            <p:spPr>
              <a:xfrm rot="5400000">
                <a:off x="4895539" y="6239450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13"/>
              <p:cNvSpPr/>
              <p:nvPr/>
            </p:nvSpPr>
            <p:spPr>
              <a:xfrm rot="5400000">
                <a:off x="5155669" y="645590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22"/>
                    </a:cubicBezTo>
                    <a:cubicBezTo>
                      <a:pt x="0" y="529"/>
                      <a:pt x="165" y="660"/>
                      <a:pt x="336" y="660"/>
                    </a:cubicBezTo>
                    <a:cubicBezTo>
                      <a:pt x="420" y="660"/>
                      <a:pt x="505" y="629"/>
                      <a:pt x="574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13"/>
              <p:cNvSpPr/>
              <p:nvPr/>
            </p:nvSpPr>
            <p:spPr>
              <a:xfrm rot="5400000">
                <a:off x="4997682" y="565659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13"/>
              <p:cNvSpPr/>
              <p:nvPr/>
            </p:nvSpPr>
            <p:spPr>
              <a:xfrm rot="5400000">
                <a:off x="5064018" y="5561376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13"/>
              <p:cNvSpPr/>
              <p:nvPr/>
            </p:nvSpPr>
            <p:spPr>
              <a:xfrm rot="5400000">
                <a:off x="5118738" y="5427638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13"/>
              <p:cNvSpPr/>
              <p:nvPr/>
            </p:nvSpPr>
            <p:spPr>
              <a:xfrm rot="5400000">
                <a:off x="5100661" y="5157260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1" y="0"/>
                    </a:moveTo>
                    <a:cubicBezTo>
                      <a:pt x="149" y="0"/>
                      <a:pt x="9" y="154"/>
                      <a:pt x="9" y="336"/>
                    </a:cubicBezTo>
                    <a:cubicBezTo>
                      <a:pt x="0" y="533"/>
                      <a:pt x="160" y="660"/>
                      <a:pt x="330" y="660"/>
                    </a:cubicBezTo>
                    <a:cubicBezTo>
                      <a:pt x="414" y="660"/>
                      <a:pt x="500" y="629"/>
                      <a:pt x="569" y="560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13"/>
              <p:cNvSpPr/>
              <p:nvPr/>
            </p:nvSpPr>
            <p:spPr>
              <a:xfrm rot="5400000">
                <a:off x="4969257" y="492188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1" name="Google Shape;3471;p13"/>
              <p:cNvSpPr/>
              <p:nvPr/>
            </p:nvSpPr>
            <p:spPr>
              <a:xfrm rot="5400000">
                <a:off x="4727491" y="530689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8" y="627"/>
                      <a:pt x="575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2" name="Google Shape;3472;p13"/>
              <p:cNvSpPr/>
              <p:nvPr/>
            </p:nvSpPr>
            <p:spPr>
              <a:xfrm rot="5400000">
                <a:off x="5007368" y="570971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13"/>
              <p:cNvSpPr/>
              <p:nvPr/>
            </p:nvSpPr>
            <p:spPr>
              <a:xfrm rot="5400000">
                <a:off x="4745827" y="5884885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2"/>
                      <a:pt x="340" y="662"/>
                    </a:cubicBezTo>
                    <a:cubicBezTo>
                      <a:pt x="417" y="662"/>
                      <a:pt x="495" y="635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13"/>
              <p:cNvSpPr/>
              <p:nvPr/>
            </p:nvSpPr>
            <p:spPr>
              <a:xfrm rot="5400000">
                <a:off x="4904850" y="525342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22"/>
                    </a:cubicBezTo>
                    <a:cubicBezTo>
                      <a:pt x="0" y="529"/>
                      <a:pt x="158" y="660"/>
                      <a:pt x="325" y="660"/>
                    </a:cubicBezTo>
                    <a:cubicBezTo>
                      <a:pt x="407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5" name="Google Shape;3475;p13"/>
              <p:cNvSpPr/>
              <p:nvPr/>
            </p:nvSpPr>
            <p:spPr>
              <a:xfrm rot="5400000">
                <a:off x="4791235" y="53606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6" name="Google Shape;3476;p13"/>
              <p:cNvSpPr/>
              <p:nvPr/>
            </p:nvSpPr>
            <p:spPr>
              <a:xfrm rot="5400000">
                <a:off x="4922956" y="5628532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2" y="665"/>
                    </a:cubicBezTo>
                    <a:cubicBezTo>
                      <a:pt x="424" y="665"/>
                      <a:pt x="507" y="637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7" name="Google Shape;3477;p13"/>
              <p:cNvSpPr/>
              <p:nvPr/>
            </p:nvSpPr>
            <p:spPr>
              <a:xfrm rot="5400000">
                <a:off x="5110088" y="5871776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13"/>
              <p:cNvSpPr/>
              <p:nvPr/>
            </p:nvSpPr>
            <p:spPr>
              <a:xfrm rot="5400000">
                <a:off x="5257870" y="5911074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9" name="Google Shape;3479;p13"/>
              <p:cNvSpPr/>
              <p:nvPr/>
            </p:nvSpPr>
            <p:spPr>
              <a:xfrm rot="5400000">
                <a:off x="5362173" y="615740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0" name="Google Shape;3480;p13"/>
              <p:cNvSpPr/>
              <p:nvPr/>
            </p:nvSpPr>
            <p:spPr>
              <a:xfrm rot="5400000">
                <a:off x="5437619" y="6103726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5" y="658"/>
                      <a:pt x="507" y="628"/>
                      <a:pt x="575" y="561"/>
                    </a:cubicBezTo>
                    <a:cubicBezTo>
                      <a:pt x="784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1" name="Google Shape;3481;p13"/>
              <p:cNvSpPr/>
              <p:nvPr/>
            </p:nvSpPr>
            <p:spPr>
              <a:xfrm rot="5400000">
                <a:off x="5680757" y="5898138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1"/>
                      <a:pt x="340" y="661"/>
                    </a:cubicBezTo>
                    <a:cubicBezTo>
                      <a:pt x="417" y="661"/>
                      <a:pt x="495" y="634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2" name="Google Shape;3482;p13"/>
              <p:cNvSpPr/>
              <p:nvPr/>
            </p:nvSpPr>
            <p:spPr>
              <a:xfrm rot="5400000">
                <a:off x="5352919" y="5319744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3" name="Google Shape;3483;p13"/>
              <p:cNvSpPr/>
              <p:nvPr/>
            </p:nvSpPr>
            <p:spPr>
              <a:xfrm rot="5400000">
                <a:off x="5165269" y="5198199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4" name="Google Shape;3484;p13"/>
              <p:cNvSpPr/>
              <p:nvPr/>
            </p:nvSpPr>
            <p:spPr>
              <a:xfrm rot="5400000">
                <a:off x="5343002" y="5440862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5" name="Google Shape;3485;p13"/>
              <p:cNvSpPr/>
              <p:nvPr/>
            </p:nvSpPr>
            <p:spPr>
              <a:xfrm rot="5400000">
                <a:off x="5381229" y="5574888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13"/>
              <p:cNvSpPr/>
              <p:nvPr/>
            </p:nvSpPr>
            <p:spPr>
              <a:xfrm rot="5400000">
                <a:off x="5305034" y="6075521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22"/>
                    </a:cubicBezTo>
                    <a:cubicBezTo>
                      <a:pt x="1" y="532"/>
                      <a:pt x="170" y="670"/>
                      <a:pt x="345" y="670"/>
                    </a:cubicBezTo>
                    <a:cubicBezTo>
                      <a:pt x="426" y="670"/>
                      <a:pt x="508" y="640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13"/>
              <p:cNvSpPr/>
              <p:nvPr/>
            </p:nvSpPr>
            <p:spPr>
              <a:xfrm rot="5400000">
                <a:off x="5539551" y="579107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8" name="Google Shape;3488;p13"/>
              <p:cNvSpPr/>
              <p:nvPr/>
            </p:nvSpPr>
            <p:spPr>
              <a:xfrm rot="5400000">
                <a:off x="5689954" y="6225507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9" name="Google Shape;3489;p13"/>
              <p:cNvSpPr/>
              <p:nvPr/>
            </p:nvSpPr>
            <p:spPr>
              <a:xfrm rot="5400000">
                <a:off x="5764968" y="6387765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0" name="Google Shape;3490;p13"/>
              <p:cNvSpPr/>
              <p:nvPr/>
            </p:nvSpPr>
            <p:spPr>
              <a:xfrm rot="5400000">
                <a:off x="5783822" y="6523230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7"/>
                    </a:cubicBezTo>
                    <a:cubicBezTo>
                      <a:pt x="1" y="537"/>
                      <a:pt x="166" y="672"/>
                      <a:pt x="338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13"/>
              <p:cNvSpPr/>
              <p:nvPr/>
            </p:nvSpPr>
            <p:spPr>
              <a:xfrm rot="5400000">
                <a:off x="5643106" y="669790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1" y="575"/>
                    </a:cubicBezTo>
                    <a:cubicBezTo>
                      <a:pt x="770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13"/>
              <p:cNvSpPr/>
              <p:nvPr/>
            </p:nvSpPr>
            <p:spPr>
              <a:xfrm rot="5400000">
                <a:off x="5548748" y="6644694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29"/>
                      <a:pt x="159" y="660"/>
                      <a:pt x="326" y="660"/>
                    </a:cubicBezTo>
                    <a:cubicBezTo>
                      <a:pt x="408" y="660"/>
                      <a:pt x="492" y="629"/>
                      <a:pt x="561" y="560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13"/>
              <p:cNvSpPr/>
              <p:nvPr/>
            </p:nvSpPr>
            <p:spPr>
              <a:xfrm rot="5400000">
                <a:off x="5662248" y="6537434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13"/>
              <p:cNvSpPr/>
              <p:nvPr/>
            </p:nvSpPr>
            <p:spPr>
              <a:xfrm rot="5400000">
                <a:off x="5409568" y="663086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3" y="642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13"/>
              <p:cNvSpPr/>
              <p:nvPr/>
            </p:nvSpPr>
            <p:spPr>
              <a:xfrm rot="5400000">
                <a:off x="4877059" y="5346941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13"/>
              <p:cNvSpPr/>
              <p:nvPr/>
            </p:nvSpPr>
            <p:spPr>
              <a:xfrm rot="5400000">
                <a:off x="4867891" y="5013098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13"/>
              <p:cNvSpPr/>
              <p:nvPr/>
            </p:nvSpPr>
            <p:spPr>
              <a:xfrm rot="5400000">
                <a:off x="4755082" y="502666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13"/>
              <p:cNvSpPr/>
              <p:nvPr/>
            </p:nvSpPr>
            <p:spPr>
              <a:xfrm rot="5400000">
                <a:off x="4718179" y="5130380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22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6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13"/>
              <p:cNvSpPr/>
              <p:nvPr/>
            </p:nvSpPr>
            <p:spPr>
              <a:xfrm rot="5400000">
                <a:off x="4502661" y="561513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13"/>
              <p:cNvSpPr/>
              <p:nvPr/>
            </p:nvSpPr>
            <p:spPr>
              <a:xfrm rot="5400000">
                <a:off x="4848835" y="5965986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1" name="Google Shape;3501;p13"/>
              <p:cNvSpPr/>
              <p:nvPr/>
            </p:nvSpPr>
            <p:spPr>
              <a:xfrm rot="5400000">
                <a:off x="4886371" y="4803847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2" name="Google Shape;3502;p13"/>
              <p:cNvSpPr/>
              <p:nvPr/>
            </p:nvSpPr>
            <p:spPr>
              <a:xfrm rot="5400000">
                <a:off x="5793797" y="6143686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32"/>
                      <a:pt x="164" y="664"/>
                      <a:pt x="335" y="664"/>
                    </a:cubicBezTo>
                    <a:cubicBezTo>
                      <a:pt x="414" y="664"/>
                      <a:pt x="494" y="636"/>
                      <a:pt x="561" y="574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13"/>
              <p:cNvSpPr/>
              <p:nvPr/>
            </p:nvSpPr>
            <p:spPr>
              <a:xfrm rot="5400000">
                <a:off x="5633218" y="5925075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13"/>
              <p:cNvSpPr/>
              <p:nvPr/>
            </p:nvSpPr>
            <p:spPr>
              <a:xfrm rot="5400000">
                <a:off x="5447133" y="5534841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13"/>
              <p:cNvSpPr/>
              <p:nvPr/>
            </p:nvSpPr>
            <p:spPr>
              <a:xfrm rot="5400000">
                <a:off x="5822884" y="675132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7" y="627"/>
                      <a:pt x="575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13"/>
              <p:cNvSpPr/>
              <p:nvPr/>
            </p:nvSpPr>
            <p:spPr>
              <a:xfrm rot="5400000">
                <a:off x="5755541" y="6184855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79" y="364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13"/>
              <p:cNvSpPr/>
              <p:nvPr/>
            </p:nvSpPr>
            <p:spPr>
              <a:xfrm rot="5400000">
                <a:off x="5529779" y="5979296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13"/>
              <p:cNvSpPr/>
              <p:nvPr/>
            </p:nvSpPr>
            <p:spPr>
              <a:xfrm rot="5400000">
                <a:off x="5520524" y="567019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13"/>
              <p:cNvSpPr/>
              <p:nvPr/>
            </p:nvSpPr>
            <p:spPr>
              <a:xfrm rot="5400000">
                <a:off x="5390397" y="573645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1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13"/>
              <p:cNvSpPr/>
              <p:nvPr/>
            </p:nvSpPr>
            <p:spPr>
              <a:xfrm rot="5400000">
                <a:off x="5492214" y="6266330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1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13"/>
              <p:cNvSpPr/>
              <p:nvPr/>
            </p:nvSpPr>
            <p:spPr>
              <a:xfrm rot="5400000">
                <a:off x="5614508" y="649629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13"/>
              <p:cNvSpPr/>
              <p:nvPr/>
            </p:nvSpPr>
            <p:spPr>
              <a:xfrm rot="5400000">
                <a:off x="5044703" y="548116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13"/>
              <p:cNvSpPr/>
              <p:nvPr/>
            </p:nvSpPr>
            <p:spPr>
              <a:xfrm rot="5400000">
                <a:off x="5026511" y="511709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1" y="574"/>
                    </a:cubicBezTo>
                    <a:cubicBezTo>
                      <a:pt x="770" y="365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4" name="Google Shape;3514;p13"/>
              <p:cNvSpPr/>
              <p:nvPr/>
            </p:nvSpPr>
            <p:spPr>
              <a:xfrm rot="5400000">
                <a:off x="5832081" y="673798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5" name="Google Shape;3515;p13"/>
              <p:cNvSpPr/>
              <p:nvPr/>
            </p:nvSpPr>
            <p:spPr>
              <a:xfrm rot="5400000">
                <a:off x="5127963" y="550813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13"/>
              <p:cNvSpPr/>
              <p:nvPr/>
            </p:nvSpPr>
            <p:spPr>
              <a:xfrm rot="5400000">
                <a:off x="4951065" y="503986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13"/>
              <p:cNvSpPr/>
              <p:nvPr/>
            </p:nvSpPr>
            <p:spPr>
              <a:xfrm rot="5400000">
                <a:off x="4810233" y="4857117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53" y="0"/>
                    </a:moveTo>
                    <a:cubicBezTo>
                      <a:pt x="347" y="0"/>
                      <a:pt x="342" y="0"/>
                      <a:pt x="336" y="1"/>
                    </a:cubicBezTo>
                    <a:cubicBezTo>
                      <a:pt x="154" y="1"/>
                      <a:pt x="14" y="141"/>
                      <a:pt x="0" y="323"/>
                    </a:cubicBezTo>
                    <a:lnTo>
                      <a:pt x="14" y="323"/>
                    </a:lnTo>
                    <a:cubicBezTo>
                      <a:pt x="5" y="522"/>
                      <a:pt x="170" y="657"/>
                      <a:pt x="343" y="657"/>
                    </a:cubicBezTo>
                    <a:cubicBezTo>
                      <a:pt x="424" y="657"/>
                      <a:pt x="507" y="628"/>
                      <a:pt x="574" y="560"/>
                    </a:cubicBezTo>
                    <a:cubicBezTo>
                      <a:pt x="780" y="354"/>
                      <a:pt x="6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13"/>
              <p:cNvSpPr/>
              <p:nvPr/>
            </p:nvSpPr>
            <p:spPr>
              <a:xfrm rot="5400000">
                <a:off x="4800605" y="4948389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2"/>
                      <a:pt x="574" y="574"/>
                    </a:cubicBezTo>
                    <a:cubicBezTo>
                      <a:pt x="784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13"/>
              <p:cNvSpPr/>
              <p:nvPr/>
            </p:nvSpPr>
            <p:spPr>
              <a:xfrm rot="5400000">
                <a:off x="4839206" y="518511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13"/>
              <p:cNvSpPr/>
              <p:nvPr/>
            </p:nvSpPr>
            <p:spPr>
              <a:xfrm rot="5400000">
                <a:off x="5035592" y="52933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13"/>
              <p:cNvSpPr/>
              <p:nvPr/>
            </p:nvSpPr>
            <p:spPr>
              <a:xfrm rot="5400000">
                <a:off x="5267585" y="5373965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23"/>
                    </a:cubicBezTo>
                    <a:cubicBezTo>
                      <a:pt x="1" y="533"/>
                      <a:pt x="164" y="665"/>
                      <a:pt x="334" y="665"/>
                    </a:cubicBezTo>
                    <a:cubicBezTo>
                      <a:pt x="413" y="665"/>
                      <a:pt x="494" y="637"/>
                      <a:pt x="560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2" name="Google Shape;3522;p13"/>
              <p:cNvSpPr/>
              <p:nvPr/>
            </p:nvSpPr>
            <p:spPr>
              <a:xfrm rot="5400000">
                <a:off x="5136930" y="5750111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3" name="Google Shape;3523;p13"/>
              <p:cNvSpPr/>
              <p:nvPr/>
            </p:nvSpPr>
            <p:spPr>
              <a:xfrm rot="5400000">
                <a:off x="5211886" y="581816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13"/>
              <p:cNvSpPr/>
              <p:nvPr/>
            </p:nvSpPr>
            <p:spPr>
              <a:xfrm rot="5400000">
                <a:off x="5295262" y="5804217"/>
                <a:ext cx="4498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2" extrusionOk="0">
                    <a:moveTo>
                      <a:pt x="332" y="1"/>
                    </a:moveTo>
                    <a:cubicBezTo>
                      <a:pt x="150" y="15"/>
                      <a:pt x="11" y="155"/>
                      <a:pt x="11" y="337"/>
                    </a:cubicBezTo>
                    <a:cubicBezTo>
                      <a:pt x="1" y="537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13"/>
              <p:cNvSpPr/>
              <p:nvPr/>
            </p:nvSpPr>
            <p:spPr>
              <a:xfrm rot="5400000">
                <a:off x="5323918" y="6211764"/>
                <a:ext cx="4492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5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2" y="636"/>
                      <a:pt x="569" y="574"/>
                    </a:cubicBezTo>
                    <a:cubicBezTo>
                      <a:pt x="779" y="364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6" name="Google Shape;3526;p13"/>
              <p:cNvSpPr/>
              <p:nvPr/>
            </p:nvSpPr>
            <p:spPr>
              <a:xfrm rot="5400000">
                <a:off x="5276926" y="633391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7" name="Google Shape;3527;p13"/>
              <p:cNvSpPr/>
              <p:nvPr/>
            </p:nvSpPr>
            <p:spPr>
              <a:xfrm rot="5400000">
                <a:off x="5016680" y="6033632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8" name="Google Shape;3528;p13"/>
              <p:cNvSpPr/>
              <p:nvPr/>
            </p:nvSpPr>
            <p:spPr>
              <a:xfrm rot="5400000">
                <a:off x="4696186" y="552124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13"/>
              <p:cNvSpPr/>
              <p:nvPr/>
            </p:nvSpPr>
            <p:spPr>
              <a:xfrm rot="5400000">
                <a:off x="4590183" y="554829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13"/>
              <p:cNvSpPr/>
              <p:nvPr/>
            </p:nvSpPr>
            <p:spPr>
              <a:xfrm rot="5400000">
                <a:off x="4648417" y="6061635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33"/>
                      <a:pt x="171" y="665"/>
                      <a:pt x="345" y="665"/>
                    </a:cubicBezTo>
                    <a:cubicBezTo>
                      <a:pt x="426" y="665"/>
                      <a:pt x="508" y="636"/>
                      <a:pt x="575" y="574"/>
                    </a:cubicBezTo>
                    <a:cubicBezTo>
                      <a:pt x="785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531" name="Google Shape;3531;p13"/>
            <p:cNvGrpSpPr/>
            <p:nvPr/>
          </p:nvGrpSpPr>
          <p:grpSpPr>
            <a:xfrm flipH="1">
              <a:off x="4667079" y="4003088"/>
              <a:ext cx="2297794" cy="1607484"/>
              <a:chOff x="6485916" y="4789168"/>
              <a:chExt cx="2710942" cy="1896513"/>
            </a:xfrm>
          </p:grpSpPr>
          <p:sp>
            <p:nvSpPr>
              <p:cNvPr id="3532" name="Google Shape;3532;p13"/>
              <p:cNvSpPr/>
              <p:nvPr/>
            </p:nvSpPr>
            <p:spPr>
              <a:xfrm rot="5400000">
                <a:off x="6893131" y="4381954"/>
                <a:ext cx="1896513" cy="2710942"/>
              </a:xfrm>
              <a:custGeom>
                <a:avLst/>
                <a:gdLst/>
                <a:ahLst/>
                <a:cxnLst/>
                <a:rect l="l" t="t" r="r" b="b"/>
                <a:pathLst>
                  <a:path w="32927" h="47067" extrusionOk="0">
                    <a:moveTo>
                      <a:pt x="28952" y="21284"/>
                    </a:moveTo>
                    <a:cubicBezTo>
                      <a:pt x="28952" y="21368"/>
                      <a:pt x="28938" y="21438"/>
                      <a:pt x="28938" y="21522"/>
                    </a:cubicBezTo>
                    <a:cubicBezTo>
                      <a:pt x="28938" y="21438"/>
                      <a:pt x="28938" y="21368"/>
                      <a:pt x="28952" y="21284"/>
                    </a:cubicBezTo>
                    <a:close/>
                    <a:moveTo>
                      <a:pt x="30883" y="1"/>
                    </a:moveTo>
                    <a:cubicBezTo>
                      <a:pt x="29918" y="43"/>
                      <a:pt x="28728" y="2673"/>
                      <a:pt x="27861" y="3457"/>
                    </a:cubicBezTo>
                    <a:cubicBezTo>
                      <a:pt x="25594" y="6158"/>
                      <a:pt x="23019" y="8607"/>
                      <a:pt x="20584" y="11167"/>
                    </a:cubicBezTo>
                    <a:cubicBezTo>
                      <a:pt x="19535" y="12343"/>
                      <a:pt x="18429" y="13490"/>
                      <a:pt x="17170" y="14442"/>
                    </a:cubicBezTo>
                    <a:cubicBezTo>
                      <a:pt x="16719" y="14685"/>
                      <a:pt x="16555" y="15343"/>
                      <a:pt x="17046" y="15343"/>
                    </a:cubicBezTo>
                    <a:cubicBezTo>
                      <a:pt x="17119" y="15343"/>
                      <a:pt x="17207" y="15328"/>
                      <a:pt x="17310" y="15295"/>
                    </a:cubicBezTo>
                    <a:cubicBezTo>
                      <a:pt x="18275" y="14918"/>
                      <a:pt x="19283" y="14680"/>
                      <a:pt x="20304" y="14596"/>
                    </a:cubicBezTo>
                    <a:cubicBezTo>
                      <a:pt x="20692" y="14545"/>
                      <a:pt x="21079" y="14523"/>
                      <a:pt x="21465" y="14523"/>
                    </a:cubicBezTo>
                    <a:cubicBezTo>
                      <a:pt x="22251" y="14523"/>
                      <a:pt x="23033" y="14614"/>
                      <a:pt x="23803" y="14736"/>
                    </a:cubicBezTo>
                    <a:cubicBezTo>
                      <a:pt x="23649" y="14974"/>
                      <a:pt x="23299" y="14918"/>
                      <a:pt x="23061" y="14987"/>
                    </a:cubicBezTo>
                    <a:cubicBezTo>
                      <a:pt x="22208" y="15183"/>
                      <a:pt x="21354" y="15337"/>
                      <a:pt x="20514" y="15617"/>
                    </a:cubicBezTo>
                    <a:cubicBezTo>
                      <a:pt x="14735" y="17394"/>
                      <a:pt x="9390" y="20641"/>
                      <a:pt x="5612" y="25413"/>
                    </a:cubicBezTo>
                    <a:lnTo>
                      <a:pt x="5639" y="25385"/>
                    </a:lnTo>
                    <a:lnTo>
                      <a:pt x="5639" y="25385"/>
                    </a:lnTo>
                    <a:cubicBezTo>
                      <a:pt x="4767" y="26404"/>
                      <a:pt x="3583" y="27654"/>
                      <a:pt x="4739" y="27654"/>
                    </a:cubicBezTo>
                    <a:cubicBezTo>
                      <a:pt x="5010" y="27654"/>
                      <a:pt x="5411" y="27585"/>
                      <a:pt x="5975" y="27428"/>
                    </a:cubicBezTo>
                    <a:cubicBezTo>
                      <a:pt x="7286" y="27259"/>
                      <a:pt x="8653" y="26953"/>
                      <a:pt x="9988" y="26953"/>
                    </a:cubicBezTo>
                    <a:cubicBezTo>
                      <a:pt x="10649" y="26953"/>
                      <a:pt x="11302" y="27028"/>
                      <a:pt x="11936" y="27232"/>
                    </a:cubicBezTo>
                    <a:cubicBezTo>
                      <a:pt x="8998" y="28491"/>
                      <a:pt x="5598" y="28785"/>
                      <a:pt x="3093" y="30968"/>
                    </a:cubicBezTo>
                    <a:cubicBezTo>
                      <a:pt x="1036" y="32647"/>
                      <a:pt x="448" y="34424"/>
                      <a:pt x="252" y="36985"/>
                    </a:cubicBezTo>
                    <a:cubicBezTo>
                      <a:pt x="0" y="38944"/>
                      <a:pt x="140" y="41043"/>
                      <a:pt x="1106" y="42792"/>
                    </a:cubicBezTo>
                    <a:cubicBezTo>
                      <a:pt x="1497" y="43618"/>
                      <a:pt x="2197" y="44220"/>
                      <a:pt x="2771" y="44891"/>
                    </a:cubicBezTo>
                    <a:cubicBezTo>
                      <a:pt x="3303" y="45689"/>
                      <a:pt x="4184" y="46179"/>
                      <a:pt x="5038" y="46542"/>
                    </a:cubicBezTo>
                    <a:cubicBezTo>
                      <a:pt x="5643" y="46908"/>
                      <a:pt x="6220" y="47067"/>
                      <a:pt x="6763" y="47067"/>
                    </a:cubicBezTo>
                    <a:cubicBezTo>
                      <a:pt x="8627" y="47067"/>
                      <a:pt x="10090" y="45198"/>
                      <a:pt x="10957" y="43464"/>
                    </a:cubicBezTo>
                    <a:cubicBezTo>
                      <a:pt x="12020" y="41743"/>
                      <a:pt x="12888" y="39952"/>
                      <a:pt x="13882" y="38216"/>
                    </a:cubicBezTo>
                    <a:lnTo>
                      <a:pt x="13882" y="38216"/>
                    </a:lnTo>
                    <a:cubicBezTo>
                      <a:pt x="13993" y="39770"/>
                      <a:pt x="13518" y="41337"/>
                      <a:pt x="13070" y="42848"/>
                    </a:cubicBezTo>
                    <a:cubicBezTo>
                      <a:pt x="12818" y="43716"/>
                      <a:pt x="12566" y="44471"/>
                      <a:pt x="12258" y="45297"/>
                    </a:cubicBezTo>
                    <a:cubicBezTo>
                      <a:pt x="11987" y="45817"/>
                      <a:pt x="11761" y="46814"/>
                      <a:pt x="12313" y="46814"/>
                    </a:cubicBezTo>
                    <a:cubicBezTo>
                      <a:pt x="12444" y="46814"/>
                      <a:pt x="12618" y="46758"/>
                      <a:pt x="12846" y="46626"/>
                    </a:cubicBezTo>
                    <a:cubicBezTo>
                      <a:pt x="18135" y="44443"/>
                      <a:pt x="21298" y="37741"/>
                      <a:pt x="23131" y="32633"/>
                    </a:cubicBezTo>
                    <a:lnTo>
                      <a:pt x="23131" y="32633"/>
                    </a:lnTo>
                    <a:cubicBezTo>
                      <a:pt x="22879" y="34284"/>
                      <a:pt x="22683" y="35949"/>
                      <a:pt x="22208" y="37545"/>
                    </a:cubicBezTo>
                    <a:cubicBezTo>
                      <a:pt x="22068" y="38286"/>
                      <a:pt x="21564" y="39028"/>
                      <a:pt x="21648" y="39770"/>
                    </a:cubicBezTo>
                    <a:cubicBezTo>
                      <a:pt x="21742" y="39874"/>
                      <a:pt x="21842" y="39919"/>
                      <a:pt x="21947" y="39919"/>
                    </a:cubicBezTo>
                    <a:cubicBezTo>
                      <a:pt x="22542" y="39919"/>
                      <a:pt x="23262" y="38454"/>
                      <a:pt x="23607" y="38132"/>
                    </a:cubicBezTo>
                    <a:cubicBezTo>
                      <a:pt x="25566" y="35502"/>
                      <a:pt x="27021" y="32437"/>
                      <a:pt x="28127" y="29345"/>
                    </a:cubicBezTo>
                    <a:cubicBezTo>
                      <a:pt x="29722" y="25287"/>
                      <a:pt x="30058" y="20753"/>
                      <a:pt x="29610" y="16471"/>
                    </a:cubicBezTo>
                    <a:lnTo>
                      <a:pt x="29610" y="16471"/>
                    </a:lnTo>
                    <a:cubicBezTo>
                      <a:pt x="30268" y="18150"/>
                      <a:pt x="30799" y="19941"/>
                      <a:pt x="30841" y="21788"/>
                    </a:cubicBezTo>
                    <a:cubicBezTo>
                      <a:pt x="30959" y="22234"/>
                      <a:pt x="30598" y="23428"/>
                      <a:pt x="31219" y="23428"/>
                    </a:cubicBezTo>
                    <a:cubicBezTo>
                      <a:pt x="31261" y="23428"/>
                      <a:pt x="31308" y="23423"/>
                      <a:pt x="31359" y="23411"/>
                    </a:cubicBezTo>
                    <a:cubicBezTo>
                      <a:pt x="31555" y="23328"/>
                      <a:pt x="31555" y="23104"/>
                      <a:pt x="31597" y="22936"/>
                    </a:cubicBezTo>
                    <a:cubicBezTo>
                      <a:pt x="31905" y="21690"/>
                      <a:pt x="32115" y="20417"/>
                      <a:pt x="32241" y="19144"/>
                    </a:cubicBezTo>
                    <a:cubicBezTo>
                      <a:pt x="32772" y="15337"/>
                      <a:pt x="32926" y="11489"/>
                      <a:pt x="32688" y="7655"/>
                    </a:cubicBezTo>
                    <a:cubicBezTo>
                      <a:pt x="32437" y="6130"/>
                      <a:pt x="32618" y="183"/>
                      <a:pt x="30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13"/>
              <p:cNvSpPr/>
              <p:nvPr/>
            </p:nvSpPr>
            <p:spPr>
              <a:xfrm rot="5400000">
                <a:off x="7088794" y="534282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0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13"/>
              <p:cNvSpPr/>
              <p:nvPr/>
            </p:nvSpPr>
            <p:spPr>
              <a:xfrm rot="5400000">
                <a:off x="7510538" y="574608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13"/>
              <p:cNvSpPr/>
              <p:nvPr/>
            </p:nvSpPr>
            <p:spPr>
              <a:xfrm rot="5400000">
                <a:off x="7950019" y="570929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13"/>
              <p:cNvSpPr/>
              <p:nvPr/>
            </p:nvSpPr>
            <p:spPr>
              <a:xfrm rot="5400000">
                <a:off x="7545209" y="595997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8"/>
                      <a:pt x="569" y="560"/>
                    </a:cubicBezTo>
                    <a:cubicBezTo>
                      <a:pt x="779" y="351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13"/>
              <p:cNvSpPr/>
              <p:nvPr/>
            </p:nvSpPr>
            <p:spPr>
              <a:xfrm rot="5400000">
                <a:off x="7844128" y="595521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13"/>
              <p:cNvSpPr/>
              <p:nvPr/>
            </p:nvSpPr>
            <p:spPr>
              <a:xfrm rot="5400000">
                <a:off x="7276124" y="501724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41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13"/>
              <p:cNvSpPr/>
              <p:nvPr/>
            </p:nvSpPr>
            <p:spPr>
              <a:xfrm rot="5400000">
                <a:off x="8457202" y="598387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0" name="Google Shape;3540;p13"/>
              <p:cNvSpPr/>
              <p:nvPr/>
            </p:nvSpPr>
            <p:spPr>
              <a:xfrm rot="5400000">
                <a:off x="7440219" y="543784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1" name="Google Shape;3541;p13"/>
              <p:cNvSpPr/>
              <p:nvPr/>
            </p:nvSpPr>
            <p:spPr>
              <a:xfrm rot="5400000">
                <a:off x="6983747" y="498438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13"/>
              <p:cNvSpPr/>
              <p:nvPr/>
            </p:nvSpPr>
            <p:spPr>
              <a:xfrm rot="5400000">
                <a:off x="6701663" y="5056112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3" name="Google Shape;3543;p13"/>
              <p:cNvSpPr/>
              <p:nvPr/>
            </p:nvSpPr>
            <p:spPr>
              <a:xfrm rot="5400000">
                <a:off x="7899893" y="542314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6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4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13"/>
              <p:cNvSpPr/>
              <p:nvPr/>
            </p:nvSpPr>
            <p:spPr>
              <a:xfrm rot="5400000">
                <a:off x="7689942" y="520954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13"/>
              <p:cNvSpPr/>
              <p:nvPr/>
            </p:nvSpPr>
            <p:spPr>
              <a:xfrm rot="5400000">
                <a:off x="8674473" y="645816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6" name="Google Shape;3546;p13"/>
              <p:cNvSpPr/>
              <p:nvPr/>
            </p:nvSpPr>
            <p:spPr>
              <a:xfrm rot="5400000">
                <a:off x="7825392" y="5571824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70" y="665"/>
                      <a:pt x="343" y="665"/>
                    </a:cubicBezTo>
                    <a:cubicBezTo>
                      <a:pt x="425" y="665"/>
                      <a:pt x="508" y="637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7" name="Google Shape;3547;p13"/>
              <p:cNvSpPr/>
              <p:nvPr/>
            </p:nvSpPr>
            <p:spPr>
              <a:xfrm rot="5400000">
                <a:off x="8809491" y="6271416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13"/>
              <p:cNvSpPr/>
              <p:nvPr/>
            </p:nvSpPr>
            <p:spPr>
              <a:xfrm rot="5400000">
                <a:off x="8492160" y="6295316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13"/>
              <p:cNvSpPr/>
              <p:nvPr/>
            </p:nvSpPr>
            <p:spPr>
              <a:xfrm rot="5400000">
                <a:off x="7755591" y="5912232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8" y="636"/>
                      <a:pt x="575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13"/>
              <p:cNvSpPr/>
              <p:nvPr/>
            </p:nvSpPr>
            <p:spPr>
              <a:xfrm rot="5400000">
                <a:off x="8106987" y="567464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13"/>
              <p:cNvSpPr/>
              <p:nvPr/>
            </p:nvSpPr>
            <p:spPr>
              <a:xfrm rot="5400000">
                <a:off x="8071683" y="5555611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13"/>
              <p:cNvSpPr/>
              <p:nvPr/>
            </p:nvSpPr>
            <p:spPr>
              <a:xfrm rot="5400000">
                <a:off x="7405347" y="5199538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3" name="Google Shape;3553;p13"/>
              <p:cNvSpPr/>
              <p:nvPr/>
            </p:nvSpPr>
            <p:spPr>
              <a:xfrm rot="5400000">
                <a:off x="7018676" y="5104717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4" name="Google Shape;3554;p13"/>
              <p:cNvSpPr/>
              <p:nvPr/>
            </p:nvSpPr>
            <p:spPr>
              <a:xfrm rot="5400000">
                <a:off x="6736966" y="4936787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22" y="1"/>
                    </a:moveTo>
                    <a:cubicBezTo>
                      <a:pt x="140" y="1"/>
                      <a:pt x="1" y="155"/>
                      <a:pt x="1" y="337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13"/>
              <p:cNvSpPr/>
              <p:nvPr/>
            </p:nvSpPr>
            <p:spPr>
              <a:xfrm rot="5400000">
                <a:off x="6772011" y="524670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13"/>
              <p:cNvSpPr/>
              <p:nvPr/>
            </p:nvSpPr>
            <p:spPr>
              <a:xfrm rot="5400000">
                <a:off x="7829890" y="537606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13"/>
              <p:cNvSpPr/>
              <p:nvPr/>
            </p:nvSpPr>
            <p:spPr>
              <a:xfrm rot="5400000">
                <a:off x="6853882" y="4898222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13"/>
              <p:cNvSpPr/>
              <p:nvPr/>
            </p:nvSpPr>
            <p:spPr>
              <a:xfrm rot="5400000">
                <a:off x="8427750" y="6074423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7"/>
                      <a:pt x="337" y="657"/>
                    </a:cubicBezTo>
                    <a:cubicBezTo>
                      <a:pt x="418" y="657"/>
                      <a:pt x="503" y="628"/>
                      <a:pt x="575" y="560"/>
                    </a:cubicBezTo>
                    <a:cubicBezTo>
                      <a:pt x="784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9" name="Google Shape;3559;p13"/>
              <p:cNvSpPr/>
              <p:nvPr/>
            </p:nvSpPr>
            <p:spPr>
              <a:xfrm rot="5400000">
                <a:off x="8141657" y="6174926"/>
                <a:ext cx="44984" cy="37957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9" extrusionOk="0">
                    <a:moveTo>
                      <a:pt x="353" y="1"/>
                    </a:moveTo>
                    <a:cubicBezTo>
                      <a:pt x="348" y="1"/>
                      <a:pt x="342" y="1"/>
                      <a:pt x="337" y="1"/>
                    </a:cubicBez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80" y="355"/>
                      <a:pt x="636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13"/>
              <p:cNvSpPr/>
              <p:nvPr/>
            </p:nvSpPr>
            <p:spPr>
              <a:xfrm rot="5400000">
                <a:off x="8000961" y="5864721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46" y="1"/>
                    </a:moveTo>
                    <a:cubicBezTo>
                      <a:pt x="164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5"/>
                    </a:cubicBezTo>
                    <a:cubicBezTo>
                      <a:pt x="780" y="365"/>
                      <a:pt x="640" y="1"/>
                      <a:pt x="34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13"/>
              <p:cNvSpPr/>
              <p:nvPr/>
            </p:nvSpPr>
            <p:spPr>
              <a:xfrm rot="5400000">
                <a:off x="7685358" y="5395352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2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13"/>
              <p:cNvSpPr/>
              <p:nvPr/>
            </p:nvSpPr>
            <p:spPr>
              <a:xfrm rot="5400000">
                <a:off x="7598767" y="551660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1"/>
                    </a:moveTo>
                    <a:cubicBezTo>
                      <a:pt x="140" y="15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13"/>
              <p:cNvSpPr/>
              <p:nvPr/>
            </p:nvSpPr>
            <p:spPr>
              <a:xfrm rot="5400000">
                <a:off x="7475379" y="5366230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13"/>
              <p:cNvSpPr/>
              <p:nvPr/>
            </p:nvSpPr>
            <p:spPr>
              <a:xfrm rot="5400000">
                <a:off x="7650717" y="572244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13"/>
              <p:cNvSpPr/>
              <p:nvPr/>
            </p:nvSpPr>
            <p:spPr>
              <a:xfrm rot="5400000">
                <a:off x="8036379" y="6055313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6" name="Google Shape;3566;p13"/>
              <p:cNvSpPr/>
              <p:nvPr/>
            </p:nvSpPr>
            <p:spPr>
              <a:xfrm rot="5400000">
                <a:off x="8176903" y="600751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7" name="Google Shape;3567;p13"/>
              <p:cNvSpPr/>
              <p:nvPr/>
            </p:nvSpPr>
            <p:spPr>
              <a:xfrm rot="5400000">
                <a:off x="8640054" y="6300547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13"/>
              <p:cNvSpPr/>
              <p:nvPr/>
            </p:nvSpPr>
            <p:spPr>
              <a:xfrm rot="5400000">
                <a:off x="8880473" y="6581880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13"/>
              <p:cNvSpPr/>
              <p:nvPr/>
            </p:nvSpPr>
            <p:spPr>
              <a:xfrm rot="5400000">
                <a:off x="8393253" y="631402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13"/>
              <p:cNvSpPr/>
              <p:nvPr/>
            </p:nvSpPr>
            <p:spPr>
              <a:xfrm rot="5400000">
                <a:off x="7720518" y="6103054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13"/>
              <p:cNvSpPr/>
              <p:nvPr/>
            </p:nvSpPr>
            <p:spPr>
              <a:xfrm rot="5400000">
                <a:off x="7762689" y="571713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13"/>
              <p:cNvSpPr/>
              <p:nvPr/>
            </p:nvSpPr>
            <p:spPr>
              <a:xfrm rot="5400000">
                <a:off x="7335200" y="557922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13"/>
              <p:cNvSpPr/>
              <p:nvPr/>
            </p:nvSpPr>
            <p:spPr>
              <a:xfrm rot="5400000">
                <a:off x="7299090" y="5270372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13"/>
              <p:cNvSpPr/>
              <p:nvPr/>
            </p:nvSpPr>
            <p:spPr>
              <a:xfrm rot="5400000">
                <a:off x="7193697" y="5008169"/>
                <a:ext cx="4492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8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13"/>
              <p:cNvSpPr/>
              <p:nvPr/>
            </p:nvSpPr>
            <p:spPr>
              <a:xfrm rot="5400000">
                <a:off x="7053606" y="4913002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13"/>
              <p:cNvSpPr/>
              <p:nvPr/>
            </p:nvSpPr>
            <p:spPr>
              <a:xfrm rot="5400000">
                <a:off x="6631574" y="5080328"/>
                <a:ext cx="45214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3"/>
                      <a:pt x="164" y="661"/>
                      <a:pt x="335" y="661"/>
                    </a:cubicBezTo>
                    <a:cubicBezTo>
                      <a:pt x="419" y="661"/>
                      <a:pt x="505" y="629"/>
                      <a:pt x="575" y="560"/>
                    </a:cubicBezTo>
                    <a:cubicBezTo>
                      <a:pt x="784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13"/>
              <p:cNvSpPr/>
              <p:nvPr/>
            </p:nvSpPr>
            <p:spPr>
              <a:xfrm rot="5400000">
                <a:off x="7247860" y="512864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13"/>
              <p:cNvSpPr/>
              <p:nvPr/>
            </p:nvSpPr>
            <p:spPr>
              <a:xfrm rot="5400000">
                <a:off x="7634214" y="561358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1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5" y="671"/>
                      <a:pt x="338" y="671"/>
                    </a:cubicBezTo>
                    <a:cubicBezTo>
                      <a:pt x="419" y="671"/>
                      <a:pt x="502" y="641"/>
                      <a:pt x="569" y="574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9" name="Google Shape;3579;p13"/>
              <p:cNvSpPr/>
              <p:nvPr/>
            </p:nvSpPr>
            <p:spPr>
              <a:xfrm rot="5400000">
                <a:off x="8056275" y="5757069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0" name="Google Shape;3580;p13"/>
              <p:cNvSpPr/>
              <p:nvPr/>
            </p:nvSpPr>
            <p:spPr>
              <a:xfrm rot="5400000">
                <a:off x="8592833" y="612946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13"/>
              <p:cNvSpPr/>
              <p:nvPr/>
            </p:nvSpPr>
            <p:spPr>
              <a:xfrm rot="5400000">
                <a:off x="8118114" y="588548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13"/>
              <p:cNvSpPr/>
              <p:nvPr/>
            </p:nvSpPr>
            <p:spPr>
              <a:xfrm rot="5400000">
                <a:off x="8985779" y="6438022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6"/>
                      <a:pt x="561" y="574"/>
                    </a:cubicBezTo>
                    <a:cubicBezTo>
                      <a:pt x="771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13"/>
              <p:cNvSpPr/>
              <p:nvPr/>
            </p:nvSpPr>
            <p:spPr>
              <a:xfrm rot="5400000">
                <a:off x="9056473" y="6557865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9" y="672"/>
                      <a:pt x="343" y="672"/>
                    </a:cubicBezTo>
                    <a:cubicBezTo>
                      <a:pt x="424" y="672"/>
                      <a:pt x="507" y="642"/>
                      <a:pt x="574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13"/>
              <p:cNvSpPr/>
              <p:nvPr/>
            </p:nvSpPr>
            <p:spPr>
              <a:xfrm rot="5400000">
                <a:off x="8838885" y="6414122"/>
                <a:ext cx="4515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8" y="661"/>
                      <a:pt x="504" y="630"/>
                      <a:pt x="574" y="560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60006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3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" name="Google Shape;3586;p14"/>
          <p:cNvSpPr txBox="1">
            <a:spLocks noGrp="1"/>
          </p:cNvSpPr>
          <p:nvPr>
            <p:ph type="subTitle" idx="1"/>
          </p:nvPr>
        </p:nvSpPr>
        <p:spPr>
          <a:xfrm>
            <a:off x="4706550" y="2524950"/>
            <a:ext cx="37173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87" name="Google Shape;3587;p14"/>
          <p:cNvSpPr txBox="1">
            <a:spLocks noGrp="1"/>
          </p:cNvSpPr>
          <p:nvPr>
            <p:ph type="title"/>
          </p:nvPr>
        </p:nvSpPr>
        <p:spPr>
          <a:xfrm>
            <a:off x="4666650" y="1528100"/>
            <a:ext cx="37572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588" name="Google Shape;3588;p14"/>
          <p:cNvGrpSpPr/>
          <p:nvPr/>
        </p:nvGrpSpPr>
        <p:grpSpPr>
          <a:xfrm>
            <a:off x="-335018" y="1977328"/>
            <a:ext cx="9662716" cy="3731710"/>
            <a:chOff x="-335018" y="1977327"/>
            <a:chExt cx="9662716" cy="3731710"/>
          </a:xfrm>
        </p:grpSpPr>
        <p:grpSp>
          <p:nvGrpSpPr>
            <p:cNvPr id="3589" name="Google Shape;3589;p14"/>
            <p:cNvGrpSpPr/>
            <p:nvPr/>
          </p:nvGrpSpPr>
          <p:grpSpPr>
            <a:xfrm rot="10141292">
              <a:off x="7334674" y="4374781"/>
              <a:ext cx="1899567" cy="1164030"/>
              <a:chOff x="-520762" y="2434064"/>
              <a:chExt cx="2241349" cy="1373470"/>
            </a:xfrm>
          </p:grpSpPr>
          <p:sp>
            <p:nvSpPr>
              <p:cNvPr id="3590" name="Google Shape;3590;p14"/>
              <p:cNvSpPr/>
              <p:nvPr/>
            </p:nvSpPr>
            <p:spPr>
              <a:xfrm rot="5400000">
                <a:off x="-86822" y="2000124"/>
                <a:ext cx="1373470" cy="2241349"/>
              </a:xfrm>
              <a:custGeom>
                <a:avLst/>
                <a:gdLst/>
                <a:ahLst/>
                <a:cxnLst/>
                <a:rect l="l" t="t" r="r" b="b"/>
                <a:pathLst>
                  <a:path w="23846" h="38914" extrusionOk="0">
                    <a:moveTo>
                      <a:pt x="22698" y="1"/>
                    </a:moveTo>
                    <a:lnTo>
                      <a:pt x="22698" y="1"/>
                    </a:lnTo>
                    <a:cubicBezTo>
                      <a:pt x="21201" y="421"/>
                      <a:pt x="19773" y="1176"/>
                      <a:pt x="18374" y="1876"/>
                    </a:cubicBezTo>
                    <a:cubicBezTo>
                      <a:pt x="16121" y="2869"/>
                      <a:pt x="13882" y="3975"/>
                      <a:pt x="11951" y="5458"/>
                    </a:cubicBezTo>
                    <a:cubicBezTo>
                      <a:pt x="6242" y="9600"/>
                      <a:pt x="1960" y="15869"/>
                      <a:pt x="701" y="22852"/>
                    </a:cubicBezTo>
                    <a:cubicBezTo>
                      <a:pt x="1" y="26490"/>
                      <a:pt x="575" y="30366"/>
                      <a:pt x="1624" y="33893"/>
                    </a:cubicBezTo>
                    <a:cubicBezTo>
                      <a:pt x="2100" y="35376"/>
                      <a:pt x="2646" y="36971"/>
                      <a:pt x="3681" y="38160"/>
                    </a:cubicBezTo>
                    <a:cubicBezTo>
                      <a:pt x="3870" y="38766"/>
                      <a:pt x="4431" y="38914"/>
                      <a:pt x="5001" y="38914"/>
                    </a:cubicBezTo>
                    <a:cubicBezTo>
                      <a:pt x="5235" y="38914"/>
                      <a:pt x="5470" y="38889"/>
                      <a:pt x="5682" y="38860"/>
                    </a:cubicBezTo>
                    <a:cubicBezTo>
                      <a:pt x="8131" y="38482"/>
                      <a:pt x="10328" y="37307"/>
                      <a:pt x="12427" y="36034"/>
                    </a:cubicBezTo>
                    <a:cubicBezTo>
                      <a:pt x="15058" y="34802"/>
                      <a:pt x="17003" y="32535"/>
                      <a:pt x="18738" y="30296"/>
                    </a:cubicBezTo>
                    <a:cubicBezTo>
                      <a:pt x="23132" y="24671"/>
                      <a:pt x="23845" y="17031"/>
                      <a:pt x="23636" y="10188"/>
                    </a:cubicBezTo>
                    <a:cubicBezTo>
                      <a:pt x="23524" y="7221"/>
                      <a:pt x="23370" y="4423"/>
                      <a:pt x="23356" y="1470"/>
                    </a:cubicBezTo>
                    <a:cubicBezTo>
                      <a:pt x="23286" y="966"/>
                      <a:pt x="23342" y="85"/>
                      <a:pt x="22684" y="15"/>
                    </a:cubicBezTo>
                    <a:lnTo>
                      <a:pt x="226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14"/>
              <p:cNvSpPr/>
              <p:nvPr/>
            </p:nvSpPr>
            <p:spPr>
              <a:xfrm rot="5400000">
                <a:off x="167853" y="266318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5" y="671"/>
                      <a:pt x="507" y="641"/>
                      <a:pt x="575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2" name="Google Shape;3592;p14"/>
              <p:cNvSpPr/>
              <p:nvPr/>
            </p:nvSpPr>
            <p:spPr>
              <a:xfrm rot="5400000">
                <a:off x="-168681" y="2728060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2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3" name="Google Shape;3593;p14"/>
              <p:cNvSpPr/>
              <p:nvPr/>
            </p:nvSpPr>
            <p:spPr>
              <a:xfrm rot="5400000">
                <a:off x="125372" y="2793398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14"/>
              <p:cNvSpPr/>
              <p:nvPr/>
            </p:nvSpPr>
            <p:spPr>
              <a:xfrm rot="5400000">
                <a:off x="-1436" y="305960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0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14"/>
              <p:cNvSpPr/>
              <p:nvPr/>
            </p:nvSpPr>
            <p:spPr>
              <a:xfrm rot="5400000">
                <a:off x="-265643" y="3171809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14"/>
              <p:cNvSpPr/>
              <p:nvPr/>
            </p:nvSpPr>
            <p:spPr>
              <a:xfrm rot="5400000">
                <a:off x="419541" y="3378357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14"/>
              <p:cNvSpPr/>
              <p:nvPr/>
            </p:nvSpPr>
            <p:spPr>
              <a:xfrm rot="5400000">
                <a:off x="-71489" y="315264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14"/>
              <p:cNvSpPr/>
              <p:nvPr/>
            </p:nvSpPr>
            <p:spPr>
              <a:xfrm rot="5400000">
                <a:off x="266399" y="298520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14"/>
              <p:cNvSpPr/>
              <p:nvPr/>
            </p:nvSpPr>
            <p:spPr>
              <a:xfrm rot="5400000">
                <a:off x="601752" y="2774236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14"/>
              <p:cNvSpPr/>
              <p:nvPr/>
            </p:nvSpPr>
            <p:spPr>
              <a:xfrm rot="5400000">
                <a:off x="1283247" y="311524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14"/>
              <p:cNvSpPr/>
              <p:nvPr/>
            </p:nvSpPr>
            <p:spPr>
              <a:xfrm rot="5400000">
                <a:off x="1310847" y="322753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14"/>
              <p:cNvSpPr/>
              <p:nvPr/>
            </p:nvSpPr>
            <p:spPr>
              <a:xfrm rot="5400000">
                <a:off x="1324432" y="3359771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8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14"/>
              <p:cNvSpPr/>
              <p:nvPr/>
            </p:nvSpPr>
            <p:spPr>
              <a:xfrm rot="5400000">
                <a:off x="921243" y="291631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14"/>
              <p:cNvSpPr/>
              <p:nvPr/>
            </p:nvSpPr>
            <p:spPr>
              <a:xfrm rot="5400000">
                <a:off x="825059" y="305045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5" name="Google Shape;3605;p14"/>
              <p:cNvSpPr/>
              <p:nvPr/>
            </p:nvSpPr>
            <p:spPr>
              <a:xfrm rot="5400000">
                <a:off x="531873" y="3161853"/>
                <a:ext cx="4498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6" name="Google Shape;3606;p14"/>
              <p:cNvSpPr/>
              <p:nvPr/>
            </p:nvSpPr>
            <p:spPr>
              <a:xfrm rot="5400000">
                <a:off x="-405485" y="2783521"/>
                <a:ext cx="44350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5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14"/>
              <p:cNvSpPr/>
              <p:nvPr/>
            </p:nvSpPr>
            <p:spPr>
              <a:xfrm rot="5400000">
                <a:off x="880088" y="3387362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14"/>
              <p:cNvSpPr/>
              <p:nvPr/>
            </p:nvSpPr>
            <p:spPr>
              <a:xfrm rot="5400000">
                <a:off x="1047073" y="314349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1" y="1"/>
                      <a:pt x="1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64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14"/>
              <p:cNvSpPr/>
              <p:nvPr/>
            </p:nvSpPr>
            <p:spPr>
              <a:xfrm rot="5400000">
                <a:off x="-196512" y="2541019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6"/>
                      <a:pt x="169" y="672"/>
                      <a:pt x="342" y="672"/>
                    </a:cubicBezTo>
                    <a:cubicBezTo>
                      <a:pt x="424" y="672"/>
                      <a:pt x="507" y="642"/>
                      <a:pt x="574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14"/>
              <p:cNvSpPr/>
              <p:nvPr/>
            </p:nvSpPr>
            <p:spPr>
              <a:xfrm rot="5400000">
                <a:off x="1115167" y="3124796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14"/>
              <p:cNvSpPr/>
              <p:nvPr/>
            </p:nvSpPr>
            <p:spPr>
              <a:xfrm rot="5400000">
                <a:off x="1227268" y="3209067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14"/>
              <p:cNvSpPr/>
              <p:nvPr/>
            </p:nvSpPr>
            <p:spPr>
              <a:xfrm rot="5400000">
                <a:off x="238654" y="2764857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4"/>
                      <a:pt x="10" y="336"/>
                    </a:cubicBezTo>
                    <a:cubicBezTo>
                      <a:pt x="1" y="533"/>
                      <a:pt x="161" y="661"/>
                      <a:pt x="331" y="661"/>
                    </a:cubicBezTo>
                    <a:cubicBezTo>
                      <a:pt x="414" y="661"/>
                      <a:pt x="501" y="630"/>
                      <a:pt x="570" y="560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14"/>
              <p:cNvSpPr/>
              <p:nvPr/>
            </p:nvSpPr>
            <p:spPr>
              <a:xfrm rot="5400000">
                <a:off x="-15510" y="2550139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14"/>
              <p:cNvSpPr/>
              <p:nvPr/>
            </p:nvSpPr>
            <p:spPr>
              <a:xfrm rot="5400000">
                <a:off x="-85649" y="2718536"/>
                <a:ext cx="4492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5" extrusionOk="0">
                    <a:moveTo>
                      <a:pt x="331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2" y="637"/>
                      <a:pt x="569" y="574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14"/>
              <p:cNvSpPr/>
              <p:nvPr/>
            </p:nvSpPr>
            <p:spPr>
              <a:xfrm rot="5400000">
                <a:off x="-251914" y="2607971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14"/>
              <p:cNvSpPr/>
              <p:nvPr/>
            </p:nvSpPr>
            <p:spPr>
              <a:xfrm rot="5400000">
                <a:off x="-238215" y="289694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3"/>
                      <a:pt x="165" y="658"/>
                      <a:pt x="338" y="658"/>
                    </a:cubicBezTo>
                    <a:cubicBezTo>
                      <a:pt x="419" y="658"/>
                      <a:pt x="502" y="628"/>
                      <a:pt x="569" y="561"/>
                    </a:cubicBezTo>
                    <a:cubicBezTo>
                      <a:pt x="779" y="351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14"/>
              <p:cNvSpPr/>
              <p:nvPr/>
            </p:nvSpPr>
            <p:spPr>
              <a:xfrm rot="5400000">
                <a:off x="-29641" y="293460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8" name="Google Shape;3618;p14"/>
              <p:cNvSpPr/>
              <p:nvPr/>
            </p:nvSpPr>
            <p:spPr>
              <a:xfrm rot="5400000">
                <a:off x="138870" y="2878015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5" y="560"/>
                    </a:cubicBezTo>
                    <a:cubicBezTo>
                      <a:pt x="784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14"/>
              <p:cNvSpPr/>
              <p:nvPr/>
            </p:nvSpPr>
            <p:spPr>
              <a:xfrm rot="5400000">
                <a:off x="252440" y="325677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3" y="628"/>
                      <a:pt x="570" y="560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14"/>
              <p:cNvSpPr/>
              <p:nvPr/>
            </p:nvSpPr>
            <p:spPr>
              <a:xfrm rot="5400000">
                <a:off x="-293128" y="275556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14"/>
              <p:cNvSpPr/>
              <p:nvPr/>
            </p:nvSpPr>
            <p:spPr>
              <a:xfrm rot="5400000">
                <a:off x="210420" y="3003987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1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14"/>
              <p:cNvSpPr/>
              <p:nvPr/>
            </p:nvSpPr>
            <p:spPr>
              <a:xfrm rot="5400000">
                <a:off x="321773" y="3218072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23"/>
                    </a:cubicBezTo>
                    <a:cubicBezTo>
                      <a:pt x="0" y="530"/>
                      <a:pt x="165" y="661"/>
                      <a:pt x="336" y="661"/>
                    </a:cubicBezTo>
                    <a:cubicBezTo>
                      <a:pt x="420" y="661"/>
                      <a:pt x="505" y="630"/>
                      <a:pt x="574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14"/>
              <p:cNvSpPr/>
              <p:nvPr/>
            </p:nvSpPr>
            <p:spPr>
              <a:xfrm rot="5400000">
                <a:off x="-335378" y="3096572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3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14"/>
              <p:cNvSpPr/>
              <p:nvPr/>
            </p:nvSpPr>
            <p:spPr>
              <a:xfrm rot="5400000">
                <a:off x="671056" y="326617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14"/>
              <p:cNvSpPr/>
              <p:nvPr/>
            </p:nvSpPr>
            <p:spPr>
              <a:xfrm rot="5400000">
                <a:off x="573518" y="3246585"/>
                <a:ext cx="4515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2" extrusionOk="0">
                    <a:moveTo>
                      <a:pt x="336" y="1"/>
                    </a:moveTo>
                    <a:cubicBezTo>
                      <a:pt x="154" y="15"/>
                      <a:pt x="14" y="155"/>
                      <a:pt x="0" y="337"/>
                    </a:cubicBezTo>
                    <a:cubicBezTo>
                      <a:pt x="0" y="537"/>
                      <a:pt x="168" y="672"/>
                      <a:pt x="342" y="672"/>
                    </a:cubicBezTo>
                    <a:cubicBezTo>
                      <a:pt x="424" y="672"/>
                      <a:pt x="507" y="642"/>
                      <a:pt x="574" y="575"/>
                    </a:cubicBezTo>
                    <a:cubicBezTo>
                      <a:pt x="784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14"/>
              <p:cNvSpPr/>
              <p:nvPr/>
            </p:nvSpPr>
            <p:spPr>
              <a:xfrm rot="5400000">
                <a:off x="559531" y="294401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5" y="658"/>
                      <a:pt x="338" y="658"/>
                    </a:cubicBezTo>
                    <a:cubicBezTo>
                      <a:pt x="419" y="658"/>
                      <a:pt x="502" y="628"/>
                      <a:pt x="569" y="561"/>
                    </a:cubicBezTo>
                    <a:cubicBezTo>
                      <a:pt x="779" y="365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14"/>
              <p:cNvSpPr/>
              <p:nvPr/>
            </p:nvSpPr>
            <p:spPr>
              <a:xfrm rot="5400000">
                <a:off x="489795" y="2849387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6"/>
                      <a:pt x="170" y="665"/>
                      <a:pt x="343" y="665"/>
                    </a:cubicBezTo>
                    <a:cubicBezTo>
                      <a:pt x="425" y="665"/>
                      <a:pt x="508" y="637"/>
                      <a:pt x="575" y="574"/>
                    </a:cubicBezTo>
                    <a:cubicBezTo>
                      <a:pt x="771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14"/>
              <p:cNvSpPr/>
              <p:nvPr/>
            </p:nvSpPr>
            <p:spPr>
              <a:xfrm rot="5400000">
                <a:off x="475865" y="269103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14"/>
              <p:cNvSpPr/>
              <p:nvPr/>
            </p:nvSpPr>
            <p:spPr>
              <a:xfrm rot="5400000">
                <a:off x="615221" y="2588434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14"/>
              <p:cNvSpPr/>
              <p:nvPr/>
            </p:nvSpPr>
            <p:spPr>
              <a:xfrm rot="5400000">
                <a:off x="235125" y="254693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1" name="Google Shape;3631;p14"/>
              <p:cNvSpPr/>
              <p:nvPr/>
            </p:nvSpPr>
            <p:spPr>
              <a:xfrm rot="5400000">
                <a:off x="587966" y="3106124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2" name="Google Shape;3632;p14"/>
              <p:cNvSpPr/>
              <p:nvPr/>
            </p:nvSpPr>
            <p:spPr>
              <a:xfrm rot="5400000">
                <a:off x="811273" y="3181102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14"/>
              <p:cNvSpPr/>
              <p:nvPr/>
            </p:nvSpPr>
            <p:spPr>
              <a:xfrm rot="5400000">
                <a:off x="1004765" y="304090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14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14"/>
              <p:cNvSpPr/>
              <p:nvPr/>
            </p:nvSpPr>
            <p:spPr>
              <a:xfrm rot="5400000">
                <a:off x="335760" y="2644538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66"/>
                      <a:pt x="333" y="666"/>
                    </a:cubicBezTo>
                    <a:cubicBezTo>
                      <a:pt x="412" y="666"/>
                      <a:pt x="494" y="637"/>
                      <a:pt x="561" y="575"/>
                    </a:cubicBezTo>
                    <a:cubicBezTo>
                      <a:pt x="771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14"/>
              <p:cNvSpPr/>
              <p:nvPr/>
            </p:nvSpPr>
            <p:spPr>
              <a:xfrm rot="5400000">
                <a:off x="698858" y="2681479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4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1" y="574"/>
                    </a:cubicBezTo>
                    <a:cubicBezTo>
                      <a:pt x="770" y="364"/>
                      <a:pt x="631" y="14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14"/>
              <p:cNvSpPr/>
              <p:nvPr/>
            </p:nvSpPr>
            <p:spPr>
              <a:xfrm rot="5400000">
                <a:off x="643283" y="2802346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14"/>
              <p:cNvSpPr/>
              <p:nvPr/>
            </p:nvSpPr>
            <p:spPr>
              <a:xfrm rot="5400000">
                <a:off x="517827" y="303175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5"/>
                      <a:pt x="1" y="155"/>
                      <a:pt x="1" y="337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2"/>
                      <a:pt x="561" y="574"/>
                    </a:cubicBezTo>
                    <a:cubicBezTo>
                      <a:pt x="771" y="365"/>
                      <a:pt x="631" y="15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14"/>
              <p:cNvSpPr/>
              <p:nvPr/>
            </p:nvSpPr>
            <p:spPr>
              <a:xfrm rot="5400000">
                <a:off x="907544" y="30778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14"/>
              <p:cNvSpPr/>
              <p:nvPr/>
            </p:nvSpPr>
            <p:spPr>
              <a:xfrm rot="5400000">
                <a:off x="962774" y="318990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14"/>
              <p:cNvSpPr/>
              <p:nvPr/>
            </p:nvSpPr>
            <p:spPr>
              <a:xfrm rot="5400000">
                <a:off x="852660" y="3323002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14"/>
              <p:cNvSpPr/>
              <p:nvPr/>
            </p:nvSpPr>
            <p:spPr>
              <a:xfrm rot="5400000">
                <a:off x="349834" y="3284332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7"/>
                      <a:pt x="166" y="672"/>
                      <a:pt x="338" y="672"/>
                    </a:cubicBezTo>
                    <a:cubicBezTo>
                      <a:pt x="419" y="672"/>
                      <a:pt x="502" y="642"/>
                      <a:pt x="570" y="575"/>
                    </a:cubicBezTo>
                    <a:cubicBezTo>
                      <a:pt x="779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14"/>
              <p:cNvSpPr/>
              <p:nvPr/>
            </p:nvSpPr>
            <p:spPr>
              <a:xfrm rot="5400000">
                <a:off x="-320930" y="3012964"/>
                <a:ext cx="44408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1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14"/>
              <p:cNvSpPr/>
              <p:nvPr/>
            </p:nvSpPr>
            <p:spPr>
              <a:xfrm rot="5400000">
                <a:off x="182359" y="3086645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0"/>
                    </a:moveTo>
                    <a:cubicBezTo>
                      <a:pt x="141" y="14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16" y="14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4" name="Google Shape;3644;p14"/>
              <p:cNvSpPr/>
              <p:nvPr/>
            </p:nvSpPr>
            <p:spPr>
              <a:xfrm rot="5400000">
                <a:off x="461762" y="306834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1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5" name="Google Shape;3645;p14"/>
              <p:cNvSpPr/>
              <p:nvPr/>
            </p:nvSpPr>
            <p:spPr>
              <a:xfrm rot="5400000">
                <a:off x="391451" y="283111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14"/>
              <p:cNvSpPr/>
              <p:nvPr/>
            </p:nvSpPr>
            <p:spPr>
              <a:xfrm rot="5400000">
                <a:off x="224321" y="2906354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7" y="1"/>
                    </a:moveTo>
                    <a:cubicBezTo>
                      <a:pt x="155" y="15"/>
                      <a:pt x="15" y="154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15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14"/>
              <p:cNvSpPr/>
              <p:nvPr/>
            </p:nvSpPr>
            <p:spPr>
              <a:xfrm rot="5400000">
                <a:off x="-127496" y="3022372"/>
                <a:ext cx="4492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22"/>
                    </a:cubicBezTo>
                    <a:cubicBezTo>
                      <a:pt x="0" y="532"/>
                      <a:pt x="167" y="671"/>
                      <a:pt x="340" y="671"/>
                    </a:cubicBezTo>
                    <a:cubicBezTo>
                      <a:pt x="421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14"/>
              <p:cNvSpPr/>
              <p:nvPr/>
            </p:nvSpPr>
            <p:spPr>
              <a:xfrm rot="5400000">
                <a:off x="-349049" y="284012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14"/>
              <p:cNvSpPr/>
              <p:nvPr/>
            </p:nvSpPr>
            <p:spPr>
              <a:xfrm rot="5400000">
                <a:off x="111212" y="2994349"/>
                <a:ext cx="4515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14"/>
              <p:cNvSpPr/>
              <p:nvPr/>
            </p:nvSpPr>
            <p:spPr>
              <a:xfrm rot="5400000">
                <a:off x="307843" y="2746329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7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14"/>
              <p:cNvSpPr/>
              <p:nvPr/>
            </p:nvSpPr>
            <p:spPr>
              <a:xfrm rot="5400000">
                <a:off x="280098" y="262647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4" y="628"/>
                      <a:pt x="561" y="561"/>
                    </a:cubicBezTo>
                    <a:cubicBezTo>
                      <a:pt x="771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14"/>
              <p:cNvSpPr/>
              <p:nvPr/>
            </p:nvSpPr>
            <p:spPr>
              <a:xfrm rot="5400000">
                <a:off x="-69677" y="2632431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14"/>
              <p:cNvSpPr/>
              <p:nvPr/>
            </p:nvSpPr>
            <p:spPr>
              <a:xfrm rot="5400000">
                <a:off x="-306856" y="263561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14"/>
              <p:cNvSpPr/>
              <p:nvPr/>
            </p:nvSpPr>
            <p:spPr>
              <a:xfrm rot="5400000">
                <a:off x="-182812" y="2812272"/>
                <a:ext cx="4515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7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14"/>
              <p:cNvSpPr/>
              <p:nvPr/>
            </p:nvSpPr>
            <p:spPr>
              <a:xfrm rot="5400000">
                <a:off x="684755" y="273729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5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14"/>
              <p:cNvSpPr/>
              <p:nvPr/>
            </p:nvSpPr>
            <p:spPr>
              <a:xfrm rot="5400000">
                <a:off x="866330" y="2821767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7" name="Google Shape;3657;p14"/>
              <p:cNvSpPr/>
              <p:nvPr/>
            </p:nvSpPr>
            <p:spPr>
              <a:xfrm rot="5400000">
                <a:off x="1018896" y="333209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8" name="Google Shape;3658;p14"/>
              <p:cNvSpPr/>
              <p:nvPr/>
            </p:nvSpPr>
            <p:spPr>
              <a:xfrm rot="5400000">
                <a:off x="1143372" y="33040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9" name="Google Shape;3659;p14"/>
              <p:cNvSpPr/>
              <p:nvPr/>
            </p:nvSpPr>
            <p:spPr>
              <a:xfrm rot="5400000">
                <a:off x="1032682" y="2953309"/>
                <a:ext cx="4498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2" extrusionOk="0">
                    <a:moveTo>
                      <a:pt x="332" y="1"/>
                    </a:moveTo>
                    <a:cubicBezTo>
                      <a:pt x="150" y="1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0" name="Google Shape;3660;p14"/>
              <p:cNvSpPr/>
              <p:nvPr/>
            </p:nvSpPr>
            <p:spPr>
              <a:xfrm rot="5400000">
                <a:off x="1101871" y="285876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661" name="Google Shape;3661;p14"/>
            <p:cNvGrpSpPr/>
            <p:nvPr/>
          </p:nvGrpSpPr>
          <p:grpSpPr>
            <a:xfrm rot="9899882">
              <a:off x="7877997" y="3729786"/>
              <a:ext cx="1209685" cy="1288381"/>
              <a:chOff x="3578567" y="-611692"/>
              <a:chExt cx="1427208" cy="1520056"/>
            </a:xfrm>
          </p:grpSpPr>
          <p:sp>
            <p:nvSpPr>
              <p:cNvPr id="3662" name="Google Shape;3662;p14"/>
              <p:cNvSpPr/>
              <p:nvPr/>
            </p:nvSpPr>
            <p:spPr>
              <a:xfrm rot="5400000">
                <a:off x="3532144" y="-565269"/>
                <a:ext cx="1520056" cy="1427208"/>
              </a:xfrm>
              <a:custGeom>
                <a:avLst/>
                <a:gdLst/>
                <a:ahLst/>
                <a:cxnLst/>
                <a:rect l="l" t="t" r="r" b="b"/>
                <a:pathLst>
                  <a:path w="26391" h="24779" extrusionOk="0">
                    <a:moveTo>
                      <a:pt x="12329" y="1"/>
                    </a:moveTo>
                    <a:lnTo>
                      <a:pt x="12329" y="1"/>
                    </a:lnTo>
                    <a:cubicBezTo>
                      <a:pt x="11195" y="533"/>
                      <a:pt x="10369" y="1708"/>
                      <a:pt x="9488" y="2520"/>
                    </a:cubicBezTo>
                    <a:cubicBezTo>
                      <a:pt x="8508" y="3527"/>
                      <a:pt x="7221" y="4731"/>
                      <a:pt x="6437" y="6004"/>
                    </a:cubicBezTo>
                    <a:cubicBezTo>
                      <a:pt x="4954" y="8117"/>
                      <a:pt x="4086" y="10580"/>
                      <a:pt x="2981" y="12889"/>
                    </a:cubicBezTo>
                    <a:cubicBezTo>
                      <a:pt x="1848" y="15408"/>
                      <a:pt x="1064" y="18066"/>
                      <a:pt x="658" y="20781"/>
                    </a:cubicBezTo>
                    <a:cubicBezTo>
                      <a:pt x="658" y="21425"/>
                      <a:pt x="0" y="24237"/>
                      <a:pt x="630" y="24349"/>
                    </a:cubicBezTo>
                    <a:cubicBezTo>
                      <a:pt x="812" y="24643"/>
                      <a:pt x="1260" y="24573"/>
                      <a:pt x="1568" y="24615"/>
                    </a:cubicBezTo>
                    <a:cubicBezTo>
                      <a:pt x="2439" y="24727"/>
                      <a:pt x="3324" y="24779"/>
                      <a:pt x="4211" y="24779"/>
                    </a:cubicBezTo>
                    <a:cubicBezTo>
                      <a:pt x="6556" y="24779"/>
                      <a:pt x="8922" y="24413"/>
                      <a:pt x="11125" y="23804"/>
                    </a:cubicBezTo>
                    <a:cubicBezTo>
                      <a:pt x="15673" y="22698"/>
                      <a:pt x="20403" y="21397"/>
                      <a:pt x="23971" y="18206"/>
                    </a:cubicBezTo>
                    <a:cubicBezTo>
                      <a:pt x="24777" y="17436"/>
                      <a:pt x="24776" y="16780"/>
                      <a:pt x="23862" y="16780"/>
                    </a:cubicBezTo>
                    <a:cubicBezTo>
                      <a:pt x="23713" y="16780"/>
                      <a:pt x="23539" y="16798"/>
                      <a:pt x="23341" y="16835"/>
                    </a:cubicBezTo>
                    <a:cubicBezTo>
                      <a:pt x="22348" y="16947"/>
                      <a:pt x="21410" y="17017"/>
                      <a:pt x="20389" y="17143"/>
                    </a:cubicBezTo>
                    <a:cubicBezTo>
                      <a:pt x="16191" y="17982"/>
                      <a:pt x="11937" y="18850"/>
                      <a:pt x="7935" y="20403"/>
                    </a:cubicBezTo>
                    <a:cubicBezTo>
                      <a:pt x="11349" y="18192"/>
                      <a:pt x="14511" y="15589"/>
                      <a:pt x="17492" y="12819"/>
                    </a:cubicBezTo>
                    <a:cubicBezTo>
                      <a:pt x="19591" y="10650"/>
                      <a:pt x="21522" y="8691"/>
                      <a:pt x="23327" y="6368"/>
                    </a:cubicBezTo>
                    <a:cubicBezTo>
                      <a:pt x="24168" y="5303"/>
                      <a:pt x="26390" y="2165"/>
                      <a:pt x="25108" y="2165"/>
                    </a:cubicBezTo>
                    <a:cubicBezTo>
                      <a:pt x="24789" y="2165"/>
                      <a:pt x="24253" y="2359"/>
                      <a:pt x="23425" y="2828"/>
                    </a:cubicBezTo>
                    <a:cubicBezTo>
                      <a:pt x="16960" y="6326"/>
                      <a:pt x="11475" y="11112"/>
                      <a:pt x="6633" y="16653"/>
                    </a:cubicBezTo>
                    <a:cubicBezTo>
                      <a:pt x="8746" y="13365"/>
                      <a:pt x="10146" y="9726"/>
                      <a:pt x="11279" y="5962"/>
                    </a:cubicBezTo>
                    <a:cubicBezTo>
                      <a:pt x="11475" y="5053"/>
                      <a:pt x="13574" y="155"/>
                      <a:pt x="12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3" name="Google Shape;3663;p14"/>
              <p:cNvSpPr/>
              <p:nvPr/>
            </p:nvSpPr>
            <p:spPr>
              <a:xfrm rot="5400000">
                <a:off x="3784421" y="-561176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3" y="636"/>
                      <a:pt x="561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4" name="Google Shape;3664;p14"/>
              <p:cNvSpPr/>
              <p:nvPr/>
            </p:nvSpPr>
            <p:spPr>
              <a:xfrm rot="5400000">
                <a:off x="3934114" y="-481331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5" name="Google Shape;3665;p14"/>
              <p:cNvSpPr/>
              <p:nvPr/>
            </p:nvSpPr>
            <p:spPr>
              <a:xfrm rot="5400000">
                <a:off x="4158258" y="33544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29"/>
                      <a:pt x="570" y="560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6" name="Google Shape;3666;p14"/>
              <p:cNvSpPr/>
              <p:nvPr/>
            </p:nvSpPr>
            <p:spPr>
              <a:xfrm rot="5400000">
                <a:off x="4144549" y="131056"/>
                <a:ext cx="4515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7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7" name="Google Shape;3667;p14"/>
              <p:cNvSpPr/>
              <p:nvPr/>
            </p:nvSpPr>
            <p:spPr>
              <a:xfrm rot="5400000">
                <a:off x="4315009" y="146752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14"/>
              <p:cNvSpPr/>
              <p:nvPr/>
            </p:nvSpPr>
            <p:spPr>
              <a:xfrm rot="5400000">
                <a:off x="4256951" y="236258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14"/>
              <p:cNvSpPr/>
              <p:nvPr/>
            </p:nvSpPr>
            <p:spPr>
              <a:xfrm rot="5400000">
                <a:off x="4259773" y="284986"/>
                <a:ext cx="44408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14"/>
              <p:cNvSpPr/>
              <p:nvPr/>
            </p:nvSpPr>
            <p:spPr>
              <a:xfrm rot="5400000">
                <a:off x="4391556" y="28619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3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64"/>
                      <a:pt x="631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14"/>
              <p:cNvSpPr/>
              <p:nvPr/>
            </p:nvSpPr>
            <p:spPr>
              <a:xfrm rot="5400000">
                <a:off x="4372808" y="364960"/>
                <a:ext cx="44350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5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6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14"/>
              <p:cNvSpPr/>
              <p:nvPr/>
            </p:nvSpPr>
            <p:spPr>
              <a:xfrm rot="5400000">
                <a:off x="4411283" y="434883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3" name="Google Shape;3673;p14"/>
              <p:cNvSpPr/>
              <p:nvPr/>
            </p:nvSpPr>
            <p:spPr>
              <a:xfrm rot="5400000">
                <a:off x="4545486" y="46512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4" name="Google Shape;3674;p14"/>
              <p:cNvSpPr/>
              <p:nvPr/>
            </p:nvSpPr>
            <p:spPr>
              <a:xfrm rot="5400000">
                <a:off x="4579900" y="56963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5" y="658"/>
                      <a:pt x="338" y="658"/>
                    </a:cubicBezTo>
                    <a:cubicBezTo>
                      <a:pt x="419" y="658"/>
                      <a:pt x="502" y="628"/>
                      <a:pt x="569" y="560"/>
                    </a:cubicBezTo>
                    <a:cubicBezTo>
                      <a:pt x="779" y="351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14"/>
              <p:cNvSpPr/>
              <p:nvPr/>
            </p:nvSpPr>
            <p:spPr>
              <a:xfrm rot="5400000">
                <a:off x="4702554" y="699544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lnTo>
                      <a:pt x="0" y="337"/>
                    </a:ln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14"/>
              <p:cNvSpPr/>
              <p:nvPr/>
            </p:nvSpPr>
            <p:spPr>
              <a:xfrm rot="5400000">
                <a:off x="4078600" y="-311292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7"/>
                      <a:pt x="561" y="574"/>
                    </a:cubicBezTo>
                    <a:cubicBezTo>
                      <a:pt x="771" y="364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14"/>
              <p:cNvSpPr/>
              <p:nvPr/>
            </p:nvSpPr>
            <p:spPr>
              <a:xfrm rot="5400000">
                <a:off x="4270256" y="-163929"/>
                <a:ext cx="44408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14"/>
              <p:cNvSpPr/>
              <p:nvPr/>
            </p:nvSpPr>
            <p:spPr>
              <a:xfrm rot="5400000">
                <a:off x="4387524" y="-17481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14"/>
              <p:cNvSpPr/>
              <p:nvPr/>
            </p:nvSpPr>
            <p:spPr>
              <a:xfrm rot="5400000">
                <a:off x="4497132" y="-62788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0" name="Google Shape;3680;p14"/>
              <p:cNvSpPr/>
              <p:nvPr/>
            </p:nvSpPr>
            <p:spPr>
              <a:xfrm rot="5400000">
                <a:off x="4610686" y="-71802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4"/>
                      <a:pt x="164" y="661"/>
                      <a:pt x="335" y="661"/>
                    </a:cubicBezTo>
                    <a:cubicBezTo>
                      <a:pt x="419" y="661"/>
                      <a:pt x="505" y="630"/>
                      <a:pt x="575" y="561"/>
                    </a:cubicBezTo>
                    <a:cubicBezTo>
                      <a:pt x="771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1" name="Google Shape;3681;p14"/>
              <p:cNvSpPr/>
              <p:nvPr/>
            </p:nvSpPr>
            <p:spPr>
              <a:xfrm rot="5400000">
                <a:off x="4801593" y="-179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22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14"/>
              <p:cNvSpPr/>
              <p:nvPr/>
            </p:nvSpPr>
            <p:spPr>
              <a:xfrm rot="5400000">
                <a:off x="4637958" y="-156499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6"/>
                      <a:pt x="560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14"/>
              <p:cNvSpPr/>
              <p:nvPr/>
            </p:nvSpPr>
            <p:spPr>
              <a:xfrm rot="5400000">
                <a:off x="4546839" y="-22025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14"/>
              <p:cNvSpPr/>
              <p:nvPr/>
            </p:nvSpPr>
            <p:spPr>
              <a:xfrm rot="5400000">
                <a:off x="4505743" y="-159753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14"/>
              <p:cNvSpPr/>
              <p:nvPr/>
            </p:nvSpPr>
            <p:spPr>
              <a:xfrm rot="5400000">
                <a:off x="4385105" y="-298938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14"/>
              <p:cNvSpPr/>
              <p:nvPr/>
            </p:nvSpPr>
            <p:spPr>
              <a:xfrm rot="5400000">
                <a:off x="3791504" y="-454939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1" y="574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7" name="Google Shape;3687;p14"/>
              <p:cNvSpPr/>
              <p:nvPr/>
            </p:nvSpPr>
            <p:spPr>
              <a:xfrm rot="5400000">
                <a:off x="3738055" y="-301242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6"/>
                      <a:pt x="166" y="672"/>
                      <a:pt x="338" y="672"/>
                    </a:cubicBezTo>
                    <a:cubicBezTo>
                      <a:pt x="420" y="672"/>
                      <a:pt x="502" y="642"/>
                      <a:pt x="570" y="574"/>
                    </a:cubicBezTo>
                    <a:cubicBezTo>
                      <a:pt x="780" y="365"/>
                      <a:pt x="640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8" name="Google Shape;3688;p14"/>
              <p:cNvSpPr/>
              <p:nvPr/>
            </p:nvSpPr>
            <p:spPr>
              <a:xfrm rot="5400000">
                <a:off x="3675331" y="-172914"/>
                <a:ext cx="45214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3"/>
                      <a:pt x="164" y="661"/>
                      <a:pt x="335" y="661"/>
                    </a:cubicBezTo>
                    <a:cubicBezTo>
                      <a:pt x="419" y="661"/>
                      <a:pt x="505" y="629"/>
                      <a:pt x="575" y="560"/>
                    </a:cubicBezTo>
                    <a:cubicBezTo>
                      <a:pt x="784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14"/>
              <p:cNvSpPr/>
              <p:nvPr/>
            </p:nvSpPr>
            <p:spPr>
              <a:xfrm rot="5400000">
                <a:off x="3685296" y="-30764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6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14"/>
              <p:cNvSpPr/>
              <p:nvPr/>
            </p:nvSpPr>
            <p:spPr>
              <a:xfrm rot="5400000">
                <a:off x="3761699" y="-25321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14"/>
              <p:cNvSpPr/>
              <p:nvPr/>
            </p:nvSpPr>
            <p:spPr>
              <a:xfrm rot="5400000">
                <a:off x="3827389" y="13949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14"/>
              <p:cNvSpPr/>
              <p:nvPr/>
            </p:nvSpPr>
            <p:spPr>
              <a:xfrm rot="5400000">
                <a:off x="3818000" y="323576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1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2" y="637"/>
                      <a:pt x="569" y="574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14"/>
              <p:cNvSpPr/>
              <p:nvPr/>
            </p:nvSpPr>
            <p:spPr>
              <a:xfrm rot="5400000">
                <a:off x="3896707" y="365190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4" name="Google Shape;3694;p14"/>
              <p:cNvSpPr/>
              <p:nvPr/>
            </p:nvSpPr>
            <p:spPr>
              <a:xfrm rot="5400000">
                <a:off x="3841068" y="45222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1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5" name="Google Shape;3695;p14"/>
              <p:cNvSpPr/>
              <p:nvPr/>
            </p:nvSpPr>
            <p:spPr>
              <a:xfrm rot="5400000">
                <a:off x="3897888" y="526780"/>
                <a:ext cx="44408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14"/>
              <p:cNvSpPr/>
              <p:nvPr/>
            </p:nvSpPr>
            <p:spPr>
              <a:xfrm rot="5400000">
                <a:off x="3865691" y="-263054"/>
                <a:ext cx="44926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2" extrusionOk="0">
                    <a:moveTo>
                      <a:pt x="331" y="1"/>
                    </a:moveTo>
                    <a:cubicBezTo>
                      <a:pt x="149" y="1"/>
                      <a:pt x="10" y="155"/>
                      <a:pt x="10" y="337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69" y="561"/>
                    </a:cubicBezTo>
                    <a:cubicBezTo>
                      <a:pt x="779" y="365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14"/>
              <p:cNvSpPr/>
              <p:nvPr/>
            </p:nvSpPr>
            <p:spPr>
              <a:xfrm rot="5400000">
                <a:off x="3954737" y="-223197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14"/>
              <p:cNvSpPr/>
              <p:nvPr/>
            </p:nvSpPr>
            <p:spPr>
              <a:xfrm rot="5400000">
                <a:off x="4042141" y="-137348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14"/>
              <p:cNvSpPr/>
              <p:nvPr/>
            </p:nvSpPr>
            <p:spPr>
              <a:xfrm rot="5400000">
                <a:off x="3897370" y="-107541"/>
                <a:ext cx="4469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58" extrusionOk="0">
                    <a:moveTo>
                      <a:pt x="348" y="1"/>
                    </a:moveTo>
                    <a:cubicBezTo>
                      <a:pt x="343" y="1"/>
                      <a:pt x="338" y="1"/>
                      <a:pt x="332" y="1"/>
                    </a:cubicBez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76" y="355"/>
                      <a:pt x="632" y="1"/>
                      <a:pt x="34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14"/>
              <p:cNvSpPr/>
              <p:nvPr/>
            </p:nvSpPr>
            <p:spPr>
              <a:xfrm rot="5400000">
                <a:off x="3654063" y="-529555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8" y="660"/>
                      <a:pt x="324" y="660"/>
                    </a:cubicBezTo>
                    <a:cubicBezTo>
                      <a:pt x="406" y="660"/>
                      <a:pt x="491" y="629"/>
                      <a:pt x="561" y="560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1" name="Google Shape;3701;p14"/>
              <p:cNvSpPr/>
              <p:nvPr/>
            </p:nvSpPr>
            <p:spPr>
              <a:xfrm rot="5400000">
                <a:off x="3619174" y="-20816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2" name="Google Shape;3702;p14"/>
              <p:cNvSpPr/>
              <p:nvPr/>
            </p:nvSpPr>
            <p:spPr>
              <a:xfrm rot="5400000">
                <a:off x="3864453" y="-39970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14"/>
              <p:cNvSpPr/>
              <p:nvPr/>
            </p:nvSpPr>
            <p:spPr>
              <a:xfrm rot="5400000">
                <a:off x="3879399" y="-339659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5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14"/>
              <p:cNvSpPr/>
              <p:nvPr/>
            </p:nvSpPr>
            <p:spPr>
              <a:xfrm rot="5400000">
                <a:off x="4028634" y="-404744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3" y="636"/>
                      <a:pt x="560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14"/>
              <p:cNvSpPr/>
              <p:nvPr/>
            </p:nvSpPr>
            <p:spPr>
              <a:xfrm rot="5400000">
                <a:off x="4191808" y="-40520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4"/>
                      <a:pt x="10" y="336"/>
                    </a:cubicBezTo>
                    <a:cubicBezTo>
                      <a:pt x="0" y="536"/>
                      <a:pt x="165" y="671"/>
                      <a:pt x="338" y="671"/>
                    </a:cubicBezTo>
                    <a:cubicBezTo>
                      <a:pt x="419" y="671"/>
                      <a:pt x="502" y="641"/>
                      <a:pt x="569" y="574"/>
                    </a:cubicBezTo>
                    <a:cubicBezTo>
                      <a:pt x="779" y="364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14"/>
              <p:cNvSpPr/>
              <p:nvPr/>
            </p:nvSpPr>
            <p:spPr>
              <a:xfrm rot="5400000">
                <a:off x="3864482" y="-509504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14"/>
              <p:cNvSpPr/>
              <p:nvPr/>
            </p:nvSpPr>
            <p:spPr>
              <a:xfrm rot="5400000">
                <a:off x="4310142" y="-37390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4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8" name="Google Shape;3708;p14"/>
              <p:cNvSpPr/>
              <p:nvPr/>
            </p:nvSpPr>
            <p:spPr>
              <a:xfrm rot="5400000">
                <a:off x="3794328" y="-20061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9" name="Google Shape;3709;p14"/>
              <p:cNvSpPr/>
              <p:nvPr/>
            </p:nvSpPr>
            <p:spPr>
              <a:xfrm rot="5400000">
                <a:off x="3588705" y="-308729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7" y="661"/>
                      <a:pt x="491" y="630"/>
                      <a:pt x="561" y="560"/>
                    </a:cubicBezTo>
                    <a:cubicBezTo>
                      <a:pt x="771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14"/>
              <p:cNvSpPr/>
              <p:nvPr/>
            </p:nvSpPr>
            <p:spPr>
              <a:xfrm rot="5400000">
                <a:off x="3720171" y="-401317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7" y="1"/>
                    </a:moveTo>
                    <a:cubicBezTo>
                      <a:pt x="155" y="15"/>
                      <a:pt x="15" y="155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2"/>
                      <a:pt x="574" y="574"/>
                    </a:cubicBezTo>
                    <a:cubicBezTo>
                      <a:pt x="784" y="364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14"/>
              <p:cNvSpPr/>
              <p:nvPr/>
            </p:nvSpPr>
            <p:spPr>
              <a:xfrm rot="5400000">
                <a:off x="3976653" y="-301213"/>
                <a:ext cx="4521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6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37"/>
                    </a:cubicBezTo>
                    <a:cubicBezTo>
                      <a:pt x="1" y="537"/>
                      <a:pt x="169" y="665"/>
                      <a:pt x="343" y="665"/>
                    </a:cubicBezTo>
                    <a:cubicBezTo>
                      <a:pt x="425" y="665"/>
                      <a:pt x="508" y="637"/>
                      <a:pt x="575" y="574"/>
                    </a:cubicBezTo>
                    <a:cubicBezTo>
                      <a:pt x="785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14"/>
              <p:cNvSpPr/>
              <p:nvPr/>
            </p:nvSpPr>
            <p:spPr>
              <a:xfrm rot="5400000">
                <a:off x="3987395" y="22226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8" y="672"/>
                      <a:pt x="342" y="672"/>
                    </a:cubicBezTo>
                    <a:cubicBezTo>
                      <a:pt x="424" y="672"/>
                      <a:pt x="507" y="642"/>
                      <a:pt x="574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14"/>
              <p:cNvSpPr/>
              <p:nvPr/>
            </p:nvSpPr>
            <p:spPr>
              <a:xfrm rot="5400000">
                <a:off x="4068665" y="107585"/>
                <a:ext cx="45214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1" extrusionOk="0">
                    <a:moveTo>
                      <a:pt x="336" y="1"/>
                    </a:moveTo>
                    <a:cubicBezTo>
                      <a:pt x="154" y="1"/>
                      <a:pt x="14" y="154"/>
                      <a:pt x="0" y="336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9" y="661"/>
                      <a:pt x="505" y="630"/>
                      <a:pt x="574" y="560"/>
                    </a:cubicBezTo>
                    <a:cubicBezTo>
                      <a:pt x="784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14"/>
              <p:cNvSpPr/>
              <p:nvPr/>
            </p:nvSpPr>
            <p:spPr>
              <a:xfrm rot="5400000">
                <a:off x="3872516" y="-1691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5" name="Google Shape;3715;p14"/>
              <p:cNvSpPr/>
              <p:nvPr/>
            </p:nvSpPr>
            <p:spPr>
              <a:xfrm rot="5400000">
                <a:off x="4163441" y="-4830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6" name="Google Shape;3716;p14"/>
              <p:cNvSpPr/>
              <p:nvPr/>
            </p:nvSpPr>
            <p:spPr>
              <a:xfrm rot="5400000">
                <a:off x="4225560" y="1698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14"/>
              <p:cNvSpPr/>
              <p:nvPr/>
            </p:nvSpPr>
            <p:spPr>
              <a:xfrm rot="5400000">
                <a:off x="4329293" y="-222621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9" y="665"/>
                      <a:pt x="343" y="665"/>
                    </a:cubicBezTo>
                    <a:cubicBezTo>
                      <a:pt x="424" y="665"/>
                      <a:pt x="507" y="637"/>
                      <a:pt x="574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14"/>
              <p:cNvSpPr/>
              <p:nvPr/>
            </p:nvSpPr>
            <p:spPr>
              <a:xfrm rot="5400000">
                <a:off x="4476628" y="-273537"/>
                <a:ext cx="44926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2" extrusionOk="0">
                    <a:moveTo>
                      <a:pt x="331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69" y="561"/>
                    </a:cubicBezTo>
                    <a:cubicBezTo>
                      <a:pt x="779" y="365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14"/>
              <p:cNvSpPr/>
              <p:nvPr/>
            </p:nvSpPr>
            <p:spPr>
              <a:xfrm rot="5400000">
                <a:off x="4397604" y="-103509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14"/>
              <p:cNvSpPr/>
              <p:nvPr/>
            </p:nvSpPr>
            <p:spPr>
              <a:xfrm rot="5400000">
                <a:off x="4376667" y="-350919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14"/>
                      <a:pt x="14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14"/>
              <p:cNvSpPr/>
              <p:nvPr/>
            </p:nvSpPr>
            <p:spPr>
              <a:xfrm rot="5400000">
                <a:off x="4613940" y="-234544"/>
                <a:ext cx="44350" cy="38014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0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22"/>
                    </a:cubicBezTo>
                    <a:cubicBezTo>
                      <a:pt x="0" y="529"/>
                      <a:pt x="158" y="660"/>
                      <a:pt x="326" y="660"/>
                    </a:cubicBezTo>
                    <a:cubicBezTo>
                      <a:pt x="407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2" name="Google Shape;3722;p14"/>
              <p:cNvSpPr/>
              <p:nvPr/>
            </p:nvSpPr>
            <p:spPr>
              <a:xfrm rot="5400000">
                <a:off x="4700020" y="-65466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4" y="637"/>
                      <a:pt x="561" y="574"/>
                    </a:cubicBezTo>
                    <a:cubicBezTo>
                      <a:pt x="771" y="365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3" name="Google Shape;3723;p14"/>
              <p:cNvSpPr/>
              <p:nvPr/>
            </p:nvSpPr>
            <p:spPr>
              <a:xfrm rot="5400000">
                <a:off x="3791131" y="-84531"/>
                <a:ext cx="4515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1" extrusionOk="0">
                    <a:moveTo>
                      <a:pt x="336" y="0"/>
                    </a:moveTo>
                    <a:cubicBezTo>
                      <a:pt x="154" y="14"/>
                      <a:pt x="14" y="154"/>
                      <a:pt x="0" y="336"/>
                    </a:cubicBezTo>
                    <a:cubicBezTo>
                      <a:pt x="0" y="536"/>
                      <a:pt x="168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14"/>
              <p:cNvSpPr/>
              <p:nvPr/>
            </p:nvSpPr>
            <p:spPr>
              <a:xfrm rot="5400000">
                <a:off x="3653271" y="88751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14"/>
              <p:cNvSpPr/>
              <p:nvPr/>
            </p:nvSpPr>
            <p:spPr>
              <a:xfrm rot="5400000">
                <a:off x="3759280" y="213248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2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2" y="672"/>
                      <a:pt x="332" y="672"/>
                    </a:cubicBezTo>
                    <a:cubicBezTo>
                      <a:pt x="412" y="672"/>
                      <a:pt x="493" y="642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14"/>
              <p:cNvSpPr/>
              <p:nvPr/>
            </p:nvSpPr>
            <p:spPr>
              <a:xfrm rot="5400000">
                <a:off x="3865662" y="250283"/>
                <a:ext cx="44926" cy="3818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3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6"/>
                      <a:pt x="172" y="662"/>
                      <a:pt x="347" y="662"/>
                    </a:cubicBezTo>
                    <a:cubicBezTo>
                      <a:pt x="426" y="662"/>
                      <a:pt x="505" y="635"/>
                      <a:pt x="570" y="575"/>
                    </a:cubicBezTo>
                    <a:cubicBezTo>
                      <a:pt x="780" y="365"/>
                      <a:pt x="640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14"/>
              <p:cNvSpPr/>
              <p:nvPr/>
            </p:nvSpPr>
            <p:spPr>
              <a:xfrm rot="5400000">
                <a:off x="3738717" y="31761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14"/>
              <p:cNvSpPr/>
              <p:nvPr/>
            </p:nvSpPr>
            <p:spPr>
              <a:xfrm rot="5400000">
                <a:off x="3611945" y="-129111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9" name="Google Shape;3729;p14"/>
              <p:cNvSpPr/>
              <p:nvPr/>
            </p:nvSpPr>
            <p:spPr>
              <a:xfrm rot="5400000">
                <a:off x="3695606" y="157638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0" name="Google Shape;3730;p14"/>
              <p:cNvSpPr/>
              <p:nvPr/>
            </p:nvSpPr>
            <p:spPr>
              <a:xfrm rot="5400000">
                <a:off x="3619030" y="-406559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14"/>
              <p:cNvSpPr/>
              <p:nvPr/>
            </p:nvSpPr>
            <p:spPr>
              <a:xfrm rot="5400000">
                <a:off x="3588709" y="-47668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14"/>
              <p:cNvSpPr/>
              <p:nvPr/>
            </p:nvSpPr>
            <p:spPr>
              <a:xfrm rot="5400000">
                <a:off x="4042283" y="-484608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1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14"/>
              <p:cNvSpPr/>
              <p:nvPr/>
            </p:nvSpPr>
            <p:spPr>
              <a:xfrm rot="5400000">
                <a:off x="4110682" y="-24453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14"/>
              <p:cNvSpPr/>
              <p:nvPr/>
            </p:nvSpPr>
            <p:spPr>
              <a:xfrm rot="5400000">
                <a:off x="4194890" y="-18935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41" y="1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14"/>
              <p:cNvSpPr/>
              <p:nvPr/>
            </p:nvSpPr>
            <p:spPr>
              <a:xfrm rot="5400000">
                <a:off x="4239009" y="-254847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2" y="1"/>
                    </a:moveTo>
                    <a:cubicBezTo>
                      <a:pt x="140" y="1"/>
                      <a:pt x="0" y="155"/>
                      <a:pt x="0" y="337"/>
                    </a:cubicBezTo>
                    <a:cubicBezTo>
                      <a:pt x="0" y="537"/>
                      <a:pt x="163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6" name="Google Shape;3736;p14"/>
              <p:cNvSpPr/>
              <p:nvPr/>
            </p:nvSpPr>
            <p:spPr>
              <a:xfrm rot="5400000">
                <a:off x="4313368" y="-31509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55" y="1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737" name="Google Shape;3737;p14"/>
            <p:cNvGrpSpPr/>
            <p:nvPr/>
          </p:nvGrpSpPr>
          <p:grpSpPr>
            <a:xfrm rot="8258273" flipH="1">
              <a:off x="182174" y="2346747"/>
              <a:ext cx="1990184" cy="2306304"/>
              <a:chOff x="1594334" y="-1336269"/>
              <a:chExt cx="2011420" cy="2330913"/>
            </a:xfrm>
          </p:grpSpPr>
          <p:sp>
            <p:nvSpPr>
              <p:cNvPr id="3738" name="Google Shape;3738;p14"/>
              <p:cNvSpPr/>
              <p:nvPr/>
            </p:nvSpPr>
            <p:spPr>
              <a:xfrm rot="5400000">
                <a:off x="1434587" y="-1176522"/>
                <a:ext cx="2330913" cy="2011420"/>
              </a:xfrm>
              <a:custGeom>
                <a:avLst/>
                <a:gdLst/>
                <a:ahLst/>
                <a:cxnLst/>
                <a:rect l="l" t="t" r="r" b="b"/>
                <a:pathLst>
                  <a:path w="40469" h="34922" extrusionOk="0">
                    <a:moveTo>
                      <a:pt x="39433" y="0"/>
                    </a:moveTo>
                    <a:lnTo>
                      <a:pt x="39433" y="0"/>
                    </a:lnTo>
                    <a:cubicBezTo>
                      <a:pt x="35305" y="84"/>
                      <a:pt x="31303" y="1610"/>
                      <a:pt x="27483" y="3023"/>
                    </a:cubicBezTo>
                    <a:cubicBezTo>
                      <a:pt x="18737" y="6101"/>
                      <a:pt x="10565" y="11769"/>
                      <a:pt x="5206" y="19423"/>
                    </a:cubicBezTo>
                    <a:cubicBezTo>
                      <a:pt x="3485" y="21928"/>
                      <a:pt x="2086" y="24657"/>
                      <a:pt x="1050" y="27525"/>
                    </a:cubicBezTo>
                    <a:cubicBezTo>
                      <a:pt x="532" y="29316"/>
                      <a:pt x="308" y="31317"/>
                      <a:pt x="70" y="33151"/>
                    </a:cubicBezTo>
                    <a:cubicBezTo>
                      <a:pt x="1" y="33374"/>
                      <a:pt x="15" y="33696"/>
                      <a:pt x="308" y="33710"/>
                    </a:cubicBezTo>
                    <a:cubicBezTo>
                      <a:pt x="812" y="34172"/>
                      <a:pt x="1512" y="34004"/>
                      <a:pt x="2127" y="34270"/>
                    </a:cubicBezTo>
                    <a:cubicBezTo>
                      <a:pt x="2627" y="34491"/>
                      <a:pt x="3136" y="34528"/>
                      <a:pt x="3650" y="34528"/>
                    </a:cubicBezTo>
                    <a:cubicBezTo>
                      <a:pt x="3909" y="34528"/>
                      <a:pt x="4170" y="34518"/>
                      <a:pt x="4431" y="34518"/>
                    </a:cubicBezTo>
                    <a:cubicBezTo>
                      <a:pt x="4768" y="34518"/>
                      <a:pt x="5106" y="34534"/>
                      <a:pt x="5444" y="34606"/>
                    </a:cubicBezTo>
                    <a:cubicBezTo>
                      <a:pt x="6411" y="34782"/>
                      <a:pt x="7359" y="34922"/>
                      <a:pt x="8309" y="34922"/>
                    </a:cubicBezTo>
                    <a:cubicBezTo>
                      <a:pt x="8789" y="34922"/>
                      <a:pt x="9270" y="34886"/>
                      <a:pt x="9754" y="34802"/>
                    </a:cubicBezTo>
                    <a:cubicBezTo>
                      <a:pt x="20990" y="34564"/>
                      <a:pt x="31541" y="27147"/>
                      <a:pt x="35543" y="16624"/>
                    </a:cubicBezTo>
                    <a:cubicBezTo>
                      <a:pt x="37237" y="12692"/>
                      <a:pt x="38482" y="8564"/>
                      <a:pt x="39238" y="4352"/>
                    </a:cubicBezTo>
                    <a:cubicBezTo>
                      <a:pt x="39308" y="3457"/>
                      <a:pt x="40469" y="224"/>
                      <a:pt x="39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14"/>
              <p:cNvSpPr/>
              <p:nvPr/>
            </p:nvSpPr>
            <p:spPr>
              <a:xfrm rot="5400000">
                <a:off x="3367161" y="636430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14"/>
              <p:cNvSpPr/>
              <p:nvPr/>
            </p:nvSpPr>
            <p:spPr>
              <a:xfrm rot="5400000">
                <a:off x="3140264" y="375559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14"/>
              <p:cNvSpPr/>
              <p:nvPr/>
            </p:nvSpPr>
            <p:spPr>
              <a:xfrm rot="5400000">
                <a:off x="3103702" y="68957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14"/>
              <p:cNvSpPr/>
              <p:nvPr/>
            </p:nvSpPr>
            <p:spPr>
              <a:xfrm rot="5400000">
                <a:off x="3194248" y="684652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3" name="Google Shape;3743;p14"/>
              <p:cNvSpPr/>
              <p:nvPr/>
            </p:nvSpPr>
            <p:spPr>
              <a:xfrm rot="5400000">
                <a:off x="3323345" y="737305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7"/>
                      <a:pt x="166" y="666"/>
                      <a:pt x="339" y="666"/>
                    </a:cubicBezTo>
                    <a:cubicBezTo>
                      <a:pt x="420" y="666"/>
                      <a:pt x="503" y="637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4" name="Google Shape;3744;p14"/>
              <p:cNvSpPr/>
              <p:nvPr/>
            </p:nvSpPr>
            <p:spPr>
              <a:xfrm rot="5400000">
                <a:off x="2247224" y="-74709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5" name="Google Shape;3745;p14"/>
              <p:cNvSpPr/>
              <p:nvPr/>
            </p:nvSpPr>
            <p:spPr>
              <a:xfrm rot="5400000">
                <a:off x="2302899" y="-929003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6" name="Google Shape;3746;p14"/>
              <p:cNvSpPr/>
              <p:nvPr/>
            </p:nvSpPr>
            <p:spPr>
              <a:xfrm rot="5400000">
                <a:off x="2514227" y="-553695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7" name="Google Shape;3747;p14"/>
              <p:cNvSpPr/>
              <p:nvPr/>
            </p:nvSpPr>
            <p:spPr>
              <a:xfrm rot="5400000">
                <a:off x="2846408" y="-615882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8" name="Google Shape;3748;p14"/>
              <p:cNvSpPr/>
              <p:nvPr/>
            </p:nvSpPr>
            <p:spPr>
              <a:xfrm rot="5400000">
                <a:off x="2727591" y="-754016"/>
                <a:ext cx="45214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1" extrusionOk="0">
                    <a:moveTo>
                      <a:pt x="336" y="0"/>
                    </a:moveTo>
                    <a:cubicBezTo>
                      <a:pt x="154" y="0"/>
                      <a:pt x="15" y="154"/>
                      <a:pt x="1" y="336"/>
                    </a:cubicBezTo>
                    <a:cubicBezTo>
                      <a:pt x="1" y="533"/>
                      <a:pt x="164" y="660"/>
                      <a:pt x="334" y="660"/>
                    </a:cubicBezTo>
                    <a:cubicBezTo>
                      <a:pt x="419" y="660"/>
                      <a:pt x="505" y="629"/>
                      <a:pt x="574" y="560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9" name="Google Shape;3749;p14"/>
              <p:cNvSpPr/>
              <p:nvPr/>
            </p:nvSpPr>
            <p:spPr>
              <a:xfrm rot="5400000">
                <a:off x="2590855" y="-263409"/>
                <a:ext cx="44350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5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32"/>
                      <a:pt x="163" y="664"/>
                      <a:pt x="334" y="664"/>
                    </a:cubicBezTo>
                    <a:cubicBezTo>
                      <a:pt x="413" y="664"/>
                      <a:pt x="493" y="636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0" name="Google Shape;3750;p14"/>
              <p:cNvSpPr/>
              <p:nvPr/>
            </p:nvSpPr>
            <p:spPr>
              <a:xfrm rot="5400000">
                <a:off x="2608555" y="-80479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2"/>
                    </a:cubicBezTo>
                    <a:lnTo>
                      <a:pt x="0" y="336"/>
                    </a:ln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1" name="Google Shape;3751;p14"/>
              <p:cNvSpPr/>
              <p:nvPr/>
            </p:nvSpPr>
            <p:spPr>
              <a:xfrm rot="5400000">
                <a:off x="3293249" y="26804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2" y="672"/>
                    </a:cubicBezTo>
                    <a:cubicBezTo>
                      <a:pt x="412" y="672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2" name="Google Shape;3752;p14"/>
              <p:cNvSpPr/>
              <p:nvPr/>
            </p:nvSpPr>
            <p:spPr>
              <a:xfrm rot="5400000">
                <a:off x="3177481" y="244696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3" name="Google Shape;3753;p14"/>
              <p:cNvSpPr/>
              <p:nvPr/>
            </p:nvSpPr>
            <p:spPr>
              <a:xfrm rot="5400000">
                <a:off x="3371313" y="33857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3"/>
                      <a:pt x="165" y="658"/>
                      <a:pt x="338" y="658"/>
                    </a:cubicBezTo>
                    <a:cubicBezTo>
                      <a:pt x="419" y="658"/>
                      <a:pt x="502" y="628"/>
                      <a:pt x="569" y="561"/>
                    </a:cubicBezTo>
                    <a:cubicBezTo>
                      <a:pt x="779" y="351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4" name="Google Shape;3754;p14"/>
              <p:cNvSpPr/>
              <p:nvPr/>
            </p:nvSpPr>
            <p:spPr>
              <a:xfrm rot="5400000">
                <a:off x="3254457" y="379308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6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5" name="Google Shape;3755;p14"/>
              <p:cNvSpPr/>
              <p:nvPr/>
            </p:nvSpPr>
            <p:spPr>
              <a:xfrm rot="5400000">
                <a:off x="3216337" y="576256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2" y="0"/>
                    </a:moveTo>
                    <a:cubicBezTo>
                      <a:pt x="140" y="0"/>
                      <a:pt x="1" y="154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6" name="Google Shape;3756;p14"/>
              <p:cNvSpPr/>
              <p:nvPr/>
            </p:nvSpPr>
            <p:spPr>
              <a:xfrm rot="5400000">
                <a:off x="3413644" y="70691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7" name="Google Shape;3757;p14"/>
              <p:cNvSpPr/>
              <p:nvPr/>
            </p:nvSpPr>
            <p:spPr>
              <a:xfrm rot="5400000">
                <a:off x="2983688" y="569551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64" y="661"/>
                      <a:pt x="335" y="661"/>
                    </a:cubicBezTo>
                    <a:cubicBezTo>
                      <a:pt x="419" y="661"/>
                      <a:pt x="505" y="630"/>
                      <a:pt x="575" y="560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8" name="Google Shape;3758;p14"/>
              <p:cNvSpPr/>
              <p:nvPr/>
            </p:nvSpPr>
            <p:spPr>
              <a:xfrm rot="5400000">
                <a:off x="1983486" y="-967310"/>
                <a:ext cx="4515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8" y="661"/>
                      <a:pt x="505" y="629"/>
                      <a:pt x="574" y="560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9" name="Google Shape;3759;p14"/>
              <p:cNvSpPr/>
              <p:nvPr/>
            </p:nvSpPr>
            <p:spPr>
              <a:xfrm rot="5400000">
                <a:off x="2377424" y="-101703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0" name="Google Shape;3760;p14"/>
              <p:cNvSpPr/>
              <p:nvPr/>
            </p:nvSpPr>
            <p:spPr>
              <a:xfrm rot="5400000">
                <a:off x="1955183" y="-1072882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1" name="Google Shape;3761;p14"/>
              <p:cNvSpPr/>
              <p:nvPr/>
            </p:nvSpPr>
            <p:spPr>
              <a:xfrm rot="5400000">
                <a:off x="2090468" y="-1190278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2"/>
                      <a:pt x="561" y="574"/>
                    </a:cubicBezTo>
                    <a:cubicBezTo>
                      <a:pt x="771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2" name="Google Shape;3762;p14"/>
              <p:cNvSpPr/>
              <p:nvPr/>
            </p:nvSpPr>
            <p:spPr>
              <a:xfrm rot="5400000">
                <a:off x="2012040" y="-1160104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2" y="642"/>
                      <a:pt x="570" y="574"/>
                    </a:cubicBezTo>
                    <a:cubicBezTo>
                      <a:pt x="780" y="364"/>
                      <a:pt x="640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3" name="Google Shape;3763;p14"/>
              <p:cNvSpPr/>
              <p:nvPr/>
            </p:nvSpPr>
            <p:spPr>
              <a:xfrm rot="5400000">
                <a:off x="1895351" y="-117193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4" name="Google Shape;3764;p14"/>
              <p:cNvSpPr/>
              <p:nvPr/>
            </p:nvSpPr>
            <p:spPr>
              <a:xfrm rot="5400000">
                <a:off x="2269190" y="-1039285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8" y="661"/>
                      <a:pt x="505" y="630"/>
                      <a:pt x="574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5" name="Google Shape;3765;p14"/>
              <p:cNvSpPr/>
              <p:nvPr/>
            </p:nvSpPr>
            <p:spPr>
              <a:xfrm rot="5400000">
                <a:off x="1777520" y="-1095897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6" name="Google Shape;3766;p14"/>
              <p:cNvSpPr/>
              <p:nvPr/>
            </p:nvSpPr>
            <p:spPr>
              <a:xfrm rot="5400000">
                <a:off x="1821868" y="-93482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7" name="Google Shape;3767;p14"/>
              <p:cNvSpPr/>
              <p:nvPr/>
            </p:nvSpPr>
            <p:spPr>
              <a:xfrm rot="5400000">
                <a:off x="2191649" y="-67516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8" name="Google Shape;3768;p14"/>
              <p:cNvSpPr/>
              <p:nvPr/>
            </p:nvSpPr>
            <p:spPr>
              <a:xfrm rot="5400000">
                <a:off x="2467354" y="-949701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9" name="Google Shape;3769;p14"/>
              <p:cNvSpPr/>
              <p:nvPr/>
            </p:nvSpPr>
            <p:spPr>
              <a:xfrm rot="5400000">
                <a:off x="2072809" y="-865583"/>
                <a:ext cx="4515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8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0" name="Google Shape;3770;p14"/>
              <p:cNvSpPr/>
              <p:nvPr/>
            </p:nvSpPr>
            <p:spPr>
              <a:xfrm rot="5400000">
                <a:off x="2345777" y="-773742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1" name="Google Shape;3771;p14"/>
              <p:cNvSpPr/>
              <p:nvPr/>
            </p:nvSpPr>
            <p:spPr>
              <a:xfrm rot="5400000">
                <a:off x="2423978" y="-700761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2" name="Google Shape;3772;p14"/>
              <p:cNvSpPr/>
              <p:nvPr/>
            </p:nvSpPr>
            <p:spPr>
              <a:xfrm rot="5400000">
                <a:off x="2395590" y="-853584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3" name="Google Shape;3773;p14"/>
              <p:cNvSpPr/>
              <p:nvPr/>
            </p:nvSpPr>
            <p:spPr>
              <a:xfrm rot="5400000">
                <a:off x="2536999" y="-890834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4" name="Google Shape;3774;p14"/>
              <p:cNvSpPr/>
              <p:nvPr/>
            </p:nvSpPr>
            <p:spPr>
              <a:xfrm rot="5400000">
                <a:off x="2906944" y="-530194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5" name="Google Shape;3775;p14"/>
              <p:cNvSpPr/>
              <p:nvPr/>
            </p:nvSpPr>
            <p:spPr>
              <a:xfrm rot="5400000">
                <a:off x="2701620" y="-277846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6" name="Google Shape;3776;p14"/>
              <p:cNvSpPr/>
              <p:nvPr/>
            </p:nvSpPr>
            <p:spPr>
              <a:xfrm rot="5400000">
                <a:off x="2771310" y="-257266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15" y="155"/>
                      <a:pt x="1" y="337"/>
                    </a:cubicBezTo>
                    <a:cubicBezTo>
                      <a:pt x="1" y="537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7" name="Google Shape;3777;p14"/>
              <p:cNvSpPr/>
              <p:nvPr/>
            </p:nvSpPr>
            <p:spPr>
              <a:xfrm rot="5400000">
                <a:off x="2655995" y="-686851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8" name="Google Shape;3778;p14"/>
              <p:cNvSpPr/>
              <p:nvPr/>
            </p:nvSpPr>
            <p:spPr>
              <a:xfrm rot="5400000">
                <a:off x="2520070" y="-786960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14"/>
              <p:cNvSpPr/>
              <p:nvPr/>
            </p:nvSpPr>
            <p:spPr>
              <a:xfrm rot="5400000">
                <a:off x="2809435" y="-675567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0" name="Google Shape;3780;p14"/>
              <p:cNvSpPr/>
              <p:nvPr/>
            </p:nvSpPr>
            <p:spPr>
              <a:xfrm rot="5400000">
                <a:off x="2861565" y="-25000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2" y="1"/>
                    </a:moveTo>
                    <a:cubicBezTo>
                      <a:pt x="140" y="1"/>
                      <a:pt x="0" y="154"/>
                      <a:pt x="0" y="336"/>
                    </a:cubicBezTo>
                    <a:cubicBezTo>
                      <a:pt x="0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1" name="Google Shape;3781;p14"/>
              <p:cNvSpPr/>
              <p:nvPr/>
            </p:nvSpPr>
            <p:spPr>
              <a:xfrm rot="5400000">
                <a:off x="2690117" y="-369290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7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2" name="Google Shape;3782;p14"/>
              <p:cNvSpPr/>
              <p:nvPr/>
            </p:nvSpPr>
            <p:spPr>
              <a:xfrm rot="5400000">
                <a:off x="2582532" y="-424890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3" name="Google Shape;3783;p14"/>
              <p:cNvSpPr/>
              <p:nvPr/>
            </p:nvSpPr>
            <p:spPr>
              <a:xfrm rot="5400000">
                <a:off x="2423944" y="-56344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1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4" name="Google Shape;3784;p14"/>
              <p:cNvSpPr/>
              <p:nvPr/>
            </p:nvSpPr>
            <p:spPr>
              <a:xfrm rot="5400000">
                <a:off x="1707233" y="-1280114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7"/>
                    </a:cubicBezTo>
                    <a:cubicBezTo>
                      <a:pt x="1" y="537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5" name="Google Shape;3785;p14"/>
              <p:cNvSpPr/>
              <p:nvPr/>
            </p:nvSpPr>
            <p:spPr>
              <a:xfrm rot="5400000">
                <a:off x="1955501" y="-1261540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1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6" name="Google Shape;3786;p14"/>
              <p:cNvSpPr/>
              <p:nvPr/>
            </p:nvSpPr>
            <p:spPr>
              <a:xfrm rot="5400000">
                <a:off x="1777234" y="-1216856"/>
                <a:ext cx="4498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66" extrusionOk="0">
                    <a:moveTo>
                      <a:pt x="332" y="1"/>
                    </a:moveTo>
                    <a:cubicBezTo>
                      <a:pt x="150" y="1"/>
                      <a:pt x="10" y="154"/>
                      <a:pt x="10" y="336"/>
                    </a:cubicBezTo>
                    <a:cubicBezTo>
                      <a:pt x="1" y="536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7" name="Google Shape;3787;p14"/>
              <p:cNvSpPr/>
              <p:nvPr/>
            </p:nvSpPr>
            <p:spPr>
              <a:xfrm rot="5400000">
                <a:off x="2157375" y="-109592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8" name="Google Shape;3788;p14"/>
              <p:cNvSpPr/>
              <p:nvPr/>
            </p:nvSpPr>
            <p:spPr>
              <a:xfrm rot="5400000">
                <a:off x="2090060" y="-1039179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7" y="627"/>
                      <a:pt x="575" y="560"/>
                    </a:cubicBezTo>
                    <a:cubicBezTo>
                      <a:pt x="784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9" name="Google Shape;3789;p14"/>
              <p:cNvSpPr/>
              <p:nvPr/>
            </p:nvSpPr>
            <p:spPr>
              <a:xfrm rot="5400000">
                <a:off x="2240036" y="-111892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0" name="Google Shape;3790;p14"/>
              <p:cNvSpPr/>
              <p:nvPr/>
            </p:nvSpPr>
            <p:spPr>
              <a:xfrm rot="5400000">
                <a:off x="2338750" y="-637202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63" y="660"/>
                      <a:pt x="334" y="660"/>
                    </a:cubicBezTo>
                    <a:cubicBezTo>
                      <a:pt x="418" y="660"/>
                      <a:pt x="504" y="629"/>
                      <a:pt x="574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1" name="Google Shape;3791;p14"/>
              <p:cNvSpPr/>
              <p:nvPr/>
            </p:nvSpPr>
            <p:spPr>
              <a:xfrm rot="5400000">
                <a:off x="2386869" y="-423478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2" name="Google Shape;3792;p14"/>
              <p:cNvSpPr/>
              <p:nvPr/>
            </p:nvSpPr>
            <p:spPr>
              <a:xfrm rot="5400000">
                <a:off x="2234525" y="-84703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3" name="Google Shape;3793;p14"/>
              <p:cNvSpPr/>
              <p:nvPr/>
            </p:nvSpPr>
            <p:spPr>
              <a:xfrm rot="5400000">
                <a:off x="2687734" y="-60839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4" name="Google Shape;3794;p14"/>
              <p:cNvSpPr/>
              <p:nvPr/>
            </p:nvSpPr>
            <p:spPr>
              <a:xfrm rot="5400000">
                <a:off x="2769551" y="-54237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65"/>
                      <a:pt x="63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5" name="Google Shape;3795;p14"/>
              <p:cNvSpPr/>
              <p:nvPr/>
            </p:nvSpPr>
            <p:spPr>
              <a:xfrm rot="5400000">
                <a:off x="2659542" y="-20626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6" name="Google Shape;3796;p14"/>
              <p:cNvSpPr/>
              <p:nvPr/>
            </p:nvSpPr>
            <p:spPr>
              <a:xfrm rot="5400000">
                <a:off x="2890066" y="-3257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66"/>
                      <a:pt x="333" y="666"/>
                    </a:cubicBezTo>
                    <a:cubicBezTo>
                      <a:pt x="412" y="666"/>
                      <a:pt x="494" y="637"/>
                      <a:pt x="561" y="575"/>
                    </a:cubicBezTo>
                    <a:cubicBezTo>
                      <a:pt x="771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7" name="Google Shape;3797;p14"/>
              <p:cNvSpPr/>
              <p:nvPr/>
            </p:nvSpPr>
            <p:spPr>
              <a:xfrm rot="5400000">
                <a:off x="2740799" y="-12689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8" name="Google Shape;3798;p14"/>
              <p:cNvSpPr/>
              <p:nvPr/>
            </p:nvSpPr>
            <p:spPr>
              <a:xfrm rot="5400000">
                <a:off x="2761864" y="-3701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9" name="Google Shape;3799;p14"/>
              <p:cNvSpPr/>
              <p:nvPr/>
            </p:nvSpPr>
            <p:spPr>
              <a:xfrm rot="5400000">
                <a:off x="2615192" y="-101493"/>
                <a:ext cx="4515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2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8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0" name="Google Shape;3800;p14"/>
              <p:cNvSpPr/>
              <p:nvPr/>
            </p:nvSpPr>
            <p:spPr>
              <a:xfrm rot="5400000">
                <a:off x="3338960" y="458671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1" name="Google Shape;3801;p14"/>
              <p:cNvSpPr/>
              <p:nvPr/>
            </p:nvSpPr>
            <p:spPr>
              <a:xfrm rot="5400000">
                <a:off x="3514344" y="80152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2" name="Google Shape;3802;p14"/>
              <p:cNvSpPr/>
              <p:nvPr/>
            </p:nvSpPr>
            <p:spPr>
              <a:xfrm rot="5400000">
                <a:off x="3448568" y="536481"/>
                <a:ext cx="45214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1" extrusionOk="0">
                    <a:moveTo>
                      <a:pt x="336" y="1"/>
                    </a:moveTo>
                    <a:cubicBezTo>
                      <a:pt x="154" y="1"/>
                      <a:pt x="15" y="155"/>
                      <a:pt x="1" y="337"/>
                    </a:cubicBezTo>
                    <a:cubicBezTo>
                      <a:pt x="1" y="533"/>
                      <a:pt x="164" y="661"/>
                      <a:pt x="334" y="661"/>
                    </a:cubicBezTo>
                    <a:cubicBezTo>
                      <a:pt x="419" y="661"/>
                      <a:pt x="505" y="630"/>
                      <a:pt x="574" y="560"/>
                    </a:cubicBezTo>
                    <a:cubicBezTo>
                      <a:pt x="784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3" name="Google Shape;3803;p14"/>
              <p:cNvSpPr/>
              <p:nvPr/>
            </p:nvSpPr>
            <p:spPr>
              <a:xfrm rot="5400000">
                <a:off x="2984702" y="-21083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1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4" name="Google Shape;3804;p14"/>
              <p:cNvSpPr/>
              <p:nvPr/>
            </p:nvSpPr>
            <p:spPr>
              <a:xfrm rot="5400000">
                <a:off x="3059813" y="-132323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6"/>
                      <a:pt x="165" y="672"/>
                      <a:pt x="338" y="672"/>
                    </a:cubicBezTo>
                    <a:cubicBezTo>
                      <a:pt x="419" y="672"/>
                      <a:pt x="502" y="642"/>
                      <a:pt x="569" y="575"/>
                    </a:cubicBezTo>
                    <a:cubicBezTo>
                      <a:pt x="779" y="365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5" name="Google Shape;3805;p14"/>
              <p:cNvSpPr/>
              <p:nvPr/>
            </p:nvSpPr>
            <p:spPr>
              <a:xfrm rot="5400000">
                <a:off x="3200209" y="-68548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7" y="661"/>
                      <a:pt x="491" y="629"/>
                      <a:pt x="561" y="560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6" name="Google Shape;3806;p14"/>
              <p:cNvSpPr/>
              <p:nvPr/>
            </p:nvSpPr>
            <p:spPr>
              <a:xfrm rot="5400000">
                <a:off x="3116232" y="3363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8"/>
                      <a:pt x="570" y="560"/>
                    </a:cubicBezTo>
                    <a:cubicBezTo>
                      <a:pt x="780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7" name="Google Shape;3807;p14"/>
              <p:cNvSpPr/>
              <p:nvPr/>
            </p:nvSpPr>
            <p:spPr>
              <a:xfrm rot="5400000">
                <a:off x="3120149" y="117319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2"/>
                    </a:cubicBezTo>
                    <a:cubicBezTo>
                      <a:pt x="10" y="522"/>
                      <a:pt x="175" y="657"/>
                      <a:pt x="345" y="657"/>
                    </a:cubicBezTo>
                    <a:cubicBezTo>
                      <a:pt x="425" y="657"/>
                      <a:pt x="507" y="628"/>
                      <a:pt x="574" y="560"/>
                    </a:cubicBezTo>
                    <a:cubicBezTo>
                      <a:pt x="784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8" name="Google Shape;3808;p14"/>
              <p:cNvSpPr/>
              <p:nvPr/>
            </p:nvSpPr>
            <p:spPr>
              <a:xfrm rot="5400000">
                <a:off x="3245452" y="6614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9" name="Google Shape;3809;p14"/>
              <p:cNvSpPr/>
              <p:nvPr/>
            </p:nvSpPr>
            <p:spPr>
              <a:xfrm rot="5400000">
                <a:off x="3269624" y="157656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2"/>
                      <a:pt x="560" y="574"/>
                    </a:cubicBezTo>
                    <a:cubicBezTo>
                      <a:pt x="770" y="364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0" name="Google Shape;3810;p14"/>
              <p:cNvSpPr/>
              <p:nvPr/>
            </p:nvSpPr>
            <p:spPr>
              <a:xfrm rot="5400000">
                <a:off x="3067553" y="30007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40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1" name="Google Shape;3811;p14"/>
              <p:cNvSpPr/>
              <p:nvPr/>
            </p:nvSpPr>
            <p:spPr>
              <a:xfrm rot="5400000">
                <a:off x="2967516" y="10239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1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6"/>
                      <a:pt x="165" y="672"/>
                      <a:pt x="338" y="672"/>
                    </a:cubicBezTo>
                    <a:cubicBezTo>
                      <a:pt x="419" y="672"/>
                      <a:pt x="502" y="642"/>
                      <a:pt x="569" y="575"/>
                    </a:cubicBezTo>
                    <a:cubicBezTo>
                      <a:pt x="779" y="365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2" name="Google Shape;3812;p14"/>
              <p:cNvSpPr/>
              <p:nvPr/>
            </p:nvSpPr>
            <p:spPr>
              <a:xfrm rot="5400000">
                <a:off x="2849614" y="-132999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2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3" name="Google Shape;3813;p14"/>
              <p:cNvSpPr/>
              <p:nvPr/>
            </p:nvSpPr>
            <p:spPr>
              <a:xfrm rot="5400000">
                <a:off x="2914814" y="-117851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4" name="Google Shape;3814;p14"/>
              <p:cNvSpPr/>
              <p:nvPr/>
            </p:nvSpPr>
            <p:spPr>
              <a:xfrm rot="5400000">
                <a:off x="3069774" y="-267892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5" name="Google Shape;3815;p14"/>
              <p:cNvSpPr/>
              <p:nvPr/>
            </p:nvSpPr>
            <p:spPr>
              <a:xfrm rot="5400000">
                <a:off x="3039060" y="-34087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6" name="Google Shape;3816;p14"/>
              <p:cNvSpPr/>
              <p:nvPr/>
            </p:nvSpPr>
            <p:spPr>
              <a:xfrm rot="5400000">
                <a:off x="2851752" y="-432965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22" y="1"/>
                    </a:moveTo>
                    <a:cubicBezTo>
                      <a:pt x="140" y="1"/>
                      <a:pt x="0" y="155"/>
                      <a:pt x="0" y="337"/>
                    </a:cubicBezTo>
                    <a:cubicBezTo>
                      <a:pt x="0" y="537"/>
                      <a:pt x="162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7" name="Google Shape;3817;p14"/>
              <p:cNvSpPr/>
              <p:nvPr/>
            </p:nvSpPr>
            <p:spPr>
              <a:xfrm rot="5400000">
                <a:off x="2548321" y="-664198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8" name="Google Shape;3818;p14"/>
              <p:cNvSpPr/>
              <p:nvPr/>
            </p:nvSpPr>
            <p:spPr>
              <a:xfrm rot="5400000">
                <a:off x="3018282" y="-2989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9" name="Google Shape;3819;p14"/>
              <p:cNvSpPr/>
              <p:nvPr/>
            </p:nvSpPr>
            <p:spPr>
              <a:xfrm rot="5400000">
                <a:off x="3087507" y="60495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0" name="Google Shape;3820;p14"/>
              <p:cNvSpPr/>
              <p:nvPr/>
            </p:nvSpPr>
            <p:spPr>
              <a:xfrm rot="5400000">
                <a:off x="3223332" y="79367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1" name="Google Shape;3821;p14"/>
              <p:cNvSpPr/>
              <p:nvPr/>
            </p:nvSpPr>
            <p:spPr>
              <a:xfrm rot="5400000">
                <a:off x="2965956" y="306315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33"/>
                      <a:pt x="164" y="665"/>
                      <a:pt x="334" y="665"/>
                    </a:cubicBezTo>
                    <a:cubicBezTo>
                      <a:pt x="413" y="665"/>
                      <a:pt x="494" y="636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2" name="Google Shape;3822;p14"/>
              <p:cNvSpPr/>
              <p:nvPr/>
            </p:nvSpPr>
            <p:spPr>
              <a:xfrm rot="5400000">
                <a:off x="2997610" y="204378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2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3" name="Google Shape;3823;p14"/>
              <p:cNvSpPr/>
              <p:nvPr/>
            </p:nvSpPr>
            <p:spPr>
              <a:xfrm rot="5400000">
                <a:off x="3006094" y="44134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4" name="Google Shape;3824;p14"/>
              <p:cNvSpPr/>
              <p:nvPr/>
            </p:nvSpPr>
            <p:spPr>
              <a:xfrm rot="5400000">
                <a:off x="3166984" y="464643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6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1" y="574"/>
                    </a:cubicBezTo>
                    <a:cubicBezTo>
                      <a:pt x="770" y="365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5" name="Google Shape;3825;p14"/>
              <p:cNvSpPr/>
              <p:nvPr/>
            </p:nvSpPr>
            <p:spPr>
              <a:xfrm rot="5400000">
                <a:off x="3394586" y="84361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8"/>
                      <a:pt x="570" y="560"/>
                    </a:cubicBezTo>
                    <a:cubicBezTo>
                      <a:pt x="780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6" name="Google Shape;3826;p14"/>
              <p:cNvSpPr/>
              <p:nvPr/>
            </p:nvSpPr>
            <p:spPr>
              <a:xfrm rot="5400000">
                <a:off x="2904583" y="201361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6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7" name="Google Shape;3827;p14"/>
              <p:cNvSpPr/>
              <p:nvPr/>
            </p:nvSpPr>
            <p:spPr>
              <a:xfrm rot="5400000">
                <a:off x="2851710" y="8926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41" y="1"/>
                      <a:pt x="1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0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8" name="Google Shape;3828;p14"/>
              <p:cNvSpPr/>
              <p:nvPr/>
            </p:nvSpPr>
            <p:spPr>
              <a:xfrm rot="5400000">
                <a:off x="2646358" y="-490541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40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9" name="Google Shape;3829;p14"/>
              <p:cNvSpPr/>
              <p:nvPr/>
            </p:nvSpPr>
            <p:spPr>
              <a:xfrm rot="5400000">
                <a:off x="2174712" y="-96763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0" name="Google Shape;3830;p14"/>
              <p:cNvSpPr/>
              <p:nvPr/>
            </p:nvSpPr>
            <p:spPr>
              <a:xfrm rot="5400000">
                <a:off x="2823885" y="-34125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1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1" name="Google Shape;3831;p14"/>
              <p:cNvSpPr/>
              <p:nvPr/>
            </p:nvSpPr>
            <p:spPr>
              <a:xfrm rot="5400000">
                <a:off x="2951324" y="-29357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2" name="Google Shape;3832;p14"/>
              <p:cNvSpPr/>
              <p:nvPr/>
            </p:nvSpPr>
            <p:spPr>
              <a:xfrm rot="5400000">
                <a:off x="3103739" y="-63044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3" name="Google Shape;3833;p14"/>
              <p:cNvSpPr/>
              <p:nvPr/>
            </p:nvSpPr>
            <p:spPr>
              <a:xfrm rot="5400000">
                <a:off x="2522684" y="-370038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7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4" name="Google Shape;3834;p14"/>
              <p:cNvSpPr/>
              <p:nvPr/>
            </p:nvSpPr>
            <p:spPr>
              <a:xfrm rot="5400000">
                <a:off x="3142842" y="-22106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5" name="Google Shape;3835;p14"/>
              <p:cNvSpPr/>
              <p:nvPr/>
            </p:nvSpPr>
            <p:spPr>
              <a:xfrm rot="5400000">
                <a:off x="2981073" y="-42492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50869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7" name="Google Shape;3837;p15"/>
          <p:cNvSpPr txBox="1">
            <a:spLocks noGrp="1"/>
          </p:cNvSpPr>
          <p:nvPr>
            <p:ph type="subTitle" idx="1"/>
          </p:nvPr>
        </p:nvSpPr>
        <p:spPr>
          <a:xfrm>
            <a:off x="6192900" y="1301225"/>
            <a:ext cx="2154900" cy="25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2"/>
          </p:nvPr>
        </p:nvSpPr>
        <p:spPr>
          <a:xfrm>
            <a:off x="6192900" y="1671826"/>
            <a:ext cx="2154900" cy="57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subTitle" idx="3"/>
          </p:nvPr>
        </p:nvSpPr>
        <p:spPr>
          <a:xfrm>
            <a:off x="6192900" y="2537813"/>
            <a:ext cx="2154900" cy="25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40" name="Google Shape;3840;p15"/>
          <p:cNvSpPr txBox="1">
            <a:spLocks noGrp="1"/>
          </p:cNvSpPr>
          <p:nvPr>
            <p:ph type="subTitle" idx="4"/>
          </p:nvPr>
        </p:nvSpPr>
        <p:spPr>
          <a:xfrm>
            <a:off x="6192900" y="2903900"/>
            <a:ext cx="2154900" cy="57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3841" name="Google Shape;3841;p15"/>
          <p:cNvSpPr txBox="1">
            <a:spLocks noGrp="1"/>
          </p:cNvSpPr>
          <p:nvPr>
            <p:ph type="subTitle" idx="5"/>
          </p:nvPr>
        </p:nvSpPr>
        <p:spPr>
          <a:xfrm>
            <a:off x="6192900" y="3774401"/>
            <a:ext cx="2154900" cy="25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42" name="Google Shape;3842;p15"/>
          <p:cNvSpPr txBox="1">
            <a:spLocks noGrp="1"/>
          </p:cNvSpPr>
          <p:nvPr>
            <p:ph type="subTitle" idx="6"/>
          </p:nvPr>
        </p:nvSpPr>
        <p:spPr>
          <a:xfrm>
            <a:off x="6192900" y="4135973"/>
            <a:ext cx="2154900" cy="57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3843" name="Google Shape;3843;p15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3844" name="Google Shape;3844;p15"/>
          <p:cNvGrpSpPr/>
          <p:nvPr/>
        </p:nvGrpSpPr>
        <p:grpSpPr>
          <a:xfrm rot="7490251" flipH="1">
            <a:off x="-313539" y="-488717"/>
            <a:ext cx="1870554" cy="1869870"/>
            <a:chOff x="1598020" y="4698049"/>
            <a:chExt cx="2206848" cy="2206042"/>
          </a:xfrm>
        </p:grpSpPr>
        <p:sp>
          <p:nvSpPr>
            <p:cNvPr id="3845" name="Google Shape;3845;p15"/>
            <p:cNvSpPr/>
            <p:nvPr/>
          </p:nvSpPr>
          <p:spPr>
            <a:xfrm rot="5400000">
              <a:off x="3275691" y="5501217"/>
              <a:ext cx="43544" cy="41182"/>
            </a:xfrm>
            <a:custGeom>
              <a:avLst/>
              <a:gdLst/>
              <a:ahLst/>
              <a:cxnLst/>
              <a:rect l="l" t="t" r="r" b="b"/>
              <a:pathLst>
                <a:path w="756" h="715" extrusionOk="0">
                  <a:moveTo>
                    <a:pt x="434" y="1"/>
                  </a:moveTo>
                  <a:cubicBezTo>
                    <a:pt x="336" y="1"/>
                    <a:pt x="252" y="29"/>
                    <a:pt x="168" y="85"/>
                  </a:cubicBezTo>
                  <a:cubicBezTo>
                    <a:pt x="14" y="211"/>
                    <a:pt x="0" y="435"/>
                    <a:pt x="126" y="589"/>
                  </a:cubicBezTo>
                  <a:cubicBezTo>
                    <a:pt x="182" y="659"/>
                    <a:pt x="266" y="701"/>
                    <a:pt x="364" y="715"/>
                  </a:cubicBezTo>
                  <a:cubicBezTo>
                    <a:pt x="448" y="715"/>
                    <a:pt x="546" y="687"/>
                    <a:pt x="630" y="631"/>
                  </a:cubicBezTo>
                  <a:cubicBezTo>
                    <a:pt x="700" y="575"/>
                    <a:pt x="742" y="491"/>
                    <a:pt x="756" y="393"/>
                  </a:cubicBezTo>
                  <a:cubicBezTo>
                    <a:pt x="756" y="295"/>
                    <a:pt x="728" y="211"/>
                    <a:pt x="672" y="141"/>
                  </a:cubicBezTo>
                  <a:cubicBezTo>
                    <a:pt x="616" y="57"/>
                    <a:pt x="532" y="15"/>
                    <a:pt x="434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6" name="Google Shape;3846;p15"/>
            <p:cNvSpPr/>
            <p:nvPr/>
          </p:nvSpPr>
          <p:spPr>
            <a:xfrm rot="5400000">
              <a:off x="3275662" y="5465766"/>
              <a:ext cx="45214" cy="41182"/>
            </a:xfrm>
            <a:custGeom>
              <a:avLst/>
              <a:gdLst/>
              <a:ahLst/>
              <a:cxnLst/>
              <a:rect l="l" t="t" r="r" b="b"/>
              <a:pathLst>
                <a:path w="785" h="715" extrusionOk="0">
                  <a:moveTo>
                    <a:pt x="420" y="1"/>
                  </a:moveTo>
                  <a:cubicBezTo>
                    <a:pt x="322" y="1"/>
                    <a:pt x="224" y="29"/>
                    <a:pt x="154" y="85"/>
                  </a:cubicBezTo>
                  <a:cubicBezTo>
                    <a:pt x="85" y="141"/>
                    <a:pt x="43" y="225"/>
                    <a:pt x="29" y="323"/>
                  </a:cubicBezTo>
                  <a:cubicBezTo>
                    <a:pt x="1" y="519"/>
                    <a:pt x="154" y="687"/>
                    <a:pt x="350" y="715"/>
                  </a:cubicBezTo>
                  <a:cubicBezTo>
                    <a:pt x="434" y="715"/>
                    <a:pt x="532" y="687"/>
                    <a:pt x="602" y="631"/>
                  </a:cubicBezTo>
                  <a:cubicBezTo>
                    <a:pt x="756" y="505"/>
                    <a:pt x="784" y="281"/>
                    <a:pt x="658" y="127"/>
                  </a:cubicBezTo>
                  <a:cubicBezTo>
                    <a:pt x="602" y="57"/>
                    <a:pt x="504" y="15"/>
                    <a:pt x="42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7" name="Google Shape;3847;p15"/>
            <p:cNvSpPr/>
            <p:nvPr/>
          </p:nvSpPr>
          <p:spPr>
            <a:xfrm rot="5400000">
              <a:off x="1598423" y="4697645"/>
              <a:ext cx="2206042" cy="2206848"/>
            </a:xfrm>
            <a:custGeom>
              <a:avLst/>
              <a:gdLst/>
              <a:ahLst/>
              <a:cxnLst/>
              <a:rect l="l" t="t" r="r" b="b"/>
              <a:pathLst>
                <a:path w="38301" h="38315" extrusionOk="0">
                  <a:moveTo>
                    <a:pt x="994" y="1"/>
                  </a:moveTo>
                  <a:cubicBezTo>
                    <a:pt x="1" y="127"/>
                    <a:pt x="939" y="1778"/>
                    <a:pt x="939" y="2408"/>
                  </a:cubicBezTo>
                  <a:cubicBezTo>
                    <a:pt x="1162" y="3387"/>
                    <a:pt x="1246" y="4339"/>
                    <a:pt x="1624" y="5262"/>
                  </a:cubicBezTo>
                  <a:cubicBezTo>
                    <a:pt x="3150" y="6524"/>
                    <a:pt x="7437" y="8762"/>
                    <a:pt x="4122" y="8762"/>
                  </a:cubicBezTo>
                  <a:cubicBezTo>
                    <a:pt x="3759" y="8762"/>
                    <a:pt x="3304" y="8735"/>
                    <a:pt x="2744" y="8677"/>
                  </a:cubicBezTo>
                  <a:lnTo>
                    <a:pt x="2744" y="8677"/>
                  </a:lnTo>
                  <a:cubicBezTo>
                    <a:pt x="3289" y="11028"/>
                    <a:pt x="4423" y="13099"/>
                    <a:pt x="5346" y="15310"/>
                  </a:cubicBezTo>
                  <a:cubicBezTo>
                    <a:pt x="6326" y="17954"/>
                    <a:pt x="9488" y="18808"/>
                    <a:pt x="11867" y="19899"/>
                  </a:cubicBezTo>
                  <a:lnTo>
                    <a:pt x="11909" y="19899"/>
                  </a:lnTo>
                  <a:cubicBezTo>
                    <a:pt x="16819" y="21454"/>
                    <a:pt x="15832" y="22022"/>
                    <a:pt x="13568" y="22022"/>
                  </a:cubicBezTo>
                  <a:cubicBezTo>
                    <a:pt x="11979" y="22022"/>
                    <a:pt x="9761" y="21742"/>
                    <a:pt x="8509" y="21327"/>
                  </a:cubicBezTo>
                  <a:lnTo>
                    <a:pt x="8509" y="21327"/>
                  </a:lnTo>
                  <a:cubicBezTo>
                    <a:pt x="9656" y="23300"/>
                    <a:pt x="11210" y="25007"/>
                    <a:pt x="12651" y="26756"/>
                  </a:cubicBezTo>
                  <a:cubicBezTo>
                    <a:pt x="15128" y="28883"/>
                    <a:pt x="18990" y="28323"/>
                    <a:pt x="21900" y="29583"/>
                  </a:cubicBezTo>
                  <a:cubicBezTo>
                    <a:pt x="23426" y="30898"/>
                    <a:pt x="18934" y="31514"/>
                    <a:pt x="18150" y="31710"/>
                  </a:cubicBezTo>
                  <a:cubicBezTo>
                    <a:pt x="22838" y="35208"/>
                    <a:pt x="28253" y="37433"/>
                    <a:pt x="34047" y="38049"/>
                  </a:cubicBezTo>
                  <a:cubicBezTo>
                    <a:pt x="35362" y="38203"/>
                    <a:pt x="36607" y="38273"/>
                    <a:pt x="37895" y="38315"/>
                  </a:cubicBezTo>
                  <a:cubicBezTo>
                    <a:pt x="38300" y="38287"/>
                    <a:pt x="38259" y="37839"/>
                    <a:pt x="38063" y="37601"/>
                  </a:cubicBezTo>
                  <a:cubicBezTo>
                    <a:pt x="37671" y="36328"/>
                    <a:pt x="37083" y="35026"/>
                    <a:pt x="36495" y="33809"/>
                  </a:cubicBezTo>
                  <a:cubicBezTo>
                    <a:pt x="34354" y="28547"/>
                    <a:pt x="31010" y="23846"/>
                    <a:pt x="27288" y="19564"/>
                  </a:cubicBezTo>
                  <a:cubicBezTo>
                    <a:pt x="22838" y="13966"/>
                    <a:pt x="17213" y="9209"/>
                    <a:pt x="11210" y="5318"/>
                  </a:cubicBezTo>
                  <a:cubicBezTo>
                    <a:pt x="7949" y="3359"/>
                    <a:pt x="4745" y="911"/>
                    <a:pt x="9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8" name="Google Shape;3848;p15"/>
            <p:cNvSpPr/>
            <p:nvPr/>
          </p:nvSpPr>
          <p:spPr>
            <a:xfrm rot="5400000">
              <a:off x="2658275" y="5381155"/>
              <a:ext cx="864" cy="58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9" name="Google Shape;3849;p15"/>
            <p:cNvSpPr/>
            <p:nvPr/>
          </p:nvSpPr>
          <p:spPr>
            <a:xfrm rot="5400000">
              <a:off x="2657468" y="5381961"/>
              <a:ext cx="864" cy="58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0" name="Google Shape;3850;p15"/>
            <p:cNvSpPr/>
            <p:nvPr/>
          </p:nvSpPr>
          <p:spPr>
            <a:xfrm rot="5400000">
              <a:off x="2069110" y="5950967"/>
              <a:ext cx="58" cy="86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cubicBezTo>
                    <a:pt x="0" y="15"/>
                    <a:pt x="0" y="1"/>
                    <a:pt x="0" y="1"/>
                  </a:cubicBezTo>
                  <a:cubicBezTo>
                    <a:pt x="0" y="1"/>
                    <a:pt x="0" y="15"/>
                    <a:pt x="0" y="15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1" name="Google Shape;3851;p15"/>
            <p:cNvSpPr/>
            <p:nvPr/>
          </p:nvSpPr>
          <p:spPr>
            <a:xfrm rot="5400000">
              <a:off x="2812636" y="5081706"/>
              <a:ext cx="864" cy="86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1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2" name="Google Shape;3852;p15"/>
            <p:cNvSpPr/>
            <p:nvPr/>
          </p:nvSpPr>
          <p:spPr>
            <a:xfrm rot="5400000">
              <a:off x="1889550" y="6071259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3" name="Google Shape;3853;p15"/>
            <p:cNvSpPr/>
            <p:nvPr/>
          </p:nvSpPr>
          <p:spPr>
            <a:xfrm rot="5400000">
              <a:off x="1821861" y="6291865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4" name="Google Shape;3854;p15"/>
            <p:cNvSpPr/>
            <p:nvPr/>
          </p:nvSpPr>
          <p:spPr>
            <a:xfrm rot="5400000">
              <a:off x="1927679" y="596430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5" name="Google Shape;3855;p15"/>
            <p:cNvSpPr/>
            <p:nvPr/>
          </p:nvSpPr>
          <p:spPr>
            <a:xfrm rot="5400000">
              <a:off x="1889569" y="6178250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5"/>
                    <a:pt x="0" y="155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2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6" name="Google Shape;3856;p15"/>
            <p:cNvSpPr/>
            <p:nvPr/>
          </p:nvSpPr>
          <p:spPr>
            <a:xfrm rot="5400000">
              <a:off x="2171518" y="6012251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8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7" name="Google Shape;3857;p15"/>
            <p:cNvSpPr/>
            <p:nvPr/>
          </p:nvSpPr>
          <p:spPr>
            <a:xfrm rot="5400000">
              <a:off x="1634671" y="6731470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3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8" name="Google Shape;3858;p15"/>
            <p:cNvSpPr/>
            <p:nvPr/>
          </p:nvSpPr>
          <p:spPr>
            <a:xfrm rot="5400000">
              <a:off x="2303271" y="560282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9" name="Google Shape;3859;p15"/>
            <p:cNvSpPr/>
            <p:nvPr/>
          </p:nvSpPr>
          <p:spPr>
            <a:xfrm rot="5400000">
              <a:off x="1889563" y="655099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0" name="Google Shape;3860;p15"/>
            <p:cNvSpPr/>
            <p:nvPr/>
          </p:nvSpPr>
          <p:spPr>
            <a:xfrm rot="5400000">
              <a:off x="2333771" y="5986833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1" name="Google Shape;3861;p15"/>
            <p:cNvSpPr/>
            <p:nvPr/>
          </p:nvSpPr>
          <p:spPr>
            <a:xfrm rot="5400000">
              <a:off x="2374693" y="5666349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53" y="0"/>
                  </a:moveTo>
                  <a:cubicBezTo>
                    <a:pt x="348" y="0"/>
                    <a:pt x="342" y="0"/>
                    <a:pt x="337" y="0"/>
                  </a:cubicBezTo>
                  <a:cubicBezTo>
                    <a:pt x="155" y="0"/>
                    <a:pt x="15" y="140"/>
                    <a:pt x="1" y="322"/>
                  </a:cubicBezTo>
                  <a:lnTo>
                    <a:pt x="15" y="322"/>
                  </a:lnTo>
                  <a:cubicBezTo>
                    <a:pt x="15" y="522"/>
                    <a:pt x="177" y="657"/>
                    <a:pt x="346" y="657"/>
                  </a:cubicBezTo>
                  <a:cubicBezTo>
                    <a:pt x="426" y="657"/>
                    <a:pt x="507" y="627"/>
                    <a:pt x="575" y="560"/>
                  </a:cubicBezTo>
                  <a:cubicBezTo>
                    <a:pt x="781" y="354"/>
                    <a:pt x="6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2" name="Google Shape;3862;p15"/>
            <p:cNvSpPr/>
            <p:nvPr/>
          </p:nvSpPr>
          <p:spPr>
            <a:xfrm rot="5400000">
              <a:off x="2437878" y="5820825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3" name="Google Shape;3863;p15"/>
            <p:cNvSpPr/>
            <p:nvPr/>
          </p:nvSpPr>
          <p:spPr>
            <a:xfrm rot="5400000">
              <a:off x="2264165" y="592145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2"/>
                    <a:pt x="561" y="574"/>
                  </a:cubicBezTo>
                  <a:cubicBezTo>
                    <a:pt x="770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4" name="Google Shape;3864;p15"/>
            <p:cNvSpPr/>
            <p:nvPr/>
          </p:nvSpPr>
          <p:spPr>
            <a:xfrm rot="5400000">
              <a:off x="1965287" y="6274928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20" y="657"/>
                    <a:pt x="502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5" name="Google Shape;3865;p15"/>
            <p:cNvSpPr/>
            <p:nvPr/>
          </p:nvSpPr>
          <p:spPr>
            <a:xfrm rot="5400000">
              <a:off x="2889539" y="507972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5"/>
                    <a:pt x="1" y="155"/>
                    <a:pt x="1" y="337"/>
                  </a:cubicBezTo>
                  <a:cubicBezTo>
                    <a:pt x="1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6" name="Google Shape;3866;p15"/>
            <p:cNvSpPr/>
            <p:nvPr/>
          </p:nvSpPr>
          <p:spPr>
            <a:xfrm rot="5400000">
              <a:off x="3424970" y="5034208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7" name="Google Shape;3867;p15"/>
            <p:cNvSpPr/>
            <p:nvPr/>
          </p:nvSpPr>
          <p:spPr>
            <a:xfrm rot="5400000">
              <a:off x="2857418" y="5258674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3"/>
                    <a:pt x="161" y="661"/>
                    <a:pt x="331" y="661"/>
                  </a:cubicBezTo>
                  <a:cubicBezTo>
                    <a:pt x="414" y="661"/>
                    <a:pt x="501" y="630"/>
                    <a:pt x="570" y="560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8" name="Google Shape;3868;p15"/>
            <p:cNvSpPr/>
            <p:nvPr/>
          </p:nvSpPr>
          <p:spPr>
            <a:xfrm rot="5400000">
              <a:off x="2735974" y="5420955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30"/>
                    <a:pt x="561" y="560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9" name="Google Shape;3869;p15"/>
            <p:cNvSpPr/>
            <p:nvPr/>
          </p:nvSpPr>
          <p:spPr>
            <a:xfrm rot="5400000">
              <a:off x="2687304" y="5570593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0" name="Google Shape;3870;p15"/>
            <p:cNvSpPr/>
            <p:nvPr/>
          </p:nvSpPr>
          <p:spPr>
            <a:xfrm rot="5400000">
              <a:off x="2574096" y="5650798"/>
              <a:ext cx="45156" cy="38648"/>
            </a:xfrm>
            <a:custGeom>
              <a:avLst/>
              <a:gdLst/>
              <a:ahLst/>
              <a:cxnLst/>
              <a:rect l="l" t="t" r="r" b="b"/>
              <a:pathLst>
                <a:path w="784" h="671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1" name="Google Shape;3871;p15"/>
            <p:cNvSpPr/>
            <p:nvPr/>
          </p:nvSpPr>
          <p:spPr>
            <a:xfrm rot="5400000">
              <a:off x="2477332" y="570799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2" name="Google Shape;3872;p15"/>
            <p:cNvSpPr/>
            <p:nvPr/>
          </p:nvSpPr>
          <p:spPr>
            <a:xfrm rot="5400000">
              <a:off x="2333770" y="5437082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0"/>
                    <a:pt x="324" y="660"/>
                  </a:cubicBezTo>
                  <a:cubicBezTo>
                    <a:pt x="406" y="660"/>
                    <a:pt x="491" y="629"/>
                    <a:pt x="561" y="560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3" name="Google Shape;3873;p15"/>
            <p:cNvSpPr/>
            <p:nvPr/>
          </p:nvSpPr>
          <p:spPr>
            <a:xfrm rot="5400000">
              <a:off x="2222665" y="5566965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4" name="Google Shape;3874;p15"/>
            <p:cNvSpPr/>
            <p:nvPr/>
          </p:nvSpPr>
          <p:spPr>
            <a:xfrm rot="5400000">
              <a:off x="2213795" y="5704795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5" name="Google Shape;3875;p15"/>
            <p:cNvSpPr/>
            <p:nvPr/>
          </p:nvSpPr>
          <p:spPr>
            <a:xfrm rot="5400000">
              <a:off x="2152309" y="5824627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1" y="155"/>
                    <a:pt x="1" y="336"/>
                  </a:cubicBezTo>
                  <a:cubicBezTo>
                    <a:pt x="1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6" name="Google Shape;3876;p15"/>
            <p:cNvSpPr/>
            <p:nvPr/>
          </p:nvSpPr>
          <p:spPr>
            <a:xfrm rot="5400000">
              <a:off x="2149487" y="5941895"/>
              <a:ext cx="45214" cy="38360"/>
            </a:xfrm>
            <a:custGeom>
              <a:avLst/>
              <a:gdLst/>
              <a:ahLst/>
              <a:cxnLst/>
              <a:rect l="l" t="t" r="r" b="b"/>
              <a:pathLst>
                <a:path w="785" h="666" extrusionOk="0">
                  <a:moveTo>
                    <a:pt x="336" y="1"/>
                  </a:moveTo>
                  <a:cubicBezTo>
                    <a:pt x="155" y="1"/>
                    <a:pt x="15" y="155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7"/>
                    <a:pt x="574" y="574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7" name="Google Shape;3877;p15"/>
            <p:cNvSpPr/>
            <p:nvPr/>
          </p:nvSpPr>
          <p:spPr>
            <a:xfrm rot="5400000">
              <a:off x="1938413" y="5849731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8" name="Google Shape;3878;p15"/>
            <p:cNvSpPr/>
            <p:nvPr/>
          </p:nvSpPr>
          <p:spPr>
            <a:xfrm rot="5400000">
              <a:off x="1800734" y="6067861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1" y="155"/>
                    <a:pt x="1" y="337"/>
                  </a:cubicBezTo>
                  <a:cubicBezTo>
                    <a:pt x="1" y="536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9" name="Google Shape;3879;p15"/>
            <p:cNvSpPr/>
            <p:nvPr/>
          </p:nvSpPr>
          <p:spPr>
            <a:xfrm rot="5400000">
              <a:off x="1710974" y="6604239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0"/>
                    <a:pt x="324" y="660"/>
                  </a:cubicBezTo>
                  <a:cubicBezTo>
                    <a:pt x="406" y="660"/>
                    <a:pt x="491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0" name="Google Shape;3880;p15"/>
            <p:cNvSpPr/>
            <p:nvPr/>
          </p:nvSpPr>
          <p:spPr>
            <a:xfrm rot="5400000">
              <a:off x="2003158" y="608963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20" y="657"/>
                    <a:pt x="502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1" name="Google Shape;3881;p15"/>
            <p:cNvSpPr/>
            <p:nvPr/>
          </p:nvSpPr>
          <p:spPr>
            <a:xfrm rot="5400000">
              <a:off x="1738469" y="6247190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2" name="Google Shape;3882;p15"/>
            <p:cNvSpPr/>
            <p:nvPr/>
          </p:nvSpPr>
          <p:spPr>
            <a:xfrm rot="5400000">
              <a:off x="1672967" y="6506429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3" name="Google Shape;3883;p15"/>
            <p:cNvSpPr/>
            <p:nvPr/>
          </p:nvSpPr>
          <p:spPr>
            <a:xfrm rot="5400000">
              <a:off x="2912596" y="5439588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9" y="672"/>
                    <a:pt x="343" y="672"/>
                  </a:cubicBezTo>
                  <a:cubicBezTo>
                    <a:pt x="424" y="672"/>
                    <a:pt x="507" y="642"/>
                    <a:pt x="575" y="575"/>
                  </a:cubicBezTo>
                  <a:cubicBezTo>
                    <a:pt x="784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4" name="Google Shape;3884;p15"/>
            <p:cNvSpPr/>
            <p:nvPr/>
          </p:nvSpPr>
          <p:spPr>
            <a:xfrm rot="5400000">
              <a:off x="2171894" y="6178683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22" y="0"/>
                  </a:moveTo>
                  <a:cubicBezTo>
                    <a:pt x="140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5" name="Google Shape;3885;p15"/>
            <p:cNvSpPr/>
            <p:nvPr/>
          </p:nvSpPr>
          <p:spPr>
            <a:xfrm rot="5400000">
              <a:off x="3330041" y="5173027"/>
              <a:ext cx="45156" cy="38302"/>
            </a:xfrm>
            <a:custGeom>
              <a:avLst/>
              <a:gdLst/>
              <a:ahLst/>
              <a:cxnLst/>
              <a:rect l="l" t="t" r="r" b="b"/>
              <a:pathLst>
                <a:path w="784" h="665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9" y="665"/>
                    <a:pt x="343" y="665"/>
                  </a:cubicBezTo>
                  <a:cubicBezTo>
                    <a:pt x="424" y="665"/>
                    <a:pt x="507" y="636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6" name="Google Shape;3886;p15"/>
            <p:cNvSpPr/>
            <p:nvPr/>
          </p:nvSpPr>
          <p:spPr>
            <a:xfrm rot="5400000">
              <a:off x="3510397" y="490251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4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7" name="Google Shape;3887;p15"/>
            <p:cNvSpPr/>
            <p:nvPr/>
          </p:nvSpPr>
          <p:spPr>
            <a:xfrm rot="5400000">
              <a:off x="3663559" y="4821574"/>
              <a:ext cx="45214" cy="38360"/>
            </a:xfrm>
            <a:custGeom>
              <a:avLst/>
              <a:gdLst/>
              <a:ahLst/>
              <a:cxnLst/>
              <a:rect l="l" t="t" r="r" b="b"/>
              <a:pathLst>
                <a:path w="785" h="666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9" y="665"/>
                    <a:pt x="343" y="665"/>
                  </a:cubicBezTo>
                  <a:cubicBezTo>
                    <a:pt x="425" y="665"/>
                    <a:pt x="507" y="637"/>
                    <a:pt x="574" y="575"/>
                  </a:cubicBezTo>
                  <a:cubicBezTo>
                    <a:pt x="784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8" name="Google Shape;3888;p15"/>
            <p:cNvSpPr/>
            <p:nvPr/>
          </p:nvSpPr>
          <p:spPr>
            <a:xfrm rot="5400000">
              <a:off x="3603944" y="4990846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9" name="Google Shape;3889;p15"/>
            <p:cNvSpPr/>
            <p:nvPr/>
          </p:nvSpPr>
          <p:spPr>
            <a:xfrm rot="5400000">
              <a:off x="2790861" y="5282021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2"/>
                    <a:pt x="560" y="574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0" name="Google Shape;3890;p15"/>
            <p:cNvSpPr/>
            <p:nvPr/>
          </p:nvSpPr>
          <p:spPr>
            <a:xfrm rot="5400000">
              <a:off x="3005679" y="5337467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4" y="642"/>
                    <a:pt x="561" y="574"/>
                  </a:cubicBezTo>
                  <a:cubicBezTo>
                    <a:pt x="771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1" name="Google Shape;3891;p15"/>
            <p:cNvSpPr/>
            <p:nvPr/>
          </p:nvSpPr>
          <p:spPr>
            <a:xfrm rot="5400000">
              <a:off x="1821862" y="640447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2" name="Google Shape;3892;p15"/>
            <p:cNvSpPr/>
            <p:nvPr/>
          </p:nvSpPr>
          <p:spPr>
            <a:xfrm rot="5400000">
              <a:off x="2938774" y="5182904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85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3" name="Google Shape;3893;p15"/>
            <p:cNvSpPr/>
            <p:nvPr/>
          </p:nvSpPr>
          <p:spPr>
            <a:xfrm rot="5400000">
              <a:off x="3117298" y="519618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0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4" name="Google Shape;3894;p15"/>
            <p:cNvSpPr/>
            <p:nvPr/>
          </p:nvSpPr>
          <p:spPr>
            <a:xfrm rot="5400000">
              <a:off x="3245596" y="506736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2" y="642"/>
                    <a:pt x="570" y="574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5" name="Google Shape;3895;p15"/>
            <p:cNvSpPr/>
            <p:nvPr/>
          </p:nvSpPr>
          <p:spPr>
            <a:xfrm rot="5400000">
              <a:off x="3087462" y="500921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6" name="Google Shape;3896;p15"/>
            <p:cNvSpPr/>
            <p:nvPr/>
          </p:nvSpPr>
          <p:spPr>
            <a:xfrm rot="5400000">
              <a:off x="2418839" y="550810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7" name="Google Shape;3897;p15"/>
            <p:cNvSpPr/>
            <p:nvPr/>
          </p:nvSpPr>
          <p:spPr>
            <a:xfrm rot="5400000">
              <a:off x="2303272" y="582969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8" name="Google Shape;3898;p15"/>
            <p:cNvSpPr/>
            <p:nvPr/>
          </p:nvSpPr>
          <p:spPr>
            <a:xfrm rot="5400000">
              <a:off x="2439465" y="5342717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9" name="Google Shape;3899;p15"/>
            <p:cNvSpPr/>
            <p:nvPr/>
          </p:nvSpPr>
          <p:spPr>
            <a:xfrm rot="5400000">
              <a:off x="2066399" y="6134205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7" y="660"/>
                    <a:pt x="324" y="660"/>
                  </a:cubicBezTo>
                  <a:cubicBezTo>
                    <a:pt x="406" y="660"/>
                    <a:pt x="491" y="629"/>
                    <a:pt x="560" y="560"/>
                  </a:cubicBezTo>
                  <a:cubicBezTo>
                    <a:pt x="770" y="364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8096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0" name="Google Shape;4340;p17"/>
          <p:cNvGrpSpPr/>
          <p:nvPr/>
        </p:nvGrpSpPr>
        <p:grpSpPr>
          <a:xfrm rot="-1752453" flipH="1">
            <a:off x="6913319" y="-170983"/>
            <a:ext cx="2723550" cy="1050348"/>
            <a:chOff x="-1251962" y="4287033"/>
            <a:chExt cx="3651163" cy="1408086"/>
          </a:xfrm>
        </p:grpSpPr>
        <p:sp>
          <p:nvSpPr>
            <p:cNvPr id="4341" name="Google Shape;4341;p17"/>
            <p:cNvSpPr/>
            <p:nvPr/>
          </p:nvSpPr>
          <p:spPr>
            <a:xfrm rot="5400000">
              <a:off x="-878961" y="5282055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2" y="641"/>
                    <a:pt x="570" y="574"/>
                  </a:cubicBezTo>
                  <a:cubicBezTo>
                    <a:pt x="780" y="364"/>
                    <a:pt x="640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2" name="Google Shape;4342;p17"/>
            <p:cNvSpPr/>
            <p:nvPr/>
          </p:nvSpPr>
          <p:spPr>
            <a:xfrm rot="5400000">
              <a:off x="-130424" y="3165494"/>
              <a:ext cx="1408086" cy="3651163"/>
            </a:xfrm>
            <a:custGeom>
              <a:avLst/>
              <a:gdLst/>
              <a:ahLst/>
              <a:cxnLst/>
              <a:rect l="l" t="t" r="r" b="b"/>
              <a:pathLst>
                <a:path w="24447" h="63391" extrusionOk="0">
                  <a:moveTo>
                    <a:pt x="10160" y="0"/>
                  </a:moveTo>
                  <a:cubicBezTo>
                    <a:pt x="10163" y="0"/>
                    <a:pt x="10166" y="1"/>
                    <a:pt x="10169" y="1"/>
                  </a:cubicBezTo>
                  <a:lnTo>
                    <a:pt x="10169" y="1"/>
                  </a:lnTo>
                  <a:cubicBezTo>
                    <a:pt x="10170" y="1"/>
                    <a:pt x="10172" y="0"/>
                    <a:pt x="10174" y="0"/>
                  </a:cubicBezTo>
                  <a:close/>
                  <a:moveTo>
                    <a:pt x="10169" y="1"/>
                  </a:moveTo>
                  <a:cubicBezTo>
                    <a:pt x="7917" y="225"/>
                    <a:pt x="5638" y="645"/>
                    <a:pt x="3877" y="2155"/>
                  </a:cubicBezTo>
                  <a:cubicBezTo>
                    <a:pt x="2267" y="3988"/>
                    <a:pt x="1092" y="6129"/>
                    <a:pt x="392" y="8452"/>
                  </a:cubicBezTo>
                  <a:cubicBezTo>
                    <a:pt x="1358" y="11307"/>
                    <a:pt x="3121" y="13966"/>
                    <a:pt x="4702" y="16373"/>
                  </a:cubicBezTo>
                  <a:cubicBezTo>
                    <a:pt x="4659" y="16402"/>
                    <a:pt x="4605" y="16415"/>
                    <a:pt x="4541" y="16415"/>
                  </a:cubicBezTo>
                  <a:cubicBezTo>
                    <a:pt x="3618" y="16415"/>
                    <a:pt x="641" y="13591"/>
                    <a:pt x="0" y="13028"/>
                  </a:cubicBezTo>
                  <a:lnTo>
                    <a:pt x="0" y="13028"/>
                  </a:lnTo>
                  <a:cubicBezTo>
                    <a:pt x="294" y="15841"/>
                    <a:pt x="854" y="18611"/>
                    <a:pt x="1694" y="21312"/>
                  </a:cubicBezTo>
                  <a:cubicBezTo>
                    <a:pt x="3331" y="23257"/>
                    <a:pt x="5276" y="25160"/>
                    <a:pt x="7445" y="26490"/>
                  </a:cubicBezTo>
                  <a:cubicBezTo>
                    <a:pt x="9214" y="27354"/>
                    <a:pt x="8153" y="27637"/>
                    <a:pt x="6751" y="27637"/>
                  </a:cubicBezTo>
                  <a:cubicBezTo>
                    <a:pt x="5702" y="27637"/>
                    <a:pt x="4462" y="27479"/>
                    <a:pt x="4072" y="27287"/>
                  </a:cubicBezTo>
                  <a:lnTo>
                    <a:pt x="4072" y="27287"/>
                  </a:lnTo>
                  <a:cubicBezTo>
                    <a:pt x="6451" y="32199"/>
                    <a:pt x="8872" y="37083"/>
                    <a:pt x="11251" y="41994"/>
                  </a:cubicBezTo>
                  <a:cubicBezTo>
                    <a:pt x="13868" y="47871"/>
                    <a:pt x="15547" y="54029"/>
                    <a:pt x="17324" y="60172"/>
                  </a:cubicBezTo>
                  <a:cubicBezTo>
                    <a:pt x="17633" y="61099"/>
                    <a:pt x="18049" y="63391"/>
                    <a:pt x="18683" y="63391"/>
                  </a:cubicBezTo>
                  <a:cubicBezTo>
                    <a:pt x="18938" y="63391"/>
                    <a:pt x="19229" y="63018"/>
                    <a:pt x="19563" y="62033"/>
                  </a:cubicBezTo>
                  <a:cubicBezTo>
                    <a:pt x="20193" y="60382"/>
                    <a:pt x="20109" y="58632"/>
                    <a:pt x="20752" y="56953"/>
                  </a:cubicBezTo>
                  <a:cubicBezTo>
                    <a:pt x="22376" y="49649"/>
                    <a:pt x="23985" y="42204"/>
                    <a:pt x="24167" y="34690"/>
                  </a:cubicBezTo>
                  <a:lnTo>
                    <a:pt x="24167" y="34690"/>
                  </a:lnTo>
                  <a:cubicBezTo>
                    <a:pt x="24003" y="34894"/>
                    <a:pt x="23840" y="35099"/>
                    <a:pt x="23676" y="35303"/>
                  </a:cubicBezTo>
                  <a:lnTo>
                    <a:pt x="23676" y="35303"/>
                  </a:lnTo>
                  <a:cubicBezTo>
                    <a:pt x="23677" y="35300"/>
                    <a:pt x="23677" y="35297"/>
                    <a:pt x="23677" y="35291"/>
                  </a:cubicBezTo>
                  <a:lnTo>
                    <a:pt x="23677" y="35291"/>
                  </a:lnTo>
                  <a:cubicBezTo>
                    <a:pt x="23322" y="35634"/>
                    <a:pt x="22447" y="37217"/>
                    <a:pt x="21830" y="37217"/>
                  </a:cubicBezTo>
                  <a:cubicBezTo>
                    <a:pt x="21717" y="37217"/>
                    <a:pt x="21613" y="37164"/>
                    <a:pt x="21522" y="37041"/>
                  </a:cubicBezTo>
                  <a:cubicBezTo>
                    <a:pt x="22124" y="35319"/>
                    <a:pt x="23145" y="33654"/>
                    <a:pt x="23887" y="31961"/>
                  </a:cubicBezTo>
                  <a:cubicBezTo>
                    <a:pt x="24447" y="29470"/>
                    <a:pt x="23915" y="26518"/>
                    <a:pt x="23971" y="23985"/>
                  </a:cubicBezTo>
                  <a:lnTo>
                    <a:pt x="23971" y="23985"/>
                  </a:lnTo>
                  <a:cubicBezTo>
                    <a:pt x="23641" y="24303"/>
                    <a:pt x="22285" y="26257"/>
                    <a:pt x="21624" y="26257"/>
                  </a:cubicBezTo>
                  <a:cubicBezTo>
                    <a:pt x="21471" y="26257"/>
                    <a:pt x="21356" y="26154"/>
                    <a:pt x="21298" y="25902"/>
                  </a:cubicBezTo>
                  <a:cubicBezTo>
                    <a:pt x="22166" y="23845"/>
                    <a:pt x="23467" y="21676"/>
                    <a:pt x="23593" y="19437"/>
                  </a:cubicBezTo>
                  <a:cubicBezTo>
                    <a:pt x="23089" y="16387"/>
                    <a:pt x="22767" y="13266"/>
                    <a:pt x="21732" y="10341"/>
                  </a:cubicBezTo>
                  <a:cubicBezTo>
                    <a:pt x="21512" y="10870"/>
                    <a:pt x="18931" y="14272"/>
                    <a:pt x="18069" y="14272"/>
                  </a:cubicBezTo>
                  <a:cubicBezTo>
                    <a:pt x="17837" y="14272"/>
                    <a:pt x="17730" y="14024"/>
                    <a:pt x="17828" y="13406"/>
                  </a:cubicBezTo>
                  <a:cubicBezTo>
                    <a:pt x="18695" y="10873"/>
                    <a:pt x="19157" y="8228"/>
                    <a:pt x="19493" y="5570"/>
                  </a:cubicBezTo>
                  <a:cubicBezTo>
                    <a:pt x="17312" y="2731"/>
                    <a:pt x="13859" y="200"/>
                    <a:pt x="10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3" name="Google Shape;4343;p17"/>
            <p:cNvSpPr/>
            <p:nvPr/>
          </p:nvSpPr>
          <p:spPr>
            <a:xfrm rot="5400000">
              <a:off x="2040262" y="4536756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4" name="Google Shape;4344;p17"/>
            <p:cNvSpPr/>
            <p:nvPr/>
          </p:nvSpPr>
          <p:spPr>
            <a:xfrm rot="5400000">
              <a:off x="-915834" y="5291174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72"/>
                    <a:pt x="331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5" name="Google Shape;4345;p17"/>
            <p:cNvSpPr/>
            <p:nvPr/>
          </p:nvSpPr>
          <p:spPr>
            <a:xfrm rot="5400000">
              <a:off x="204028" y="506971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5"/>
                    <a:pt x="616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6" name="Google Shape;4346;p17"/>
            <p:cNvSpPr/>
            <p:nvPr/>
          </p:nvSpPr>
          <p:spPr>
            <a:xfrm rot="5400000">
              <a:off x="743166" y="4640767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7" name="Google Shape;4347;p17"/>
            <p:cNvSpPr/>
            <p:nvPr/>
          </p:nvSpPr>
          <p:spPr>
            <a:xfrm rot="5400000">
              <a:off x="1032779" y="4783904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8" name="Google Shape;4348;p17"/>
            <p:cNvSpPr/>
            <p:nvPr/>
          </p:nvSpPr>
          <p:spPr>
            <a:xfrm rot="5400000">
              <a:off x="1198264" y="4744628"/>
              <a:ext cx="45214" cy="38130"/>
            </a:xfrm>
            <a:custGeom>
              <a:avLst/>
              <a:gdLst/>
              <a:ahLst/>
              <a:cxnLst/>
              <a:rect l="l" t="t" r="r" b="b"/>
              <a:pathLst>
                <a:path w="785" h="662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30"/>
                    <a:pt x="575" y="561"/>
                  </a:cubicBezTo>
                  <a:cubicBezTo>
                    <a:pt x="785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9" name="Google Shape;4349;p17"/>
            <p:cNvSpPr/>
            <p:nvPr/>
          </p:nvSpPr>
          <p:spPr>
            <a:xfrm rot="5400000">
              <a:off x="1364614" y="4691819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1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0" y="533"/>
                    <a:pt x="160" y="661"/>
                    <a:pt x="330" y="661"/>
                  </a:cubicBezTo>
                  <a:cubicBezTo>
                    <a:pt x="414" y="661"/>
                    <a:pt x="500" y="630"/>
                    <a:pt x="569" y="560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0" name="Google Shape;4350;p17"/>
            <p:cNvSpPr/>
            <p:nvPr/>
          </p:nvSpPr>
          <p:spPr>
            <a:xfrm rot="5400000">
              <a:off x="1903283" y="4484528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1" name="Google Shape;4351;p17"/>
            <p:cNvSpPr/>
            <p:nvPr/>
          </p:nvSpPr>
          <p:spPr>
            <a:xfrm rot="5400000">
              <a:off x="1655754" y="449803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2" name="Google Shape;4352;p17"/>
            <p:cNvSpPr/>
            <p:nvPr/>
          </p:nvSpPr>
          <p:spPr>
            <a:xfrm rot="5400000">
              <a:off x="1572377" y="465337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3" name="Google Shape;4353;p17"/>
            <p:cNvSpPr/>
            <p:nvPr/>
          </p:nvSpPr>
          <p:spPr>
            <a:xfrm rot="5400000">
              <a:off x="1697053" y="4718396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4" name="Google Shape;4354;p17"/>
            <p:cNvSpPr/>
            <p:nvPr/>
          </p:nvSpPr>
          <p:spPr>
            <a:xfrm rot="5400000">
              <a:off x="1780372" y="461528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8" y="628"/>
                    <a:pt x="575" y="560"/>
                  </a:cubicBezTo>
                  <a:cubicBezTo>
                    <a:pt x="771" y="350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5" name="Google Shape;4355;p17"/>
            <p:cNvSpPr/>
            <p:nvPr/>
          </p:nvSpPr>
          <p:spPr>
            <a:xfrm rot="5400000">
              <a:off x="1821469" y="4913305"/>
              <a:ext cx="45214" cy="38360"/>
            </a:xfrm>
            <a:custGeom>
              <a:avLst/>
              <a:gdLst/>
              <a:ahLst/>
              <a:cxnLst/>
              <a:rect l="l" t="t" r="r" b="b"/>
              <a:pathLst>
                <a:path w="785" h="666" extrusionOk="0">
                  <a:moveTo>
                    <a:pt x="336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9" y="665"/>
                    <a:pt x="343" y="665"/>
                  </a:cubicBezTo>
                  <a:cubicBezTo>
                    <a:pt x="425" y="665"/>
                    <a:pt x="507" y="637"/>
                    <a:pt x="574" y="575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6" name="Google Shape;4356;p17"/>
            <p:cNvSpPr/>
            <p:nvPr/>
          </p:nvSpPr>
          <p:spPr>
            <a:xfrm rot="5400000">
              <a:off x="660740" y="482280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7" name="Google Shape;4357;p17"/>
            <p:cNvSpPr/>
            <p:nvPr/>
          </p:nvSpPr>
          <p:spPr>
            <a:xfrm rot="5400000">
              <a:off x="369801" y="5044262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19" y="657"/>
                    <a:pt x="502" y="627"/>
                    <a:pt x="570" y="560"/>
                  </a:cubicBezTo>
                  <a:cubicBezTo>
                    <a:pt x="779" y="350"/>
                    <a:pt x="640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8" name="Google Shape;4358;p17"/>
            <p:cNvSpPr/>
            <p:nvPr/>
          </p:nvSpPr>
          <p:spPr>
            <a:xfrm rot="5400000">
              <a:off x="-828491" y="536827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9" name="Google Shape;4359;p17"/>
            <p:cNvSpPr/>
            <p:nvPr/>
          </p:nvSpPr>
          <p:spPr>
            <a:xfrm rot="5400000">
              <a:off x="-583510" y="521334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5" y="141"/>
                    <a:pt x="1" y="323"/>
                  </a:cubicBezTo>
                  <a:cubicBezTo>
                    <a:pt x="1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0" name="Google Shape;4360;p17"/>
            <p:cNvSpPr/>
            <p:nvPr/>
          </p:nvSpPr>
          <p:spPr>
            <a:xfrm rot="5400000">
              <a:off x="120969" y="5226761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1" name="Google Shape;4361;p17"/>
            <p:cNvSpPr/>
            <p:nvPr/>
          </p:nvSpPr>
          <p:spPr>
            <a:xfrm rot="5400000">
              <a:off x="-790611" y="525302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2" name="Google Shape;4362;p17"/>
            <p:cNvSpPr/>
            <p:nvPr/>
          </p:nvSpPr>
          <p:spPr>
            <a:xfrm rot="5400000">
              <a:off x="-1124145" y="536828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3" name="Google Shape;4363;p17"/>
            <p:cNvSpPr/>
            <p:nvPr/>
          </p:nvSpPr>
          <p:spPr>
            <a:xfrm rot="5400000">
              <a:off x="-251647" y="5240035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4" name="Google Shape;4364;p17"/>
            <p:cNvSpPr/>
            <p:nvPr/>
          </p:nvSpPr>
          <p:spPr>
            <a:xfrm rot="5400000">
              <a:off x="619469" y="516079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5" name="Google Shape;4365;p17"/>
            <p:cNvSpPr/>
            <p:nvPr/>
          </p:nvSpPr>
          <p:spPr>
            <a:xfrm rot="5400000">
              <a:off x="991019" y="503098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6" y="658"/>
                    <a:pt x="338" y="658"/>
                  </a:cubicBezTo>
                  <a:cubicBezTo>
                    <a:pt x="420" y="658"/>
                    <a:pt x="502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6" name="Google Shape;4366;p17"/>
            <p:cNvSpPr/>
            <p:nvPr/>
          </p:nvSpPr>
          <p:spPr>
            <a:xfrm rot="5400000">
              <a:off x="1240197" y="501733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7" name="Google Shape;4367;p17"/>
            <p:cNvSpPr/>
            <p:nvPr/>
          </p:nvSpPr>
          <p:spPr>
            <a:xfrm rot="5400000">
              <a:off x="1274080" y="439196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8" name="Google Shape;4368;p17"/>
            <p:cNvSpPr/>
            <p:nvPr/>
          </p:nvSpPr>
          <p:spPr>
            <a:xfrm rot="5400000">
              <a:off x="1406201" y="4862253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9" name="Google Shape;4369;p17"/>
            <p:cNvSpPr/>
            <p:nvPr/>
          </p:nvSpPr>
          <p:spPr>
            <a:xfrm rot="5400000">
              <a:off x="1531021" y="494019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0" name="Google Shape;4370;p17"/>
            <p:cNvSpPr/>
            <p:nvPr/>
          </p:nvSpPr>
          <p:spPr>
            <a:xfrm rot="5400000">
              <a:off x="1614109" y="5056845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32"/>
                    <a:pt x="164" y="671"/>
                    <a:pt x="334" y="671"/>
                  </a:cubicBezTo>
                  <a:cubicBezTo>
                    <a:pt x="413" y="671"/>
                    <a:pt x="494" y="641"/>
                    <a:pt x="561" y="574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1" name="Google Shape;4371;p17"/>
            <p:cNvSpPr/>
            <p:nvPr/>
          </p:nvSpPr>
          <p:spPr>
            <a:xfrm rot="5400000">
              <a:off x="1967797" y="4691757"/>
              <a:ext cx="44926" cy="38187"/>
            </a:xfrm>
            <a:custGeom>
              <a:avLst/>
              <a:gdLst/>
              <a:ahLst/>
              <a:cxnLst/>
              <a:rect l="l" t="t" r="r" b="b"/>
              <a:pathLst>
                <a:path w="780" h="663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lnTo>
                    <a:pt x="10" y="323"/>
                  </a:lnTo>
                  <a:lnTo>
                    <a:pt x="10" y="323"/>
                  </a:lnTo>
                  <a:cubicBezTo>
                    <a:pt x="0" y="526"/>
                    <a:pt x="164" y="662"/>
                    <a:pt x="341" y="662"/>
                  </a:cubicBezTo>
                  <a:cubicBezTo>
                    <a:pt x="419" y="662"/>
                    <a:pt x="500" y="635"/>
                    <a:pt x="569" y="574"/>
                  </a:cubicBezTo>
                  <a:cubicBezTo>
                    <a:pt x="779" y="365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2" name="Google Shape;4372;p17"/>
            <p:cNvSpPr/>
            <p:nvPr/>
          </p:nvSpPr>
          <p:spPr>
            <a:xfrm rot="5400000">
              <a:off x="14325" y="509946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3" name="Google Shape;4373;p17"/>
            <p:cNvSpPr/>
            <p:nvPr/>
          </p:nvSpPr>
          <p:spPr>
            <a:xfrm rot="5400000">
              <a:off x="1290111" y="44980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0"/>
                  </a:moveTo>
                  <a:cubicBezTo>
                    <a:pt x="141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4" name="Google Shape;4374;p17"/>
            <p:cNvSpPr/>
            <p:nvPr/>
          </p:nvSpPr>
          <p:spPr>
            <a:xfrm rot="5400000">
              <a:off x="1130233" y="4510629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5" name="Google Shape;4375;p17"/>
            <p:cNvSpPr/>
            <p:nvPr/>
          </p:nvSpPr>
          <p:spPr>
            <a:xfrm rot="5400000">
              <a:off x="-356219" y="5160714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3"/>
                    <a:pt x="160" y="660"/>
                    <a:pt x="330" y="660"/>
                  </a:cubicBezTo>
                  <a:cubicBezTo>
                    <a:pt x="414" y="660"/>
                    <a:pt x="500" y="629"/>
                    <a:pt x="569" y="560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6" name="Google Shape;4376;p17"/>
            <p:cNvSpPr/>
            <p:nvPr/>
          </p:nvSpPr>
          <p:spPr>
            <a:xfrm rot="5400000">
              <a:off x="953621" y="4743950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30"/>
                    <a:pt x="561" y="560"/>
                  </a:cubicBezTo>
                  <a:cubicBezTo>
                    <a:pt x="770" y="365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7" name="Google Shape;4377;p17"/>
            <p:cNvSpPr/>
            <p:nvPr/>
          </p:nvSpPr>
          <p:spPr>
            <a:xfrm rot="5400000">
              <a:off x="536813" y="4678833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8" name="Google Shape;4378;p17"/>
            <p:cNvSpPr/>
            <p:nvPr/>
          </p:nvSpPr>
          <p:spPr>
            <a:xfrm rot="5400000">
              <a:off x="411705" y="4796458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9" name="Google Shape;4379;p17"/>
            <p:cNvSpPr/>
            <p:nvPr/>
          </p:nvSpPr>
          <p:spPr>
            <a:xfrm rot="5400000">
              <a:off x="-127893" y="509646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0"/>
                  </a:moveTo>
                  <a:cubicBezTo>
                    <a:pt x="149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0" name="Google Shape;4380;p17"/>
            <p:cNvSpPr/>
            <p:nvPr/>
          </p:nvSpPr>
          <p:spPr>
            <a:xfrm rot="5400000">
              <a:off x="-500508" y="5148037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1" name="Google Shape;4381;p17"/>
            <p:cNvSpPr/>
            <p:nvPr/>
          </p:nvSpPr>
          <p:spPr>
            <a:xfrm rot="5400000">
              <a:off x="162268" y="497915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2" name="Google Shape;4382;p17"/>
            <p:cNvSpPr/>
            <p:nvPr/>
          </p:nvSpPr>
          <p:spPr>
            <a:xfrm rot="5400000">
              <a:off x="701549" y="4927098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4" y="0"/>
                    <a:pt x="15" y="140"/>
                    <a:pt x="1" y="322"/>
                  </a:cubicBezTo>
                  <a:cubicBezTo>
                    <a:pt x="1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3" name="Google Shape;4383;p17"/>
            <p:cNvSpPr/>
            <p:nvPr/>
          </p:nvSpPr>
          <p:spPr>
            <a:xfrm rot="5400000">
              <a:off x="784398" y="5017510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9" y="665"/>
                    <a:pt x="343" y="665"/>
                  </a:cubicBezTo>
                  <a:cubicBezTo>
                    <a:pt x="425" y="665"/>
                    <a:pt x="507" y="637"/>
                    <a:pt x="574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4" name="Google Shape;4384;p17"/>
            <p:cNvSpPr/>
            <p:nvPr/>
          </p:nvSpPr>
          <p:spPr>
            <a:xfrm rot="5400000">
              <a:off x="1156994" y="4953214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85" name="Google Shape;4385;p17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3445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1" name="Google Shape;7661;p28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C4F1E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62" name="Google Shape;7662;p28"/>
          <p:cNvGrpSpPr/>
          <p:nvPr/>
        </p:nvGrpSpPr>
        <p:grpSpPr>
          <a:xfrm rot="-8770833">
            <a:off x="205478" y="-797123"/>
            <a:ext cx="2317295" cy="1541397"/>
            <a:chOff x="-1216828" y="3486716"/>
            <a:chExt cx="2734269" cy="1818756"/>
          </a:xfrm>
        </p:grpSpPr>
        <p:sp>
          <p:nvSpPr>
            <p:cNvPr id="7663" name="Google Shape;7663;p28"/>
            <p:cNvSpPr/>
            <p:nvPr/>
          </p:nvSpPr>
          <p:spPr>
            <a:xfrm rot="5400000">
              <a:off x="-759071" y="3028959"/>
              <a:ext cx="1818756" cy="2734269"/>
            </a:xfrm>
            <a:custGeom>
              <a:avLst/>
              <a:gdLst/>
              <a:ahLst/>
              <a:cxnLst/>
              <a:rect l="l" t="t" r="r" b="b"/>
              <a:pathLst>
                <a:path w="31577" h="47472" extrusionOk="0">
                  <a:moveTo>
                    <a:pt x="16134" y="42022"/>
                  </a:moveTo>
                  <a:lnTo>
                    <a:pt x="16148" y="42036"/>
                  </a:lnTo>
                  <a:lnTo>
                    <a:pt x="16134" y="42022"/>
                  </a:lnTo>
                  <a:close/>
                  <a:moveTo>
                    <a:pt x="532" y="0"/>
                  </a:moveTo>
                  <a:cubicBezTo>
                    <a:pt x="0" y="28"/>
                    <a:pt x="42" y="630"/>
                    <a:pt x="196" y="994"/>
                  </a:cubicBezTo>
                  <a:cubicBezTo>
                    <a:pt x="518" y="2001"/>
                    <a:pt x="490" y="2925"/>
                    <a:pt x="672" y="3988"/>
                  </a:cubicBezTo>
                  <a:cubicBezTo>
                    <a:pt x="1371" y="7822"/>
                    <a:pt x="1987" y="11740"/>
                    <a:pt x="2841" y="15533"/>
                  </a:cubicBezTo>
                  <a:cubicBezTo>
                    <a:pt x="4968" y="25216"/>
                    <a:pt x="8466" y="35263"/>
                    <a:pt x="16092" y="41994"/>
                  </a:cubicBezTo>
                  <a:lnTo>
                    <a:pt x="16106" y="41994"/>
                  </a:lnTo>
                  <a:lnTo>
                    <a:pt x="16134" y="42022"/>
                  </a:lnTo>
                  <a:lnTo>
                    <a:pt x="16134" y="42022"/>
                  </a:lnTo>
                  <a:lnTo>
                    <a:pt x="16134" y="42022"/>
                  </a:lnTo>
                  <a:lnTo>
                    <a:pt x="16134" y="42022"/>
                  </a:lnTo>
                  <a:cubicBezTo>
                    <a:pt x="19185" y="44555"/>
                    <a:pt x="22823" y="46290"/>
                    <a:pt x="26713" y="47060"/>
                  </a:cubicBezTo>
                  <a:cubicBezTo>
                    <a:pt x="27010" y="47093"/>
                    <a:pt x="28982" y="47472"/>
                    <a:pt x="30241" y="47472"/>
                  </a:cubicBezTo>
                  <a:cubicBezTo>
                    <a:pt x="31059" y="47472"/>
                    <a:pt x="31576" y="47312"/>
                    <a:pt x="31135" y="46794"/>
                  </a:cubicBezTo>
                  <a:cubicBezTo>
                    <a:pt x="31359" y="32241"/>
                    <a:pt x="25132" y="19199"/>
                    <a:pt x="14427" y="9460"/>
                  </a:cubicBezTo>
                  <a:cubicBezTo>
                    <a:pt x="10313" y="5653"/>
                    <a:pt x="6031" y="1581"/>
                    <a:pt x="532" y="14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4" name="Google Shape;7664;p28"/>
            <p:cNvSpPr/>
            <p:nvPr/>
          </p:nvSpPr>
          <p:spPr>
            <a:xfrm rot="5400000">
              <a:off x="413877" y="415237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16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5" name="Google Shape;7665;p28"/>
            <p:cNvSpPr/>
            <p:nvPr/>
          </p:nvSpPr>
          <p:spPr>
            <a:xfrm rot="5400000">
              <a:off x="-228365" y="402593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6" name="Google Shape;7666;p28"/>
            <p:cNvSpPr/>
            <p:nvPr/>
          </p:nvSpPr>
          <p:spPr>
            <a:xfrm rot="5400000">
              <a:off x="-565710" y="4165025"/>
              <a:ext cx="45214" cy="38130"/>
            </a:xfrm>
            <a:custGeom>
              <a:avLst/>
              <a:gdLst/>
              <a:ahLst/>
              <a:cxnLst/>
              <a:rect l="l" t="t" r="r" b="b"/>
              <a:pathLst>
                <a:path w="785" h="662" extrusionOk="0">
                  <a:moveTo>
                    <a:pt x="336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5"/>
                    <a:pt x="168" y="661"/>
                    <a:pt x="340" y="661"/>
                  </a:cubicBezTo>
                  <a:cubicBezTo>
                    <a:pt x="418" y="661"/>
                    <a:pt x="496" y="634"/>
                    <a:pt x="560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7" name="Google Shape;7667;p28"/>
            <p:cNvSpPr/>
            <p:nvPr/>
          </p:nvSpPr>
          <p:spPr>
            <a:xfrm rot="5400000">
              <a:off x="-373645" y="433069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8" name="Google Shape;7668;p28"/>
            <p:cNvSpPr/>
            <p:nvPr/>
          </p:nvSpPr>
          <p:spPr>
            <a:xfrm rot="5400000">
              <a:off x="-62816" y="4291523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29"/>
                    <a:pt x="575" y="560"/>
                  </a:cubicBezTo>
                  <a:cubicBezTo>
                    <a:pt x="785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9" name="Google Shape;7669;p28"/>
            <p:cNvSpPr/>
            <p:nvPr/>
          </p:nvSpPr>
          <p:spPr>
            <a:xfrm rot="5400000">
              <a:off x="-420689" y="4570401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0" name="Google Shape;7670;p28"/>
            <p:cNvSpPr/>
            <p:nvPr/>
          </p:nvSpPr>
          <p:spPr>
            <a:xfrm rot="5400000">
              <a:off x="-109832" y="451884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1" name="Google Shape;7671;p28"/>
            <p:cNvSpPr/>
            <p:nvPr/>
          </p:nvSpPr>
          <p:spPr>
            <a:xfrm rot="5400000">
              <a:off x="774687" y="3786826"/>
              <a:ext cx="44350" cy="38302"/>
            </a:xfrm>
            <a:custGeom>
              <a:avLst/>
              <a:gdLst/>
              <a:ahLst/>
              <a:cxnLst/>
              <a:rect l="l" t="t" r="r" b="b"/>
              <a:pathLst>
                <a:path w="770" h="665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33"/>
                    <a:pt x="164" y="665"/>
                    <a:pt x="334" y="665"/>
                  </a:cubicBezTo>
                  <a:cubicBezTo>
                    <a:pt x="413" y="665"/>
                    <a:pt x="494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2" name="Google Shape;7672;p28"/>
            <p:cNvSpPr/>
            <p:nvPr/>
          </p:nvSpPr>
          <p:spPr>
            <a:xfrm rot="5400000">
              <a:off x="1012616" y="369975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3" name="Google Shape;7673;p28"/>
            <p:cNvSpPr/>
            <p:nvPr/>
          </p:nvSpPr>
          <p:spPr>
            <a:xfrm rot="5400000">
              <a:off x="-923280" y="503658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4" name="Google Shape;7674;p28"/>
            <p:cNvSpPr/>
            <p:nvPr/>
          </p:nvSpPr>
          <p:spPr>
            <a:xfrm rot="5400000">
              <a:off x="-923554" y="4809305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5" y="671"/>
                    <a:pt x="338" y="671"/>
                  </a:cubicBezTo>
                  <a:cubicBezTo>
                    <a:pt x="419" y="671"/>
                    <a:pt x="502" y="641"/>
                    <a:pt x="569" y="574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5" name="Google Shape;7675;p28"/>
            <p:cNvSpPr/>
            <p:nvPr/>
          </p:nvSpPr>
          <p:spPr>
            <a:xfrm rot="5400000">
              <a:off x="-541554" y="4683411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6" name="Google Shape;7676;p28"/>
            <p:cNvSpPr/>
            <p:nvPr/>
          </p:nvSpPr>
          <p:spPr>
            <a:xfrm rot="5400000">
              <a:off x="-660836" y="435567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7" name="Google Shape;7677;p28"/>
            <p:cNvSpPr/>
            <p:nvPr/>
          </p:nvSpPr>
          <p:spPr>
            <a:xfrm rot="5400000">
              <a:off x="80765" y="4443845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1"/>
                  </a:moveTo>
                  <a:cubicBezTo>
                    <a:pt x="140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8" name="Google Shape;7678;p28"/>
            <p:cNvSpPr/>
            <p:nvPr/>
          </p:nvSpPr>
          <p:spPr>
            <a:xfrm rot="5400000">
              <a:off x="56609" y="4202205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5"/>
                    <a:pt x="0" y="154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70" y="364"/>
                    <a:pt x="630" y="15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9" name="Google Shape;7679;p28"/>
            <p:cNvSpPr/>
            <p:nvPr/>
          </p:nvSpPr>
          <p:spPr>
            <a:xfrm rot="5400000">
              <a:off x="199556" y="3774346"/>
              <a:ext cx="45156" cy="37842"/>
            </a:xfrm>
            <a:custGeom>
              <a:avLst/>
              <a:gdLst/>
              <a:ahLst/>
              <a:cxnLst/>
              <a:rect l="l" t="t" r="r" b="b"/>
              <a:pathLst>
                <a:path w="784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0" name="Google Shape;7680;p28"/>
            <p:cNvSpPr/>
            <p:nvPr/>
          </p:nvSpPr>
          <p:spPr>
            <a:xfrm rot="5400000">
              <a:off x="555065" y="379237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1" name="Google Shape;7681;p28"/>
            <p:cNvSpPr/>
            <p:nvPr/>
          </p:nvSpPr>
          <p:spPr>
            <a:xfrm rot="5400000">
              <a:off x="822336" y="3636980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2" name="Google Shape;7682;p28"/>
            <p:cNvSpPr/>
            <p:nvPr/>
          </p:nvSpPr>
          <p:spPr>
            <a:xfrm rot="5400000">
              <a:off x="-38661" y="401399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3" name="Google Shape;7683;p28"/>
            <p:cNvSpPr/>
            <p:nvPr/>
          </p:nvSpPr>
          <p:spPr>
            <a:xfrm rot="5400000">
              <a:off x="152627" y="411447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4" y="628"/>
                    <a:pt x="561" y="561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4" name="Google Shape;7684;p28"/>
            <p:cNvSpPr/>
            <p:nvPr/>
          </p:nvSpPr>
          <p:spPr>
            <a:xfrm rot="5400000">
              <a:off x="533936" y="3952060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5" name="Google Shape;7685;p28"/>
            <p:cNvSpPr/>
            <p:nvPr/>
          </p:nvSpPr>
          <p:spPr>
            <a:xfrm rot="5400000">
              <a:off x="726635" y="4038699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6" name="Google Shape;7686;p28"/>
            <p:cNvSpPr/>
            <p:nvPr/>
          </p:nvSpPr>
          <p:spPr>
            <a:xfrm rot="5400000">
              <a:off x="678554" y="366188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7" name="Google Shape;7687;p28"/>
            <p:cNvSpPr/>
            <p:nvPr/>
          </p:nvSpPr>
          <p:spPr>
            <a:xfrm rot="5400000">
              <a:off x="-1066913" y="485155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0"/>
                    <a:pt x="324" y="660"/>
                  </a:cubicBezTo>
                  <a:cubicBezTo>
                    <a:pt x="407" y="660"/>
                    <a:pt x="491" y="629"/>
                    <a:pt x="561" y="560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8" name="Google Shape;7688;p28"/>
            <p:cNvSpPr/>
            <p:nvPr/>
          </p:nvSpPr>
          <p:spPr>
            <a:xfrm rot="5400000">
              <a:off x="-779780" y="483635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9" name="Google Shape;7689;p28"/>
            <p:cNvSpPr/>
            <p:nvPr/>
          </p:nvSpPr>
          <p:spPr>
            <a:xfrm rot="5400000">
              <a:off x="-780376" y="448093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0" name="Google Shape;7690;p28"/>
            <p:cNvSpPr/>
            <p:nvPr/>
          </p:nvSpPr>
          <p:spPr>
            <a:xfrm rot="5400000">
              <a:off x="-958523" y="4683713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1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0" y="529"/>
                    <a:pt x="161" y="660"/>
                    <a:pt x="332" y="660"/>
                  </a:cubicBezTo>
                  <a:cubicBezTo>
                    <a:pt x="415" y="660"/>
                    <a:pt x="500" y="629"/>
                    <a:pt x="569" y="560"/>
                  </a:cubicBezTo>
                  <a:cubicBezTo>
                    <a:pt x="779" y="350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1" name="Google Shape;7691;p28"/>
            <p:cNvSpPr/>
            <p:nvPr/>
          </p:nvSpPr>
          <p:spPr>
            <a:xfrm rot="5400000">
              <a:off x="-349316" y="4380005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2" name="Google Shape;7692;p28"/>
            <p:cNvSpPr/>
            <p:nvPr/>
          </p:nvSpPr>
          <p:spPr>
            <a:xfrm rot="5400000">
              <a:off x="-301005" y="4177505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1" y="155"/>
                    <a:pt x="1" y="337"/>
                  </a:cubicBezTo>
                  <a:cubicBezTo>
                    <a:pt x="1" y="536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3" name="Google Shape;7693;p28"/>
            <p:cNvSpPr/>
            <p:nvPr/>
          </p:nvSpPr>
          <p:spPr>
            <a:xfrm rot="5400000">
              <a:off x="-492696" y="419027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4" name="Google Shape;7694;p28"/>
            <p:cNvSpPr/>
            <p:nvPr/>
          </p:nvSpPr>
          <p:spPr>
            <a:xfrm rot="5400000">
              <a:off x="849487" y="3892547"/>
              <a:ext cx="45156" cy="37842"/>
            </a:xfrm>
            <a:custGeom>
              <a:avLst/>
              <a:gdLst/>
              <a:ahLst/>
              <a:cxnLst/>
              <a:rect l="l" t="t" r="r" b="b"/>
              <a:pathLst>
                <a:path w="784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5" name="Google Shape;7695;p28"/>
            <p:cNvSpPr/>
            <p:nvPr/>
          </p:nvSpPr>
          <p:spPr>
            <a:xfrm rot="5400000">
              <a:off x="271323" y="4308383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6" name="Google Shape;7696;p28"/>
            <p:cNvSpPr/>
            <p:nvPr/>
          </p:nvSpPr>
          <p:spPr>
            <a:xfrm rot="5400000">
              <a:off x="-923707" y="4531524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29"/>
                    <a:pt x="575" y="560"/>
                  </a:cubicBezTo>
                  <a:cubicBezTo>
                    <a:pt x="784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7" name="Google Shape;7697;p28"/>
            <p:cNvSpPr/>
            <p:nvPr/>
          </p:nvSpPr>
          <p:spPr>
            <a:xfrm rot="5400000">
              <a:off x="128587" y="4278467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8" y="658"/>
                    <a:pt x="342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8" name="Google Shape;7698;p28"/>
            <p:cNvSpPr/>
            <p:nvPr/>
          </p:nvSpPr>
          <p:spPr>
            <a:xfrm rot="5400000">
              <a:off x="558120" y="4126433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5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9" name="Google Shape;7699;p28"/>
            <p:cNvSpPr/>
            <p:nvPr/>
          </p:nvSpPr>
          <p:spPr>
            <a:xfrm rot="5400000">
              <a:off x="1109297" y="362441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14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0" name="Google Shape;7700;p28"/>
            <p:cNvSpPr/>
            <p:nvPr/>
          </p:nvSpPr>
          <p:spPr>
            <a:xfrm rot="5400000">
              <a:off x="1324798" y="361225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1" name="Google Shape;7701;p28"/>
            <p:cNvSpPr/>
            <p:nvPr/>
          </p:nvSpPr>
          <p:spPr>
            <a:xfrm rot="5400000">
              <a:off x="-204324" y="445626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2" name="Google Shape;7702;p28"/>
            <p:cNvSpPr/>
            <p:nvPr/>
          </p:nvSpPr>
          <p:spPr>
            <a:xfrm rot="5400000">
              <a:off x="-133901" y="4139604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5" y="560"/>
                  </a:cubicBezTo>
                  <a:cubicBezTo>
                    <a:pt x="784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3" name="Google Shape;7703;p28"/>
            <p:cNvSpPr/>
            <p:nvPr/>
          </p:nvSpPr>
          <p:spPr>
            <a:xfrm rot="5400000">
              <a:off x="318550" y="408913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4" name="Google Shape;7704;p28"/>
            <p:cNvSpPr/>
            <p:nvPr/>
          </p:nvSpPr>
          <p:spPr>
            <a:xfrm rot="5400000">
              <a:off x="342619" y="3888537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5" name="Google Shape;7705;p28"/>
            <p:cNvSpPr/>
            <p:nvPr/>
          </p:nvSpPr>
          <p:spPr>
            <a:xfrm rot="5400000">
              <a:off x="176034" y="3901420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3"/>
                    <a:pt x="166" y="658"/>
                    <a:pt x="338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6" name="Google Shape;7706;p28"/>
            <p:cNvSpPr/>
            <p:nvPr/>
          </p:nvSpPr>
          <p:spPr>
            <a:xfrm rot="5400000">
              <a:off x="8413" y="387565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7" name="Google Shape;7707;p28"/>
            <p:cNvSpPr/>
            <p:nvPr/>
          </p:nvSpPr>
          <p:spPr>
            <a:xfrm rot="5400000">
              <a:off x="-157395" y="3939580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19" y="657"/>
                    <a:pt x="502" y="627"/>
                    <a:pt x="570" y="560"/>
                  </a:cubicBezTo>
                  <a:cubicBezTo>
                    <a:pt x="779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8" name="Google Shape;7708;p28"/>
            <p:cNvSpPr/>
            <p:nvPr/>
          </p:nvSpPr>
          <p:spPr>
            <a:xfrm rot="5400000">
              <a:off x="-1067314" y="4971748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9" name="Google Shape;7709;p28"/>
            <p:cNvSpPr/>
            <p:nvPr/>
          </p:nvSpPr>
          <p:spPr>
            <a:xfrm rot="5400000">
              <a:off x="-684560" y="4595505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5"/>
                    <a:pt x="0" y="323"/>
                  </a:cubicBezTo>
                  <a:cubicBezTo>
                    <a:pt x="0" y="530"/>
                    <a:pt x="158" y="661"/>
                    <a:pt x="326" y="661"/>
                  </a:cubicBezTo>
                  <a:cubicBezTo>
                    <a:pt x="407" y="661"/>
                    <a:pt x="491" y="629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0" name="Google Shape;7710;p28"/>
            <p:cNvSpPr/>
            <p:nvPr/>
          </p:nvSpPr>
          <p:spPr>
            <a:xfrm rot="5400000">
              <a:off x="-589866" y="4493333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lnTo>
                    <a:pt x="15" y="322"/>
                  </a:lnTo>
                  <a:lnTo>
                    <a:pt x="15" y="322"/>
                  </a:lnTo>
                  <a:cubicBezTo>
                    <a:pt x="5" y="532"/>
                    <a:pt x="172" y="670"/>
                    <a:pt x="345" y="670"/>
                  </a:cubicBezTo>
                  <a:cubicBezTo>
                    <a:pt x="426" y="670"/>
                    <a:pt x="508" y="640"/>
                    <a:pt x="575" y="574"/>
                  </a:cubicBezTo>
                  <a:cubicBezTo>
                    <a:pt x="785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1" name="Google Shape;7711;p28"/>
            <p:cNvSpPr/>
            <p:nvPr/>
          </p:nvSpPr>
          <p:spPr>
            <a:xfrm rot="5400000">
              <a:off x="-468943" y="446848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29"/>
                    <a:pt x="561" y="560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2" name="Google Shape;7712;p28"/>
            <p:cNvSpPr/>
            <p:nvPr/>
          </p:nvSpPr>
          <p:spPr>
            <a:xfrm rot="5400000">
              <a:off x="-709147" y="4304377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6"/>
                    <a:pt x="169" y="672"/>
                    <a:pt x="343" y="672"/>
                  </a:cubicBezTo>
                  <a:cubicBezTo>
                    <a:pt x="424" y="672"/>
                    <a:pt x="507" y="642"/>
                    <a:pt x="575" y="574"/>
                  </a:cubicBezTo>
                  <a:cubicBezTo>
                    <a:pt x="784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3" name="Google Shape;7713;p28"/>
            <p:cNvSpPr/>
            <p:nvPr/>
          </p:nvSpPr>
          <p:spPr>
            <a:xfrm rot="5400000">
              <a:off x="-804042" y="465865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4" name="Google Shape;7714;p28"/>
            <p:cNvSpPr/>
            <p:nvPr/>
          </p:nvSpPr>
          <p:spPr>
            <a:xfrm rot="5400000">
              <a:off x="-1157467" y="5146724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"/>
                    <a:pt x="14" y="155"/>
                    <a:pt x="0" y="337"/>
                  </a:cubicBezTo>
                  <a:cubicBezTo>
                    <a:pt x="0" y="537"/>
                    <a:pt x="168" y="672"/>
                    <a:pt x="342" y="672"/>
                  </a:cubicBezTo>
                  <a:cubicBezTo>
                    <a:pt x="424" y="672"/>
                    <a:pt x="507" y="642"/>
                    <a:pt x="574" y="575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15" name="Google Shape;7715;p28"/>
          <p:cNvGrpSpPr/>
          <p:nvPr/>
        </p:nvGrpSpPr>
        <p:grpSpPr>
          <a:xfrm rot="2700000" flipH="1">
            <a:off x="-229608" y="4252329"/>
            <a:ext cx="3094500" cy="1193407"/>
            <a:chOff x="-1251962" y="4287033"/>
            <a:chExt cx="3651163" cy="1408086"/>
          </a:xfrm>
        </p:grpSpPr>
        <p:sp>
          <p:nvSpPr>
            <p:cNvPr id="7716" name="Google Shape;7716;p28"/>
            <p:cNvSpPr/>
            <p:nvPr/>
          </p:nvSpPr>
          <p:spPr>
            <a:xfrm rot="5400000">
              <a:off x="-878961" y="5282055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2" y="641"/>
                    <a:pt x="570" y="574"/>
                  </a:cubicBezTo>
                  <a:cubicBezTo>
                    <a:pt x="780" y="364"/>
                    <a:pt x="640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7" name="Google Shape;7717;p28"/>
            <p:cNvSpPr/>
            <p:nvPr/>
          </p:nvSpPr>
          <p:spPr>
            <a:xfrm rot="5400000">
              <a:off x="-130424" y="3165494"/>
              <a:ext cx="1408086" cy="3651163"/>
            </a:xfrm>
            <a:custGeom>
              <a:avLst/>
              <a:gdLst/>
              <a:ahLst/>
              <a:cxnLst/>
              <a:rect l="l" t="t" r="r" b="b"/>
              <a:pathLst>
                <a:path w="24447" h="63391" extrusionOk="0">
                  <a:moveTo>
                    <a:pt x="10160" y="0"/>
                  </a:moveTo>
                  <a:cubicBezTo>
                    <a:pt x="10163" y="0"/>
                    <a:pt x="10166" y="1"/>
                    <a:pt x="10169" y="1"/>
                  </a:cubicBezTo>
                  <a:lnTo>
                    <a:pt x="10169" y="1"/>
                  </a:lnTo>
                  <a:cubicBezTo>
                    <a:pt x="10170" y="1"/>
                    <a:pt x="10172" y="0"/>
                    <a:pt x="10174" y="0"/>
                  </a:cubicBezTo>
                  <a:close/>
                  <a:moveTo>
                    <a:pt x="10169" y="1"/>
                  </a:moveTo>
                  <a:cubicBezTo>
                    <a:pt x="7917" y="225"/>
                    <a:pt x="5638" y="645"/>
                    <a:pt x="3877" y="2155"/>
                  </a:cubicBezTo>
                  <a:cubicBezTo>
                    <a:pt x="2267" y="3988"/>
                    <a:pt x="1092" y="6129"/>
                    <a:pt x="392" y="8452"/>
                  </a:cubicBezTo>
                  <a:cubicBezTo>
                    <a:pt x="1358" y="11307"/>
                    <a:pt x="3121" y="13966"/>
                    <a:pt x="4702" y="16373"/>
                  </a:cubicBezTo>
                  <a:cubicBezTo>
                    <a:pt x="4659" y="16402"/>
                    <a:pt x="4605" y="16415"/>
                    <a:pt x="4541" y="16415"/>
                  </a:cubicBezTo>
                  <a:cubicBezTo>
                    <a:pt x="3618" y="16415"/>
                    <a:pt x="641" y="13591"/>
                    <a:pt x="0" y="13028"/>
                  </a:cubicBezTo>
                  <a:lnTo>
                    <a:pt x="0" y="13028"/>
                  </a:lnTo>
                  <a:cubicBezTo>
                    <a:pt x="294" y="15841"/>
                    <a:pt x="854" y="18611"/>
                    <a:pt x="1694" y="21312"/>
                  </a:cubicBezTo>
                  <a:cubicBezTo>
                    <a:pt x="3331" y="23257"/>
                    <a:pt x="5276" y="25160"/>
                    <a:pt x="7445" y="26490"/>
                  </a:cubicBezTo>
                  <a:cubicBezTo>
                    <a:pt x="9214" y="27354"/>
                    <a:pt x="8153" y="27637"/>
                    <a:pt x="6751" y="27637"/>
                  </a:cubicBezTo>
                  <a:cubicBezTo>
                    <a:pt x="5702" y="27637"/>
                    <a:pt x="4462" y="27479"/>
                    <a:pt x="4072" y="27287"/>
                  </a:cubicBezTo>
                  <a:lnTo>
                    <a:pt x="4072" y="27287"/>
                  </a:lnTo>
                  <a:cubicBezTo>
                    <a:pt x="6451" y="32199"/>
                    <a:pt x="8872" y="37083"/>
                    <a:pt x="11251" y="41994"/>
                  </a:cubicBezTo>
                  <a:cubicBezTo>
                    <a:pt x="13868" y="47871"/>
                    <a:pt x="15547" y="54029"/>
                    <a:pt x="17324" y="60172"/>
                  </a:cubicBezTo>
                  <a:cubicBezTo>
                    <a:pt x="17633" y="61099"/>
                    <a:pt x="18049" y="63391"/>
                    <a:pt x="18683" y="63391"/>
                  </a:cubicBezTo>
                  <a:cubicBezTo>
                    <a:pt x="18938" y="63391"/>
                    <a:pt x="19229" y="63018"/>
                    <a:pt x="19563" y="62033"/>
                  </a:cubicBezTo>
                  <a:cubicBezTo>
                    <a:pt x="20193" y="60382"/>
                    <a:pt x="20109" y="58632"/>
                    <a:pt x="20752" y="56953"/>
                  </a:cubicBezTo>
                  <a:cubicBezTo>
                    <a:pt x="22376" y="49649"/>
                    <a:pt x="23985" y="42204"/>
                    <a:pt x="24167" y="34690"/>
                  </a:cubicBezTo>
                  <a:lnTo>
                    <a:pt x="24167" y="34690"/>
                  </a:lnTo>
                  <a:cubicBezTo>
                    <a:pt x="24003" y="34894"/>
                    <a:pt x="23840" y="35099"/>
                    <a:pt x="23676" y="35303"/>
                  </a:cubicBezTo>
                  <a:lnTo>
                    <a:pt x="23676" y="35303"/>
                  </a:lnTo>
                  <a:cubicBezTo>
                    <a:pt x="23677" y="35300"/>
                    <a:pt x="23677" y="35297"/>
                    <a:pt x="23677" y="35291"/>
                  </a:cubicBezTo>
                  <a:lnTo>
                    <a:pt x="23677" y="35291"/>
                  </a:lnTo>
                  <a:cubicBezTo>
                    <a:pt x="23322" y="35634"/>
                    <a:pt x="22447" y="37217"/>
                    <a:pt x="21830" y="37217"/>
                  </a:cubicBezTo>
                  <a:cubicBezTo>
                    <a:pt x="21717" y="37217"/>
                    <a:pt x="21613" y="37164"/>
                    <a:pt x="21522" y="37041"/>
                  </a:cubicBezTo>
                  <a:cubicBezTo>
                    <a:pt x="22124" y="35319"/>
                    <a:pt x="23145" y="33654"/>
                    <a:pt x="23887" y="31961"/>
                  </a:cubicBezTo>
                  <a:cubicBezTo>
                    <a:pt x="24447" y="29470"/>
                    <a:pt x="23915" y="26518"/>
                    <a:pt x="23971" y="23985"/>
                  </a:cubicBezTo>
                  <a:lnTo>
                    <a:pt x="23971" y="23985"/>
                  </a:lnTo>
                  <a:cubicBezTo>
                    <a:pt x="23641" y="24303"/>
                    <a:pt x="22285" y="26257"/>
                    <a:pt x="21624" y="26257"/>
                  </a:cubicBezTo>
                  <a:cubicBezTo>
                    <a:pt x="21471" y="26257"/>
                    <a:pt x="21356" y="26154"/>
                    <a:pt x="21298" y="25902"/>
                  </a:cubicBezTo>
                  <a:cubicBezTo>
                    <a:pt x="22166" y="23845"/>
                    <a:pt x="23467" y="21676"/>
                    <a:pt x="23593" y="19437"/>
                  </a:cubicBezTo>
                  <a:cubicBezTo>
                    <a:pt x="23089" y="16387"/>
                    <a:pt x="22767" y="13266"/>
                    <a:pt x="21732" y="10341"/>
                  </a:cubicBezTo>
                  <a:cubicBezTo>
                    <a:pt x="21512" y="10870"/>
                    <a:pt x="18931" y="14272"/>
                    <a:pt x="18069" y="14272"/>
                  </a:cubicBezTo>
                  <a:cubicBezTo>
                    <a:pt x="17837" y="14272"/>
                    <a:pt x="17730" y="14024"/>
                    <a:pt x="17828" y="13406"/>
                  </a:cubicBezTo>
                  <a:cubicBezTo>
                    <a:pt x="18695" y="10873"/>
                    <a:pt x="19157" y="8228"/>
                    <a:pt x="19493" y="5570"/>
                  </a:cubicBezTo>
                  <a:cubicBezTo>
                    <a:pt x="17312" y="2731"/>
                    <a:pt x="13859" y="200"/>
                    <a:pt x="10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8" name="Google Shape;7718;p28"/>
            <p:cNvSpPr/>
            <p:nvPr/>
          </p:nvSpPr>
          <p:spPr>
            <a:xfrm rot="5400000">
              <a:off x="2040262" y="4536756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9" name="Google Shape;7719;p28"/>
            <p:cNvSpPr/>
            <p:nvPr/>
          </p:nvSpPr>
          <p:spPr>
            <a:xfrm rot="5400000">
              <a:off x="-915834" y="5291174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72"/>
                    <a:pt x="331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0" name="Google Shape;7720;p28"/>
            <p:cNvSpPr/>
            <p:nvPr/>
          </p:nvSpPr>
          <p:spPr>
            <a:xfrm rot="5400000">
              <a:off x="204028" y="506971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5"/>
                    <a:pt x="616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1" name="Google Shape;7721;p28"/>
            <p:cNvSpPr/>
            <p:nvPr/>
          </p:nvSpPr>
          <p:spPr>
            <a:xfrm rot="5400000">
              <a:off x="743166" y="4640767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2" name="Google Shape;7722;p28"/>
            <p:cNvSpPr/>
            <p:nvPr/>
          </p:nvSpPr>
          <p:spPr>
            <a:xfrm rot="5400000">
              <a:off x="1032779" y="4783904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3" name="Google Shape;7723;p28"/>
            <p:cNvSpPr/>
            <p:nvPr/>
          </p:nvSpPr>
          <p:spPr>
            <a:xfrm rot="5400000">
              <a:off x="1198264" y="4744628"/>
              <a:ext cx="45214" cy="38130"/>
            </a:xfrm>
            <a:custGeom>
              <a:avLst/>
              <a:gdLst/>
              <a:ahLst/>
              <a:cxnLst/>
              <a:rect l="l" t="t" r="r" b="b"/>
              <a:pathLst>
                <a:path w="785" h="662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30"/>
                    <a:pt x="575" y="561"/>
                  </a:cubicBezTo>
                  <a:cubicBezTo>
                    <a:pt x="785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4" name="Google Shape;7724;p28"/>
            <p:cNvSpPr/>
            <p:nvPr/>
          </p:nvSpPr>
          <p:spPr>
            <a:xfrm rot="5400000">
              <a:off x="1364614" y="4691819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1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0" y="533"/>
                    <a:pt x="160" y="661"/>
                    <a:pt x="330" y="661"/>
                  </a:cubicBezTo>
                  <a:cubicBezTo>
                    <a:pt x="414" y="661"/>
                    <a:pt x="500" y="630"/>
                    <a:pt x="569" y="560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5" name="Google Shape;7725;p28"/>
            <p:cNvSpPr/>
            <p:nvPr/>
          </p:nvSpPr>
          <p:spPr>
            <a:xfrm rot="5400000">
              <a:off x="1903283" y="4484528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6" name="Google Shape;7726;p28"/>
            <p:cNvSpPr/>
            <p:nvPr/>
          </p:nvSpPr>
          <p:spPr>
            <a:xfrm rot="5400000">
              <a:off x="1655754" y="449803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7" name="Google Shape;7727;p28"/>
            <p:cNvSpPr/>
            <p:nvPr/>
          </p:nvSpPr>
          <p:spPr>
            <a:xfrm rot="5400000">
              <a:off x="1572377" y="465337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8" name="Google Shape;7728;p28"/>
            <p:cNvSpPr/>
            <p:nvPr/>
          </p:nvSpPr>
          <p:spPr>
            <a:xfrm rot="5400000">
              <a:off x="1697053" y="4718396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9" name="Google Shape;7729;p28"/>
            <p:cNvSpPr/>
            <p:nvPr/>
          </p:nvSpPr>
          <p:spPr>
            <a:xfrm rot="5400000">
              <a:off x="1780372" y="461528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8" y="628"/>
                    <a:pt x="575" y="560"/>
                  </a:cubicBezTo>
                  <a:cubicBezTo>
                    <a:pt x="771" y="350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0" name="Google Shape;7730;p28"/>
            <p:cNvSpPr/>
            <p:nvPr/>
          </p:nvSpPr>
          <p:spPr>
            <a:xfrm rot="5400000">
              <a:off x="1821469" y="4913305"/>
              <a:ext cx="45214" cy="38360"/>
            </a:xfrm>
            <a:custGeom>
              <a:avLst/>
              <a:gdLst/>
              <a:ahLst/>
              <a:cxnLst/>
              <a:rect l="l" t="t" r="r" b="b"/>
              <a:pathLst>
                <a:path w="785" h="666" extrusionOk="0">
                  <a:moveTo>
                    <a:pt x="336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9" y="665"/>
                    <a:pt x="343" y="665"/>
                  </a:cubicBezTo>
                  <a:cubicBezTo>
                    <a:pt x="425" y="665"/>
                    <a:pt x="507" y="637"/>
                    <a:pt x="574" y="575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1" name="Google Shape;7731;p28"/>
            <p:cNvSpPr/>
            <p:nvPr/>
          </p:nvSpPr>
          <p:spPr>
            <a:xfrm rot="5400000">
              <a:off x="660740" y="482280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2" name="Google Shape;7732;p28"/>
            <p:cNvSpPr/>
            <p:nvPr/>
          </p:nvSpPr>
          <p:spPr>
            <a:xfrm rot="5400000">
              <a:off x="369801" y="5044262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19" y="657"/>
                    <a:pt x="502" y="627"/>
                    <a:pt x="570" y="560"/>
                  </a:cubicBezTo>
                  <a:cubicBezTo>
                    <a:pt x="779" y="350"/>
                    <a:pt x="640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3" name="Google Shape;7733;p28"/>
            <p:cNvSpPr/>
            <p:nvPr/>
          </p:nvSpPr>
          <p:spPr>
            <a:xfrm rot="5400000">
              <a:off x="-828491" y="536827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4" name="Google Shape;7734;p28"/>
            <p:cNvSpPr/>
            <p:nvPr/>
          </p:nvSpPr>
          <p:spPr>
            <a:xfrm rot="5400000">
              <a:off x="-583510" y="521334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5" y="141"/>
                    <a:pt x="1" y="323"/>
                  </a:cubicBezTo>
                  <a:cubicBezTo>
                    <a:pt x="1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5" name="Google Shape;7735;p28"/>
            <p:cNvSpPr/>
            <p:nvPr/>
          </p:nvSpPr>
          <p:spPr>
            <a:xfrm rot="5400000">
              <a:off x="120969" y="5226761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6" name="Google Shape;7736;p28"/>
            <p:cNvSpPr/>
            <p:nvPr/>
          </p:nvSpPr>
          <p:spPr>
            <a:xfrm rot="5400000">
              <a:off x="-790611" y="525302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7" name="Google Shape;7737;p28"/>
            <p:cNvSpPr/>
            <p:nvPr/>
          </p:nvSpPr>
          <p:spPr>
            <a:xfrm rot="5400000">
              <a:off x="-1124145" y="536828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8" name="Google Shape;7738;p28"/>
            <p:cNvSpPr/>
            <p:nvPr/>
          </p:nvSpPr>
          <p:spPr>
            <a:xfrm rot="5400000">
              <a:off x="-251647" y="5240035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9" name="Google Shape;7739;p28"/>
            <p:cNvSpPr/>
            <p:nvPr/>
          </p:nvSpPr>
          <p:spPr>
            <a:xfrm rot="5400000">
              <a:off x="619469" y="516079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0" name="Google Shape;7740;p28"/>
            <p:cNvSpPr/>
            <p:nvPr/>
          </p:nvSpPr>
          <p:spPr>
            <a:xfrm rot="5400000">
              <a:off x="991019" y="503098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6" y="658"/>
                    <a:pt x="338" y="658"/>
                  </a:cubicBezTo>
                  <a:cubicBezTo>
                    <a:pt x="420" y="658"/>
                    <a:pt x="502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1" name="Google Shape;7741;p28"/>
            <p:cNvSpPr/>
            <p:nvPr/>
          </p:nvSpPr>
          <p:spPr>
            <a:xfrm rot="5400000">
              <a:off x="1240197" y="501733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2" name="Google Shape;7742;p28"/>
            <p:cNvSpPr/>
            <p:nvPr/>
          </p:nvSpPr>
          <p:spPr>
            <a:xfrm rot="5400000">
              <a:off x="1274080" y="439196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3" name="Google Shape;7743;p28"/>
            <p:cNvSpPr/>
            <p:nvPr/>
          </p:nvSpPr>
          <p:spPr>
            <a:xfrm rot="5400000">
              <a:off x="1406201" y="4862253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4" name="Google Shape;7744;p28"/>
            <p:cNvSpPr/>
            <p:nvPr/>
          </p:nvSpPr>
          <p:spPr>
            <a:xfrm rot="5400000">
              <a:off x="1531021" y="494019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5" name="Google Shape;7745;p28"/>
            <p:cNvSpPr/>
            <p:nvPr/>
          </p:nvSpPr>
          <p:spPr>
            <a:xfrm rot="5400000">
              <a:off x="1614109" y="5056845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32"/>
                    <a:pt x="164" y="671"/>
                    <a:pt x="334" y="671"/>
                  </a:cubicBezTo>
                  <a:cubicBezTo>
                    <a:pt x="413" y="671"/>
                    <a:pt x="494" y="641"/>
                    <a:pt x="561" y="574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6" name="Google Shape;7746;p28"/>
            <p:cNvSpPr/>
            <p:nvPr/>
          </p:nvSpPr>
          <p:spPr>
            <a:xfrm rot="5400000">
              <a:off x="1967797" y="4691757"/>
              <a:ext cx="44926" cy="38187"/>
            </a:xfrm>
            <a:custGeom>
              <a:avLst/>
              <a:gdLst/>
              <a:ahLst/>
              <a:cxnLst/>
              <a:rect l="l" t="t" r="r" b="b"/>
              <a:pathLst>
                <a:path w="780" h="663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lnTo>
                    <a:pt x="10" y="323"/>
                  </a:lnTo>
                  <a:lnTo>
                    <a:pt x="10" y="323"/>
                  </a:lnTo>
                  <a:cubicBezTo>
                    <a:pt x="0" y="526"/>
                    <a:pt x="164" y="662"/>
                    <a:pt x="341" y="662"/>
                  </a:cubicBezTo>
                  <a:cubicBezTo>
                    <a:pt x="419" y="662"/>
                    <a:pt x="500" y="635"/>
                    <a:pt x="569" y="574"/>
                  </a:cubicBezTo>
                  <a:cubicBezTo>
                    <a:pt x="779" y="365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7" name="Google Shape;7747;p28"/>
            <p:cNvSpPr/>
            <p:nvPr/>
          </p:nvSpPr>
          <p:spPr>
            <a:xfrm rot="5400000">
              <a:off x="14325" y="509946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8" name="Google Shape;7748;p28"/>
            <p:cNvSpPr/>
            <p:nvPr/>
          </p:nvSpPr>
          <p:spPr>
            <a:xfrm rot="5400000">
              <a:off x="1290111" y="44980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0"/>
                  </a:moveTo>
                  <a:cubicBezTo>
                    <a:pt x="141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9" name="Google Shape;7749;p28"/>
            <p:cNvSpPr/>
            <p:nvPr/>
          </p:nvSpPr>
          <p:spPr>
            <a:xfrm rot="5400000">
              <a:off x="1130233" y="4510629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0" name="Google Shape;7750;p28"/>
            <p:cNvSpPr/>
            <p:nvPr/>
          </p:nvSpPr>
          <p:spPr>
            <a:xfrm rot="5400000">
              <a:off x="-356219" y="5160714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3"/>
                    <a:pt x="160" y="660"/>
                    <a:pt x="330" y="660"/>
                  </a:cubicBezTo>
                  <a:cubicBezTo>
                    <a:pt x="414" y="660"/>
                    <a:pt x="500" y="629"/>
                    <a:pt x="569" y="560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1" name="Google Shape;7751;p28"/>
            <p:cNvSpPr/>
            <p:nvPr/>
          </p:nvSpPr>
          <p:spPr>
            <a:xfrm rot="5400000">
              <a:off x="953621" y="4743950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30"/>
                    <a:pt x="561" y="560"/>
                  </a:cubicBezTo>
                  <a:cubicBezTo>
                    <a:pt x="770" y="365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2" name="Google Shape;7752;p28"/>
            <p:cNvSpPr/>
            <p:nvPr/>
          </p:nvSpPr>
          <p:spPr>
            <a:xfrm rot="5400000">
              <a:off x="536813" y="4678833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3" name="Google Shape;7753;p28"/>
            <p:cNvSpPr/>
            <p:nvPr/>
          </p:nvSpPr>
          <p:spPr>
            <a:xfrm rot="5400000">
              <a:off x="411705" y="4796458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4" name="Google Shape;7754;p28"/>
            <p:cNvSpPr/>
            <p:nvPr/>
          </p:nvSpPr>
          <p:spPr>
            <a:xfrm rot="5400000">
              <a:off x="-127893" y="509646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0"/>
                  </a:moveTo>
                  <a:cubicBezTo>
                    <a:pt x="149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5" name="Google Shape;7755;p28"/>
            <p:cNvSpPr/>
            <p:nvPr/>
          </p:nvSpPr>
          <p:spPr>
            <a:xfrm rot="5400000">
              <a:off x="-500508" y="5148037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6" name="Google Shape;7756;p28"/>
            <p:cNvSpPr/>
            <p:nvPr/>
          </p:nvSpPr>
          <p:spPr>
            <a:xfrm rot="5400000">
              <a:off x="162268" y="497915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7" name="Google Shape;7757;p28"/>
            <p:cNvSpPr/>
            <p:nvPr/>
          </p:nvSpPr>
          <p:spPr>
            <a:xfrm rot="5400000">
              <a:off x="701549" y="4927098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4" y="0"/>
                    <a:pt x="15" y="140"/>
                    <a:pt x="1" y="322"/>
                  </a:cubicBezTo>
                  <a:cubicBezTo>
                    <a:pt x="1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8" name="Google Shape;7758;p28"/>
            <p:cNvSpPr/>
            <p:nvPr/>
          </p:nvSpPr>
          <p:spPr>
            <a:xfrm rot="5400000">
              <a:off x="784398" y="5017510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9" y="665"/>
                    <a:pt x="343" y="665"/>
                  </a:cubicBezTo>
                  <a:cubicBezTo>
                    <a:pt x="425" y="665"/>
                    <a:pt x="507" y="637"/>
                    <a:pt x="574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9" name="Google Shape;7759;p28"/>
            <p:cNvSpPr/>
            <p:nvPr/>
          </p:nvSpPr>
          <p:spPr>
            <a:xfrm rot="5400000">
              <a:off x="1156994" y="4953214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60" name="Google Shape;7760;p28"/>
          <p:cNvGrpSpPr/>
          <p:nvPr/>
        </p:nvGrpSpPr>
        <p:grpSpPr>
          <a:xfrm rot="-7561493" flipH="1">
            <a:off x="144327" y="-447836"/>
            <a:ext cx="1704864" cy="1975664"/>
            <a:chOff x="1594334" y="-1336269"/>
            <a:chExt cx="2011420" cy="2330913"/>
          </a:xfrm>
        </p:grpSpPr>
        <p:sp>
          <p:nvSpPr>
            <p:cNvPr id="7761" name="Google Shape;7761;p28"/>
            <p:cNvSpPr/>
            <p:nvPr/>
          </p:nvSpPr>
          <p:spPr>
            <a:xfrm rot="5400000">
              <a:off x="1434587" y="-1176522"/>
              <a:ext cx="2330913" cy="2011420"/>
            </a:xfrm>
            <a:custGeom>
              <a:avLst/>
              <a:gdLst/>
              <a:ahLst/>
              <a:cxnLst/>
              <a:rect l="l" t="t" r="r" b="b"/>
              <a:pathLst>
                <a:path w="40469" h="34922" extrusionOk="0">
                  <a:moveTo>
                    <a:pt x="39433" y="0"/>
                  </a:moveTo>
                  <a:lnTo>
                    <a:pt x="39433" y="0"/>
                  </a:lnTo>
                  <a:cubicBezTo>
                    <a:pt x="35305" y="84"/>
                    <a:pt x="31303" y="1610"/>
                    <a:pt x="27483" y="3023"/>
                  </a:cubicBezTo>
                  <a:cubicBezTo>
                    <a:pt x="18737" y="6101"/>
                    <a:pt x="10565" y="11769"/>
                    <a:pt x="5206" y="19423"/>
                  </a:cubicBezTo>
                  <a:cubicBezTo>
                    <a:pt x="3485" y="21928"/>
                    <a:pt x="2086" y="24657"/>
                    <a:pt x="1050" y="27525"/>
                  </a:cubicBezTo>
                  <a:cubicBezTo>
                    <a:pt x="532" y="29316"/>
                    <a:pt x="308" y="31317"/>
                    <a:pt x="70" y="33151"/>
                  </a:cubicBezTo>
                  <a:cubicBezTo>
                    <a:pt x="1" y="33374"/>
                    <a:pt x="15" y="33696"/>
                    <a:pt x="308" y="33710"/>
                  </a:cubicBezTo>
                  <a:cubicBezTo>
                    <a:pt x="812" y="34172"/>
                    <a:pt x="1512" y="34004"/>
                    <a:pt x="2127" y="34270"/>
                  </a:cubicBezTo>
                  <a:cubicBezTo>
                    <a:pt x="2627" y="34491"/>
                    <a:pt x="3136" y="34528"/>
                    <a:pt x="3650" y="34528"/>
                  </a:cubicBezTo>
                  <a:cubicBezTo>
                    <a:pt x="3909" y="34528"/>
                    <a:pt x="4170" y="34518"/>
                    <a:pt x="4431" y="34518"/>
                  </a:cubicBezTo>
                  <a:cubicBezTo>
                    <a:pt x="4768" y="34518"/>
                    <a:pt x="5106" y="34534"/>
                    <a:pt x="5444" y="34606"/>
                  </a:cubicBezTo>
                  <a:cubicBezTo>
                    <a:pt x="6411" y="34782"/>
                    <a:pt x="7359" y="34922"/>
                    <a:pt x="8309" y="34922"/>
                  </a:cubicBezTo>
                  <a:cubicBezTo>
                    <a:pt x="8789" y="34922"/>
                    <a:pt x="9270" y="34886"/>
                    <a:pt x="9754" y="34802"/>
                  </a:cubicBezTo>
                  <a:cubicBezTo>
                    <a:pt x="20990" y="34564"/>
                    <a:pt x="31541" y="27147"/>
                    <a:pt x="35543" y="16624"/>
                  </a:cubicBezTo>
                  <a:cubicBezTo>
                    <a:pt x="37237" y="12692"/>
                    <a:pt x="38482" y="8564"/>
                    <a:pt x="39238" y="4352"/>
                  </a:cubicBezTo>
                  <a:cubicBezTo>
                    <a:pt x="39308" y="3457"/>
                    <a:pt x="40469" y="224"/>
                    <a:pt x="394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2" name="Google Shape;7762;p28"/>
            <p:cNvSpPr/>
            <p:nvPr/>
          </p:nvSpPr>
          <p:spPr>
            <a:xfrm rot="5400000">
              <a:off x="3367161" y="636430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3" name="Google Shape;7763;p28"/>
            <p:cNvSpPr/>
            <p:nvPr/>
          </p:nvSpPr>
          <p:spPr>
            <a:xfrm rot="5400000">
              <a:off x="3140264" y="37555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1"/>
                  </a:moveTo>
                  <a:cubicBezTo>
                    <a:pt x="154" y="1"/>
                    <a:pt x="1" y="155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4" name="Google Shape;7764;p28"/>
            <p:cNvSpPr/>
            <p:nvPr/>
          </p:nvSpPr>
          <p:spPr>
            <a:xfrm rot="5400000">
              <a:off x="3103702" y="6895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5" name="Google Shape;7765;p28"/>
            <p:cNvSpPr/>
            <p:nvPr/>
          </p:nvSpPr>
          <p:spPr>
            <a:xfrm rot="5400000">
              <a:off x="3194248" y="684652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14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6" name="Google Shape;7766;p28"/>
            <p:cNvSpPr/>
            <p:nvPr/>
          </p:nvSpPr>
          <p:spPr>
            <a:xfrm rot="5400000">
              <a:off x="3323345" y="737305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66"/>
                    <a:pt x="339" y="666"/>
                  </a:cubicBezTo>
                  <a:cubicBezTo>
                    <a:pt x="420" y="666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7" name="Google Shape;7767;p28"/>
            <p:cNvSpPr/>
            <p:nvPr/>
          </p:nvSpPr>
          <p:spPr>
            <a:xfrm rot="5400000">
              <a:off x="2247224" y="-74709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8" name="Google Shape;7768;p28"/>
            <p:cNvSpPr/>
            <p:nvPr/>
          </p:nvSpPr>
          <p:spPr>
            <a:xfrm rot="5400000">
              <a:off x="2302899" y="-929003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0"/>
                    <a:pt x="0" y="322"/>
                  </a:cubicBezTo>
                  <a:cubicBezTo>
                    <a:pt x="0" y="522"/>
                    <a:pt x="168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9" name="Google Shape;7769;p28"/>
            <p:cNvSpPr/>
            <p:nvPr/>
          </p:nvSpPr>
          <p:spPr>
            <a:xfrm rot="5400000">
              <a:off x="2514227" y="-553695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0" name="Google Shape;7770;p28"/>
            <p:cNvSpPr/>
            <p:nvPr/>
          </p:nvSpPr>
          <p:spPr>
            <a:xfrm rot="5400000">
              <a:off x="2846408" y="-615882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6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1" name="Google Shape;7771;p28"/>
            <p:cNvSpPr/>
            <p:nvPr/>
          </p:nvSpPr>
          <p:spPr>
            <a:xfrm rot="5400000">
              <a:off x="2727591" y="-754016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6" y="0"/>
                  </a:moveTo>
                  <a:cubicBezTo>
                    <a:pt x="154" y="0"/>
                    <a:pt x="15" y="154"/>
                    <a:pt x="1" y="336"/>
                  </a:cubicBezTo>
                  <a:cubicBezTo>
                    <a:pt x="1" y="533"/>
                    <a:pt x="164" y="660"/>
                    <a:pt x="334" y="660"/>
                  </a:cubicBezTo>
                  <a:cubicBezTo>
                    <a:pt x="419" y="660"/>
                    <a:pt x="505" y="629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2" name="Google Shape;7772;p28"/>
            <p:cNvSpPr/>
            <p:nvPr/>
          </p:nvSpPr>
          <p:spPr>
            <a:xfrm rot="5400000">
              <a:off x="2590855" y="-263409"/>
              <a:ext cx="44350" cy="38302"/>
            </a:xfrm>
            <a:custGeom>
              <a:avLst/>
              <a:gdLst/>
              <a:ahLst/>
              <a:cxnLst/>
              <a:rect l="l" t="t" r="r" b="b"/>
              <a:pathLst>
                <a:path w="770" h="665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32"/>
                    <a:pt x="163" y="664"/>
                    <a:pt x="334" y="664"/>
                  </a:cubicBezTo>
                  <a:cubicBezTo>
                    <a:pt x="413" y="664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3" name="Google Shape;7773;p28"/>
            <p:cNvSpPr/>
            <p:nvPr/>
          </p:nvSpPr>
          <p:spPr>
            <a:xfrm rot="5400000">
              <a:off x="2608555" y="-804791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1"/>
                  </a:moveTo>
                  <a:cubicBezTo>
                    <a:pt x="140" y="1"/>
                    <a:pt x="0" y="141"/>
                    <a:pt x="0" y="322"/>
                  </a:cubicBezTo>
                  <a:lnTo>
                    <a:pt x="0" y="336"/>
                  </a:ln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0" y="630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4" name="Google Shape;7774;p28"/>
            <p:cNvSpPr/>
            <p:nvPr/>
          </p:nvSpPr>
          <p:spPr>
            <a:xfrm rot="5400000">
              <a:off x="3293249" y="26804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5" name="Google Shape;7775;p28"/>
            <p:cNvSpPr/>
            <p:nvPr/>
          </p:nvSpPr>
          <p:spPr>
            <a:xfrm rot="5400000">
              <a:off x="3177481" y="244696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6" name="Google Shape;7776;p28"/>
            <p:cNvSpPr/>
            <p:nvPr/>
          </p:nvSpPr>
          <p:spPr>
            <a:xfrm rot="5400000">
              <a:off x="3371313" y="33857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3"/>
                    <a:pt x="165" y="658"/>
                    <a:pt x="338" y="658"/>
                  </a:cubicBezTo>
                  <a:cubicBezTo>
                    <a:pt x="419" y="658"/>
                    <a:pt x="502" y="628"/>
                    <a:pt x="569" y="561"/>
                  </a:cubicBezTo>
                  <a:cubicBezTo>
                    <a:pt x="779" y="351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7" name="Google Shape;7777;p28"/>
            <p:cNvSpPr/>
            <p:nvPr/>
          </p:nvSpPr>
          <p:spPr>
            <a:xfrm rot="5400000">
              <a:off x="3254457" y="379308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8" name="Google Shape;7778;p28"/>
            <p:cNvSpPr/>
            <p:nvPr/>
          </p:nvSpPr>
          <p:spPr>
            <a:xfrm rot="5400000">
              <a:off x="3216337" y="576256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2" y="0"/>
                  </a:moveTo>
                  <a:cubicBezTo>
                    <a:pt x="140" y="0"/>
                    <a:pt x="1" y="154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9" name="Google Shape;7779;p28"/>
            <p:cNvSpPr/>
            <p:nvPr/>
          </p:nvSpPr>
          <p:spPr>
            <a:xfrm rot="5400000">
              <a:off x="3413644" y="70691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70" y="560"/>
                  </a:cubicBezTo>
                  <a:cubicBezTo>
                    <a:pt x="779" y="350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0" name="Google Shape;7780;p28"/>
            <p:cNvSpPr/>
            <p:nvPr/>
          </p:nvSpPr>
          <p:spPr>
            <a:xfrm rot="5400000">
              <a:off x="2983688" y="569551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30"/>
                    <a:pt x="575" y="560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1" name="Google Shape;7781;p28"/>
            <p:cNvSpPr/>
            <p:nvPr/>
          </p:nvSpPr>
          <p:spPr>
            <a:xfrm rot="5400000">
              <a:off x="1983486" y="-967310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5" y="629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2" name="Google Shape;7782;p28"/>
            <p:cNvSpPr/>
            <p:nvPr/>
          </p:nvSpPr>
          <p:spPr>
            <a:xfrm rot="5400000">
              <a:off x="2377424" y="-101703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3" name="Google Shape;7783;p28"/>
            <p:cNvSpPr/>
            <p:nvPr/>
          </p:nvSpPr>
          <p:spPr>
            <a:xfrm rot="5400000">
              <a:off x="1955183" y="-1072882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4" name="Google Shape;7784;p28"/>
            <p:cNvSpPr/>
            <p:nvPr/>
          </p:nvSpPr>
          <p:spPr>
            <a:xfrm rot="5400000">
              <a:off x="2090468" y="-1190278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4" y="642"/>
                    <a:pt x="561" y="574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5" name="Google Shape;7785;p28"/>
            <p:cNvSpPr/>
            <p:nvPr/>
          </p:nvSpPr>
          <p:spPr>
            <a:xfrm rot="5400000">
              <a:off x="2012040" y="-116010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2" y="642"/>
                    <a:pt x="570" y="574"/>
                  </a:cubicBezTo>
                  <a:cubicBezTo>
                    <a:pt x="780" y="364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6" name="Google Shape;7786;p28"/>
            <p:cNvSpPr/>
            <p:nvPr/>
          </p:nvSpPr>
          <p:spPr>
            <a:xfrm rot="5400000">
              <a:off x="1895351" y="-117193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7" name="Google Shape;7787;p28"/>
            <p:cNvSpPr/>
            <p:nvPr/>
          </p:nvSpPr>
          <p:spPr>
            <a:xfrm rot="5400000">
              <a:off x="2269190" y="-1039285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5" y="630"/>
                    <a:pt x="574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8" name="Google Shape;7788;p28"/>
            <p:cNvSpPr/>
            <p:nvPr/>
          </p:nvSpPr>
          <p:spPr>
            <a:xfrm rot="5400000">
              <a:off x="1777520" y="-1095897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9" name="Google Shape;7789;p28"/>
            <p:cNvSpPr/>
            <p:nvPr/>
          </p:nvSpPr>
          <p:spPr>
            <a:xfrm rot="5400000">
              <a:off x="1821868" y="-9348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0" name="Google Shape;7790;p28"/>
            <p:cNvSpPr/>
            <p:nvPr/>
          </p:nvSpPr>
          <p:spPr>
            <a:xfrm rot="5400000">
              <a:off x="2191649" y="-67516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1" name="Google Shape;7791;p28"/>
            <p:cNvSpPr/>
            <p:nvPr/>
          </p:nvSpPr>
          <p:spPr>
            <a:xfrm rot="5400000">
              <a:off x="2467354" y="-949701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2" name="Google Shape;7792;p28"/>
            <p:cNvSpPr/>
            <p:nvPr/>
          </p:nvSpPr>
          <p:spPr>
            <a:xfrm rot="5400000">
              <a:off x="2072809" y="-865583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3" name="Google Shape;7793;p28"/>
            <p:cNvSpPr/>
            <p:nvPr/>
          </p:nvSpPr>
          <p:spPr>
            <a:xfrm rot="5400000">
              <a:off x="2345777" y="-773742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5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4" name="Google Shape;7794;p28"/>
            <p:cNvSpPr/>
            <p:nvPr/>
          </p:nvSpPr>
          <p:spPr>
            <a:xfrm rot="5400000">
              <a:off x="2423978" y="-70076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5" name="Google Shape;7795;p28"/>
            <p:cNvSpPr/>
            <p:nvPr/>
          </p:nvSpPr>
          <p:spPr>
            <a:xfrm rot="5400000">
              <a:off x="2395590" y="-85358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6" name="Google Shape;7796;p28"/>
            <p:cNvSpPr/>
            <p:nvPr/>
          </p:nvSpPr>
          <p:spPr>
            <a:xfrm rot="5400000">
              <a:off x="2536999" y="-89083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7" name="Google Shape;7797;p28"/>
            <p:cNvSpPr/>
            <p:nvPr/>
          </p:nvSpPr>
          <p:spPr>
            <a:xfrm rot="5400000">
              <a:off x="2906944" y="-53019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8" name="Google Shape;7798;p28"/>
            <p:cNvSpPr/>
            <p:nvPr/>
          </p:nvSpPr>
          <p:spPr>
            <a:xfrm rot="5400000">
              <a:off x="2701620" y="-277846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9" name="Google Shape;7799;p28"/>
            <p:cNvSpPr/>
            <p:nvPr/>
          </p:nvSpPr>
          <p:spPr>
            <a:xfrm rot="5400000">
              <a:off x="2771310" y="-25726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15" y="155"/>
                    <a:pt x="1" y="337"/>
                  </a:cubicBezTo>
                  <a:cubicBezTo>
                    <a:pt x="1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0" name="Google Shape;7800;p28"/>
            <p:cNvSpPr/>
            <p:nvPr/>
          </p:nvSpPr>
          <p:spPr>
            <a:xfrm rot="5400000">
              <a:off x="2655995" y="-68685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1" name="Google Shape;7801;p28"/>
            <p:cNvSpPr/>
            <p:nvPr/>
          </p:nvSpPr>
          <p:spPr>
            <a:xfrm rot="5400000">
              <a:off x="2520070" y="-78696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2" name="Google Shape;7802;p28"/>
            <p:cNvSpPr/>
            <p:nvPr/>
          </p:nvSpPr>
          <p:spPr>
            <a:xfrm rot="5400000">
              <a:off x="2809435" y="-675567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3" name="Google Shape;7803;p28"/>
            <p:cNvSpPr/>
            <p:nvPr/>
          </p:nvSpPr>
          <p:spPr>
            <a:xfrm rot="5400000">
              <a:off x="2861565" y="-250009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2" y="1"/>
                  </a:moveTo>
                  <a:cubicBezTo>
                    <a:pt x="140" y="1"/>
                    <a:pt x="0" y="154"/>
                    <a:pt x="0" y="336"/>
                  </a:cubicBezTo>
                  <a:cubicBezTo>
                    <a:pt x="0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4" name="Google Shape;7804;p28"/>
            <p:cNvSpPr/>
            <p:nvPr/>
          </p:nvSpPr>
          <p:spPr>
            <a:xfrm rot="5400000">
              <a:off x="2690117" y="-369290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6"/>
                  </a:cubicBezTo>
                  <a:cubicBezTo>
                    <a:pt x="0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5" name="Google Shape;7805;p28"/>
            <p:cNvSpPr/>
            <p:nvPr/>
          </p:nvSpPr>
          <p:spPr>
            <a:xfrm rot="5400000">
              <a:off x="2582532" y="-42489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6" name="Google Shape;7806;p28"/>
            <p:cNvSpPr/>
            <p:nvPr/>
          </p:nvSpPr>
          <p:spPr>
            <a:xfrm rot="5400000">
              <a:off x="2423944" y="-5634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7" name="Google Shape;7807;p28"/>
            <p:cNvSpPr/>
            <p:nvPr/>
          </p:nvSpPr>
          <p:spPr>
            <a:xfrm rot="5400000">
              <a:off x="1707233" y="-128011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5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8" name="Google Shape;7808;p28"/>
            <p:cNvSpPr/>
            <p:nvPr/>
          </p:nvSpPr>
          <p:spPr>
            <a:xfrm rot="5400000">
              <a:off x="1955501" y="-1261540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6"/>
                    <a:pt x="162" y="665"/>
                    <a:pt x="332" y="665"/>
                  </a:cubicBezTo>
                  <a:cubicBezTo>
                    <a:pt x="411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9" name="Google Shape;7809;p28"/>
            <p:cNvSpPr/>
            <p:nvPr/>
          </p:nvSpPr>
          <p:spPr>
            <a:xfrm rot="5400000">
              <a:off x="1777234" y="-1216856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1"/>
                  </a:moveTo>
                  <a:cubicBezTo>
                    <a:pt x="150" y="1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0" name="Google Shape;7810;p28"/>
            <p:cNvSpPr/>
            <p:nvPr/>
          </p:nvSpPr>
          <p:spPr>
            <a:xfrm rot="5400000">
              <a:off x="2157375" y="-109592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0"/>
                  </a:moveTo>
                  <a:cubicBezTo>
                    <a:pt x="141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1" name="Google Shape;7811;p28"/>
            <p:cNvSpPr/>
            <p:nvPr/>
          </p:nvSpPr>
          <p:spPr>
            <a:xfrm rot="5400000">
              <a:off x="2090060" y="-1039179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7" y="627"/>
                    <a:pt x="575" y="560"/>
                  </a:cubicBezTo>
                  <a:cubicBezTo>
                    <a:pt x="784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2" name="Google Shape;7812;p28"/>
            <p:cNvSpPr/>
            <p:nvPr/>
          </p:nvSpPr>
          <p:spPr>
            <a:xfrm rot="5400000">
              <a:off x="2240036" y="-111892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6" y="658"/>
                    <a:pt x="338" y="658"/>
                  </a:cubicBezTo>
                  <a:cubicBezTo>
                    <a:pt x="420" y="658"/>
                    <a:pt x="503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3" name="Google Shape;7813;p28"/>
            <p:cNvSpPr/>
            <p:nvPr/>
          </p:nvSpPr>
          <p:spPr>
            <a:xfrm rot="5400000">
              <a:off x="2338750" y="-637202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63" y="660"/>
                    <a:pt x="334" y="660"/>
                  </a:cubicBezTo>
                  <a:cubicBezTo>
                    <a:pt x="418" y="660"/>
                    <a:pt x="504" y="629"/>
                    <a:pt x="574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4" name="Google Shape;7814;p28"/>
            <p:cNvSpPr/>
            <p:nvPr/>
          </p:nvSpPr>
          <p:spPr>
            <a:xfrm rot="5400000">
              <a:off x="2386869" y="-423478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5" name="Google Shape;7815;p28"/>
            <p:cNvSpPr/>
            <p:nvPr/>
          </p:nvSpPr>
          <p:spPr>
            <a:xfrm rot="5400000">
              <a:off x="2234525" y="-847035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6" name="Google Shape;7816;p28"/>
            <p:cNvSpPr/>
            <p:nvPr/>
          </p:nvSpPr>
          <p:spPr>
            <a:xfrm rot="5400000">
              <a:off x="2687734" y="-60839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7" name="Google Shape;7817;p28"/>
            <p:cNvSpPr/>
            <p:nvPr/>
          </p:nvSpPr>
          <p:spPr>
            <a:xfrm rot="5400000">
              <a:off x="2769551" y="-54237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8" name="Google Shape;7818;p28"/>
            <p:cNvSpPr/>
            <p:nvPr/>
          </p:nvSpPr>
          <p:spPr>
            <a:xfrm rot="5400000">
              <a:off x="2659542" y="-20626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9" name="Google Shape;7819;p28"/>
            <p:cNvSpPr/>
            <p:nvPr/>
          </p:nvSpPr>
          <p:spPr>
            <a:xfrm rot="5400000">
              <a:off x="2890066" y="-3257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66"/>
                    <a:pt x="333" y="666"/>
                  </a:cubicBezTo>
                  <a:cubicBezTo>
                    <a:pt x="412" y="666"/>
                    <a:pt x="494" y="637"/>
                    <a:pt x="561" y="575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0" name="Google Shape;7820;p28"/>
            <p:cNvSpPr/>
            <p:nvPr/>
          </p:nvSpPr>
          <p:spPr>
            <a:xfrm rot="5400000">
              <a:off x="2740799" y="-12689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1" name="Google Shape;7821;p28"/>
            <p:cNvSpPr/>
            <p:nvPr/>
          </p:nvSpPr>
          <p:spPr>
            <a:xfrm rot="5400000">
              <a:off x="2761864" y="-3701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2" name="Google Shape;7822;p28"/>
            <p:cNvSpPr/>
            <p:nvPr/>
          </p:nvSpPr>
          <p:spPr>
            <a:xfrm rot="5400000">
              <a:off x="2615192" y="-101493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3" name="Google Shape;7823;p28"/>
            <p:cNvSpPr/>
            <p:nvPr/>
          </p:nvSpPr>
          <p:spPr>
            <a:xfrm rot="5400000">
              <a:off x="3338960" y="458671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4" name="Google Shape;7824;p28"/>
            <p:cNvSpPr/>
            <p:nvPr/>
          </p:nvSpPr>
          <p:spPr>
            <a:xfrm rot="5400000">
              <a:off x="3514344" y="801521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5" name="Google Shape;7825;p28"/>
            <p:cNvSpPr/>
            <p:nvPr/>
          </p:nvSpPr>
          <p:spPr>
            <a:xfrm rot="5400000">
              <a:off x="3448568" y="536481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6" y="1"/>
                  </a:moveTo>
                  <a:cubicBezTo>
                    <a:pt x="154" y="1"/>
                    <a:pt x="15" y="155"/>
                    <a:pt x="1" y="337"/>
                  </a:cubicBezTo>
                  <a:cubicBezTo>
                    <a:pt x="1" y="533"/>
                    <a:pt x="164" y="661"/>
                    <a:pt x="334" y="661"/>
                  </a:cubicBezTo>
                  <a:cubicBezTo>
                    <a:pt x="419" y="661"/>
                    <a:pt x="505" y="630"/>
                    <a:pt x="574" y="560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6" name="Google Shape;7826;p28"/>
            <p:cNvSpPr/>
            <p:nvPr/>
          </p:nvSpPr>
          <p:spPr>
            <a:xfrm rot="5400000">
              <a:off x="2984702" y="-21083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7" name="Google Shape;7827;p28"/>
            <p:cNvSpPr/>
            <p:nvPr/>
          </p:nvSpPr>
          <p:spPr>
            <a:xfrm rot="5400000">
              <a:off x="3059813" y="-13232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5"/>
                  </a:cubicBezTo>
                  <a:cubicBezTo>
                    <a:pt x="779" y="365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8" name="Google Shape;7828;p28"/>
            <p:cNvSpPr/>
            <p:nvPr/>
          </p:nvSpPr>
          <p:spPr>
            <a:xfrm rot="5400000">
              <a:off x="3200209" y="-6854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29"/>
                    <a:pt x="561" y="560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9" name="Google Shape;7829;p28"/>
            <p:cNvSpPr/>
            <p:nvPr/>
          </p:nvSpPr>
          <p:spPr>
            <a:xfrm rot="5400000">
              <a:off x="3116232" y="33630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0" name="Google Shape;7830;p28"/>
            <p:cNvSpPr/>
            <p:nvPr/>
          </p:nvSpPr>
          <p:spPr>
            <a:xfrm rot="5400000">
              <a:off x="3120149" y="117319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cubicBezTo>
                    <a:pt x="10" y="522"/>
                    <a:pt x="175" y="657"/>
                    <a:pt x="345" y="657"/>
                  </a:cubicBezTo>
                  <a:cubicBezTo>
                    <a:pt x="425" y="657"/>
                    <a:pt x="507" y="628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1" name="Google Shape;7831;p28"/>
            <p:cNvSpPr/>
            <p:nvPr/>
          </p:nvSpPr>
          <p:spPr>
            <a:xfrm rot="5400000">
              <a:off x="3245452" y="6614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2" name="Google Shape;7832;p28"/>
            <p:cNvSpPr/>
            <p:nvPr/>
          </p:nvSpPr>
          <p:spPr>
            <a:xfrm rot="5400000">
              <a:off x="3269624" y="15765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2"/>
                    <a:pt x="560" y="574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3" name="Google Shape;7833;p28"/>
            <p:cNvSpPr/>
            <p:nvPr/>
          </p:nvSpPr>
          <p:spPr>
            <a:xfrm rot="5400000">
              <a:off x="3067553" y="300073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0"/>
                  </a:cubicBezTo>
                  <a:cubicBezTo>
                    <a:pt x="780" y="351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4" name="Google Shape;7834;p28"/>
            <p:cNvSpPr/>
            <p:nvPr/>
          </p:nvSpPr>
          <p:spPr>
            <a:xfrm rot="5400000">
              <a:off x="2967516" y="102395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5"/>
                  </a:cubicBezTo>
                  <a:cubicBezTo>
                    <a:pt x="779" y="365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5" name="Google Shape;7835;p28"/>
            <p:cNvSpPr/>
            <p:nvPr/>
          </p:nvSpPr>
          <p:spPr>
            <a:xfrm rot="5400000">
              <a:off x="2849614" y="-13299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2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6" name="Google Shape;7836;p28"/>
            <p:cNvSpPr/>
            <p:nvPr/>
          </p:nvSpPr>
          <p:spPr>
            <a:xfrm rot="5400000">
              <a:off x="2914814" y="-117851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7" name="Google Shape;7837;p28"/>
            <p:cNvSpPr/>
            <p:nvPr/>
          </p:nvSpPr>
          <p:spPr>
            <a:xfrm rot="5400000">
              <a:off x="3069774" y="-267892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8" name="Google Shape;7838;p28"/>
            <p:cNvSpPr/>
            <p:nvPr/>
          </p:nvSpPr>
          <p:spPr>
            <a:xfrm rot="5400000">
              <a:off x="3039060" y="-3408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9" name="Google Shape;7839;p28"/>
            <p:cNvSpPr/>
            <p:nvPr/>
          </p:nvSpPr>
          <p:spPr>
            <a:xfrm rot="5400000">
              <a:off x="2851752" y="-432965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0" name="Google Shape;7840;p28"/>
            <p:cNvSpPr/>
            <p:nvPr/>
          </p:nvSpPr>
          <p:spPr>
            <a:xfrm rot="5400000">
              <a:off x="2548321" y="-664198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1" name="Google Shape;7841;p28"/>
            <p:cNvSpPr/>
            <p:nvPr/>
          </p:nvSpPr>
          <p:spPr>
            <a:xfrm rot="5400000">
              <a:off x="3018282" y="-2989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2" name="Google Shape;7842;p28"/>
            <p:cNvSpPr/>
            <p:nvPr/>
          </p:nvSpPr>
          <p:spPr>
            <a:xfrm rot="5400000">
              <a:off x="3087507" y="604955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3" name="Google Shape;7843;p28"/>
            <p:cNvSpPr/>
            <p:nvPr/>
          </p:nvSpPr>
          <p:spPr>
            <a:xfrm rot="5400000">
              <a:off x="3223332" y="79367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4" name="Google Shape;7844;p28"/>
            <p:cNvSpPr/>
            <p:nvPr/>
          </p:nvSpPr>
          <p:spPr>
            <a:xfrm rot="5400000">
              <a:off x="2965956" y="30631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33"/>
                    <a:pt x="164" y="665"/>
                    <a:pt x="334" y="665"/>
                  </a:cubicBezTo>
                  <a:cubicBezTo>
                    <a:pt x="413" y="665"/>
                    <a:pt x="494" y="636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5" name="Google Shape;7845;p28"/>
            <p:cNvSpPr/>
            <p:nvPr/>
          </p:nvSpPr>
          <p:spPr>
            <a:xfrm rot="5400000">
              <a:off x="2997610" y="204378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2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6" name="Google Shape;7846;p28"/>
            <p:cNvSpPr/>
            <p:nvPr/>
          </p:nvSpPr>
          <p:spPr>
            <a:xfrm rot="5400000">
              <a:off x="3006094" y="44134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7" name="Google Shape;7847;p28"/>
            <p:cNvSpPr/>
            <p:nvPr/>
          </p:nvSpPr>
          <p:spPr>
            <a:xfrm rot="5400000">
              <a:off x="3166984" y="464643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6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4"/>
                  </a:cubicBezTo>
                  <a:cubicBezTo>
                    <a:pt x="770" y="365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8" name="Google Shape;7848;p28"/>
            <p:cNvSpPr/>
            <p:nvPr/>
          </p:nvSpPr>
          <p:spPr>
            <a:xfrm rot="5400000">
              <a:off x="3394586" y="843613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9" name="Google Shape;7849;p28"/>
            <p:cNvSpPr/>
            <p:nvPr/>
          </p:nvSpPr>
          <p:spPr>
            <a:xfrm rot="5400000">
              <a:off x="2904583" y="20136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0" name="Google Shape;7850;p28"/>
            <p:cNvSpPr/>
            <p:nvPr/>
          </p:nvSpPr>
          <p:spPr>
            <a:xfrm rot="5400000">
              <a:off x="2851710" y="8926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0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1" name="Google Shape;7851;p28"/>
            <p:cNvSpPr/>
            <p:nvPr/>
          </p:nvSpPr>
          <p:spPr>
            <a:xfrm rot="5400000">
              <a:off x="2646358" y="-49054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8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2" name="Google Shape;7852;p28"/>
            <p:cNvSpPr/>
            <p:nvPr/>
          </p:nvSpPr>
          <p:spPr>
            <a:xfrm rot="5400000">
              <a:off x="2174712" y="-96763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4" y="641"/>
                    <a:pt x="561" y="574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3" name="Google Shape;7853;p28"/>
            <p:cNvSpPr/>
            <p:nvPr/>
          </p:nvSpPr>
          <p:spPr>
            <a:xfrm rot="5400000">
              <a:off x="2823885" y="-34125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4" name="Google Shape;7854;p28"/>
            <p:cNvSpPr/>
            <p:nvPr/>
          </p:nvSpPr>
          <p:spPr>
            <a:xfrm rot="5400000">
              <a:off x="2951324" y="-29357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5" name="Google Shape;7855;p28"/>
            <p:cNvSpPr/>
            <p:nvPr/>
          </p:nvSpPr>
          <p:spPr>
            <a:xfrm rot="5400000">
              <a:off x="3103739" y="-6304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6" name="Google Shape;7856;p28"/>
            <p:cNvSpPr/>
            <p:nvPr/>
          </p:nvSpPr>
          <p:spPr>
            <a:xfrm rot="5400000">
              <a:off x="2522684" y="-370038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6"/>
                  </a:cubicBezTo>
                  <a:cubicBezTo>
                    <a:pt x="0" y="537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7" name="Google Shape;7857;p28"/>
            <p:cNvSpPr/>
            <p:nvPr/>
          </p:nvSpPr>
          <p:spPr>
            <a:xfrm rot="5400000">
              <a:off x="3142842" y="-22106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8" name="Google Shape;7858;p28"/>
            <p:cNvSpPr/>
            <p:nvPr/>
          </p:nvSpPr>
          <p:spPr>
            <a:xfrm rot="5400000">
              <a:off x="2981073" y="-4249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59" name="Google Shape;7859;p28"/>
          <p:cNvGrpSpPr/>
          <p:nvPr/>
        </p:nvGrpSpPr>
        <p:grpSpPr>
          <a:xfrm>
            <a:off x="-836232" y="335970"/>
            <a:ext cx="2606969" cy="1539820"/>
            <a:chOff x="-402457" y="-822038"/>
            <a:chExt cx="3075707" cy="1816683"/>
          </a:xfrm>
        </p:grpSpPr>
        <p:sp>
          <p:nvSpPr>
            <p:cNvPr id="7860" name="Google Shape;7860;p28"/>
            <p:cNvSpPr/>
            <p:nvPr/>
          </p:nvSpPr>
          <p:spPr>
            <a:xfrm rot="5400000">
              <a:off x="1374772" y="718177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1" name="Google Shape;7861;p28"/>
            <p:cNvSpPr/>
            <p:nvPr/>
          </p:nvSpPr>
          <p:spPr>
            <a:xfrm rot="5400000">
              <a:off x="227055" y="-1451550"/>
              <a:ext cx="1816683" cy="3075707"/>
            </a:xfrm>
            <a:custGeom>
              <a:avLst/>
              <a:gdLst/>
              <a:ahLst/>
              <a:cxnLst/>
              <a:rect l="l" t="t" r="r" b="b"/>
              <a:pathLst>
                <a:path w="31541" h="53400" extrusionOk="0">
                  <a:moveTo>
                    <a:pt x="28043" y="21312"/>
                  </a:moveTo>
                  <a:lnTo>
                    <a:pt x="28015" y="21326"/>
                  </a:lnTo>
                  <a:lnTo>
                    <a:pt x="28015" y="21312"/>
                  </a:lnTo>
                  <a:close/>
                  <a:moveTo>
                    <a:pt x="23761" y="1"/>
                  </a:moveTo>
                  <a:cubicBezTo>
                    <a:pt x="23579" y="15"/>
                    <a:pt x="23397" y="43"/>
                    <a:pt x="23215" y="99"/>
                  </a:cubicBezTo>
                  <a:cubicBezTo>
                    <a:pt x="23061" y="127"/>
                    <a:pt x="22921" y="169"/>
                    <a:pt x="22781" y="224"/>
                  </a:cubicBezTo>
                  <a:cubicBezTo>
                    <a:pt x="22473" y="350"/>
                    <a:pt x="22194" y="532"/>
                    <a:pt x="21956" y="770"/>
                  </a:cubicBezTo>
                  <a:cubicBezTo>
                    <a:pt x="21704" y="994"/>
                    <a:pt x="21466" y="1232"/>
                    <a:pt x="21242" y="1498"/>
                  </a:cubicBezTo>
                  <a:cubicBezTo>
                    <a:pt x="21032" y="1750"/>
                    <a:pt x="20836" y="2016"/>
                    <a:pt x="20668" y="2296"/>
                  </a:cubicBezTo>
                  <a:cubicBezTo>
                    <a:pt x="20514" y="2561"/>
                    <a:pt x="20388" y="2841"/>
                    <a:pt x="20262" y="3121"/>
                  </a:cubicBezTo>
                  <a:cubicBezTo>
                    <a:pt x="20137" y="3415"/>
                    <a:pt x="20011" y="3709"/>
                    <a:pt x="19871" y="4003"/>
                  </a:cubicBezTo>
                  <a:cubicBezTo>
                    <a:pt x="19745" y="4283"/>
                    <a:pt x="19591" y="4590"/>
                    <a:pt x="19451" y="4884"/>
                  </a:cubicBezTo>
                  <a:cubicBezTo>
                    <a:pt x="19325" y="5178"/>
                    <a:pt x="19199" y="5472"/>
                    <a:pt x="19087" y="5766"/>
                  </a:cubicBezTo>
                  <a:cubicBezTo>
                    <a:pt x="18961" y="6074"/>
                    <a:pt x="18835" y="6340"/>
                    <a:pt x="18723" y="6619"/>
                  </a:cubicBezTo>
                  <a:cubicBezTo>
                    <a:pt x="18653" y="6801"/>
                    <a:pt x="18597" y="6969"/>
                    <a:pt x="18527" y="7151"/>
                  </a:cubicBezTo>
                  <a:cubicBezTo>
                    <a:pt x="18303" y="7669"/>
                    <a:pt x="18093" y="8201"/>
                    <a:pt x="17912" y="8732"/>
                  </a:cubicBezTo>
                  <a:cubicBezTo>
                    <a:pt x="17870" y="8816"/>
                    <a:pt x="17828" y="8900"/>
                    <a:pt x="17800" y="8998"/>
                  </a:cubicBezTo>
                  <a:cubicBezTo>
                    <a:pt x="17744" y="9124"/>
                    <a:pt x="17674" y="9250"/>
                    <a:pt x="17618" y="9390"/>
                  </a:cubicBezTo>
                  <a:cubicBezTo>
                    <a:pt x="17492" y="9698"/>
                    <a:pt x="17366" y="10020"/>
                    <a:pt x="17240" y="10342"/>
                  </a:cubicBezTo>
                  <a:cubicBezTo>
                    <a:pt x="17212" y="10398"/>
                    <a:pt x="17156" y="10440"/>
                    <a:pt x="17114" y="10496"/>
                  </a:cubicBezTo>
                  <a:cubicBezTo>
                    <a:pt x="17114" y="10300"/>
                    <a:pt x="17100" y="10104"/>
                    <a:pt x="17100" y="9908"/>
                  </a:cubicBezTo>
                  <a:cubicBezTo>
                    <a:pt x="17100" y="9712"/>
                    <a:pt x="17100" y="9558"/>
                    <a:pt x="17100" y="9404"/>
                  </a:cubicBezTo>
                  <a:cubicBezTo>
                    <a:pt x="17100" y="9236"/>
                    <a:pt x="17114" y="9082"/>
                    <a:pt x="17114" y="8914"/>
                  </a:cubicBezTo>
                  <a:cubicBezTo>
                    <a:pt x="17114" y="8593"/>
                    <a:pt x="17128" y="8257"/>
                    <a:pt x="17156" y="7921"/>
                  </a:cubicBezTo>
                  <a:cubicBezTo>
                    <a:pt x="17170" y="7599"/>
                    <a:pt x="17198" y="7221"/>
                    <a:pt x="17240" y="6871"/>
                  </a:cubicBezTo>
                  <a:cubicBezTo>
                    <a:pt x="17282" y="6507"/>
                    <a:pt x="17352" y="6200"/>
                    <a:pt x="17422" y="5878"/>
                  </a:cubicBezTo>
                  <a:cubicBezTo>
                    <a:pt x="17548" y="5150"/>
                    <a:pt x="17660" y="4436"/>
                    <a:pt x="17814" y="3709"/>
                  </a:cubicBezTo>
                  <a:cubicBezTo>
                    <a:pt x="17884" y="3387"/>
                    <a:pt x="17968" y="3079"/>
                    <a:pt x="18038" y="2757"/>
                  </a:cubicBezTo>
                  <a:cubicBezTo>
                    <a:pt x="18079" y="2603"/>
                    <a:pt x="18107" y="2449"/>
                    <a:pt x="18149" y="2296"/>
                  </a:cubicBezTo>
                  <a:cubicBezTo>
                    <a:pt x="18177" y="2142"/>
                    <a:pt x="18233" y="1988"/>
                    <a:pt x="18261" y="1820"/>
                  </a:cubicBezTo>
                  <a:cubicBezTo>
                    <a:pt x="18317" y="1582"/>
                    <a:pt x="18289" y="1316"/>
                    <a:pt x="18149" y="1106"/>
                  </a:cubicBezTo>
                  <a:cubicBezTo>
                    <a:pt x="18079" y="1008"/>
                    <a:pt x="17982" y="952"/>
                    <a:pt x="17856" y="952"/>
                  </a:cubicBezTo>
                  <a:lnTo>
                    <a:pt x="17814" y="952"/>
                  </a:lnTo>
                  <a:cubicBezTo>
                    <a:pt x="17730" y="966"/>
                    <a:pt x="17646" y="994"/>
                    <a:pt x="17562" y="1050"/>
                  </a:cubicBezTo>
                  <a:cubicBezTo>
                    <a:pt x="17492" y="1092"/>
                    <a:pt x="17422" y="1134"/>
                    <a:pt x="17366" y="1176"/>
                  </a:cubicBezTo>
                  <a:cubicBezTo>
                    <a:pt x="17338" y="1190"/>
                    <a:pt x="17310" y="1204"/>
                    <a:pt x="17282" y="1218"/>
                  </a:cubicBezTo>
                  <a:cubicBezTo>
                    <a:pt x="17226" y="1218"/>
                    <a:pt x="17184" y="1232"/>
                    <a:pt x="17128" y="1246"/>
                  </a:cubicBezTo>
                  <a:cubicBezTo>
                    <a:pt x="17030" y="1274"/>
                    <a:pt x="16932" y="1330"/>
                    <a:pt x="16848" y="1386"/>
                  </a:cubicBezTo>
                  <a:cubicBezTo>
                    <a:pt x="16806" y="1428"/>
                    <a:pt x="16764" y="1470"/>
                    <a:pt x="16722" y="1512"/>
                  </a:cubicBezTo>
                  <a:cubicBezTo>
                    <a:pt x="16596" y="1568"/>
                    <a:pt x="16484" y="1624"/>
                    <a:pt x="16372" y="1708"/>
                  </a:cubicBezTo>
                  <a:cubicBezTo>
                    <a:pt x="16078" y="1918"/>
                    <a:pt x="15799" y="2156"/>
                    <a:pt x="15547" y="2407"/>
                  </a:cubicBezTo>
                  <a:cubicBezTo>
                    <a:pt x="15295" y="2631"/>
                    <a:pt x="15071" y="2869"/>
                    <a:pt x="14847" y="3107"/>
                  </a:cubicBezTo>
                  <a:cubicBezTo>
                    <a:pt x="14623" y="3331"/>
                    <a:pt x="14371" y="3583"/>
                    <a:pt x="14147" y="3835"/>
                  </a:cubicBezTo>
                  <a:cubicBezTo>
                    <a:pt x="13924" y="4101"/>
                    <a:pt x="13686" y="4353"/>
                    <a:pt x="13476" y="4618"/>
                  </a:cubicBezTo>
                  <a:cubicBezTo>
                    <a:pt x="13266" y="4884"/>
                    <a:pt x="13056" y="5136"/>
                    <a:pt x="12874" y="5416"/>
                  </a:cubicBezTo>
                  <a:cubicBezTo>
                    <a:pt x="12720" y="5626"/>
                    <a:pt x="12566" y="5850"/>
                    <a:pt x="12412" y="6074"/>
                  </a:cubicBezTo>
                  <a:cubicBezTo>
                    <a:pt x="11978" y="6480"/>
                    <a:pt x="11545" y="6885"/>
                    <a:pt x="11139" y="7305"/>
                  </a:cubicBezTo>
                  <a:cubicBezTo>
                    <a:pt x="10831" y="8229"/>
                    <a:pt x="10579" y="9180"/>
                    <a:pt x="10355" y="10132"/>
                  </a:cubicBezTo>
                  <a:cubicBezTo>
                    <a:pt x="10103" y="10733"/>
                    <a:pt x="9865" y="11335"/>
                    <a:pt x="9656" y="11951"/>
                  </a:cubicBezTo>
                  <a:cubicBezTo>
                    <a:pt x="9460" y="12455"/>
                    <a:pt x="9306" y="12972"/>
                    <a:pt x="9124" y="13490"/>
                  </a:cubicBezTo>
                  <a:cubicBezTo>
                    <a:pt x="9012" y="13826"/>
                    <a:pt x="8914" y="14162"/>
                    <a:pt x="8816" y="14498"/>
                  </a:cubicBezTo>
                  <a:cubicBezTo>
                    <a:pt x="8718" y="14848"/>
                    <a:pt x="8620" y="15169"/>
                    <a:pt x="8522" y="15505"/>
                  </a:cubicBezTo>
                  <a:cubicBezTo>
                    <a:pt x="8424" y="15841"/>
                    <a:pt x="8326" y="16191"/>
                    <a:pt x="8242" y="16541"/>
                  </a:cubicBezTo>
                  <a:cubicBezTo>
                    <a:pt x="8172" y="16849"/>
                    <a:pt x="8116" y="17156"/>
                    <a:pt x="8046" y="17478"/>
                  </a:cubicBezTo>
                  <a:cubicBezTo>
                    <a:pt x="8046" y="17128"/>
                    <a:pt x="8060" y="16751"/>
                    <a:pt x="8074" y="16401"/>
                  </a:cubicBezTo>
                  <a:cubicBezTo>
                    <a:pt x="8074" y="15911"/>
                    <a:pt x="8102" y="15421"/>
                    <a:pt x="8130" y="14931"/>
                  </a:cubicBezTo>
                  <a:cubicBezTo>
                    <a:pt x="8172" y="14260"/>
                    <a:pt x="8214" y="13574"/>
                    <a:pt x="8284" y="12902"/>
                  </a:cubicBezTo>
                  <a:cubicBezTo>
                    <a:pt x="8298" y="12749"/>
                    <a:pt x="8312" y="12581"/>
                    <a:pt x="8340" y="12427"/>
                  </a:cubicBezTo>
                  <a:cubicBezTo>
                    <a:pt x="8368" y="12273"/>
                    <a:pt x="8410" y="12105"/>
                    <a:pt x="8438" y="11951"/>
                  </a:cubicBezTo>
                  <a:cubicBezTo>
                    <a:pt x="8494" y="11615"/>
                    <a:pt x="8550" y="11293"/>
                    <a:pt x="8606" y="10957"/>
                  </a:cubicBezTo>
                  <a:cubicBezTo>
                    <a:pt x="8634" y="10789"/>
                    <a:pt x="8676" y="10636"/>
                    <a:pt x="8718" y="10468"/>
                  </a:cubicBezTo>
                  <a:lnTo>
                    <a:pt x="8760" y="10230"/>
                  </a:lnTo>
                  <a:cubicBezTo>
                    <a:pt x="8802" y="10090"/>
                    <a:pt x="8802" y="9950"/>
                    <a:pt x="8788" y="9810"/>
                  </a:cubicBezTo>
                  <a:cubicBezTo>
                    <a:pt x="8788" y="9754"/>
                    <a:pt x="8760" y="9698"/>
                    <a:pt x="8732" y="9656"/>
                  </a:cubicBezTo>
                  <a:cubicBezTo>
                    <a:pt x="8676" y="9586"/>
                    <a:pt x="8606" y="9530"/>
                    <a:pt x="8522" y="9516"/>
                  </a:cubicBezTo>
                  <a:cubicBezTo>
                    <a:pt x="8494" y="9502"/>
                    <a:pt x="8466" y="9502"/>
                    <a:pt x="8438" y="9502"/>
                  </a:cubicBezTo>
                  <a:cubicBezTo>
                    <a:pt x="8256" y="9502"/>
                    <a:pt x="8130" y="9656"/>
                    <a:pt x="8018" y="9754"/>
                  </a:cubicBezTo>
                  <a:cubicBezTo>
                    <a:pt x="7934" y="9838"/>
                    <a:pt x="7864" y="9922"/>
                    <a:pt x="7808" y="10020"/>
                  </a:cubicBezTo>
                  <a:cubicBezTo>
                    <a:pt x="7697" y="10174"/>
                    <a:pt x="7599" y="10342"/>
                    <a:pt x="7501" y="10496"/>
                  </a:cubicBezTo>
                  <a:cubicBezTo>
                    <a:pt x="7333" y="10789"/>
                    <a:pt x="7179" y="11083"/>
                    <a:pt x="7011" y="11377"/>
                  </a:cubicBezTo>
                  <a:cubicBezTo>
                    <a:pt x="6857" y="11671"/>
                    <a:pt x="6661" y="11979"/>
                    <a:pt x="6507" y="12273"/>
                  </a:cubicBezTo>
                  <a:cubicBezTo>
                    <a:pt x="6339" y="12581"/>
                    <a:pt x="6185" y="12874"/>
                    <a:pt x="6031" y="13182"/>
                  </a:cubicBezTo>
                  <a:cubicBezTo>
                    <a:pt x="5737" y="13812"/>
                    <a:pt x="5444" y="14442"/>
                    <a:pt x="5178" y="15071"/>
                  </a:cubicBezTo>
                  <a:cubicBezTo>
                    <a:pt x="5108" y="15225"/>
                    <a:pt x="5066" y="15365"/>
                    <a:pt x="4996" y="15519"/>
                  </a:cubicBezTo>
                  <a:cubicBezTo>
                    <a:pt x="4926" y="15687"/>
                    <a:pt x="4856" y="15883"/>
                    <a:pt x="4786" y="16065"/>
                  </a:cubicBezTo>
                  <a:cubicBezTo>
                    <a:pt x="4646" y="16373"/>
                    <a:pt x="4534" y="16695"/>
                    <a:pt x="4422" y="17016"/>
                  </a:cubicBezTo>
                  <a:cubicBezTo>
                    <a:pt x="4044" y="17786"/>
                    <a:pt x="3708" y="18598"/>
                    <a:pt x="3443" y="19423"/>
                  </a:cubicBezTo>
                  <a:cubicBezTo>
                    <a:pt x="2295" y="21858"/>
                    <a:pt x="2141" y="24279"/>
                    <a:pt x="2337" y="26882"/>
                  </a:cubicBezTo>
                  <a:lnTo>
                    <a:pt x="2337" y="27036"/>
                  </a:lnTo>
                  <a:lnTo>
                    <a:pt x="2337" y="27819"/>
                  </a:lnTo>
                  <a:cubicBezTo>
                    <a:pt x="2337" y="27889"/>
                    <a:pt x="2323" y="27959"/>
                    <a:pt x="2323" y="28029"/>
                  </a:cubicBezTo>
                  <a:cubicBezTo>
                    <a:pt x="2309" y="28407"/>
                    <a:pt x="2323" y="28799"/>
                    <a:pt x="2323" y="29177"/>
                  </a:cubicBezTo>
                  <a:cubicBezTo>
                    <a:pt x="2323" y="29527"/>
                    <a:pt x="2337" y="29862"/>
                    <a:pt x="2365" y="30198"/>
                  </a:cubicBezTo>
                  <a:cubicBezTo>
                    <a:pt x="2393" y="30548"/>
                    <a:pt x="2435" y="30856"/>
                    <a:pt x="2463" y="31192"/>
                  </a:cubicBezTo>
                  <a:cubicBezTo>
                    <a:pt x="2505" y="31514"/>
                    <a:pt x="2533" y="31849"/>
                    <a:pt x="2561" y="32185"/>
                  </a:cubicBezTo>
                  <a:cubicBezTo>
                    <a:pt x="2631" y="32829"/>
                    <a:pt x="2715" y="33473"/>
                    <a:pt x="2841" y="34102"/>
                  </a:cubicBezTo>
                  <a:cubicBezTo>
                    <a:pt x="2911" y="34452"/>
                    <a:pt x="2967" y="34802"/>
                    <a:pt x="3051" y="35138"/>
                  </a:cubicBezTo>
                  <a:cubicBezTo>
                    <a:pt x="3079" y="35292"/>
                    <a:pt x="3121" y="35446"/>
                    <a:pt x="3163" y="35614"/>
                  </a:cubicBezTo>
                  <a:cubicBezTo>
                    <a:pt x="2981" y="35222"/>
                    <a:pt x="2785" y="34844"/>
                    <a:pt x="2589" y="34466"/>
                  </a:cubicBezTo>
                  <a:cubicBezTo>
                    <a:pt x="2435" y="34158"/>
                    <a:pt x="2267" y="33836"/>
                    <a:pt x="2113" y="33515"/>
                  </a:cubicBezTo>
                  <a:cubicBezTo>
                    <a:pt x="2057" y="33361"/>
                    <a:pt x="2015" y="33207"/>
                    <a:pt x="1959" y="33053"/>
                  </a:cubicBezTo>
                  <a:cubicBezTo>
                    <a:pt x="1847" y="32731"/>
                    <a:pt x="1721" y="32395"/>
                    <a:pt x="1623" y="32073"/>
                  </a:cubicBezTo>
                  <a:cubicBezTo>
                    <a:pt x="1525" y="31737"/>
                    <a:pt x="1456" y="31430"/>
                    <a:pt x="1372" y="31108"/>
                  </a:cubicBezTo>
                  <a:cubicBezTo>
                    <a:pt x="1288" y="30702"/>
                    <a:pt x="1218" y="30296"/>
                    <a:pt x="1148" y="29890"/>
                  </a:cubicBezTo>
                  <a:cubicBezTo>
                    <a:pt x="1106" y="29680"/>
                    <a:pt x="1078" y="29485"/>
                    <a:pt x="1050" y="29289"/>
                  </a:cubicBezTo>
                  <a:lnTo>
                    <a:pt x="1008" y="28953"/>
                  </a:lnTo>
                  <a:cubicBezTo>
                    <a:pt x="1008" y="28897"/>
                    <a:pt x="994" y="28841"/>
                    <a:pt x="980" y="28785"/>
                  </a:cubicBezTo>
                  <a:cubicBezTo>
                    <a:pt x="966" y="28645"/>
                    <a:pt x="910" y="28519"/>
                    <a:pt x="812" y="28421"/>
                  </a:cubicBezTo>
                  <a:cubicBezTo>
                    <a:pt x="742" y="28379"/>
                    <a:pt x="672" y="28351"/>
                    <a:pt x="602" y="28351"/>
                  </a:cubicBezTo>
                  <a:cubicBezTo>
                    <a:pt x="532" y="28351"/>
                    <a:pt x="462" y="28365"/>
                    <a:pt x="406" y="28407"/>
                  </a:cubicBezTo>
                  <a:cubicBezTo>
                    <a:pt x="280" y="28505"/>
                    <a:pt x="210" y="28645"/>
                    <a:pt x="224" y="28799"/>
                  </a:cubicBezTo>
                  <a:cubicBezTo>
                    <a:pt x="224" y="28883"/>
                    <a:pt x="210" y="28967"/>
                    <a:pt x="210" y="29051"/>
                  </a:cubicBezTo>
                  <a:cubicBezTo>
                    <a:pt x="196" y="29205"/>
                    <a:pt x="182" y="29359"/>
                    <a:pt x="168" y="29527"/>
                  </a:cubicBezTo>
                  <a:cubicBezTo>
                    <a:pt x="140" y="29848"/>
                    <a:pt x="84" y="30170"/>
                    <a:pt x="56" y="30506"/>
                  </a:cubicBezTo>
                  <a:cubicBezTo>
                    <a:pt x="28" y="30828"/>
                    <a:pt x="28" y="31220"/>
                    <a:pt x="14" y="31570"/>
                  </a:cubicBezTo>
                  <a:cubicBezTo>
                    <a:pt x="0" y="31933"/>
                    <a:pt x="0" y="32241"/>
                    <a:pt x="0" y="32577"/>
                  </a:cubicBezTo>
                  <a:lnTo>
                    <a:pt x="0" y="33081"/>
                  </a:lnTo>
                  <a:cubicBezTo>
                    <a:pt x="0" y="33235"/>
                    <a:pt x="0" y="33389"/>
                    <a:pt x="0" y="33557"/>
                  </a:cubicBezTo>
                  <a:cubicBezTo>
                    <a:pt x="0" y="33906"/>
                    <a:pt x="0" y="34242"/>
                    <a:pt x="14" y="34578"/>
                  </a:cubicBezTo>
                  <a:lnTo>
                    <a:pt x="14" y="35054"/>
                  </a:lnTo>
                  <a:lnTo>
                    <a:pt x="14" y="36103"/>
                  </a:lnTo>
                  <a:cubicBezTo>
                    <a:pt x="14" y="36453"/>
                    <a:pt x="14" y="36789"/>
                    <a:pt x="28" y="37125"/>
                  </a:cubicBezTo>
                  <a:cubicBezTo>
                    <a:pt x="70" y="37839"/>
                    <a:pt x="126" y="38552"/>
                    <a:pt x="182" y="39266"/>
                  </a:cubicBezTo>
                  <a:cubicBezTo>
                    <a:pt x="210" y="39616"/>
                    <a:pt x="238" y="39966"/>
                    <a:pt x="266" y="40315"/>
                  </a:cubicBezTo>
                  <a:cubicBezTo>
                    <a:pt x="294" y="40665"/>
                    <a:pt x="350" y="41029"/>
                    <a:pt x="392" y="41393"/>
                  </a:cubicBezTo>
                  <a:cubicBezTo>
                    <a:pt x="434" y="41743"/>
                    <a:pt x="476" y="42065"/>
                    <a:pt x="518" y="42400"/>
                  </a:cubicBezTo>
                  <a:cubicBezTo>
                    <a:pt x="574" y="42736"/>
                    <a:pt x="602" y="43072"/>
                    <a:pt x="658" y="43408"/>
                  </a:cubicBezTo>
                  <a:cubicBezTo>
                    <a:pt x="756" y="44094"/>
                    <a:pt x="854" y="44765"/>
                    <a:pt x="994" y="45437"/>
                  </a:cubicBezTo>
                  <a:cubicBezTo>
                    <a:pt x="1120" y="46109"/>
                    <a:pt x="1246" y="46794"/>
                    <a:pt x="1372" y="47480"/>
                  </a:cubicBezTo>
                  <a:cubicBezTo>
                    <a:pt x="1456" y="47830"/>
                    <a:pt x="1511" y="48194"/>
                    <a:pt x="1581" y="48543"/>
                  </a:cubicBezTo>
                  <a:cubicBezTo>
                    <a:pt x="1665" y="48879"/>
                    <a:pt x="1735" y="49201"/>
                    <a:pt x="1819" y="49523"/>
                  </a:cubicBezTo>
                  <a:cubicBezTo>
                    <a:pt x="1917" y="49845"/>
                    <a:pt x="1973" y="50153"/>
                    <a:pt x="2071" y="50461"/>
                  </a:cubicBezTo>
                  <a:cubicBezTo>
                    <a:pt x="2155" y="50782"/>
                    <a:pt x="2239" y="51090"/>
                    <a:pt x="2323" y="51398"/>
                  </a:cubicBezTo>
                  <a:cubicBezTo>
                    <a:pt x="2407" y="51706"/>
                    <a:pt x="2519" y="52014"/>
                    <a:pt x="2645" y="52322"/>
                  </a:cubicBezTo>
                  <a:cubicBezTo>
                    <a:pt x="2715" y="52490"/>
                    <a:pt x="2785" y="52643"/>
                    <a:pt x="2883" y="52797"/>
                  </a:cubicBezTo>
                  <a:cubicBezTo>
                    <a:pt x="2967" y="52951"/>
                    <a:pt x="3079" y="53077"/>
                    <a:pt x="3219" y="53189"/>
                  </a:cubicBezTo>
                  <a:cubicBezTo>
                    <a:pt x="3275" y="53231"/>
                    <a:pt x="3345" y="53259"/>
                    <a:pt x="3415" y="53287"/>
                  </a:cubicBezTo>
                  <a:cubicBezTo>
                    <a:pt x="3443" y="53301"/>
                    <a:pt x="3471" y="53315"/>
                    <a:pt x="3499" y="53315"/>
                  </a:cubicBezTo>
                  <a:cubicBezTo>
                    <a:pt x="3582" y="53371"/>
                    <a:pt x="3680" y="53399"/>
                    <a:pt x="3792" y="53399"/>
                  </a:cubicBezTo>
                  <a:cubicBezTo>
                    <a:pt x="3802" y="53400"/>
                    <a:pt x="3811" y="53400"/>
                    <a:pt x="3820" y="53400"/>
                  </a:cubicBezTo>
                  <a:cubicBezTo>
                    <a:pt x="4046" y="53400"/>
                    <a:pt x="4233" y="53239"/>
                    <a:pt x="4394" y="53091"/>
                  </a:cubicBezTo>
                  <a:cubicBezTo>
                    <a:pt x="4506" y="52979"/>
                    <a:pt x="4604" y="52867"/>
                    <a:pt x="4702" y="52741"/>
                  </a:cubicBezTo>
                  <a:cubicBezTo>
                    <a:pt x="4758" y="52671"/>
                    <a:pt x="4814" y="52588"/>
                    <a:pt x="4856" y="52504"/>
                  </a:cubicBezTo>
                  <a:cubicBezTo>
                    <a:pt x="4898" y="52448"/>
                    <a:pt x="4940" y="52392"/>
                    <a:pt x="4968" y="52336"/>
                  </a:cubicBezTo>
                  <a:cubicBezTo>
                    <a:pt x="4996" y="52266"/>
                    <a:pt x="5024" y="52210"/>
                    <a:pt x="5052" y="52154"/>
                  </a:cubicBezTo>
                  <a:cubicBezTo>
                    <a:pt x="5094" y="52056"/>
                    <a:pt x="5150" y="51944"/>
                    <a:pt x="5206" y="51846"/>
                  </a:cubicBezTo>
                  <a:lnTo>
                    <a:pt x="5528" y="51230"/>
                  </a:lnTo>
                  <a:cubicBezTo>
                    <a:pt x="5751" y="50782"/>
                    <a:pt x="5989" y="50363"/>
                    <a:pt x="6255" y="49929"/>
                  </a:cubicBezTo>
                  <a:cubicBezTo>
                    <a:pt x="6521" y="49509"/>
                    <a:pt x="6815" y="49089"/>
                    <a:pt x="7081" y="48669"/>
                  </a:cubicBezTo>
                  <a:lnTo>
                    <a:pt x="7081" y="48683"/>
                  </a:lnTo>
                  <a:cubicBezTo>
                    <a:pt x="7473" y="48110"/>
                    <a:pt x="7878" y="47536"/>
                    <a:pt x="8298" y="46976"/>
                  </a:cubicBezTo>
                  <a:cubicBezTo>
                    <a:pt x="8522" y="46682"/>
                    <a:pt x="8746" y="46402"/>
                    <a:pt x="8956" y="46095"/>
                  </a:cubicBezTo>
                  <a:lnTo>
                    <a:pt x="9628" y="45199"/>
                  </a:lnTo>
                  <a:cubicBezTo>
                    <a:pt x="9837" y="44905"/>
                    <a:pt x="10061" y="44625"/>
                    <a:pt x="10271" y="44345"/>
                  </a:cubicBezTo>
                  <a:cubicBezTo>
                    <a:pt x="10481" y="44066"/>
                    <a:pt x="10677" y="43800"/>
                    <a:pt x="10887" y="43534"/>
                  </a:cubicBezTo>
                  <a:cubicBezTo>
                    <a:pt x="11335" y="42974"/>
                    <a:pt x="11769" y="42414"/>
                    <a:pt x="12202" y="41841"/>
                  </a:cubicBezTo>
                  <a:cubicBezTo>
                    <a:pt x="12398" y="41575"/>
                    <a:pt x="12594" y="41309"/>
                    <a:pt x="12790" y="41043"/>
                  </a:cubicBezTo>
                  <a:lnTo>
                    <a:pt x="13476" y="40161"/>
                  </a:lnTo>
                  <a:cubicBezTo>
                    <a:pt x="13910" y="39602"/>
                    <a:pt x="14301" y="39028"/>
                    <a:pt x="14721" y="38468"/>
                  </a:cubicBezTo>
                  <a:cubicBezTo>
                    <a:pt x="14735" y="38440"/>
                    <a:pt x="14749" y="38412"/>
                    <a:pt x="14777" y="38384"/>
                  </a:cubicBezTo>
                  <a:lnTo>
                    <a:pt x="15183" y="37895"/>
                  </a:lnTo>
                  <a:lnTo>
                    <a:pt x="15673" y="37307"/>
                  </a:lnTo>
                  <a:cubicBezTo>
                    <a:pt x="15897" y="37083"/>
                    <a:pt x="16120" y="36859"/>
                    <a:pt x="16330" y="36621"/>
                  </a:cubicBezTo>
                  <a:cubicBezTo>
                    <a:pt x="16456" y="36495"/>
                    <a:pt x="16582" y="36369"/>
                    <a:pt x="16708" y="36229"/>
                  </a:cubicBezTo>
                  <a:lnTo>
                    <a:pt x="16890" y="36033"/>
                  </a:lnTo>
                  <a:cubicBezTo>
                    <a:pt x="16932" y="35977"/>
                    <a:pt x="16974" y="35921"/>
                    <a:pt x="17016" y="35851"/>
                  </a:cubicBezTo>
                  <a:cubicBezTo>
                    <a:pt x="17044" y="35824"/>
                    <a:pt x="17058" y="35796"/>
                    <a:pt x="17072" y="35768"/>
                  </a:cubicBezTo>
                  <a:cubicBezTo>
                    <a:pt x="17114" y="35712"/>
                    <a:pt x="17114" y="35656"/>
                    <a:pt x="17114" y="35600"/>
                  </a:cubicBezTo>
                  <a:cubicBezTo>
                    <a:pt x="17114" y="35572"/>
                    <a:pt x="17114" y="35530"/>
                    <a:pt x="17100" y="35502"/>
                  </a:cubicBezTo>
                  <a:cubicBezTo>
                    <a:pt x="17072" y="35390"/>
                    <a:pt x="16988" y="35306"/>
                    <a:pt x="16862" y="35278"/>
                  </a:cubicBezTo>
                  <a:cubicBezTo>
                    <a:pt x="16834" y="35264"/>
                    <a:pt x="16806" y="35264"/>
                    <a:pt x="16778" y="35264"/>
                  </a:cubicBezTo>
                  <a:cubicBezTo>
                    <a:pt x="16638" y="35278"/>
                    <a:pt x="16512" y="35320"/>
                    <a:pt x="16400" y="35376"/>
                  </a:cubicBezTo>
                  <a:cubicBezTo>
                    <a:pt x="16274" y="35432"/>
                    <a:pt x="16162" y="35488"/>
                    <a:pt x="16050" y="35544"/>
                  </a:cubicBezTo>
                  <a:cubicBezTo>
                    <a:pt x="15855" y="35628"/>
                    <a:pt x="15659" y="35726"/>
                    <a:pt x="15463" y="35810"/>
                  </a:cubicBezTo>
                  <a:cubicBezTo>
                    <a:pt x="15281" y="35893"/>
                    <a:pt x="15029" y="35991"/>
                    <a:pt x="14819" y="36061"/>
                  </a:cubicBezTo>
                  <a:cubicBezTo>
                    <a:pt x="14567" y="36159"/>
                    <a:pt x="14315" y="36243"/>
                    <a:pt x="14049" y="36313"/>
                  </a:cubicBezTo>
                  <a:cubicBezTo>
                    <a:pt x="13812" y="36369"/>
                    <a:pt x="13574" y="36425"/>
                    <a:pt x="13336" y="36481"/>
                  </a:cubicBezTo>
                  <a:cubicBezTo>
                    <a:pt x="13084" y="36537"/>
                    <a:pt x="12860" y="36593"/>
                    <a:pt x="12636" y="36621"/>
                  </a:cubicBezTo>
                  <a:cubicBezTo>
                    <a:pt x="12496" y="36649"/>
                    <a:pt x="12356" y="36649"/>
                    <a:pt x="12230" y="36677"/>
                  </a:cubicBezTo>
                  <a:cubicBezTo>
                    <a:pt x="12062" y="36691"/>
                    <a:pt x="11894" y="36719"/>
                    <a:pt x="11741" y="36747"/>
                  </a:cubicBezTo>
                  <a:cubicBezTo>
                    <a:pt x="11531" y="36761"/>
                    <a:pt x="11321" y="36789"/>
                    <a:pt x="11111" y="36789"/>
                  </a:cubicBezTo>
                  <a:lnTo>
                    <a:pt x="10789" y="36789"/>
                  </a:lnTo>
                  <a:cubicBezTo>
                    <a:pt x="10677" y="36789"/>
                    <a:pt x="10551" y="36775"/>
                    <a:pt x="10439" y="36775"/>
                  </a:cubicBezTo>
                  <a:lnTo>
                    <a:pt x="10145" y="36775"/>
                  </a:lnTo>
                  <a:cubicBezTo>
                    <a:pt x="10047" y="36775"/>
                    <a:pt x="9949" y="36761"/>
                    <a:pt x="9851" y="36761"/>
                  </a:cubicBezTo>
                  <a:lnTo>
                    <a:pt x="9152" y="36761"/>
                  </a:lnTo>
                  <a:cubicBezTo>
                    <a:pt x="9362" y="36509"/>
                    <a:pt x="10145" y="36173"/>
                    <a:pt x="11783" y="35698"/>
                  </a:cubicBezTo>
                  <a:cubicBezTo>
                    <a:pt x="13238" y="35040"/>
                    <a:pt x="14749" y="34368"/>
                    <a:pt x="16162" y="33557"/>
                  </a:cubicBezTo>
                  <a:cubicBezTo>
                    <a:pt x="16274" y="33515"/>
                    <a:pt x="16386" y="33473"/>
                    <a:pt x="16498" y="33431"/>
                  </a:cubicBezTo>
                  <a:cubicBezTo>
                    <a:pt x="16820" y="33291"/>
                    <a:pt x="17128" y="33137"/>
                    <a:pt x="17436" y="32969"/>
                  </a:cubicBezTo>
                  <a:cubicBezTo>
                    <a:pt x="17744" y="32815"/>
                    <a:pt x="18038" y="32647"/>
                    <a:pt x="18331" y="32479"/>
                  </a:cubicBezTo>
                  <a:cubicBezTo>
                    <a:pt x="18625" y="32297"/>
                    <a:pt x="18905" y="32101"/>
                    <a:pt x="19185" y="31905"/>
                  </a:cubicBezTo>
                  <a:cubicBezTo>
                    <a:pt x="19759" y="31514"/>
                    <a:pt x="20332" y="31122"/>
                    <a:pt x="20878" y="30688"/>
                  </a:cubicBezTo>
                  <a:cubicBezTo>
                    <a:pt x="21004" y="30590"/>
                    <a:pt x="21144" y="30478"/>
                    <a:pt x="21284" y="30366"/>
                  </a:cubicBezTo>
                  <a:cubicBezTo>
                    <a:pt x="21410" y="30254"/>
                    <a:pt x="21550" y="30142"/>
                    <a:pt x="21676" y="30030"/>
                  </a:cubicBezTo>
                  <a:cubicBezTo>
                    <a:pt x="21956" y="29806"/>
                    <a:pt x="22235" y="29582"/>
                    <a:pt x="22501" y="29331"/>
                  </a:cubicBezTo>
                  <a:cubicBezTo>
                    <a:pt x="22767" y="29093"/>
                    <a:pt x="23005" y="28855"/>
                    <a:pt x="23257" y="28603"/>
                  </a:cubicBezTo>
                  <a:cubicBezTo>
                    <a:pt x="23509" y="28365"/>
                    <a:pt x="23733" y="28127"/>
                    <a:pt x="23957" y="27889"/>
                  </a:cubicBezTo>
                  <a:cubicBezTo>
                    <a:pt x="24181" y="27637"/>
                    <a:pt x="24446" y="27344"/>
                    <a:pt x="24684" y="27064"/>
                  </a:cubicBezTo>
                  <a:cubicBezTo>
                    <a:pt x="24936" y="26798"/>
                    <a:pt x="25146" y="26560"/>
                    <a:pt x="25370" y="26308"/>
                  </a:cubicBezTo>
                  <a:cubicBezTo>
                    <a:pt x="25580" y="26042"/>
                    <a:pt x="25804" y="25748"/>
                    <a:pt x="26028" y="25468"/>
                  </a:cubicBezTo>
                  <a:cubicBezTo>
                    <a:pt x="26253" y="25164"/>
                    <a:pt x="26465" y="24847"/>
                    <a:pt x="26665" y="24530"/>
                  </a:cubicBezTo>
                  <a:lnTo>
                    <a:pt x="26665" y="24530"/>
                  </a:lnTo>
                  <a:cubicBezTo>
                    <a:pt x="26662" y="24535"/>
                    <a:pt x="26660" y="24540"/>
                    <a:pt x="26657" y="24545"/>
                  </a:cubicBezTo>
                  <a:cubicBezTo>
                    <a:pt x="27007" y="24013"/>
                    <a:pt x="27385" y="23537"/>
                    <a:pt x="27721" y="23006"/>
                  </a:cubicBezTo>
                  <a:lnTo>
                    <a:pt x="27721" y="23006"/>
                  </a:lnTo>
                  <a:lnTo>
                    <a:pt x="27679" y="23076"/>
                  </a:lnTo>
                  <a:cubicBezTo>
                    <a:pt x="27777" y="22922"/>
                    <a:pt x="27875" y="22768"/>
                    <a:pt x="27973" y="22614"/>
                  </a:cubicBezTo>
                  <a:cubicBezTo>
                    <a:pt x="28169" y="22320"/>
                    <a:pt x="28379" y="22026"/>
                    <a:pt x="28560" y="21718"/>
                  </a:cubicBezTo>
                  <a:cubicBezTo>
                    <a:pt x="28644" y="21592"/>
                    <a:pt x="28714" y="21452"/>
                    <a:pt x="28784" y="21312"/>
                  </a:cubicBezTo>
                  <a:cubicBezTo>
                    <a:pt x="28840" y="21214"/>
                    <a:pt x="28882" y="21089"/>
                    <a:pt x="28910" y="20963"/>
                  </a:cubicBezTo>
                  <a:cubicBezTo>
                    <a:pt x="28910" y="20907"/>
                    <a:pt x="28910" y="20837"/>
                    <a:pt x="28896" y="20767"/>
                  </a:cubicBezTo>
                  <a:cubicBezTo>
                    <a:pt x="28882" y="20725"/>
                    <a:pt x="28854" y="20683"/>
                    <a:pt x="28826" y="20641"/>
                  </a:cubicBezTo>
                  <a:cubicBezTo>
                    <a:pt x="28798" y="20599"/>
                    <a:pt x="28742" y="20543"/>
                    <a:pt x="28686" y="20515"/>
                  </a:cubicBezTo>
                  <a:cubicBezTo>
                    <a:pt x="28630" y="20501"/>
                    <a:pt x="28560" y="20487"/>
                    <a:pt x="28504" y="20487"/>
                  </a:cubicBezTo>
                  <a:lnTo>
                    <a:pt x="28462" y="20487"/>
                  </a:lnTo>
                  <a:cubicBezTo>
                    <a:pt x="28281" y="20515"/>
                    <a:pt x="28113" y="20571"/>
                    <a:pt x="27945" y="20641"/>
                  </a:cubicBezTo>
                  <a:cubicBezTo>
                    <a:pt x="27777" y="20697"/>
                    <a:pt x="27623" y="20753"/>
                    <a:pt x="27469" y="20809"/>
                  </a:cubicBezTo>
                  <a:cubicBezTo>
                    <a:pt x="27301" y="20851"/>
                    <a:pt x="27175" y="20893"/>
                    <a:pt x="27035" y="20935"/>
                  </a:cubicBezTo>
                  <a:cubicBezTo>
                    <a:pt x="26895" y="20977"/>
                    <a:pt x="26741" y="21033"/>
                    <a:pt x="26587" y="21089"/>
                  </a:cubicBezTo>
                  <a:cubicBezTo>
                    <a:pt x="26391" y="21145"/>
                    <a:pt x="26196" y="21186"/>
                    <a:pt x="26000" y="21228"/>
                  </a:cubicBezTo>
                  <a:cubicBezTo>
                    <a:pt x="25776" y="21284"/>
                    <a:pt x="25538" y="21340"/>
                    <a:pt x="25314" y="21396"/>
                  </a:cubicBezTo>
                  <a:cubicBezTo>
                    <a:pt x="24880" y="21522"/>
                    <a:pt x="24446" y="21634"/>
                    <a:pt x="24013" y="21732"/>
                  </a:cubicBezTo>
                  <a:lnTo>
                    <a:pt x="23579" y="21830"/>
                  </a:lnTo>
                  <a:cubicBezTo>
                    <a:pt x="23467" y="21844"/>
                    <a:pt x="23369" y="21858"/>
                    <a:pt x="23271" y="21872"/>
                  </a:cubicBezTo>
                  <a:cubicBezTo>
                    <a:pt x="23131" y="21900"/>
                    <a:pt x="22991" y="21914"/>
                    <a:pt x="22851" y="21928"/>
                  </a:cubicBezTo>
                  <a:cubicBezTo>
                    <a:pt x="22571" y="21956"/>
                    <a:pt x="22277" y="21984"/>
                    <a:pt x="21998" y="21998"/>
                  </a:cubicBezTo>
                  <a:lnTo>
                    <a:pt x="21648" y="22026"/>
                  </a:lnTo>
                  <a:cubicBezTo>
                    <a:pt x="21298" y="22012"/>
                    <a:pt x="20962" y="21984"/>
                    <a:pt x="20626" y="21928"/>
                  </a:cubicBezTo>
                  <a:lnTo>
                    <a:pt x="20808" y="21830"/>
                  </a:lnTo>
                  <a:lnTo>
                    <a:pt x="21312" y="21564"/>
                  </a:lnTo>
                  <a:cubicBezTo>
                    <a:pt x="21634" y="21410"/>
                    <a:pt x="21942" y="21242"/>
                    <a:pt x="22263" y="21089"/>
                  </a:cubicBezTo>
                  <a:lnTo>
                    <a:pt x="22529" y="20949"/>
                  </a:lnTo>
                  <a:cubicBezTo>
                    <a:pt x="22739" y="20865"/>
                    <a:pt x="22949" y="20781"/>
                    <a:pt x="23159" y="20669"/>
                  </a:cubicBezTo>
                  <a:cubicBezTo>
                    <a:pt x="23327" y="20585"/>
                    <a:pt x="23481" y="20515"/>
                    <a:pt x="23649" y="20445"/>
                  </a:cubicBezTo>
                  <a:cubicBezTo>
                    <a:pt x="23817" y="20361"/>
                    <a:pt x="23943" y="20319"/>
                    <a:pt x="24097" y="20249"/>
                  </a:cubicBezTo>
                  <a:cubicBezTo>
                    <a:pt x="24754" y="19969"/>
                    <a:pt x="25398" y="19675"/>
                    <a:pt x="26042" y="19381"/>
                  </a:cubicBezTo>
                  <a:lnTo>
                    <a:pt x="26517" y="19157"/>
                  </a:lnTo>
                  <a:cubicBezTo>
                    <a:pt x="26685" y="19074"/>
                    <a:pt x="26839" y="18990"/>
                    <a:pt x="26993" y="18906"/>
                  </a:cubicBezTo>
                  <a:cubicBezTo>
                    <a:pt x="27203" y="18794"/>
                    <a:pt x="27399" y="18668"/>
                    <a:pt x="27609" y="18556"/>
                  </a:cubicBezTo>
                  <a:lnTo>
                    <a:pt x="27721" y="18472"/>
                  </a:lnTo>
                  <a:cubicBezTo>
                    <a:pt x="27917" y="18332"/>
                    <a:pt x="28099" y="18192"/>
                    <a:pt x="28281" y="18052"/>
                  </a:cubicBezTo>
                  <a:lnTo>
                    <a:pt x="28840" y="17632"/>
                  </a:lnTo>
                  <a:cubicBezTo>
                    <a:pt x="29134" y="17366"/>
                    <a:pt x="29428" y="17086"/>
                    <a:pt x="29694" y="16793"/>
                  </a:cubicBezTo>
                  <a:cubicBezTo>
                    <a:pt x="29834" y="16639"/>
                    <a:pt x="29960" y="16485"/>
                    <a:pt x="30100" y="16331"/>
                  </a:cubicBezTo>
                  <a:cubicBezTo>
                    <a:pt x="30226" y="16177"/>
                    <a:pt x="30352" y="16037"/>
                    <a:pt x="30464" y="15883"/>
                  </a:cubicBezTo>
                  <a:cubicBezTo>
                    <a:pt x="30519" y="15813"/>
                    <a:pt x="30575" y="15729"/>
                    <a:pt x="30631" y="15645"/>
                  </a:cubicBezTo>
                  <a:cubicBezTo>
                    <a:pt x="30687" y="15575"/>
                    <a:pt x="30743" y="15477"/>
                    <a:pt x="30813" y="15407"/>
                  </a:cubicBezTo>
                  <a:cubicBezTo>
                    <a:pt x="30897" y="15281"/>
                    <a:pt x="30981" y="15155"/>
                    <a:pt x="31079" y="15043"/>
                  </a:cubicBezTo>
                  <a:cubicBezTo>
                    <a:pt x="31051" y="14945"/>
                    <a:pt x="30995" y="14862"/>
                    <a:pt x="30911" y="14806"/>
                  </a:cubicBezTo>
                  <a:cubicBezTo>
                    <a:pt x="30855" y="14778"/>
                    <a:pt x="30799" y="14764"/>
                    <a:pt x="30743" y="14764"/>
                  </a:cubicBezTo>
                  <a:cubicBezTo>
                    <a:pt x="30715" y="14764"/>
                    <a:pt x="30687" y="14764"/>
                    <a:pt x="30659" y="14778"/>
                  </a:cubicBezTo>
                  <a:lnTo>
                    <a:pt x="30645" y="14778"/>
                  </a:lnTo>
                  <a:cubicBezTo>
                    <a:pt x="31177" y="13882"/>
                    <a:pt x="31443" y="12846"/>
                    <a:pt x="31429" y="11811"/>
                  </a:cubicBezTo>
                  <a:cubicBezTo>
                    <a:pt x="31541" y="9068"/>
                    <a:pt x="31443" y="6088"/>
                    <a:pt x="29750" y="3793"/>
                  </a:cubicBezTo>
                  <a:cubicBezTo>
                    <a:pt x="29596" y="3597"/>
                    <a:pt x="29442" y="3415"/>
                    <a:pt x="29274" y="3233"/>
                  </a:cubicBezTo>
                  <a:cubicBezTo>
                    <a:pt x="29176" y="3023"/>
                    <a:pt x="29064" y="2827"/>
                    <a:pt x="28938" y="2645"/>
                  </a:cubicBezTo>
                  <a:cubicBezTo>
                    <a:pt x="28854" y="2505"/>
                    <a:pt x="28756" y="2365"/>
                    <a:pt x="28644" y="2240"/>
                  </a:cubicBezTo>
                  <a:cubicBezTo>
                    <a:pt x="28574" y="2128"/>
                    <a:pt x="28476" y="2044"/>
                    <a:pt x="28393" y="1946"/>
                  </a:cubicBezTo>
                  <a:cubicBezTo>
                    <a:pt x="28309" y="1848"/>
                    <a:pt x="28267" y="1820"/>
                    <a:pt x="28197" y="1750"/>
                  </a:cubicBezTo>
                  <a:cubicBezTo>
                    <a:pt x="28113" y="1652"/>
                    <a:pt x="28015" y="1554"/>
                    <a:pt x="27931" y="1470"/>
                  </a:cubicBezTo>
                  <a:cubicBezTo>
                    <a:pt x="27833" y="1400"/>
                    <a:pt x="27735" y="1316"/>
                    <a:pt x="27651" y="1246"/>
                  </a:cubicBezTo>
                  <a:cubicBezTo>
                    <a:pt x="27553" y="1176"/>
                    <a:pt x="27413" y="1092"/>
                    <a:pt x="27301" y="1022"/>
                  </a:cubicBezTo>
                  <a:cubicBezTo>
                    <a:pt x="27245" y="994"/>
                    <a:pt x="27189" y="952"/>
                    <a:pt x="27133" y="924"/>
                  </a:cubicBezTo>
                  <a:cubicBezTo>
                    <a:pt x="27063" y="896"/>
                    <a:pt x="26993" y="854"/>
                    <a:pt x="26923" y="840"/>
                  </a:cubicBezTo>
                  <a:cubicBezTo>
                    <a:pt x="26825" y="798"/>
                    <a:pt x="26727" y="756"/>
                    <a:pt x="26629" y="714"/>
                  </a:cubicBezTo>
                  <a:cubicBezTo>
                    <a:pt x="26531" y="658"/>
                    <a:pt x="26447" y="616"/>
                    <a:pt x="26350" y="574"/>
                  </a:cubicBezTo>
                  <a:cubicBezTo>
                    <a:pt x="26154" y="504"/>
                    <a:pt x="25944" y="434"/>
                    <a:pt x="25734" y="378"/>
                  </a:cubicBezTo>
                  <a:lnTo>
                    <a:pt x="25636" y="350"/>
                  </a:lnTo>
                  <a:cubicBezTo>
                    <a:pt x="25356" y="252"/>
                    <a:pt x="25076" y="169"/>
                    <a:pt x="24782" y="99"/>
                  </a:cubicBezTo>
                  <a:cubicBezTo>
                    <a:pt x="24530" y="29"/>
                    <a:pt x="24265" y="1"/>
                    <a:pt x="239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2" name="Google Shape;7862;p28"/>
            <p:cNvSpPr/>
            <p:nvPr/>
          </p:nvSpPr>
          <p:spPr>
            <a:xfrm rot="5400000">
              <a:off x="965110" y="-386227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3" name="Google Shape;7863;p28"/>
            <p:cNvSpPr/>
            <p:nvPr/>
          </p:nvSpPr>
          <p:spPr>
            <a:xfrm rot="5400000">
              <a:off x="1263551" y="-34651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4" name="Google Shape;7864;p28"/>
            <p:cNvSpPr/>
            <p:nvPr/>
          </p:nvSpPr>
          <p:spPr>
            <a:xfrm rot="5400000">
              <a:off x="1121458" y="-153274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5" name="Google Shape;7865;p28"/>
            <p:cNvSpPr/>
            <p:nvPr/>
          </p:nvSpPr>
          <p:spPr>
            <a:xfrm rot="5400000">
              <a:off x="833298" y="-32946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6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4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6" name="Google Shape;7866;p28"/>
            <p:cNvSpPr/>
            <p:nvPr/>
          </p:nvSpPr>
          <p:spPr>
            <a:xfrm rot="5400000">
              <a:off x="292067" y="-697937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52" y="1"/>
                  </a:moveTo>
                  <a:cubicBezTo>
                    <a:pt x="347" y="1"/>
                    <a:pt x="342" y="1"/>
                    <a:pt x="336" y="1"/>
                  </a:cubicBezTo>
                  <a:cubicBezTo>
                    <a:pt x="154" y="1"/>
                    <a:pt x="14" y="141"/>
                    <a:pt x="0" y="323"/>
                  </a:cubicBezTo>
                  <a:lnTo>
                    <a:pt x="14" y="309"/>
                  </a:lnTo>
                  <a:lnTo>
                    <a:pt x="14" y="309"/>
                  </a:lnTo>
                  <a:cubicBezTo>
                    <a:pt x="5" y="519"/>
                    <a:pt x="165" y="657"/>
                    <a:pt x="338" y="657"/>
                  </a:cubicBezTo>
                  <a:cubicBezTo>
                    <a:pt x="419" y="657"/>
                    <a:pt x="503" y="627"/>
                    <a:pt x="574" y="561"/>
                  </a:cubicBezTo>
                  <a:cubicBezTo>
                    <a:pt x="780" y="355"/>
                    <a:pt x="636" y="1"/>
                    <a:pt x="35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7" name="Google Shape;7867;p28"/>
            <p:cNvSpPr/>
            <p:nvPr/>
          </p:nvSpPr>
          <p:spPr>
            <a:xfrm rot="5400000">
              <a:off x="-150650" y="-59436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5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5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8" name="Google Shape;7868;p28"/>
            <p:cNvSpPr/>
            <p:nvPr/>
          </p:nvSpPr>
          <p:spPr>
            <a:xfrm rot="5400000">
              <a:off x="362870" y="-183311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5" y="658"/>
                    <a:pt x="507" y="628"/>
                    <a:pt x="575" y="561"/>
                  </a:cubicBezTo>
                  <a:cubicBezTo>
                    <a:pt x="785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9" name="Google Shape;7869;p28"/>
            <p:cNvSpPr/>
            <p:nvPr/>
          </p:nvSpPr>
          <p:spPr>
            <a:xfrm rot="5400000">
              <a:off x="458108" y="-10178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0" name="Google Shape;7870;p28"/>
            <p:cNvSpPr/>
            <p:nvPr/>
          </p:nvSpPr>
          <p:spPr>
            <a:xfrm rot="1819414">
              <a:off x="346714" y="-335638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7" y="1"/>
                  </a:moveTo>
                  <a:cubicBezTo>
                    <a:pt x="155" y="1"/>
                    <a:pt x="1" y="140"/>
                    <a:pt x="1" y="322"/>
                  </a:cubicBezTo>
                  <a:cubicBezTo>
                    <a:pt x="1" y="532"/>
                    <a:pt x="164" y="671"/>
                    <a:pt x="334" y="671"/>
                  </a:cubicBezTo>
                  <a:cubicBezTo>
                    <a:pt x="413" y="671"/>
                    <a:pt x="494" y="641"/>
                    <a:pt x="561" y="574"/>
                  </a:cubicBezTo>
                  <a:cubicBezTo>
                    <a:pt x="784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1" name="Google Shape;7871;p28"/>
            <p:cNvSpPr/>
            <p:nvPr/>
          </p:nvSpPr>
          <p:spPr>
            <a:xfrm rot="5400000">
              <a:off x="389713" y="-40518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2" name="Google Shape;7872;p28"/>
            <p:cNvSpPr/>
            <p:nvPr/>
          </p:nvSpPr>
          <p:spPr>
            <a:xfrm rot="5400000">
              <a:off x="331012" y="-46822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1"/>
                    <a:pt x="630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3" name="Google Shape;7873;p28"/>
            <p:cNvSpPr/>
            <p:nvPr/>
          </p:nvSpPr>
          <p:spPr>
            <a:xfrm rot="5400000">
              <a:off x="-150369" y="-490047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64" y="661"/>
                    <a:pt x="334" y="661"/>
                  </a:cubicBezTo>
                  <a:cubicBezTo>
                    <a:pt x="419" y="661"/>
                    <a:pt x="505" y="630"/>
                    <a:pt x="574" y="560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4" name="Google Shape;7874;p28"/>
            <p:cNvSpPr/>
            <p:nvPr/>
          </p:nvSpPr>
          <p:spPr>
            <a:xfrm rot="5400000">
              <a:off x="197940" y="-261154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2" y="0"/>
                  </a:moveTo>
                  <a:cubicBezTo>
                    <a:pt x="140" y="0"/>
                    <a:pt x="1" y="154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5" name="Google Shape;7875;p28"/>
            <p:cNvSpPr/>
            <p:nvPr/>
          </p:nvSpPr>
          <p:spPr>
            <a:xfrm rot="5400000">
              <a:off x="-21587" y="-46080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5" y="141"/>
                    <a:pt x="1" y="323"/>
                  </a:cubicBezTo>
                  <a:cubicBezTo>
                    <a:pt x="1" y="522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6" name="Google Shape;7876;p28"/>
            <p:cNvSpPr/>
            <p:nvPr/>
          </p:nvSpPr>
          <p:spPr>
            <a:xfrm rot="5400000">
              <a:off x="68513" y="-40274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22" y="0"/>
                  </a:moveTo>
                  <a:cubicBezTo>
                    <a:pt x="140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7" name="Google Shape;7877;p28"/>
            <p:cNvSpPr/>
            <p:nvPr/>
          </p:nvSpPr>
          <p:spPr>
            <a:xfrm rot="5400000">
              <a:off x="173802" y="-46440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5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5"/>
                  </a:cubicBezTo>
                  <a:cubicBezTo>
                    <a:pt x="771" y="365"/>
                    <a:pt x="631" y="15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8" name="Google Shape;7878;p28"/>
            <p:cNvSpPr/>
            <p:nvPr/>
          </p:nvSpPr>
          <p:spPr>
            <a:xfrm rot="5400000">
              <a:off x="613953" y="-36023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9" name="Google Shape;7879;p28"/>
            <p:cNvSpPr/>
            <p:nvPr/>
          </p:nvSpPr>
          <p:spPr>
            <a:xfrm rot="5400000">
              <a:off x="725591" y="-214730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2" y="672"/>
                    <a:pt x="331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0" name="Google Shape;7880;p28"/>
            <p:cNvSpPr/>
            <p:nvPr/>
          </p:nvSpPr>
          <p:spPr>
            <a:xfrm rot="5400000">
              <a:off x="739817" y="-10702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5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1" name="Google Shape;7881;p28"/>
            <p:cNvSpPr/>
            <p:nvPr/>
          </p:nvSpPr>
          <p:spPr>
            <a:xfrm rot="5400000">
              <a:off x="826703" y="7582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16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2" name="Google Shape;7882;p28"/>
            <p:cNvSpPr/>
            <p:nvPr/>
          </p:nvSpPr>
          <p:spPr>
            <a:xfrm rot="5400000">
              <a:off x="926635" y="177365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3" name="Google Shape;7883;p28"/>
            <p:cNvSpPr/>
            <p:nvPr/>
          </p:nvSpPr>
          <p:spPr>
            <a:xfrm rot="5400000">
              <a:off x="1006465" y="279773"/>
              <a:ext cx="45156" cy="38648"/>
            </a:xfrm>
            <a:custGeom>
              <a:avLst/>
              <a:gdLst/>
              <a:ahLst/>
              <a:cxnLst/>
              <a:rect l="l" t="t" r="r" b="b"/>
              <a:pathLst>
                <a:path w="784" h="671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32"/>
                    <a:pt x="169" y="670"/>
                    <a:pt x="344" y="670"/>
                  </a:cubicBezTo>
                  <a:cubicBezTo>
                    <a:pt x="425" y="670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4" name="Google Shape;7884;p28"/>
            <p:cNvSpPr/>
            <p:nvPr/>
          </p:nvSpPr>
          <p:spPr>
            <a:xfrm rot="5400000">
              <a:off x="1041282" y="410491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70" y="665"/>
                    <a:pt x="343" y="665"/>
                  </a:cubicBezTo>
                  <a:cubicBezTo>
                    <a:pt x="425" y="665"/>
                    <a:pt x="508" y="637"/>
                    <a:pt x="575" y="574"/>
                  </a:cubicBezTo>
                  <a:cubicBezTo>
                    <a:pt x="785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5" name="Google Shape;7885;p28"/>
            <p:cNvSpPr/>
            <p:nvPr/>
          </p:nvSpPr>
          <p:spPr>
            <a:xfrm rot="5400000">
              <a:off x="1150026" y="47649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6" name="Google Shape;7886;p28"/>
            <p:cNvSpPr/>
            <p:nvPr/>
          </p:nvSpPr>
          <p:spPr>
            <a:xfrm rot="5400000">
              <a:off x="1045113" y="-2007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7" name="Google Shape;7887;p28"/>
            <p:cNvSpPr/>
            <p:nvPr/>
          </p:nvSpPr>
          <p:spPr>
            <a:xfrm rot="5400000">
              <a:off x="1168947" y="-76237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53" y="0"/>
                  </a:moveTo>
                  <a:cubicBezTo>
                    <a:pt x="348" y="0"/>
                    <a:pt x="342" y="0"/>
                    <a:pt x="337" y="0"/>
                  </a:cubicBezTo>
                  <a:cubicBezTo>
                    <a:pt x="155" y="0"/>
                    <a:pt x="15" y="140"/>
                    <a:pt x="1" y="322"/>
                  </a:cubicBezTo>
                  <a:lnTo>
                    <a:pt x="15" y="322"/>
                  </a:lnTo>
                  <a:cubicBezTo>
                    <a:pt x="15" y="522"/>
                    <a:pt x="177" y="657"/>
                    <a:pt x="346" y="657"/>
                  </a:cubicBezTo>
                  <a:cubicBezTo>
                    <a:pt x="426" y="657"/>
                    <a:pt x="508" y="627"/>
                    <a:pt x="575" y="560"/>
                  </a:cubicBezTo>
                  <a:cubicBezTo>
                    <a:pt x="781" y="354"/>
                    <a:pt x="6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8" name="Google Shape;7888;p28"/>
            <p:cNvSpPr/>
            <p:nvPr/>
          </p:nvSpPr>
          <p:spPr>
            <a:xfrm rot="5400000">
              <a:off x="1292551" y="-16436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9" name="Google Shape;7889;p28"/>
            <p:cNvSpPr/>
            <p:nvPr/>
          </p:nvSpPr>
          <p:spPr>
            <a:xfrm rot="5400000">
              <a:off x="88056" y="-684736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3"/>
                    <a:pt x="160" y="661"/>
                    <a:pt x="330" y="661"/>
                  </a:cubicBezTo>
                  <a:cubicBezTo>
                    <a:pt x="414" y="661"/>
                    <a:pt x="500" y="630"/>
                    <a:pt x="570" y="560"/>
                  </a:cubicBezTo>
                  <a:cubicBezTo>
                    <a:pt x="779" y="364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0" name="Google Shape;7890;p28"/>
            <p:cNvSpPr/>
            <p:nvPr/>
          </p:nvSpPr>
          <p:spPr>
            <a:xfrm rot="5400000">
              <a:off x="1421109" y="-301789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1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1" name="Google Shape;7891;p28"/>
            <p:cNvSpPr/>
            <p:nvPr/>
          </p:nvSpPr>
          <p:spPr>
            <a:xfrm rot="5400000">
              <a:off x="1522279" y="4198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2" name="Google Shape;7892;p28"/>
            <p:cNvSpPr/>
            <p:nvPr/>
          </p:nvSpPr>
          <p:spPr>
            <a:xfrm rot="5400000">
              <a:off x="1328348" y="18885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3" name="Google Shape;7893;p28"/>
            <p:cNvSpPr/>
            <p:nvPr/>
          </p:nvSpPr>
          <p:spPr>
            <a:xfrm rot="5400000">
              <a:off x="1234407" y="195825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7" y="660"/>
                    <a:pt x="324" y="660"/>
                  </a:cubicBezTo>
                  <a:cubicBezTo>
                    <a:pt x="406" y="660"/>
                    <a:pt x="491" y="629"/>
                    <a:pt x="560" y="560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4" name="Google Shape;7894;p28"/>
            <p:cNvSpPr/>
            <p:nvPr/>
          </p:nvSpPr>
          <p:spPr>
            <a:xfrm rot="5400000">
              <a:off x="1171654" y="282941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" y="154"/>
                    <a:pt x="1" y="336"/>
                  </a:cubicBezTo>
                  <a:cubicBezTo>
                    <a:pt x="1" y="536"/>
                    <a:pt x="163" y="671"/>
                    <a:pt x="337" y="671"/>
                  </a:cubicBezTo>
                  <a:cubicBezTo>
                    <a:pt x="419" y="671"/>
                    <a:pt x="503" y="641"/>
                    <a:pt x="575" y="574"/>
                  </a:cubicBezTo>
                  <a:cubicBezTo>
                    <a:pt x="785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5" name="Google Shape;7895;p28"/>
            <p:cNvSpPr/>
            <p:nvPr/>
          </p:nvSpPr>
          <p:spPr>
            <a:xfrm rot="5400000">
              <a:off x="1240051" y="451327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2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7" y="660"/>
                    <a:pt x="324" y="660"/>
                  </a:cubicBezTo>
                  <a:cubicBezTo>
                    <a:pt x="406" y="660"/>
                    <a:pt x="491" y="629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6" name="Google Shape;7896;p28"/>
            <p:cNvSpPr/>
            <p:nvPr/>
          </p:nvSpPr>
          <p:spPr>
            <a:xfrm rot="5400000">
              <a:off x="1521473" y="23781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7" name="Google Shape;7897;p28"/>
            <p:cNvSpPr/>
            <p:nvPr/>
          </p:nvSpPr>
          <p:spPr>
            <a:xfrm rot="5400000">
              <a:off x="1590820" y="35790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8" name="Google Shape;7898;p28"/>
            <p:cNvSpPr/>
            <p:nvPr/>
          </p:nvSpPr>
          <p:spPr>
            <a:xfrm rot="5400000">
              <a:off x="1701638" y="487268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9" name="Google Shape;7899;p28"/>
            <p:cNvSpPr/>
            <p:nvPr/>
          </p:nvSpPr>
          <p:spPr>
            <a:xfrm rot="5400000">
              <a:off x="1901904" y="38128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0" name="Google Shape;7900;p28"/>
            <p:cNvSpPr/>
            <p:nvPr/>
          </p:nvSpPr>
          <p:spPr>
            <a:xfrm rot="5400000">
              <a:off x="1965578" y="621499"/>
              <a:ext cx="45156" cy="38648"/>
            </a:xfrm>
            <a:custGeom>
              <a:avLst/>
              <a:gdLst/>
              <a:ahLst/>
              <a:cxnLst/>
              <a:rect l="l" t="t" r="r" b="b"/>
              <a:pathLst>
                <a:path w="784" h="671" extrusionOk="0">
                  <a:moveTo>
                    <a:pt x="336" y="0"/>
                  </a:moveTo>
                  <a:cubicBezTo>
                    <a:pt x="154" y="14"/>
                    <a:pt x="14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1" name="Google Shape;7901;p28"/>
            <p:cNvSpPr/>
            <p:nvPr/>
          </p:nvSpPr>
          <p:spPr>
            <a:xfrm rot="5400000">
              <a:off x="1906310" y="817734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5" y="141"/>
                    <a:pt x="1" y="322"/>
                  </a:cubicBezTo>
                  <a:cubicBezTo>
                    <a:pt x="1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2" name="Google Shape;7902;p28"/>
            <p:cNvSpPr/>
            <p:nvPr/>
          </p:nvSpPr>
          <p:spPr>
            <a:xfrm rot="5400000">
              <a:off x="2266986" y="664985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3" name="Google Shape;7903;p28"/>
            <p:cNvSpPr/>
            <p:nvPr/>
          </p:nvSpPr>
          <p:spPr>
            <a:xfrm rot="5400000">
              <a:off x="1661204" y="88233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6" y="1"/>
                  </a:moveTo>
                  <a:cubicBezTo>
                    <a:pt x="155" y="1"/>
                    <a:pt x="15" y="154"/>
                    <a:pt x="1" y="336"/>
                  </a:cubicBezTo>
                  <a:cubicBezTo>
                    <a:pt x="1" y="533"/>
                    <a:pt x="164" y="661"/>
                    <a:pt x="334" y="661"/>
                  </a:cubicBezTo>
                  <a:cubicBezTo>
                    <a:pt x="419" y="661"/>
                    <a:pt x="505" y="630"/>
                    <a:pt x="574" y="560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4" name="Google Shape;7904;p28"/>
            <p:cNvSpPr/>
            <p:nvPr/>
          </p:nvSpPr>
          <p:spPr>
            <a:xfrm rot="5400000">
              <a:off x="965340" y="-288484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33"/>
                    <a:pt x="170" y="671"/>
                    <a:pt x="345" y="671"/>
                  </a:cubicBezTo>
                  <a:cubicBezTo>
                    <a:pt x="426" y="671"/>
                    <a:pt x="508" y="641"/>
                    <a:pt x="574" y="575"/>
                  </a:cubicBezTo>
                  <a:cubicBezTo>
                    <a:pt x="784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5" name="Google Shape;7905;p28"/>
            <p:cNvSpPr/>
            <p:nvPr/>
          </p:nvSpPr>
          <p:spPr>
            <a:xfrm rot="5400000">
              <a:off x="811929" y="-167039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6" name="Google Shape;7906;p28"/>
            <p:cNvSpPr/>
            <p:nvPr/>
          </p:nvSpPr>
          <p:spPr>
            <a:xfrm rot="5400000">
              <a:off x="700363" y="-284250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33"/>
                    <a:pt x="164" y="665"/>
                    <a:pt x="339" y="665"/>
                  </a:cubicBezTo>
                  <a:cubicBezTo>
                    <a:pt x="420" y="665"/>
                    <a:pt x="504" y="636"/>
                    <a:pt x="574" y="574"/>
                  </a:cubicBezTo>
                  <a:cubicBezTo>
                    <a:pt x="784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7" name="Google Shape;7907;p28"/>
            <p:cNvSpPr/>
            <p:nvPr/>
          </p:nvSpPr>
          <p:spPr>
            <a:xfrm rot="5400000">
              <a:off x="411357" y="-535283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1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8" name="Google Shape;7908;p28"/>
            <p:cNvSpPr/>
            <p:nvPr/>
          </p:nvSpPr>
          <p:spPr>
            <a:xfrm rot="5400000">
              <a:off x="861175" y="-209719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9" name="Google Shape;7909;p28"/>
            <p:cNvSpPr/>
            <p:nvPr/>
          </p:nvSpPr>
          <p:spPr>
            <a:xfrm rot="5400000">
              <a:off x="1080593" y="-30138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0" name="Google Shape;7910;p28"/>
            <p:cNvSpPr/>
            <p:nvPr/>
          </p:nvSpPr>
          <p:spPr>
            <a:xfrm rot="5400000">
              <a:off x="1132978" y="-406933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1" name="Google Shape;7911;p28"/>
            <p:cNvSpPr/>
            <p:nvPr/>
          </p:nvSpPr>
          <p:spPr>
            <a:xfrm rot="5400000">
              <a:off x="1188502" y="-270024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2" name="Google Shape;7912;p28"/>
            <p:cNvSpPr/>
            <p:nvPr/>
          </p:nvSpPr>
          <p:spPr>
            <a:xfrm rot="5400000">
              <a:off x="1328435" y="-29130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6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5"/>
                  </a:cubicBezTo>
                  <a:cubicBezTo>
                    <a:pt x="770" y="365"/>
                    <a:pt x="630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3" name="Google Shape;7913;p28"/>
            <p:cNvSpPr/>
            <p:nvPr/>
          </p:nvSpPr>
          <p:spPr>
            <a:xfrm rot="5400000">
              <a:off x="1344850" y="-396594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16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4" name="Google Shape;7914;p28"/>
            <p:cNvSpPr/>
            <p:nvPr/>
          </p:nvSpPr>
          <p:spPr>
            <a:xfrm rot="5400000">
              <a:off x="1488844" y="-326728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22" y="0"/>
                  </a:moveTo>
                  <a:cubicBezTo>
                    <a:pt x="140" y="14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5" name="Google Shape;7915;p28"/>
            <p:cNvSpPr/>
            <p:nvPr/>
          </p:nvSpPr>
          <p:spPr>
            <a:xfrm rot="5400000">
              <a:off x="1560178" y="-8294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6" name="Google Shape;7916;p28"/>
            <p:cNvSpPr/>
            <p:nvPr/>
          </p:nvSpPr>
          <p:spPr>
            <a:xfrm rot="5400000">
              <a:off x="1412642" y="-19419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7" name="Google Shape;7917;p28"/>
            <p:cNvSpPr/>
            <p:nvPr/>
          </p:nvSpPr>
          <p:spPr>
            <a:xfrm rot="5400000">
              <a:off x="1231325" y="951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8" name="Google Shape;7918;p28"/>
            <p:cNvSpPr/>
            <p:nvPr/>
          </p:nvSpPr>
          <p:spPr>
            <a:xfrm rot="5400000">
              <a:off x="1016515" y="31096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9" name="Google Shape;7919;p28"/>
            <p:cNvSpPr/>
            <p:nvPr/>
          </p:nvSpPr>
          <p:spPr>
            <a:xfrm rot="5400000">
              <a:off x="963612" y="66835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30"/>
                    <a:pt x="561" y="561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0" name="Google Shape;7920;p28"/>
            <p:cNvSpPr/>
            <p:nvPr/>
          </p:nvSpPr>
          <p:spPr>
            <a:xfrm rot="5400000">
              <a:off x="851441" y="-11226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1" name="Google Shape;7921;p28"/>
            <p:cNvSpPr/>
            <p:nvPr/>
          </p:nvSpPr>
          <p:spPr>
            <a:xfrm rot="5400000">
              <a:off x="1036963" y="-175737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30"/>
                    <a:pt x="561" y="560"/>
                  </a:cubicBezTo>
                  <a:cubicBezTo>
                    <a:pt x="770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2" name="Google Shape;7922;p28"/>
            <p:cNvSpPr/>
            <p:nvPr/>
          </p:nvSpPr>
          <p:spPr>
            <a:xfrm rot="5400000">
              <a:off x="864746" y="13068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3" name="Google Shape;7923;p28"/>
            <p:cNvSpPr/>
            <p:nvPr/>
          </p:nvSpPr>
          <p:spPr>
            <a:xfrm rot="5400000">
              <a:off x="710558" y="-73386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30"/>
                    <a:pt x="575" y="560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4" name="Google Shape;7924;p28"/>
            <p:cNvSpPr/>
            <p:nvPr/>
          </p:nvSpPr>
          <p:spPr>
            <a:xfrm rot="5400000">
              <a:off x="750703" y="6755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6"/>
                    <a:pt x="575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5" name="Google Shape;7925;p28"/>
            <p:cNvSpPr/>
            <p:nvPr/>
          </p:nvSpPr>
          <p:spPr>
            <a:xfrm rot="5400000">
              <a:off x="99858" y="-543426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6" name="Google Shape;7926;p28"/>
            <p:cNvSpPr/>
            <p:nvPr/>
          </p:nvSpPr>
          <p:spPr>
            <a:xfrm rot="5400000">
              <a:off x="516800" y="-367018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7" name="Google Shape;7927;p28"/>
            <p:cNvSpPr/>
            <p:nvPr/>
          </p:nvSpPr>
          <p:spPr>
            <a:xfrm rot="5400000">
              <a:off x="262755" y="-39563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8" name="Google Shape;7928;p28"/>
            <p:cNvSpPr/>
            <p:nvPr/>
          </p:nvSpPr>
          <p:spPr>
            <a:xfrm rot="5400000">
              <a:off x="286515" y="-276885"/>
              <a:ext cx="45156" cy="38360"/>
            </a:xfrm>
            <a:custGeom>
              <a:avLst/>
              <a:gdLst/>
              <a:ahLst/>
              <a:cxnLst/>
              <a:rect l="l" t="t" r="r" b="b"/>
              <a:pathLst>
                <a:path w="784" h="666" extrusionOk="0">
                  <a:moveTo>
                    <a:pt x="336" y="1"/>
                  </a:moveTo>
                  <a:cubicBezTo>
                    <a:pt x="154" y="1"/>
                    <a:pt x="14" y="155"/>
                    <a:pt x="0" y="337"/>
                  </a:cubicBezTo>
                  <a:cubicBezTo>
                    <a:pt x="0" y="537"/>
                    <a:pt x="169" y="665"/>
                    <a:pt x="343" y="665"/>
                  </a:cubicBezTo>
                  <a:cubicBezTo>
                    <a:pt x="424" y="665"/>
                    <a:pt x="507" y="637"/>
                    <a:pt x="574" y="575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9" name="Google Shape;7929;p28"/>
            <p:cNvSpPr/>
            <p:nvPr/>
          </p:nvSpPr>
          <p:spPr>
            <a:xfrm rot="5400000">
              <a:off x="-89153" y="-667896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1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2" y="637"/>
                    <a:pt x="569" y="574"/>
                  </a:cubicBezTo>
                  <a:cubicBezTo>
                    <a:pt x="779" y="364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0" name="Google Shape;7930;p28"/>
            <p:cNvSpPr/>
            <p:nvPr/>
          </p:nvSpPr>
          <p:spPr>
            <a:xfrm rot="5400000">
              <a:off x="-308960" y="-61811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1"/>
                  </a:moveTo>
                  <a:cubicBezTo>
                    <a:pt x="140" y="1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1" name="Google Shape;7931;p28"/>
            <p:cNvSpPr/>
            <p:nvPr/>
          </p:nvSpPr>
          <p:spPr>
            <a:xfrm rot="5400000">
              <a:off x="-11075" y="-56330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2" name="Google Shape;7932;p28"/>
            <p:cNvSpPr/>
            <p:nvPr/>
          </p:nvSpPr>
          <p:spPr>
            <a:xfrm rot="5400000">
              <a:off x="290729" y="-157881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3" name="Google Shape;7933;p28"/>
            <p:cNvSpPr/>
            <p:nvPr/>
          </p:nvSpPr>
          <p:spPr>
            <a:xfrm rot="5400000">
              <a:off x="393800" y="-119320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63" y="660"/>
                    <a:pt x="334" y="660"/>
                  </a:cubicBezTo>
                  <a:cubicBezTo>
                    <a:pt x="418" y="660"/>
                    <a:pt x="505" y="629"/>
                    <a:pt x="574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4" name="Google Shape;7934;p28"/>
            <p:cNvSpPr/>
            <p:nvPr/>
          </p:nvSpPr>
          <p:spPr>
            <a:xfrm rot="5400000">
              <a:off x="471816" y="-187199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6" y="658"/>
                    <a:pt x="338" y="658"/>
                  </a:cubicBezTo>
                  <a:cubicBezTo>
                    <a:pt x="420" y="658"/>
                    <a:pt x="502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5" name="Google Shape;7935;p28"/>
            <p:cNvSpPr/>
            <p:nvPr/>
          </p:nvSpPr>
          <p:spPr>
            <a:xfrm rot="5400000">
              <a:off x="493847" y="-25542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6" name="Google Shape;7936;p28"/>
            <p:cNvSpPr/>
            <p:nvPr/>
          </p:nvSpPr>
          <p:spPr>
            <a:xfrm rot="5400000">
              <a:off x="496410" y="-7154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7" name="Google Shape;7937;p28"/>
            <p:cNvSpPr/>
            <p:nvPr/>
          </p:nvSpPr>
          <p:spPr>
            <a:xfrm rot="5400000">
              <a:off x="510925" y="-6170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50" y="0"/>
                  </a:moveTo>
                  <a:cubicBezTo>
                    <a:pt x="168" y="0"/>
                    <a:pt x="14" y="140"/>
                    <a:pt x="14" y="322"/>
                  </a:cubicBezTo>
                  <a:lnTo>
                    <a:pt x="0" y="336"/>
                  </a:lnTo>
                  <a:cubicBezTo>
                    <a:pt x="0" y="536"/>
                    <a:pt x="169" y="665"/>
                    <a:pt x="343" y="665"/>
                  </a:cubicBezTo>
                  <a:cubicBezTo>
                    <a:pt x="424" y="665"/>
                    <a:pt x="507" y="636"/>
                    <a:pt x="574" y="574"/>
                  </a:cubicBezTo>
                  <a:cubicBezTo>
                    <a:pt x="784" y="364"/>
                    <a:pt x="644" y="0"/>
                    <a:pt x="35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8" name="Google Shape;7938;p28"/>
            <p:cNvSpPr/>
            <p:nvPr/>
          </p:nvSpPr>
          <p:spPr>
            <a:xfrm rot="5400000">
              <a:off x="966953" y="6291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4" y="658"/>
                    <a:pt x="507" y="628"/>
                    <a:pt x="575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9" name="Google Shape;7939;p28"/>
            <p:cNvSpPr/>
            <p:nvPr/>
          </p:nvSpPr>
          <p:spPr>
            <a:xfrm rot="5400000">
              <a:off x="1058850" y="279744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"/>
                    <a:pt x="14" y="155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0" name="Google Shape;7940;p28"/>
            <p:cNvSpPr/>
            <p:nvPr/>
          </p:nvSpPr>
          <p:spPr>
            <a:xfrm rot="5400000">
              <a:off x="626638" y="-213751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14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1" name="Google Shape;7941;p28"/>
            <p:cNvSpPr/>
            <p:nvPr/>
          </p:nvSpPr>
          <p:spPr>
            <a:xfrm rot="5400000">
              <a:off x="574171" y="-49189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2" name="Google Shape;7942;p28"/>
            <p:cNvSpPr/>
            <p:nvPr/>
          </p:nvSpPr>
          <p:spPr>
            <a:xfrm rot="5400000">
              <a:off x="757269" y="5234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0"/>
                    <a:pt x="324" y="660"/>
                  </a:cubicBezTo>
                  <a:cubicBezTo>
                    <a:pt x="407" y="660"/>
                    <a:pt x="491" y="629"/>
                    <a:pt x="561" y="560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3" name="Google Shape;7943;p28"/>
            <p:cNvSpPr/>
            <p:nvPr/>
          </p:nvSpPr>
          <p:spPr>
            <a:xfrm rot="5400000">
              <a:off x="969775" y="-3741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4" name="Google Shape;7944;p28"/>
            <p:cNvSpPr/>
            <p:nvPr/>
          </p:nvSpPr>
          <p:spPr>
            <a:xfrm rot="5400000">
              <a:off x="906072" y="224537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5" name="Google Shape;7945;p28"/>
            <p:cNvSpPr/>
            <p:nvPr/>
          </p:nvSpPr>
          <p:spPr>
            <a:xfrm rot="5400000">
              <a:off x="1110313" y="107153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4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6" name="Google Shape;7946;p28"/>
            <p:cNvSpPr/>
            <p:nvPr/>
          </p:nvSpPr>
          <p:spPr>
            <a:xfrm rot="5400000">
              <a:off x="1066913" y="13788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8" y="657"/>
                    <a:pt x="342" y="657"/>
                  </a:cubicBezTo>
                  <a:cubicBezTo>
                    <a:pt x="424" y="657"/>
                    <a:pt x="507" y="628"/>
                    <a:pt x="574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7" name="Google Shape;7947;p28"/>
            <p:cNvSpPr/>
            <p:nvPr/>
          </p:nvSpPr>
          <p:spPr>
            <a:xfrm rot="5400000">
              <a:off x="852507" y="1910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8" name="Google Shape;7948;p28"/>
            <p:cNvSpPr/>
            <p:nvPr/>
          </p:nvSpPr>
          <p:spPr>
            <a:xfrm rot="5400000">
              <a:off x="952870" y="35750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2"/>
                    <a:pt x="560" y="574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9" name="Google Shape;7949;p28"/>
            <p:cNvSpPr/>
            <p:nvPr/>
          </p:nvSpPr>
          <p:spPr>
            <a:xfrm rot="5400000">
              <a:off x="1010065" y="443782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6" y="0"/>
                  </a:moveTo>
                  <a:cubicBezTo>
                    <a:pt x="155" y="14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0" name="Google Shape;7950;p28"/>
            <p:cNvSpPr/>
            <p:nvPr/>
          </p:nvSpPr>
          <p:spPr>
            <a:xfrm rot="5400000">
              <a:off x="1181331" y="540863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9" y="671"/>
                    <a:pt x="343" y="671"/>
                  </a:cubicBezTo>
                  <a:cubicBezTo>
                    <a:pt x="424" y="671"/>
                    <a:pt x="507" y="641"/>
                    <a:pt x="575" y="574"/>
                  </a:cubicBezTo>
                  <a:cubicBezTo>
                    <a:pt x="784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1" name="Google Shape;7951;p28"/>
            <p:cNvSpPr/>
            <p:nvPr/>
          </p:nvSpPr>
          <p:spPr>
            <a:xfrm rot="5400000">
              <a:off x="1320371" y="565457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2" name="Google Shape;7952;p28"/>
            <p:cNvSpPr/>
            <p:nvPr/>
          </p:nvSpPr>
          <p:spPr>
            <a:xfrm rot="5400000">
              <a:off x="1269196" y="631147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3" name="Google Shape;7953;p28"/>
            <p:cNvSpPr/>
            <p:nvPr/>
          </p:nvSpPr>
          <p:spPr>
            <a:xfrm rot="5400000">
              <a:off x="1281608" y="-56020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79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4" name="Google Shape;7954;p28"/>
            <p:cNvSpPr/>
            <p:nvPr/>
          </p:nvSpPr>
          <p:spPr>
            <a:xfrm rot="5400000">
              <a:off x="1477151" y="136298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5" name="Google Shape;7955;p28"/>
            <p:cNvSpPr/>
            <p:nvPr/>
          </p:nvSpPr>
          <p:spPr>
            <a:xfrm rot="5400000">
              <a:off x="1469001" y="-98383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4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6" name="Google Shape;7956;p28"/>
            <p:cNvSpPr/>
            <p:nvPr/>
          </p:nvSpPr>
          <p:spPr>
            <a:xfrm rot="5400000">
              <a:off x="1674193" y="-11613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7" name="Google Shape;7957;p28"/>
            <p:cNvSpPr/>
            <p:nvPr/>
          </p:nvSpPr>
          <p:spPr>
            <a:xfrm rot="5400000">
              <a:off x="1472745" y="236604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8" name="Google Shape;7958;p28"/>
            <p:cNvSpPr/>
            <p:nvPr/>
          </p:nvSpPr>
          <p:spPr>
            <a:xfrm rot="5400000">
              <a:off x="1718917" y="183038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9" name="Google Shape;7959;p28"/>
            <p:cNvSpPr/>
            <p:nvPr/>
          </p:nvSpPr>
          <p:spPr>
            <a:xfrm rot="5400000">
              <a:off x="2052637" y="38370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0" name="Google Shape;7960;p28"/>
            <p:cNvSpPr/>
            <p:nvPr/>
          </p:nvSpPr>
          <p:spPr>
            <a:xfrm rot="5400000">
              <a:off x="165869" y="-36294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0"/>
                  </a:moveTo>
                  <a:cubicBezTo>
                    <a:pt x="155" y="14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1" name="Google Shape;7961;p28"/>
            <p:cNvSpPr/>
            <p:nvPr/>
          </p:nvSpPr>
          <p:spPr>
            <a:xfrm rot="5400000">
              <a:off x="230997" y="-60731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2" name="Google Shape;7962;p28"/>
            <p:cNvSpPr/>
            <p:nvPr/>
          </p:nvSpPr>
          <p:spPr>
            <a:xfrm rot="5400000">
              <a:off x="1917225" y="-85366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3" name="Google Shape;7963;p28"/>
            <p:cNvSpPr/>
            <p:nvPr/>
          </p:nvSpPr>
          <p:spPr>
            <a:xfrm rot="5400000">
              <a:off x="1893409" y="6332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4" name="Google Shape;7964;p28"/>
            <p:cNvSpPr/>
            <p:nvPr/>
          </p:nvSpPr>
          <p:spPr>
            <a:xfrm rot="5400000">
              <a:off x="1843875" y="-99852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5" name="Google Shape;7965;p28"/>
            <p:cNvSpPr/>
            <p:nvPr/>
          </p:nvSpPr>
          <p:spPr>
            <a:xfrm rot="5400000">
              <a:off x="1785730" y="-3951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6" name="Google Shape;7966;p28"/>
            <p:cNvSpPr/>
            <p:nvPr/>
          </p:nvSpPr>
          <p:spPr>
            <a:xfrm rot="5400000">
              <a:off x="1934159" y="14433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7" name="Google Shape;7967;p28"/>
            <p:cNvSpPr/>
            <p:nvPr/>
          </p:nvSpPr>
          <p:spPr>
            <a:xfrm rot="5400000">
              <a:off x="2201325" y="362368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8" name="Google Shape;7968;p28"/>
            <p:cNvSpPr/>
            <p:nvPr/>
          </p:nvSpPr>
          <p:spPr>
            <a:xfrm rot="5400000">
              <a:off x="1894388" y="578531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2" y="0"/>
                  </a:moveTo>
                  <a:cubicBezTo>
                    <a:pt x="140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9" name="Google Shape;7969;p28"/>
            <p:cNvSpPr/>
            <p:nvPr/>
          </p:nvSpPr>
          <p:spPr>
            <a:xfrm rot="5400000">
              <a:off x="1761626" y="78588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0" name="Google Shape;7970;p28"/>
            <p:cNvSpPr/>
            <p:nvPr/>
          </p:nvSpPr>
          <p:spPr>
            <a:xfrm rot="5400000">
              <a:off x="1735044" y="343447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1" name="Google Shape;7971;p28"/>
            <p:cNvSpPr/>
            <p:nvPr/>
          </p:nvSpPr>
          <p:spPr>
            <a:xfrm rot="5400000">
              <a:off x="1480377" y="39825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2" name="Google Shape;7972;p28"/>
            <p:cNvSpPr/>
            <p:nvPr/>
          </p:nvSpPr>
          <p:spPr>
            <a:xfrm rot="5400000">
              <a:off x="1306778" y="185716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53" y="0"/>
                  </a:moveTo>
                  <a:cubicBezTo>
                    <a:pt x="348" y="0"/>
                    <a:pt x="342" y="0"/>
                    <a:pt x="337" y="1"/>
                  </a:cubicBezTo>
                  <a:cubicBezTo>
                    <a:pt x="155" y="1"/>
                    <a:pt x="15" y="141"/>
                    <a:pt x="1" y="322"/>
                  </a:cubicBezTo>
                  <a:lnTo>
                    <a:pt x="15" y="322"/>
                  </a:lnTo>
                  <a:cubicBezTo>
                    <a:pt x="5" y="522"/>
                    <a:pt x="170" y="657"/>
                    <a:pt x="343" y="657"/>
                  </a:cubicBezTo>
                  <a:cubicBezTo>
                    <a:pt x="424" y="657"/>
                    <a:pt x="507" y="628"/>
                    <a:pt x="575" y="560"/>
                  </a:cubicBezTo>
                  <a:cubicBezTo>
                    <a:pt x="780" y="354"/>
                    <a:pt x="6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3" name="Google Shape;7973;p28"/>
            <p:cNvSpPr/>
            <p:nvPr/>
          </p:nvSpPr>
          <p:spPr>
            <a:xfrm rot="5400000">
              <a:off x="1293387" y="394191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74" name="Google Shape;7974;p28"/>
          <p:cNvGrpSpPr/>
          <p:nvPr/>
        </p:nvGrpSpPr>
        <p:grpSpPr>
          <a:xfrm rot="1762658">
            <a:off x="7754592" y="-647530"/>
            <a:ext cx="1280534" cy="2385025"/>
            <a:chOff x="6414668" y="-1532273"/>
            <a:chExt cx="1510782" cy="2813868"/>
          </a:xfrm>
        </p:grpSpPr>
        <p:sp>
          <p:nvSpPr>
            <p:cNvPr id="7975" name="Google Shape;7975;p28"/>
            <p:cNvSpPr/>
            <p:nvPr/>
          </p:nvSpPr>
          <p:spPr>
            <a:xfrm rot="5400000">
              <a:off x="5763125" y="-880730"/>
              <a:ext cx="2813868" cy="1510782"/>
            </a:xfrm>
            <a:custGeom>
              <a:avLst/>
              <a:gdLst/>
              <a:ahLst/>
              <a:cxnLst/>
              <a:rect l="l" t="t" r="r" b="b"/>
              <a:pathLst>
                <a:path w="48854" h="26230" extrusionOk="0">
                  <a:moveTo>
                    <a:pt x="7871" y="0"/>
                  </a:moveTo>
                  <a:cubicBezTo>
                    <a:pt x="5516" y="0"/>
                    <a:pt x="3153" y="280"/>
                    <a:pt x="801" y="918"/>
                  </a:cubicBezTo>
                  <a:cubicBezTo>
                    <a:pt x="761" y="898"/>
                    <a:pt x="718" y="889"/>
                    <a:pt x="674" y="889"/>
                  </a:cubicBezTo>
                  <a:cubicBezTo>
                    <a:pt x="595" y="889"/>
                    <a:pt x="514" y="919"/>
                    <a:pt x="451" y="974"/>
                  </a:cubicBezTo>
                  <a:cubicBezTo>
                    <a:pt x="415" y="960"/>
                    <a:pt x="378" y="954"/>
                    <a:pt x="343" y="954"/>
                  </a:cubicBezTo>
                  <a:cubicBezTo>
                    <a:pt x="158" y="954"/>
                    <a:pt x="0" y="1124"/>
                    <a:pt x="59" y="1323"/>
                  </a:cubicBezTo>
                  <a:cubicBezTo>
                    <a:pt x="87" y="1491"/>
                    <a:pt x="297" y="1561"/>
                    <a:pt x="437" y="1589"/>
                  </a:cubicBezTo>
                  <a:cubicBezTo>
                    <a:pt x="787" y="4318"/>
                    <a:pt x="1794" y="6865"/>
                    <a:pt x="2830" y="9398"/>
                  </a:cubicBezTo>
                  <a:cubicBezTo>
                    <a:pt x="3278" y="10587"/>
                    <a:pt x="3809" y="11749"/>
                    <a:pt x="4425" y="12868"/>
                  </a:cubicBezTo>
                  <a:cubicBezTo>
                    <a:pt x="6524" y="16632"/>
                    <a:pt x="9840" y="19753"/>
                    <a:pt x="13451" y="22062"/>
                  </a:cubicBezTo>
                  <a:lnTo>
                    <a:pt x="13423" y="22062"/>
                  </a:lnTo>
                  <a:cubicBezTo>
                    <a:pt x="18401" y="24948"/>
                    <a:pt x="24109" y="26230"/>
                    <a:pt x="29833" y="26230"/>
                  </a:cubicBezTo>
                  <a:cubicBezTo>
                    <a:pt x="32266" y="26230"/>
                    <a:pt x="34702" y="25998"/>
                    <a:pt x="37085" y="25560"/>
                  </a:cubicBezTo>
                  <a:cubicBezTo>
                    <a:pt x="39674" y="24930"/>
                    <a:pt x="42179" y="23993"/>
                    <a:pt x="44642" y="22985"/>
                  </a:cubicBezTo>
                  <a:cubicBezTo>
                    <a:pt x="45901" y="22341"/>
                    <a:pt x="47468" y="22104"/>
                    <a:pt x="48462" y="21082"/>
                  </a:cubicBezTo>
                  <a:cubicBezTo>
                    <a:pt x="48854" y="19669"/>
                    <a:pt x="46097" y="17892"/>
                    <a:pt x="45215" y="16898"/>
                  </a:cubicBezTo>
                  <a:cubicBezTo>
                    <a:pt x="40528" y="12812"/>
                    <a:pt x="35980" y="8754"/>
                    <a:pt x="30201" y="6193"/>
                  </a:cubicBezTo>
                  <a:cubicBezTo>
                    <a:pt x="23232" y="2998"/>
                    <a:pt x="15589" y="0"/>
                    <a:pt x="78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6" name="Google Shape;7976;p28"/>
            <p:cNvSpPr/>
            <p:nvPr/>
          </p:nvSpPr>
          <p:spPr>
            <a:xfrm rot="5400000">
              <a:off x="7593516" y="-330616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9" y="665"/>
                    <a:pt x="343" y="665"/>
                  </a:cubicBezTo>
                  <a:cubicBezTo>
                    <a:pt x="424" y="665"/>
                    <a:pt x="507" y="637"/>
                    <a:pt x="574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7" name="Google Shape;7977;p28"/>
            <p:cNvSpPr/>
            <p:nvPr/>
          </p:nvSpPr>
          <p:spPr>
            <a:xfrm rot="5400000">
              <a:off x="7017599" y="9934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49" y="15"/>
                    <a:pt x="10" y="155"/>
                    <a:pt x="10" y="337"/>
                  </a:cubicBezTo>
                  <a:cubicBezTo>
                    <a:pt x="0" y="537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5"/>
                  </a:cubicBezTo>
                  <a:cubicBezTo>
                    <a:pt x="779" y="365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8" name="Google Shape;7978;p28"/>
            <p:cNvSpPr/>
            <p:nvPr/>
          </p:nvSpPr>
          <p:spPr>
            <a:xfrm rot="5400000">
              <a:off x="7099963" y="-348644"/>
              <a:ext cx="45156" cy="38130"/>
            </a:xfrm>
            <a:custGeom>
              <a:avLst/>
              <a:gdLst/>
              <a:ahLst/>
              <a:cxnLst/>
              <a:rect l="l" t="t" r="r" b="b"/>
              <a:pathLst>
                <a:path w="784" h="662" extrusionOk="0">
                  <a:moveTo>
                    <a:pt x="350" y="1"/>
                  </a:moveTo>
                  <a:cubicBezTo>
                    <a:pt x="168" y="1"/>
                    <a:pt x="14" y="141"/>
                    <a:pt x="14" y="322"/>
                  </a:cubicBezTo>
                  <a:lnTo>
                    <a:pt x="0" y="322"/>
                  </a:lnTo>
                  <a:cubicBezTo>
                    <a:pt x="0" y="526"/>
                    <a:pt x="168" y="662"/>
                    <a:pt x="340" y="662"/>
                  </a:cubicBezTo>
                  <a:cubicBezTo>
                    <a:pt x="417" y="662"/>
                    <a:pt x="495" y="635"/>
                    <a:pt x="560" y="574"/>
                  </a:cubicBezTo>
                  <a:cubicBezTo>
                    <a:pt x="784" y="364"/>
                    <a:pt x="644" y="1"/>
                    <a:pt x="35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9" name="Google Shape;7979;p28"/>
            <p:cNvSpPr/>
            <p:nvPr/>
          </p:nvSpPr>
          <p:spPr>
            <a:xfrm rot="5400000">
              <a:off x="7240703" y="-42550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1" y="351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0" name="Google Shape;7980;p28"/>
            <p:cNvSpPr/>
            <p:nvPr/>
          </p:nvSpPr>
          <p:spPr>
            <a:xfrm rot="5400000">
              <a:off x="7291072" y="-234083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1" name="Google Shape;7981;p28"/>
            <p:cNvSpPr/>
            <p:nvPr/>
          </p:nvSpPr>
          <p:spPr>
            <a:xfrm rot="5400000">
              <a:off x="7358288" y="-200734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30"/>
                    <a:pt x="560" y="560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2" name="Google Shape;7982;p28"/>
            <p:cNvSpPr/>
            <p:nvPr/>
          </p:nvSpPr>
          <p:spPr>
            <a:xfrm rot="5400000">
              <a:off x="7294269" y="-1080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3" name="Google Shape;7983;p28"/>
            <p:cNvSpPr/>
            <p:nvPr/>
          </p:nvSpPr>
          <p:spPr>
            <a:xfrm rot="5400000">
              <a:off x="7103707" y="-12084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5"/>
                    <a:pt x="14" y="155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2"/>
                    <a:pt x="574" y="574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4" name="Google Shape;7984;p28"/>
            <p:cNvSpPr/>
            <p:nvPr/>
          </p:nvSpPr>
          <p:spPr>
            <a:xfrm rot="5400000">
              <a:off x="7102095" y="-46257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5" name="Google Shape;7985;p28"/>
            <p:cNvSpPr/>
            <p:nvPr/>
          </p:nvSpPr>
          <p:spPr>
            <a:xfrm rot="5400000">
              <a:off x="7150448" y="131460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9" y="657"/>
                    <a:pt x="338" y="657"/>
                  </a:cubicBezTo>
                  <a:cubicBezTo>
                    <a:pt x="417" y="657"/>
                    <a:pt x="497" y="627"/>
                    <a:pt x="560" y="560"/>
                  </a:cubicBezTo>
                  <a:cubicBezTo>
                    <a:pt x="770" y="350"/>
                    <a:pt x="616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6" name="Google Shape;7986;p28"/>
            <p:cNvSpPr/>
            <p:nvPr/>
          </p:nvSpPr>
          <p:spPr>
            <a:xfrm rot="5400000">
              <a:off x="7592099" y="-8655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7" name="Google Shape;7987;p28"/>
            <p:cNvSpPr/>
            <p:nvPr/>
          </p:nvSpPr>
          <p:spPr>
            <a:xfrm rot="5400000">
              <a:off x="7404309" y="-402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8" name="Google Shape;7988;p28"/>
            <p:cNvSpPr/>
            <p:nvPr/>
          </p:nvSpPr>
          <p:spPr>
            <a:xfrm rot="5400000">
              <a:off x="7524418" y="-67615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9" name="Google Shape;7989;p28"/>
            <p:cNvSpPr/>
            <p:nvPr/>
          </p:nvSpPr>
          <p:spPr>
            <a:xfrm rot="5400000">
              <a:off x="7429277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0" name="Google Shape;7990;p28"/>
            <p:cNvSpPr/>
            <p:nvPr/>
          </p:nvSpPr>
          <p:spPr>
            <a:xfrm rot="5400000">
              <a:off x="7552934" y="-1179611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lnTo>
                    <a:pt x="14" y="336"/>
                  </a:lnTo>
                  <a:cubicBezTo>
                    <a:pt x="14" y="533"/>
                    <a:pt x="171" y="661"/>
                    <a:pt x="338" y="661"/>
                  </a:cubicBezTo>
                  <a:cubicBezTo>
                    <a:pt x="420" y="661"/>
                    <a:pt x="505" y="630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1" name="Google Shape;7991;p28"/>
            <p:cNvSpPr/>
            <p:nvPr/>
          </p:nvSpPr>
          <p:spPr>
            <a:xfrm rot="5400000">
              <a:off x="7654136" y="-122429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2" name="Google Shape;7992;p28"/>
            <p:cNvSpPr/>
            <p:nvPr/>
          </p:nvSpPr>
          <p:spPr>
            <a:xfrm rot="5400000">
              <a:off x="7376115" y="-3956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3" name="Google Shape;7993;p28"/>
            <p:cNvSpPr/>
            <p:nvPr/>
          </p:nvSpPr>
          <p:spPr>
            <a:xfrm rot="5400000">
              <a:off x="7475154" y="-455430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4" name="Google Shape;7994;p28"/>
            <p:cNvSpPr/>
            <p:nvPr/>
          </p:nvSpPr>
          <p:spPr>
            <a:xfrm rot="5400000">
              <a:off x="7530055" y="-97512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5" name="Google Shape;7995;p28"/>
            <p:cNvSpPr/>
            <p:nvPr/>
          </p:nvSpPr>
          <p:spPr>
            <a:xfrm rot="5400000">
              <a:off x="7309100" y="-370762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9" y="661"/>
                    <a:pt x="505" y="629"/>
                    <a:pt x="574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6" name="Google Shape;7996;p28"/>
            <p:cNvSpPr/>
            <p:nvPr/>
          </p:nvSpPr>
          <p:spPr>
            <a:xfrm rot="5400000">
              <a:off x="7204042" y="-354980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7" name="Google Shape;7997;p28"/>
            <p:cNvSpPr/>
            <p:nvPr/>
          </p:nvSpPr>
          <p:spPr>
            <a:xfrm rot="5400000">
              <a:off x="6963429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8" name="Google Shape;7998;p28"/>
            <p:cNvSpPr/>
            <p:nvPr/>
          </p:nvSpPr>
          <p:spPr>
            <a:xfrm rot="5400000">
              <a:off x="6957381" y="-2451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9" name="Google Shape;7999;p28"/>
            <p:cNvSpPr/>
            <p:nvPr/>
          </p:nvSpPr>
          <p:spPr>
            <a:xfrm rot="5400000">
              <a:off x="6865916" y="6695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0" name="Google Shape;8000;p28"/>
            <p:cNvSpPr/>
            <p:nvPr/>
          </p:nvSpPr>
          <p:spPr>
            <a:xfrm rot="5400000">
              <a:off x="6687018" y="14678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1" name="Google Shape;8001;p28"/>
            <p:cNvSpPr/>
            <p:nvPr/>
          </p:nvSpPr>
          <p:spPr>
            <a:xfrm rot="5400000">
              <a:off x="6595093" y="23461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2" name="Google Shape;8002;p28"/>
            <p:cNvSpPr/>
            <p:nvPr/>
          </p:nvSpPr>
          <p:spPr>
            <a:xfrm rot="5400000">
              <a:off x="6569721" y="-121249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3" name="Google Shape;8003;p28"/>
            <p:cNvSpPr/>
            <p:nvPr/>
          </p:nvSpPr>
          <p:spPr>
            <a:xfrm rot="5400000">
              <a:off x="6523009" y="-352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4" name="Google Shape;8004;p28"/>
            <p:cNvSpPr/>
            <p:nvPr/>
          </p:nvSpPr>
          <p:spPr>
            <a:xfrm rot="5400000">
              <a:off x="6549706" y="134397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5" name="Google Shape;8005;p28"/>
            <p:cNvSpPr/>
            <p:nvPr/>
          </p:nvSpPr>
          <p:spPr>
            <a:xfrm rot="5400000">
              <a:off x="6482288" y="23700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6" name="Google Shape;8006;p28"/>
            <p:cNvSpPr/>
            <p:nvPr/>
          </p:nvSpPr>
          <p:spPr>
            <a:xfrm rot="5400000">
              <a:off x="6440270" y="28046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0"/>
                    <a:pt x="323" y="660"/>
                  </a:cubicBezTo>
                  <a:cubicBezTo>
                    <a:pt x="406" y="660"/>
                    <a:pt x="490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7" name="Google Shape;8007;p28"/>
            <p:cNvSpPr/>
            <p:nvPr/>
          </p:nvSpPr>
          <p:spPr>
            <a:xfrm rot="5400000">
              <a:off x="6559670" y="39260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8" name="Google Shape;8008;p28"/>
            <p:cNvSpPr/>
            <p:nvPr/>
          </p:nvSpPr>
          <p:spPr>
            <a:xfrm rot="5400000">
              <a:off x="6501612" y="54328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0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9" name="Google Shape;8009;p28"/>
            <p:cNvSpPr/>
            <p:nvPr/>
          </p:nvSpPr>
          <p:spPr>
            <a:xfrm rot="5400000">
              <a:off x="6509704" y="62469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8" y="672"/>
                    <a:pt x="342" y="672"/>
                  </a:cubicBezTo>
                  <a:cubicBezTo>
                    <a:pt x="424" y="672"/>
                    <a:pt x="507" y="642"/>
                    <a:pt x="574" y="574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0" name="Google Shape;8010;p28"/>
            <p:cNvSpPr/>
            <p:nvPr/>
          </p:nvSpPr>
          <p:spPr>
            <a:xfrm rot="5400000">
              <a:off x="6680224" y="346529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1" name="Google Shape;8011;p28"/>
            <p:cNvSpPr/>
            <p:nvPr/>
          </p:nvSpPr>
          <p:spPr>
            <a:xfrm rot="5400000">
              <a:off x="6770594" y="48484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2" name="Google Shape;8012;p28"/>
            <p:cNvSpPr/>
            <p:nvPr/>
          </p:nvSpPr>
          <p:spPr>
            <a:xfrm rot="5400000">
              <a:off x="6667637" y="663401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3" name="Google Shape;8013;p28"/>
            <p:cNvSpPr/>
            <p:nvPr/>
          </p:nvSpPr>
          <p:spPr>
            <a:xfrm rot="5400000">
              <a:off x="6683390" y="833055"/>
              <a:ext cx="45156" cy="37842"/>
            </a:xfrm>
            <a:custGeom>
              <a:avLst/>
              <a:gdLst/>
              <a:ahLst/>
              <a:cxnLst/>
              <a:rect l="l" t="t" r="r" b="b"/>
              <a:pathLst>
                <a:path w="784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4" name="Google Shape;8014;p28"/>
            <p:cNvSpPr/>
            <p:nvPr/>
          </p:nvSpPr>
          <p:spPr>
            <a:xfrm rot="5400000">
              <a:off x="6662054" y="505018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5" name="Google Shape;8015;p28"/>
            <p:cNvSpPr/>
            <p:nvPr/>
          </p:nvSpPr>
          <p:spPr>
            <a:xfrm rot="5400000">
              <a:off x="7282202" y="76252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6" name="Google Shape;8016;p28"/>
            <p:cNvSpPr/>
            <p:nvPr/>
          </p:nvSpPr>
          <p:spPr>
            <a:xfrm rot="5400000">
              <a:off x="7172767" y="-21087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7" name="Google Shape;8017;p28"/>
            <p:cNvSpPr/>
            <p:nvPr/>
          </p:nvSpPr>
          <p:spPr>
            <a:xfrm rot="5400000">
              <a:off x="7231862" y="-11358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8" name="Google Shape;8018;p28"/>
            <p:cNvSpPr/>
            <p:nvPr/>
          </p:nvSpPr>
          <p:spPr>
            <a:xfrm rot="5400000">
              <a:off x="7591841" y="-134934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9" name="Google Shape;8019;p28"/>
            <p:cNvSpPr/>
            <p:nvPr/>
          </p:nvSpPr>
          <p:spPr>
            <a:xfrm rot="5400000">
              <a:off x="7419597" y="-61933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0" name="Google Shape;8020;p28"/>
            <p:cNvSpPr/>
            <p:nvPr/>
          </p:nvSpPr>
          <p:spPr>
            <a:xfrm rot="5400000">
              <a:off x="7501847" y="-8256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1" name="Google Shape;8021;p28"/>
            <p:cNvSpPr/>
            <p:nvPr/>
          </p:nvSpPr>
          <p:spPr>
            <a:xfrm rot="5400000">
              <a:off x="7205511" y="-247877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2" name="Google Shape;8022;p28"/>
            <p:cNvSpPr/>
            <p:nvPr/>
          </p:nvSpPr>
          <p:spPr>
            <a:xfrm rot="5400000">
              <a:off x="7318460" y="-15025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3" name="Google Shape;8023;p28"/>
            <p:cNvSpPr/>
            <p:nvPr/>
          </p:nvSpPr>
          <p:spPr>
            <a:xfrm rot="5400000">
              <a:off x="7008873" y="-248684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4" name="Google Shape;8024;p28"/>
            <p:cNvSpPr/>
            <p:nvPr/>
          </p:nvSpPr>
          <p:spPr>
            <a:xfrm rot="5400000">
              <a:off x="7017866" y="-400802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6"/>
                    <a:pt x="574" y="574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5" name="Google Shape;8025;p28"/>
            <p:cNvSpPr/>
            <p:nvPr/>
          </p:nvSpPr>
          <p:spPr>
            <a:xfrm rot="5400000">
              <a:off x="7146157" y="-54257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6" name="Google Shape;8026;p28"/>
            <p:cNvSpPr/>
            <p:nvPr/>
          </p:nvSpPr>
          <p:spPr>
            <a:xfrm rot="5400000">
              <a:off x="7085852" y="-54729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30"/>
                    <a:pt x="561" y="560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7" name="Google Shape;8027;p28"/>
            <p:cNvSpPr/>
            <p:nvPr/>
          </p:nvSpPr>
          <p:spPr>
            <a:xfrm rot="5400000">
              <a:off x="7113355" y="5808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8" name="Google Shape;8028;p28"/>
            <p:cNvSpPr/>
            <p:nvPr/>
          </p:nvSpPr>
          <p:spPr>
            <a:xfrm rot="5400000">
              <a:off x="7593510" y="-109686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9" name="Google Shape;8029;p28"/>
            <p:cNvSpPr/>
            <p:nvPr/>
          </p:nvSpPr>
          <p:spPr>
            <a:xfrm rot="5400000">
              <a:off x="6999715" y="30148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0" name="Google Shape;8030;p28"/>
            <p:cNvSpPr/>
            <p:nvPr/>
          </p:nvSpPr>
          <p:spPr>
            <a:xfrm rot="5400000">
              <a:off x="6903815" y="18059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1" name="Google Shape;8031;p28"/>
            <p:cNvSpPr/>
            <p:nvPr/>
          </p:nvSpPr>
          <p:spPr>
            <a:xfrm rot="5400000">
              <a:off x="6739403" y="25152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2" name="Google Shape;8032;p28"/>
            <p:cNvSpPr/>
            <p:nvPr/>
          </p:nvSpPr>
          <p:spPr>
            <a:xfrm rot="5400000">
              <a:off x="6866751" y="36354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3" name="Google Shape;8033;p28"/>
            <p:cNvSpPr/>
            <p:nvPr/>
          </p:nvSpPr>
          <p:spPr>
            <a:xfrm rot="5400000">
              <a:off x="7028226" y="-49569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2" y="636"/>
                    <a:pt x="570" y="574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4" name="Google Shape;8034;p28"/>
            <p:cNvSpPr/>
            <p:nvPr/>
          </p:nvSpPr>
          <p:spPr>
            <a:xfrm rot="5400000">
              <a:off x="7156063" y="-245718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5" name="Google Shape;8035;p28"/>
            <p:cNvSpPr/>
            <p:nvPr/>
          </p:nvSpPr>
          <p:spPr>
            <a:xfrm rot="5400000">
              <a:off x="7684801" y="-108324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6" name="Google Shape;8036;p28"/>
            <p:cNvSpPr/>
            <p:nvPr/>
          </p:nvSpPr>
          <p:spPr>
            <a:xfrm rot="5400000">
              <a:off x="7361576" y="-51375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7" name="Google Shape;8037;p28"/>
            <p:cNvSpPr/>
            <p:nvPr/>
          </p:nvSpPr>
          <p:spPr>
            <a:xfrm rot="5400000">
              <a:off x="7097256" y="37241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8" name="Google Shape;8038;p28"/>
            <p:cNvSpPr/>
            <p:nvPr/>
          </p:nvSpPr>
          <p:spPr>
            <a:xfrm rot="5400000">
              <a:off x="7053425" y="20855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9" name="Google Shape;8039;p28"/>
            <p:cNvSpPr/>
            <p:nvPr/>
          </p:nvSpPr>
          <p:spPr>
            <a:xfrm rot="5400000">
              <a:off x="6847312" y="24498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0" name="Google Shape;8040;p28"/>
            <p:cNvSpPr/>
            <p:nvPr/>
          </p:nvSpPr>
          <p:spPr>
            <a:xfrm rot="5400000">
              <a:off x="6817845" y="59462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5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1" name="Google Shape;8041;p28"/>
            <p:cNvSpPr/>
            <p:nvPr/>
          </p:nvSpPr>
          <p:spPr>
            <a:xfrm rot="5400000">
              <a:off x="7131872" y="-63991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1"/>
                  </a:moveTo>
                  <a:cubicBezTo>
                    <a:pt x="1" y="1"/>
                    <a:pt x="1" y="15"/>
                    <a:pt x="1" y="29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42" name="Google Shape;8042;p28"/>
          <p:cNvGrpSpPr/>
          <p:nvPr/>
        </p:nvGrpSpPr>
        <p:grpSpPr>
          <a:xfrm rot="5916659">
            <a:off x="6628042" y="4235492"/>
            <a:ext cx="2932827" cy="1412715"/>
            <a:chOff x="7348497" y="4037175"/>
            <a:chExt cx="3460343" cy="1666814"/>
          </a:xfrm>
        </p:grpSpPr>
        <p:sp>
          <p:nvSpPr>
            <p:cNvPr id="8043" name="Google Shape;8043;p28"/>
            <p:cNvSpPr/>
            <p:nvPr/>
          </p:nvSpPr>
          <p:spPr>
            <a:xfrm rot="5400000">
              <a:off x="8245261" y="3140411"/>
              <a:ext cx="1666814" cy="3460343"/>
            </a:xfrm>
            <a:custGeom>
              <a:avLst/>
              <a:gdLst/>
              <a:ahLst/>
              <a:cxnLst/>
              <a:rect l="l" t="t" r="r" b="b"/>
              <a:pathLst>
                <a:path w="28939" h="60078" extrusionOk="0">
                  <a:moveTo>
                    <a:pt x="26544" y="1"/>
                  </a:moveTo>
                  <a:cubicBezTo>
                    <a:pt x="26470" y="1"/>
                    <a:pt x="26383" y="14"/>
                    <a:pt x="26280" y="43"/>
                  </a:cubicBezTo>
                  <a:cubicBezTo>
                    <a:pt x="18486" y="3975"/>
                    <a:pt x="12189" y="10636"/>
                    <a:pt x="8033" y="18276"/>
                  </a:cubicBezTo>
                  <a:cubicBezTo>
                    <a:pt x="8951" y="17759"/>
                    <a:pt x="12482" y="16504"/>
                    <a:pt x="13567" y="16504"/>
                  </a:cubicBezTo>
                  <a:cubicBezTo>
                    <a:pt x="14185" y="16504"/>
                    <a:pt x="14009" y="16911"/>
                    <a:pt x="12105" y="18094"/>
                  </a:cubicBezTo>
                  <a:cubicBezTo>
                    <a:pt x="11293" y="18696"/>
                    <a:pt x="10495" y="19298"/>
                    <a:pt x="9656" y="19872"/>
                  </a:cubicBezTo>
                  <a:cubicBezTo>
                    <a:pt x="7725" y="21411"/>
                    <a:pt x="5248" y="22824"/>
                    <a:pt x="4394" y="25245"/>
                  </a:cubicBezTo>
                  <a:cubicBezTo>
                    <a:pt x="3275" y="28226"/>
                    <a:pt x="2058" y="31234"/>
                    <a:pt x="1484" y="34369"/>
                  </a:cubicBezTo>
                  <a:cubicBezTo>
                    <a:pt x="1899" y="33866"/>
                    <a:pt x="6654" y="31283"/>
                    <a:pt x="7785" y="31283"/>
                  </a:cubicBezTo>
                  <a:cubicBezTo>
                    <a:pt x="7913" y="31283"/>
                    <a:pt x="7995" y="31316"/>
                    <a:pt x="8019" y="31388"/>
                  </a:cubicBezTo>
                  <a:cubicBezTo>
                    <a:pt x="6102" y="33487"/>
                    <a:pt x="3695" y="35432"/>
                    <a:pt x="1806" y="37657"/>
                  </a:cubicBezTo>
                  <a:cubicBezTo>
                    <a:pt x="168" y="39140"/>
                    <a:pt x="420" y="41393"/>
                    <a:pt x="196" y="43408"/>
                  </a:cubicBezTo>
                  <a:cubicBezTo>
                    <a:pt x="1" y="45773"/>
                    <a:pt x="70" y="48138"/>
                    <a:pt x="406" y="50489"/>
                  </a:cubicBezTo>
                  <a:cubicBezTo>
                    <a:pt x="1117" y="49058"/>
                    <a:pt x="4721" y="44902"/>
                    <a:pt x="5471" y="44902"/>
                  </a:cubicBezTo>
                  <a:cubicBezTo>
                    <a:pt x="5799" y="44902"/>
                    <a:pt x="5581" y="45696"/>
                    <a:pt x="4338" y="47858"/>
                  </a:cubicBezTo>
                  <a:cubicBezTo>
                    <a:pt x="3191" y="50279"/>
                    <a:pt x="2113" y="52742"/>
                    <a:pt x="1330" y="55303"/>
                  </a:cubicBezTo>
                  <a:cubicBezTo>
                    <a:pt x="1756" y="56265"/>
                    <a:pt x="2101" y="60078"/>
                    <a:pt x="3281" y="60078"/>
                  </a:cubicBezTo>
                  <a:cubicBezTo>
                    <a:pt x="3302" y="60078"/>
                    <a:pt x="3323" y="60077"/>
                    <a:pt x="3345" y="60074"/>
                  </a:cubicBezTo>
                  <a:cubicBezTo>
                    <a:pt x="6269" y="59864"/>
                    <a:pt x="10272" y="53120"/>
                    <a:pt x="12175" y="50727"/>
                  </a:cubicBezTo>
                  <a:cubicBezTo>
                    <a:pt x="12608" y="50097"/>
                    <a:pt x="12986" y="49439"/>
                    <a:pt x="13462" y="48838"/>
                  </a:cubicBezTo>
                  <a:cubicBezTo>
                    <a:pt x="14903" y="47033"/>
                    <a:pt x="14344" y="44416"/>
                    <a:pt x="14637" y="42247"/>
                  </a:cubicBezTo>
                  <a:cubicBezTo>
                    <a:pt x="14693" y="40889"/>
                    <a:pt x="14553" y="39532"/>
                    <a:pt x="14232" y="38217"/>
                  </a:cubicBezTo>
                  <a:cubicBezTo>
                    <a:pt x="14290" y="37868"/>
                    <a:pt x="14387" y="37717"/>
                    <a:pt x="14510" y="37717"/>
                  </a:cubicBezTo>
                  <a:cubicBezTo>
                    <a:pt x="15254" y="37717"/>
                    <a:pt x="16956" y="43162"/>
                    <a:pt x="16848" y="43618"/>
                  </a:cubicBezTo>
                  <a:cubicBezTo>
                    <a:pt x="18905" y="39910"/>
                    <a:pt x="20892" y="36174"/>
                    <a:pt x="22684" y="32340"/>
                  </a:cubicBezTo>
                  <a:cubicBezTo>
                    <a:pt x="22893" y="29555"/>
                    <a:pt x="21424" y="27022"/>
                    <a:pt x="20697" y="24461"/>
                  </a:cubicBezTo>
                  <a:cubicBezTo>
                    <a:pt x="20749" y="24391"/>
                    <a:pt x="20817" y="24358"/>
                    <a:pt x="20897" y="24358"/>
                  </a:cubicBezTo>
                  <a:cubicBezTo>
                    <a:pt x="21790" y="24358"/>
                    <a:pt x="24246" y="28354"/>
                    <a:pt x="24349" y="28995"/>
                  </a:cubicBezTo>
                  <a:cubicBezTo>
                    <a:pt x="25230" y="27106"/>
                    <a:pt x="25874" y="25119"/>
                    <a:pt x="26504" y="23132"/>
                  </a:cubicBezTo>
                  <a:cubicBezTo>
                    <a:pt x="27567" y="20473"/>
                    <a:pt x="27931" y="17982"/>
                    <a:pt x="26728" y="15268"/>
                  </a:cubicBezTo>
                  <a:cubicBezTo>
                    <a:pt x="26182" y="13519"/>
                    <a:pt x="25174" y="11951"/>
                    <a:pt x="24447" y="10300"/>
                  </a:cubicBezTo>
                  <a:cubicBezTo>
                    <a:pt x="24600" y="10050"/>
                    <a:pt x="24811" y="9945"/>
                    <a:pt x="25056" y="9945"/>
                  </a:cubicBezTo>
                  <a:cubicBezTo>
                    <a:pt x="26125" y="9945"/>
                    <a:pt x="27835" y="11951"/>
                    <a:pt x="28211" y="12623"/>
                  </a:cubicBezTo>
                  <a:cubicBezTo>
                    <a:pt x="28309" y="12763"/>
                    <a:pt x="28407" y="12917"/>
                    <a:pt x="28505" y="13057"/>
                  </a:cubicBezTo>
                  <a:cubicBezTo>
                    <a:pt x="28939" y="9726"/>
                    <a:pt x="28687" y="6354"/>
                    <a:pt x="27763" y="3122"/>
                  </a:cubicBezTo>
                  <a:cubicBezTo>
                    <a:pt x="27595" y="2324"/>
                    <a:pt x="27385" y="1540"/>
                    <a:pt x="27133" y="771"/>
                  </a:cubicBezTo>
                  <a:cubicBezTo>
                    <a:pt x="26981" y="371"/>
                    <a:pt x="26936" y="1"/>
                    <a:pt x="26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4" name="Google Shape;8044;p28"/>
            <p:cNvSpPr/>
            <p:nvPr/>
          </p:nvSpPr>
          <p:spPr>
            <a:xfrm rot="5400000">
              <a:off x="10482529" y="5483703"/>
              <a:ext cx="864" cy="58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5" name="Google Shape;8045;p28"/>
            <p:cNvSpPr/>
            <p:nvPr/>
          </p:nvSpPr>
          <p:spPr>
            <a:xfrm rot="5400000">
              <a:off x="9304498" y="4628980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9" y="665"/>
                    <a:pt x="343" y="665"/>
                  </a:cubicBezTo>
                  <a:cubicBezTo>
                    <a:pt x="425" y="665"/>
                    <a:pt x="508" y="637"/>
                    <a:pt x="575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6" name="Google Shape;8046;p28"/>
            <p:cNvSpPr/>
            <p:nvPr/>
          </p:nvSpPr>
          <p:spPr>
            <a:xfrm rot="5400000">
              <a:off x="8618048" y="4418260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7" name="Google Shape;8047;p28"/>
            <p:cNvSpPr/>
            <p:nvPr/>
          </p:nvSpPr>
          <p:spPr>
            <a:xfrm rot="5400000">
              <a:off x="8175256" y="4238478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22" y="1"/>
                  </a:moveTo>
                  <a:cubicBezTo>
                    <a:pt x="140" y="1"/>
                    <a:pt x="0" y="155"/>
                    <a:pt x="0" y="336"/>
                  </a:cubicBezTo>
                  <a:cubicBezTo>
                    <a:pt x="0" y="536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8" name="Google Shape;8048;p28"/>
            <p:cNvSpPr/>
            <p:nvPr/>
          </p:nvSpPr>
          <p:spPr>
            <a:xfrm rot="5400000">
              <a:off x="8573838" y="4269647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0" y="533"/>
                    <a:pt x="160" y="661"/>
                    <a:pt x="330" y="661"/>
                  </a:cubicBezTo>
                  <a:cubicBezTo>
                    <a:pt x="414" y="661"/>
                    <a:pt x="500" y="630"/>
                    <a:pt x="570" y="560"/>
                  </a:cubicBezTo>
                  <a:cubicBezTo>
                    <a:pt x="779" y="364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9" name="Google Shape;8049;p28"/>
            <p:cNvSpPr/>
            <p:nvPr/>
          </p:nvSpPr>
          <p:spPr>
            <a:xfrm rot="5400000">
              <a:off x="8130355" y="4354626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0" name="Google Shape;8050;p28"/>
            <p:cNvSpPr/>
            <p:nvPr/>
          </p:nvSpPr>
          <p:spPr>
            <a:xfrm rot="5400000">
              <a:off x="8507451" y="4493157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1" name="Google Shape;8051;p28"/>
            <p:cNvSpPr/>
            <p:nvPr/>
          </p:nvSpPr>
          <p:spPr>
            <a:xfrm rot="5400000">
              <a:off x="9104070" y="4451041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2" name="Google Shape;8052;p28"/>
            <p:cNvSpPr/>
            <p:nvPr/>
          </p:nvSpPr>
          <p:spPr>
            <a:xfrm rot="5400000">
              <a:off x="8063651" y="4721968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3" name="Google Shape;8053;p28"/>
            <p:cNvSpPr/>
            <p:nvPr/>
          </p:nvSpPr>
          <p:spPr>
            <a:xfrm rot="5400000">
              <a:off x="7885602" y="4343968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22" y="0"/>
                  </a:moveTo>
                  <a:cubicBezTo>
                    <a:pt x="154" y="14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4" name="Google Shape;8054;p28"/>
            <p:cNvSpPr/>
            <p:nvPr/>
          </p:nvSpPr>
          <p:spPr>
            <a:xfrm rot="5400000">
              <a:off x="7708042" y="4312511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0"/>
                  </a:moveTo>
                  <a:cubicBezTo>
                    <a:pt x="150" y="0"/>
                    <a:pt x="11" y="154"/>
                    <a:pt x="11" y="336"/>
                  </a:cubicBezTo>
                  <a:cubicBezTo>
                    <a:pt x="1" y="536"/>
                    <a:pt x="167" y="665"/>
                    <a:pt x="339" y="665"/>
                  </a:cubicBezTo>
                  <a:cubicBezTo>
                    <a:pt x="421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5" name="Google Shape;8055;p28"/>
            <p:cNvSpPr/>
            <p:nvPr/>
          </p:nvSpPr>
          <p:spPr>
            <a:xfrm rot="5400000">
              <a:off x="7663256" y="4189638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6" name="Google Shape;8056;p28"/>
            <p:cNvSpPr/>
            <p:nvPr/>
          </p:nvSpPr>
          <p:spPr>
            <a:xfrm rot="5400000">
              <a:off x="8817670" y="4764372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8" y="636"/>
                    <a:pt x="575" y="574"/>
                  </a:cubicBezTo>
                  <a:cubicBezTo>
                    <a:pt x="784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7" name="Google Shape;8057;p28"/>
            <p:cNvSpPr/>
            <p:nvPr/>
          </p:nvSpPr>
          <p:spPr>
            <a:xfrm rot="5400000">
              <a:off x="9460371" y="4931969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8" name="Google Shape;8058;p28"/>
            <p:cNvSpPr/>
            <p:nvPr/>
          </p:nvSpPr>
          <p:spPr>
            <a:xfrm rot="5400000">
              <a:off x="9126391" y="497330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9" name="Google Shape;8059;p28"/>
            <p:cNvSpPr/>
            <p:nvPr/>
          </p:nvSpPr>
          <p:spPr>
            <a:xfrm rot="5400000">
              <a:off x="10507561" y="5476299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0" name="Google Shape;8060;p28"/>
            <p:cNvSpPr/>
            <p:nvPr/>
          </p:nvSpPr>
          <p:spPr>
            <a:xfrm rot="5400000">
              <a:off x="9349370" y="50882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1" name="Google Shape;8061;p28"/>
            <p:cNvSpPr/>
            <p:nvPr/>
          </p:nvSpPr>
          <p:spPr>
            <a:xfrm rot="5400000">
              <a:off x="9969779" y="512978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2" name="Google Shape;8062;p28"/>
            <p:cNvSpPr/>
            <p:nvPr/>
          </p:nvSpPr>
          <p:spPr>
            <a:xfrm rot="5400000">
              <a:off x="8949781" y="5223348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79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3" name="Google Shape;8063;p28"/>
            <p:cNvSpPr/>
            <p:nvPr/>
          </p:nvSpPr>
          <p:spPr>
            <a:xfrm rot="5400000">
              <a:off x="9504811" y="5339122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4" name="Google Shape;8064;p28"/>
            <p:cNvSpPr/>
            <p:nvPr/>
          </p:nvSpPr>
          <p:spPr>
            <a:xfrm rot="5400000">
              <a:off x="10124471" y="5317949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5" name="Google Shape;8065;p28"/>
            <p:cNvSpPr/>
            <p:nvPr/>
          </p:nvSpPr>
          <p:spPr>
            <a:xfrm rot="5400000">
              <a:off x="9526643" y="5434702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6" name="Google Shape;8066;p28"/>
            <p:cNvSpPr/>
            <p:nvPr/>
          </p:nvSpPr>
          <p:spPr>
            <a:xfrm rot="5400000">
              <a:off x="8552093" y="495273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7" name="Google Shape;8067;p28"/>
            <p:cNvSpPr/>
            <p:nvPr/>
          </p:nvSpPr>
          <p:spPr>
            <a:xfrm rot="5400000">
              <a:off x="8662661" y="506713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8" name="Google Shape;8068;p28"/>
            <p:cNvSpPr/>
            <p:nvPr/>
          </p:nvSpPr>
          <p:spPr>
            <a:xfrm rot="5400000">
              <a:off x="9438280" y="4742882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9" name="Google Shape;8069;p28"/>
            <p:cNvSpPr/>
            <p:nvPr/>
          </p:nvSpPr>
          <p:spPr>
            <a:xfrm rot="5400000">
              <a:off x="10102438" y="487933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0" name="Google Shape;8070;p28"/>
            <p:cNvSpPr/>
            <p:nvPr/>
          </p:nvSpPr>
          <p:spPr>
            <a:xfrm rot="5400000">
              <a:off x="8729451" y="4608239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5"/>
                    <a:pt x="15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5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1" name="Google Shape;8071;p28"/>
            <p:cNvSpPr/>
            <p:nvPr/>
          </p:nvSpPr>
          <p:spPr>
            <a:xfrm rot="5400000">
              <a:off x="8530204" y="468140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2" name="Google Shape;8072;p28"/>
            <p:cNvSpPr/>
            <p:nvPr/>
          </p:nvSpPr>
          <p:spPr>
            <a:xfrm rot="5400000">
              <a:off x="9214552" y="471214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3" name="Google Shape;8073;p28"/>
            <p:cNvSpPr/>
            <p:nvPr/>
          </p:nvSpPr>
          <p:spPr>
            <a:xfrm rot="5400000">
              <a:off x="9837121" y="4868421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4" name="Google Shape;8074;p28"/>
            <p:cNvSpPr/>
            <p:nvPr/>
          </p:nvSpPr>
          <p:spPr>
            <a:xfrm rot="5400000">
              <a:off x="8971785" y="4889969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8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5" name="Google Shape;8075;p28"/>
            <p:cNvSpPr/>
            <p:nvPr/>
          </p:nvSpPr>
          <p:spPr>
            <a:xfrm rot="5400000">
              <a:off x="8751801" y="490059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6" name="Google Shape;8076;p28"/>
            <p:cNvSpPr/>
            <p:nvPr/>
          </p:nvSpPr>
          <p:spPr>
            <a:xfrm rot="5400000">
              <a:off x="9704116" y="5015220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7" name="Google Shape;8077;p28"/>
            <p:cNvSpPr/>
            <p:nvPr/>
          </p:nvSpPr>
          <p:spPr>
            <a:xfrm rot="5400000">
              <a:off x="10463783" y="5140011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8" name="Google Shape;8078;p28"/>
            <p:cNvSpPr/>
            <p:nvPr/>
          </p:nvSpPr>
          <p:spPr>
            <a:xfrm rot="5400000">
              <a:off x="9060637" y="510930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9" name="Google Shape;8079;p28"/>
            <p:cNvSpPr/>
            <p:nvPr/>
          </p:nvSpPr>
          <p:spPr>
            <a:xfrm rot="5400000">
              <a:off x="8883740" y="5025648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3"/>
                    <a:pt x="161" y="661"/>
                    <a:pt x="330" y="661"/>
                  </a:cubicBezTo>
                  <a:cubicBezTo>
                    <a:pt x="414" y="661"/>
                    <a:pt x="501" y="629"/>
                    <a:pt x="570" y="560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0" name="Google Shape;8080;p28"/>
            <p:cNvSpPr/>
            <p:nvPr/>
          </p:nvSpPr>
          <p:spPr>
            <a:xfrm rot="5400000">
              <a:off x="8707044" y="5180801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1" name="Google Shape;8081;p28"/>
            <p:cNvSpPr/>
            <p:nvPr/>
          </p:nvSpPr>
          <p:spPr>
            <a:xfrm rot="5400000">
              <a:off x="9814656" y="5265061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0"/>
                  </a:moveTo>
                  <a:cubicBezTo>
                    <a:pt x="155" y="14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2" name="Google Shape;8082;p28"/>
            <p:cNvSpPr/>
            <p:nvPr/>
          </p:nvSpPr>
          <p:spPr>
            <a:xfrm rot="5400000">
              <a:off x="10485297" y="5276122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8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3" name="Google Shape;8083;p28"/>
            <p:cNvSpPr/>
            <p:nvPr/>
          </p:nvSpPr>
          <p:spPr>
            <a:xfrm rot="5400000">
              <a:off x="10036080" y="540209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1"/>
                  </a:moveTo>
                  <a:cubicBezTo>
                    <a:pt x="141" y="1"/>
                    <a:pt x="1" y="155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2"/>
                    <a:pt x="561" y="574"/>
                  </a:cubicBezTo>
                  <a:cubicBezTo>
                    <a:pt x="771" y="364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4" name="Google Shape;8084;p28"/>
            <p:cNvSpPr/>
            <p:nvPr/>
          </p:nvSpPr>
          <p:spPr>
            <a:xfrm rot="5400000">
              <a:off x="9394156" y="5465900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4"/>
                    <a:pt x="157" y="661"/>
                    <a:pt x="323" y="661"/>
                  </a:cubicBezTo>
                  <a:cubicBezTo>
                    <a:pt x="406" y="661"/>
                    <a:pt x="490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5" name="Google Shape;8085;p28"/>
            <p:cNvSpPr/>
            <p:nvPr/>
          </p:nvSpPr>
          <p:spPr>
            <a:xfrm rot="5400000">
              <a:off x="9881647" y="516046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6" name="Google Shape;8086;p28"/>
            <p:cNvSpPr/>
            <p:nvPr/>
          </p:nvSpPr>
          <p:spPr>
            <a:xfrm rot="5400000">
              <a:off x="9038345" y="5202348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0"/>
                    <a:pt x="0" y="322"/>
                  </a:cubicBezTo>
                  <a:cubicBezTo>
                    <a:pt x="0" y="522"/>
                    <a:pt x="168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7" name="Google Shape;8087;p28"/>
            <p:cNvSpPr/>
            <p:nvPr/>
          </p:nvSpPr>
          <p:spPr>
            <a:xfrm rot="5400000">
              <a:off x="9903536" y="505684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8" name="Google Shape;8088;p28"/>
            <p:cNvSpPr/>
            <p:nvPr/>
          </p:nvSpPr>
          <p:spPr>
            <a:xfrm rot="5400000">
              <a:off x="8264454" y="4785948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5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9" name="Google Shape;8089;p28"/>
            <p:cNvSpPr/>
            <p:nvPr/>
          </p:nvSpPr>
          <p:spPr>
            <a:xfrm rot="5400000">
              <a:off x="7523912" y="432316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45" y="1"/>
                  </a:moveTo>
                  <a:cubicBezTo>
                    <a:pt x="163" y="1"/>
                    <a:pt x="10" y="155"/>
                    <a:pt x="10" y="337"/>
                  </a:cubicBezTo>
                  <a:cubicBezTo>
                    <a:pt x="0" y="536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4"/>
                  </a:cubicBezTo>
                  <a:cubicBezTo>
                    <a:pt x="779" y="365"/>
                    <a:pt x="639" y="1"/>
                    <a:pt x="345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0" name="Google Shape;8090;p28"/>
            <p:cNvSpPr/>
            <p:nvPr/>
          </p:nvSpPr>
          <p:spPr>
            <a:xfrm rot="5400000">
              <a:off x="7929841" y="451444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1" name="Google Shape;8091;p28"/>
            <p:cNvSpPr/>
            <p:nvPr/>
          </p:nvSpPr>
          <p:spPr>
            <a:xfrm rot="5400000">
              <a:off x="8197347" y="4524729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2" name="Google Shape;8092;p28"/>
            <p:cNvSpPr/>
            <p:nvPr/>
          </p:nvSpPr>
          <p:spPr>
            <a:xfrm rot="5400000">
              <a:off x="8905600" y="4660466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3" name="Google Shape;8093;p28"/>
            <p:cNvSpPr/>
            <p:nvPr/>
          </p:nvSpPr>
          <p:spPr>
            <a:xfrm rot="5400000">
              <a:off x="8840163" y="4461757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4" name="Google Shape;8094;p28"/>
            <p:cNvSpPr/>
            <p:nvPr/>
          </p:nvSpPr>
          <p:spPr>
            <a:xfrm rot="5400000">
              <a:off x="8441294" y="458726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5" name="Google Shape;8095;p28"/>
            <p:cNvSpPr/>
            <p:nvPr/>
          </p:nvSpPr>
          <p:spPr>
            <a:xfrm rot="5400000">
              <a:off x="9236585" y="4545585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6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6" name="Google Shape;8096;p28"/>
            <p:cNvSpPr/>
            <p:nvPr/>
          </p:nvSpPr>
          <p:spPr>
            <a:xfrm rot="5400000">
              <a:off x="10013673" y="4806832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7" name="Google Shape;8097;p28"/>
            <p:cNvSpPr/>
            <p:nvPr/>
          </p:nvSpPr>
          <p:spPr>
            <a:xfrm rot="5400000">
              <a:off x="9659445" y="499468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8" name="Google Shape;8098;p28"/>
            <p:cNvSpPr/>
            <p:nvPr/>
          </p:nvSpPr>
          <p:spPr>
            <a:xfrm rot="5400000">
              <a:off x="9570968" y="5381295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8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9" name="Google Shape;8099;p28"/>
            <p:cNvSpPr/>
            <p:nvPr/>
          </p:nvSpPr>
          <p:spPr>
            <a:xfrm rot="5400000">
              <a:off x="7501447" y="4197313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0" name="Google Shape;8100;p28"/>
            <p:cNvSpPr/>
            <p:nvPr/>
          </p:nvSpPr>
          <p:spPr>
            <a:xfrm rot="5400000">
              <a:off x="7797412" y="4566786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1" name="Google Shape;8101;p28"/>
            <p:cNvSpPr/>
            <p:nvPr/>
          </p:nvSpPr>
          <p:spPr>
            <a:xfrm rot="5400000">
              <a:off x="8108380" y="4576926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30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2" name="Google Shape;8102;p28"/>
            <p:cNvSpPr/>
            <p:nvPr/>
          </p:nvSpPr>
          <p:spPr>
            <a:xfrm rot="5400000">
              <a:off x="8419405" y="473259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3" name="Google Shape;8103;p28"/>
            <p:cNvSpPr/>
            <p:nvPr/>
          </p:nvSpPr>
          <p:spPr>
            <a:xfrm rot="5400000">
              <a:off x="8640340" y="4921483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4" y="642"/>
                    <a:pt x="561" y="575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4" name="Google Shape;8104;p28"/>
            <p:cNvSpPr/>
            <p:nvPr/>
          </p:nvSpPr>
          <p:spPr>
            <a:xfrm rot="5400000">
              <a:off x="8485533" y="504656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7" y="627"/>
                    <a:pt x="575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5" name="Google Shape;8105;p28"/>
            <p:cNvSpPr/>
            <p:nvPr/>
          </p:nvSpPr>
          <p:spPr>
            <a:xfrm rot="5400000">
              <a:off x="8684780" y="481700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33"/>
                    <a:pt x="164" y="665"/>
                    <a:pt x="334" y="665"/>
                  </a:cubicBezTo>
                  <a:cubicBezTo>
                    <a:pt x="413" y="665"/>
                    <a:pt x="494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6" name="Google Shape;8106;p28"/>
            <p:cNvSpPr/>
            <p:nvPr/>
          </p:nvSpPr>
          <p:spPr>
            <a:xfrm rot="5400000">
              <a:off x="8994078" y="4848055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7" name="Google Shape;8107;p28"/>
            <p:cNvSpPr/>
            <p:nvPr/>
          </p:nvSpPr>
          <p:spPr>
            <a:xfrm rot="5400000">
              <a:off x="9748009" y="494236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29"/>
                    <a:pt x="561" y="560"/>
                  </a:cubicBezTo>
                  <a:cubicBezTo>
                    <a:pt x="770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8" name="Google Shape;8108;p28"/>
            <p:cNvSpPr/>
            <p:nvPr/>
          </p:nvSpPr>
          <p:spPr>
            <a:xfrm rot="5400000">
              <a:off x="8773488" y="4983792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6" y="0"/>
                  </a:moveTo>
                  <a:cubicBezTo>
                    <a:pt x="154" y="0"/>
                    <a:pt x="15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6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9" name="Google Shape;8109;p28"/>
            <p:cNvSpPr/>
            <p:nvPr/>
          </p:nvSpPr>
          <p:spPr>
            <a:xfrm rot="5400000">
              <a:off x="9259309" y="5077270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5" y="672"/>
                    <a:pt x="338" y="672"/>
                  </a:cubicBezTo>
                  <a:cubicBezTo>
                    <a:pt x="419" y="672"/>
                    <a:pt x="502" y="642"/>
                    <a:pt x="570" y="575"/>
                  </a:cubicBezTo>
                  <a:cubicBezTo>
                    <a:pt x="779" y="365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0" name="Google Shape;8110;p28"/>
            <p:cNvSpPr/>
            <p:nvPr/>
          </p:nvSpPr>
          <p:spPr>
            <a:xfrm rot="5400000">
              <a:off x="9416305" y="5150122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4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11" name="Google Shape;8111;p28"/>
          <p:cNvGrpSpPr/>
          <p:nvPr/>
        </p:nvGrpSpPr>
        <p:grpSpPr>
          <a:xfrm rot="1762658">
            <a:off x="7051623" y="-1011520"/>
            <a:ext cx="1966056" cy="1970059"/>
            <a:chOff x="5309200" y="-1666533"/>
            <a:chExt cx="2319567" cy="2324290"/>
          </a:xfrm>
        </p:grpSpPr>
        <p:sp>
          <p:nvSpPr>
            <p:cNvPr id="8112" name="Google Shape;8112;p28"/>
            <p:cNvSpPr/>
            <p:nvPr/>
          </p:nvSpPr>
          <p:spPr>
            <a:xfrm rot="5400000">
              <a:off x="5306838" y="-1664171"/>
              <a:ext cx="2324290" cy="2319567"/>
            </a:xfrm>
            <a:custGeom>
              <a:avLst/>
              <a:gdLst/>
              <a:ahLst/>
              <a:cxnLst/>
              <a:rect l="l" t="t" r="r" b="b"/>
              <a:pathLst>
                <a:path w="40354" h="40272" extrusionOk="0">
                  <a:moveTo>
                    <a:pt x="813" y="1"/>
                  </a:moveTo>
                  <a:cubicBezTo>
                    <a:pt x="0" y="1"/>
                    <a:pt x="1721" y="3208"/>
                    <a:pt x="1830" y="3645"/>
                  </a:cubicBezTo>
                  <a:cubicBezTo>
                    <a:pt x="2670" y="5338"/>
                    <a:pt x="3286" y="7171"/>
                    <a:pt x="4237" y="8822"/>
                  </a:cubicBezTo>
                  <a:cubicBezTo>
                    <a:pt x="8197" y="15483"/>
                    <a:pt x="12955" y="21528"/>
                    <a:pt x="18664" y="26776"/>
                  </a:cubicBezTo>
                  <a:cubicBezTo>
                    <a:pt x="21827" y="29728"/>
                    <a:pt x="25255" y="32387"/>
                    <a:pt x="28921" y="34710"/>
                  </a:cubicBezTo>
                  <a:cubicBezTo>
                    <a:pt x="31496" y="36319"/>
                    <a:pt x="33987" y="37999"/>
                    <a:pt x="36758" y="39286"/>
                  </a:cubicBezTo>
                  <a:cubicBezTo>
                    <a:pt x="37394" y="39479"/>
                    <a:pt x="38730" y="40271"/>
                    <a:pt x="39562" y="40271"/>
                  </a:cubicBezTo>
                  <a:cubicBezTo>
                    <a:pt x="39756" y="40271"/>
                    <a:pt x="39922" y="40228"/>
                    <a:pt x="40046" y="40126"/>
                  </a:cubicBezTo>
                  <a:cubicBezTo>
                    <a:pt x="40354" y="39496"/>
                    <a:pt x="39850" y="38740"/>
                    <a:pt x="39794" y="38082"/>
                  </a:cubicBezTo>
                  <a:cubicBezTo>
                    <a:pt x="39528" y="36963"/>
                    <a:pt x="39430" y="35830"/>
                    <a:pt x="39010" y="34766"/>
                  </a:cubicBezTo>
                  <a:cubicBezTo>
                    <a:pt x="37432" y="33415"/>
                    <a:pt x="32811" y="31084"/>
                    <a:pt x="36366" y="31084"/>
                  </a:cubicBezTo>
                  <a:cubicBezTo>
                    <a:pt x="36751" y="31084"/>
                    <a:pt x="37231" y="31111"/>
                    <a:pt x="37821" y="31170"/>
                  </a:cubicBezTo>
                  <a:cubicBezTo>
                    <a:pt x="37429" y="29295"/>
                    <a:pt x="36590" y="27657"/>
                    <a:pt x="35848" y="25908"/>
                  </a:cubicBezTo>
                  <a:cubicBezTo>
                    <a:pt x="35344" y="24859"/>
                    <a:pt x="34938" y="23543"/>
                    <a:pt x="34239" y="22564"/>
                  </a:cubicBezTo>
                  <a:cubicBezTo>
                    <a:pt x="32392" y="21221"/>
                    <a:pt x="30363" y="20143"/>
                    <a:pt x="28222" y="19373"/>
                  </a:cubicBezTo>
                  <a:cubicBezTo>
                    <a:pt x="23057" y="17720"/>
                    <a:pt x="24024" y="17133"/>
                    <a:pt x="26364" y="17133"/>
                  </a:cubicBezTo>
                  <a:cubicBezTo>
                    <a:pt x="28043" y="17133"/>
                    <a:pt x="30429" y="17435"/>
                    <a:pt x="31762" y="17862"/>
                  </a:cubicBezTo>
                  <a:cubicBezTo>
                    <a:pt x="31048" y="16533"/>
                    <a:pt x="30069" y="15371"/>
                    <a:pt x="29117" y="14210"/>
                  </a:cubicBezTo>
                  <a:cubicBezTo>
                    <a:pt x="28292" y="13328"/>
                    <a:pt x="27662" y="12083"/>
                    <a:pt x="26612" y="11495"/>
                  </a:cubicBezTo>
                  <a:cubicBezTo>
                    <a:pt x="23744" y="10180"/>
                    <a:pt x="20553" y="10250"/>
                    <a:pt x="17699" y="9186"/>
                  </a:cubicBezTo>
                  <a:cubicBezTo>
                    <a:pt x="16006" y="7913"/>
                    <a:pt x="20889" y="7115"/>
                    <a:pt x="21631" y="6961"/>
                  </a:cubicBezTo>
                  <a:cubicBezTo>
                    <a:pt x="15558" y="2344"/>
                    <a:pt x="8449" y="119"/>
                    <a:pt x="879" y="7"/>
                  </a:cubicBezTo>
                  <a:cubicBezTo>
                    <a:pt x="855" y="3"/>
                    <a:pt x="83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3" name="Google Shape;8113;p28"/>
            <p:cNvSpPr/>
            <p:nvPr/>
          </p:nvSpPr>
          <p:spPr>
            <a:xfrm rot="5400000">
              <a:off x="6108480" y="-193189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70" y="665"/>
                    <a:pt x="343" y="665"/>
                  </a:cubicBezTo>
                  <a:cubicBezTo>
                    <a:pt x="425" y="665"/>
                    <a:pt x="508" y="637"/>
                    <a:pt x="575" y="574"/>
                  </a:cubicBezTo>
                  <a:cubicBezTo>
                    <a:pt x="785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4" name="Google Shape;8114;p28"/>
            <p:cNvSpPr/>
            <p:nvPr/>
          </p:nvSpPr>
          <p:spPr>
            <a:xfrm rot="5400000">
              <a:off x="5991413" y="-5717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5" name="Google Shape;8115;p28"/>
            <p:cNvSpPr/>
            <p:nvPr/>
          </p:nvSpPr>
          <p:spPr>
            <a:xfrm rot="5400000">
              <a:off x="5895974" y="-147773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1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0" y="533"/>
                    <a:pt x="160" y="661"/>
                    <a:pt x="330" y="661"/>
                  </a:cubicBezTo>
                  <a:cubicBezTo>
                    <a:pt x="414" y="661"/>
                    <a:pt x="500" y="630"/>
                    <a:pt x="569" y="560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6" name="Google Shape;8116;p28"/>
            <p:cNvSpPr/>
            <p:nvPr/>
          </p:nvSpPr>
          <p:spPr>
            <a:xfrm rot="5400000">
              <a:off x="5785099" y="6211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7" name="Google Shape;8117;p28"/>
            <p:cNvSpPr/>
            <p:nvPr/>
          </p:nvSpPr>
          <p:spPr>
            <a:xfrm rot="5400000">
              <a:off x="5610895" y="190987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8" name="Google Shape;8118;p28"/>
            <p:cNvSpPr/>
            <p:nvPr/>
          </p:nvSpPr>
          <p:spPr>
            <a:xfrm rot="5400000">
              <a:off x="5490833" y="357011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9" name="Google Shape;8119;p28"/>
            <p:cNvSpPr/>
            <p:nvPr/>
          </p:nvSpPr>
          <p:spPr>
            <a:xfrm rot="5400000">
              <a:off x="7321307" y="-710093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0"/>
                    <a:pt x="324" y="660"/>
                  </a:cubicBezTo>
                  <a:cubicBezTo>
                    <a:pt x="406" y="660"/>
                    <a:pt x="491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0" name="Google Shape;8120;p28"/>
            <p:cNvSpPr/>
            <p:nvPr/>
          </p:nvSpPr>
          <p:spPr>
            <a:xfrm rot="5400000">
              <a:off x="6663749" y="-186767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2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1" name="Google Shape;8121;p28"/>
            <p:cNvSpPr/>
            <p:nvPr/>
          </p:nvSpPr>
          <p:spPr>
            <a:xfrm rot="5400000">
              <a:off x="6786156" y="-463054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3"/>
                    <a:pt x="160" y="660"/>
                    <a:pt x="330" y="660"/>
                  </a:cubicBezTo>
                  <a:cubicBezTo>
                    <a:pt x="414" y="660"/>
                    <a:pt x="500" y="629"/>
                    <a:pt x="570" y="560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2" name="Google Shape;8122;p28"/>
            <p:cNvSpPr/>
            <p:nvPr/>
          </p:nvSpPr>
          <p:spPr>
            <a:xfrm rot="5400000">
              <a:off x="7405951" y="-865689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4" y="630"/>
                    <a:pt x="574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3" name="Google Shape;8123;p28"/>
            <p:cNvSpPr/>
            <p:nvPr/>
          </p:nvSpPr>
          <p:spPr>
            <a:xfrm rot="5400000">
              <a:off x="6817534" y="-31025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4" name="Google Shape;8124;p28"/>
            <p:cNvSpPr/>
            <p:nvPr/>
          </p:nvSpPr>
          <p:spPr>
            <a:xfrm rot="5400000">
              <a:off x="6548784" y="-351726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14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5" name="Google Shape;8125;p28"/>
            <p:cNvSpPr/>
            <p:nvPr/>
          </p:nvSpPr>
          <p:spPr>
            <a:xfrm rot="5400000">
              <a:off x="6158014" y="-38786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5" y="658"/>
                    <a:pt x="338" y="658"/>
                  </a:cubicBezTo>
                  <a:cubicBezTo>
                    <a:pt x="419" y="658"/>
                    <a:pt x="502" y="628"/>
                    <a:pt x="569" y="561"/>
                  </a:cubicBezTo>
                  <a:cubicBezTo>
                    <a:pt x="779" y="351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6" name="Google Shape;8126;p28"/>
            <p:cNvSpPr/>
            <p:nvPr/>
          </p:nvSpPr>
          <p:spPr>
            <a:xfrm rot="5400000">
              <a:off x="5953572" y="-19978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7" name="Google Shape;8127;p28"/>
            <p:cNvSpPr/>
            <p:nvPr/>
          </p:nvSpPr>
          <p:spPr>
            <a:xfrm rot="5400000">
              <a:off x="6030522" y="-141380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5" y="141"/>
                    <a:pt x="1" y="323"/>
                  </a:cubicBezTo>
                  <a:cubicBezTo>
                    <a:pt x="1" y="522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8" name="Google Shape;8128;p28"/>
            <p:cNvSpPr/>
            <p:nvPr/>
          </p:nvSpPr>
          <p:spPr>
            <a:xfrm rot="5400000">
              <a:off x="6389988" y="-394463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9" name="Google Shape;8129;p28"/>
            <p:cNvSpPr/>
            <p:nvPr/>
          </p:nvSpPr>
          <p:spPr>
            <a:xfrm rot="5400000">
              <a:off x="6418614" y="-283646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5"/>
                    <a:pt x="1" y="155"/>
                    <a:pt x="1" y="337"/>
                  </a:cubicBezTo>
                  <a:cubicBezTo>
                    <a:pt x="1" y="537"/>
                    <a:pt x="169" y="672"/>
                    <a:pt x="343" y="672"/>
                  </a:cubicBezTo>
                  <a:cubicBezTo>
                    <a:pt x="424" y="672"/>
                    <a:pt x="507" y="642"/>
                    <a:pt x="574" y="575"/>
                  </a:cubicBezTo>
                  <a:cubicBezTo>
                    <a:pt x="784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0" name="Google Shape;8130;p28"/>
            <p:cNvSpPr/>
            <p:nvPr/>
          </p:nvSpPr>
          <p:spPr>
            <a:xfrm rot="5400000">
              <a:off x="6450408" y="-175247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0" y="364"/>
                    <a:pt x="631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1" name="Google Shape;8131;p28"/>
            <p:cNvSpPr/>
            <p:nvPr/>
          </p:nvSpPr>
          <p:spPr>
            <a:xfrm rot="5400000">
              <a:off x="6742369" y="-279844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2" name="Google Shape;8132;p28"/>
            <p:cNvSpPr/>
            <p:nvPr/>
          </p:nvSpPr>
          <p:spPr>
            <a:xfrm rot="5400000">
              <a:off x="6966683" y="-35457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3" name="Google Shape;8133;p28"/>
            <p:cNvSpPr/>
            <p:nvPr/>
          </p:nvSpPr>
          <p:spPr>
            <a:xfrm rot="5400000">
              <a:off x="6856643" y="-175247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0" y="364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4" name="Google Shape;8134;p28"/>
            <p:cNvSpPr/>
            <p:nvPr/>
          </p:nvSpPr>
          <p:spPr>
            <a:xfrm rot="5400000">
              <a:off x="6889301" y="-26429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3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5" name="Google Shape;8135;p28"/>
            <p:cNvSpPr/>
            <p:nvPr/>
          </p:nvSpPr>
          <p:spPr>
            <a:xfrm rot="5400000">
              <a:off x="6101770" y="145859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0" y="629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6" name="Google Shape;8136;p28"/>
            <p:cNvSpPr/>
            <p:nvPr/>
          </p:nvSpPr>
          <p:spPr>
            <a:xfrm rot="5400000">
              <a:off x="5977331" y="161670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7" name="Google Shape;8137;p28"/>
            <p:cNvSpPr/>
            <p:nvPr/>
          </p:nvSpPr>
          <p:spPr>
            <a:xfrm rot="5400000">
              <a:off x="5715780" y="217712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15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8" name="Google Shape;8138;p28"/>
            <p:cNvSpPr/>
            <p:nvPr/>
          </p:nvSpPr>
          <p:spPr>
            <a:xfrm rot="5400000">
              <a:off x="5603955" y="400843"/>
              <a:ext cx="45156" cy="38302"/>
            </a:xfrm>
            <a:custGeom>
              <a:avLst/>
              <a:gdLst/>
              <a:ahLst/>
              <a:cxnLst/>
              <a:rect l="l" t="t" r="r" b="b"/>
              <a:pathLst>
                <a:path w="784" h="665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9" y="665"/>
                    <a:pt x="342" y="665"/>
                  </a:cubicBezTo>
                  <a:cubicBezTo>
                    <a:pt x="424" y="665"/>
                    <a:pt x="507" y="637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9" name="Google Shape;8139;p28"/>
            <p:cNvSpPr/>
            <p:nvPr/>
          </p:nvSpPr>
          <p:spPr>
            <a:xfrm rot="5400000">
              <a:off x="5747229" y="1053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0" name="Google Shape;8140;p28"/>
            <p:cNvSpPr/>
            <p:nvPr/>
          </p:nvSpPr>
          <p:spPr>
            <a:xfrm rot="5400000">
              <a:off x="6362744" y="6752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1" name="Google Shape;8141;p28"/>
            <p:cNvSpPr/>
            <p:nvPr/>
          </p:nvSpPr>
          <p:spPr>
            <a:xfrm rot="5400000">
              <a:off x="6141368" y="25071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2" name="Google Shape;8142;p28"/>
            <p:cNvSpPr/>
            <p:nvPr/>
          </p:nvSpPr>
          <p:spPr>
            <a:xfrm rot="5400000">
              <a:off x="5921835" y="351194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3" name="Google Shape;8143;p28"/>
            <p:cNvSpPr/>
            <p:nvPr/>
          </p:nvSpPr>
          <p:spPr>
            <a:xfrm rot="5400000">
              <a:off x="6262957" y="166796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30"/>
                    <a:pt x="561" y="560"/>
                  </a:cubicBezTo>
                  <a:cubicBezTo>
                    <a:pt x="771" y="365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4" name="Google Shape;8144;p28"/>
            <p:cNvSpPr/>
            <p:nvPr/>
          </p:nvSpPr>
          <p:spPr>
            <a:xfrm rot="5400000">
              <a:off x="6229982" y="-16516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5" name="Google Shape;8145;p28"/>
            <p:cNvSpPr/>
            <p:nvPr/>
          </p:nvSpPr>
          <p:spPr>
            <a:xfrm rot="5400000">
              <a:off x="6359749" y="-16919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6" name="Google Shape;8146;p28"/>
            <p:cNvSpPr/>
            <p:nvPr/>
          </p:nvSpPr>
          <p:spPr>
            <a:xfrm rot="5400000">
              <a:off x="6266268" y="-36099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7" name="Google Shape;8147;p28"/>
            <p:cNvSpPr/>
            <p:nvPr/>
          </p:nvSpPr>
          <p:spPr>
            <a:xfrm rot="5400000">
              <a:off x="7242100" y="-566918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8" name="Google Shape;8148;p28"/>
            <p:cNvSpPr/>
            <p:nvPr/>
          </p:nvSpPr>
          <p:spPr>
            <a:xfrm rot="5400000">
              <a:off x="6157064" y="-253407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9" name="Google Shape;8149;p28"/>
            <p:cNvSpPr/>
            <p:nvPr/>
          </p:nvSpPr>
          <p:spPr>
            <a:xfrm rot="5400000">
              <a:off x="5710942" y="-74883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0" name="Google Shape;8150;p28"/>
            <p:cNvSpPr/>
            <p:nvPr/>
          </p:nvSpPr>
          <p:spPr>
            <a:xfrm rot="5400000">
              <a:off x="5882640" y="2585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1" name="Google Shape;8151;p28"/>
            <p:cNvSpPr/>
            <p:nvPr/>
          </p:nvSpPr>
          <p:spPr>
            <a:xfrm rot="5400000">
              <a:off x="6007281" y="65079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19" y="657"/>
                    <a:pt x="502" y="627"/>
                    <a:pt x="570" y="560"/>
                  </a:cubicBezTo>
                  <a:cubicBezTo>
                    <a:pt x="779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2" name="Google Shape;8152;p28"/>
            <p:cNvSpPr/>
            <p:nvPr/>
          </p:nvSpPr>
          <p:spPr>
            <a:xfrm rot="5400000">
              <a:off x="6163111" y="-5475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3" name="Google Shape;8153;p28"/>
            <p:cNvSpPr/>
            <p:nvPr/>
          </p:nvSpPr>
          <p:spPr>
            <a:xfrm rot="5400000">
              <a:off x="6227160" y="8590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4" name="Google Shape;8154;p28"/>
            <p:cNvSpPr/>
            <p:nvPr/>
          </p:nvSpPr>
          <p:spPr>
            <a:xfrm rot="5400000">
              <a:off x="6355314" y="-2290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5" name="Google Shape;8155;p28"/>
            <p:cNvSpPr/>
            <p:nvPr/>
          </p:nvSpPr>
          <p:spPr>
            <a:xfrm rot="5400000">
              <a:off x="6754436" y="-96367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52" y="0"/>
                  </a:moveTo>
                  <a:cubicBezTo>
                    <a:pt x="347" y="0"/>
                    <a:pt x="342" y="0"/>
                    <a:pt x="336" y="1"/>
                  </a:cubicBezTo>
                  <a:cubicBezTo>
                    <a:pt x="154" y="1"/>
                    <a:pt x="14" y="141"/>
                    <a:pt x="0" y="323"/>
                  </a:cubicBezTo>
                  <a:lnTo>
                    <a:pt x="14" y="323"/>
                  </a:lnTo>
                  <a:cubicBezTo>
                    <a:pt x="14" y="522"/>
                    <a:pt x="176" y="658"/>
                    <a:pt x="345" y="658"/>
                  </a:cubicBezTo>
                  <a:cubicBezTo>
                    <a:pt x="425" y="658"/>
                    <a:pt x="507" y="628"/>
                    <a:pt x="574" y="560"/>
                  </a:cubicBezTo>
                  <a:cubicBezTo>
                    <a:pt x="780" y="355"/>
                    <a:pt x="636" y="0"/>
                    <a:pt x="35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6" name="Google Shape;8156;p28"/>
            <p:cNvSpPr/>
            <p:nvPr/>
          </p:nvSpPr>
          <p:spPr>
            <a:xfrm rot="5400000">
              <a:off x="6635036" y="27871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8" y="658"/>
                    <a:pt x="342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7" name="Google Shape;8157;p28"/>
            <p:cNvSpPr/>
            <p:nvPr/>
          </p:nvSpPr>
          <p:spPr>
            <a:xfrm rot="5400000">
              <a:off x="7204457" y="-71358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1"/>
                  </a:moveTo>
                  <a:cubicBezTo>
                    <a:pt x="140" y="15"/>
                    <a:pt x="0" y="155"/>
                    <a:pt x="0" y="337"/>
                  </a:cubicBezTo>
                  <a:cubicBezTo>
                    <a:pt x="0" y="536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8" name="Google Shape;8158;p28"/>
            <p:cNvSpPr/>
            <p:nvPr/>
          </p:nvSpPr>
          <p:spPr>
            <a:xfrm rot="5400000">
              <a:off x="6291784" y="-247647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9" name="Google Shape;8159;p28"/>
            <p:cNvSpPr/>
            <p:nvPr/>
          </p:nvSpPr>
          <p:spPr>
            <a:xfrm rot="5400000">
              <a:off x="6662827" y="-41663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0" name="Google Shape;8160;p28"/>
            <p:cNvSpPr/>
            <p:nvPr/>
          </p:nvSpPr>
          <p:spPr>
            <a:xfrm rot="5400000">
              <a:off x="7294267" y="-858017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6" y="1"/>
                  </a:moveTo>
                  <a:cubicBezTo>
                    <a:pt x="154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1" name="Google Shape;8161;p28"/>
            <p:cNvSpPr/>
            <p:nvPr/>
          </p:nvSpPr>
          <p:spPr>
            <a:xfrm rot="5400000">
              <a:off x="6965260" y="-54462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62" name="Google Shape;8162;p28"/>
          <p:cNvGrpSpPr/>
          <p:nvPr/>
        </p:nvGrpSpPr>
        <p:grpSpPr>
          <a:xfrm rot="1762658">
            <a:off x="8033595" y="306501"/>
            <a:ext cx="1476690" cy="1837710"/>
            <a:chOff x="7664649" y="-868807"/>
            <a:chExt cx="1742209" cy="2168143"/>
          </a:xfrm>
        </p:grpSpPr>
        <p:sp>
          <p:nvSpPr>
            <p:cNvPr id="8163" name="Google Shape;8163;p28"/>
            <p:cNvSpPr/>
            <p:nvPr/>
          </p:nvSpPr>
          <p:spPr>
            <a:xfrm rot="5400000">
              <a:off x="7451683" y="-655841"/>
              <a:ext cx="2168143" cy="1742209"/>
            </a:xfrm>
            <a:custGeom>
              <a:avLst/>
              <a:gdLst/>
              <a:ahLst/>
              <a:cxnLst/>
              <a:rect l="l" t="t" r="r" b="b"/>
              <a:pathLst>
                <a:path w="37643" h="30248" extrusionOk="0">
                  <a:moveTo>
                    <a:pt x="12958" y="5872"/>
                  </a:moveTo>
                  <a:cubicBezTo>
                    <a:pt x="13028" y="5914"/>
                    <a:pt x="13098" y="5970"/>
                    <a:pt x="13182" y="6012"/>
                  </a:cubicBezTo>
                  <a:cubicBezTo>
                    <a:pt x="13112" y="5984"/>
                    <a:pt x="13042" y="5942"/>
                    <a:pt x="12986" y="5914"/>
                  </a:cubicBezTo>
                  <a:lnTo>
                    <a:pt x="12958" y="5886"/>
                  </a:lnTo>
                  <a:lnTo>
                    <a:pt x="12958" y="5872"/>
                  </a:lnTo>
                  <a:close/>
                  <a:moveTo>
                    <a:pt x="37642" y="29366"/>
                  </a:moveTo>
                  <a:cubicBezTo>
                    <a:pt x="37642" y="29369"/>
                    <a:pt x="37641" y="29371"/>
                    <a:pt x="37641" y="29374"/>
                  </a:cubicBezTo>
                  <a:lnTo>
                    <a:pt x="37641" y="29374"/>
                  </a:lnTo>
                  <a:cubicBezTo>
                    <a:pt x="37641" y="29376"/>
                    <a:pt x="37642" y="29378"/>
                    <a:pt x="37642" y="29380"/>
                  </a:cubicBezTo>
                  <a:lnTo>
                    <a:pt x="37642" y="29366"/>
                  </a:lnTo>
                  <a:close/>
                  <a:moveTo>
                    <a:pt x="3236" y="0"/>
                  </a:moveTo>
                  <a:cubicBezTo>
                    <a:pt x="3110" y="0"/>
                    <a:pt x="2992" y="16"/>
                    <a:pt x="2883" y="50"/>
                  </a:cubicBezTo>
                  <a:cubicBezTo>
                    <a:pt x="2184" y="232"/>
                    <a:pt x="1414" y="2205"/>
                    <a:pt x="1414" y="2835"/>
                  </a:cubicBezTo>
                  <a:cubicBezTo>
                    <a:pt x="1008" y="3381"/>
                    <a:pt x="1078" y="4080"/>
                    <a:pt x="882" y="4696"/>
                  </a:cubicBezTo>
                  <a:lnTo>
                    <a:pt x="882" y="4682"/>
                  </a:lnTo>
                  <a:lnTo>
                    <a:pt x="882" y="4682"/>
                  </a:lnTo>
                  <a:cubicBezTo>
                    <a:pt x="1" y="9342"/>
                    <a:pt x="1008" y="14268"/>
                    <a:pt x="3023" y="18564"/>
                  </a:cubicBezTo>
                  <a:cubicBezTo>
                    <a:pt x="3640" y="17491"/>
                    <a:pt x="5734" y="13064"/>
                    <a:pt x="6440" y="13064"/>
                  </a:cubicBezTo>
                  <a:cubicBezTo>
                    <a:pt x="6711" y="13064"/>
                    <a:pt x="6778" y="13715"/>
                    <a:pt x="6479" y="15457"/>
                  </a:cubicBezTo>
                  <a:lnTo>
                    <a:pt x="6479" y="15443"/>
                  </a:lnTo>
                  <a:cubicBezTo>
                    <a:pt x="6144" y="17444"/>
                    <a:pt x="5360" y="19361"/>
                    <a:pt x="4660" y="21250"/>
                  </a:cubicBezTo>
                  <a:cubicBezTo>
                    <a:pt x="6270" y="23531"/>
                    <a:pt x="8872" y="25602"/>
                    <a:pt x="11405" y="26680"/>
                  </a:cubicBezTo>
                  <a:cubicBezTo>
                    <a:pt x="12581" y="27323"/>
                    <a:pt x="13910" y="27673"/>
                    <a:pt x="15155" y="28191"/>
                  </a:cubicBezTo>
                  <a:cubicBezTo>
                    <a:pt x="15631" y="25868"/>
                    <a:pt x="16219" y="23573"/>
                    <a:pt x="16653" y="21236"/>
                  </a:cubicBezTo>
                  <a:lnTo>
                    <a:pt x="16653" y="21236"/>
                  </a:lnTo>
                  <a:cubicBezTo>
                    <a:pt x="16650" y="21241"/>
                    <a:pt x="16648" y="21245"/>
                    <a:pt x="16647" y="21249"/>
                  </a:cubicBezTo>
                  <a:lnTo>
                    <a:pt x="16647" y="21249"/>
                  </a:lnTo>
                  <a:cubicBezTo>
                    <a:pt x="17007" y="18746"/>
                    <a:pt x="17308" y="17776"/>
                    <a:pt x="17551" y="17776"/>
                  </a:cubicBezTo>
                  <a:cubicBezTo>
                    <a:pt x="18313" y="17776"/>
                    <a:pt x="18506" y="27315"/>
                    <a:pt x="18178" y="29031"/>
                  </a:cubicBezTo>
                  <a:cubicBezTo>
                    <a:pt x="20305" y="29380"/>
                    <a:pt x="22446" y="29716"/>
                    <a:pt x="24587" y="30010"/>
                  </a:cubicBezTo>
                  <a:cubicBezTo>
                    <a:pt x="25007" y="28359"/>
                    <a:pt x="24825" y="26470"/>
                    <a:pt x="25356" y="24916"/>
                  </a:cubicBezTo>
                  <a:cubicBezTo>
                    <a:pt x="26406" y="25098"/>
                    <a:pt x="27497" y="29142"/>
                    <a:pt x="27931" y="30234"/>
                  </a:cubicBezTo>
                  <a:cubicBezTo>
                    <a:pt x="28295" y="30243"/>
                    <a:pt x="28661" y="30248"/>
                    <a:pt x="29028" y="30248"/>
                  </a:cubicBezTo>
                  <a:cubicBezTo>
                    <a:pt x="31451" y="30248"/>
                    <a:pt x="33921" y="30057"/>
                    <a:pt x="36327" y="29814"/>
                  </a:cubicBezTo>
                  <a:lnTo>
                    <a:pt x="36313" y="29814"/>
                  </a:lnTo>
                  <a:cubicBezTo>
                    <a:pt x="36731" y="29731"/>
                    <a:pt x="37510" y="29938"/>
                    <a:pt x="37641" y="29374"/>
                  </a:cubicBezTo>
                  <a:lnTo>
                    <a:pt x="37641" y="29374"/>
                  </a:lnTo>
                  <a:cubicBezTo>
                    <a:pt x="36239" y="23920"/>
                    <a:pt x="31680" y="19723"/>
                    <a:pt x="27847" y="15807"/>
                  </a:cubicBezTo>
                  <a:lnTo>
                    <a:pt x="27833" y="15793"/>
                  </a:lnTo>
                  <a:cubicBezTo>
                    <a:pt x="25454" y="13750"/>
                    <a:pt x="23006" y="11763"/>
                    <a:pt x="20529" y="9846"/>
                  </a:cubicBezTo>
                  <a:cubicBezTo>
                    <a:pt x="18164" y="7971"/>
                    <a:pt x="15477" y="6613"/>
                    <a:pt x="12916" y="5004"/>
                  </a:cubicBezTo>
                  <a:cubicBezTo>
                    <a:pt x="10971" y="3843"/>
                    <a:pt x="9054" y="2611"/>
                    <a:pt x="7053" y="1576"/>
                  </a:cubicBezTo>
                  <a:cubicBezTo>
                    <a:pt x="6073" y="1211"/>
                    <a:pt x="4348" y="0"/>
                    <a:pt x="3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4" name="Google Shape;8164;p28"/>
            <p:cNvSpPr/>
            <p:nvPr/>
          </p:nvSpPr>
          <p:spPr>
            <a:xfrm rot="5400000">
              <a:off x="8500447" y="-49966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29"/>
                  </a:moveTo>
                  <a:cubicBezTo>
                    <a:pt x="1" y="15"/>
                    <a:pt x="1" y="15"/>
                    <a:pt x="1" y="1"/>
                  </a:cubicBezTo>
                  <a:cubicBezTo>
                    <a:pt x="1" y="15"/>
                    <a:pt x="1" y="15"/>
                    <a:pt x="1" y="29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5" name="Google Shape;8165;p28"/>
            <p:cNvSpPr/>
            <p:nvPr/>
          </p:nvSpPr>
          <p:spPr>
            <a:xfrm rot="5400000">
              <a:off x="7730570" y="359143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72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4"/>
                    <a:pt x="140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6" name="Google Shape;8166;p28"/>
            <p:cNvSpPr/>
            <p:nvPr/>
          </p:nvSpPr>
          <p:spPr>
            <a:xfrm rot="5400000">
              <a:off x="7855470" y="295469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8" y="713"/>
                    <a:pt x="572" y="666"/>
                    <a:pt x="645" y="578"/>
                  </a:cubicBez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7" name="Google Shape;8167;p28"/>
            <p:cNvSpPr/>
            <p:nvPr/>
          </p:nvSpPr>
          <p:spPr>
            <a:xfrm rot="5400000">
              <a:off x="7845217" y="23366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82"/>
                  </a:cubicBezTo>
                  <a:cubicBezTo>
                    <a:pt x="14" y="480"/>
                    <a:pt x="70" y="564"/>
                    <a:pt x="140" y="619"/>
                  </a:cubicBezTo>
                  <a:cubicBezTo>
                    <a:pt x="210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8" name="Google Shape;8168;p28"/>
            <p:cNvSpPr/>
            <p:nvPr/>
          </p:nvSpPr>
          <p:spPr>
            <a:xfrm rot="5400000">
              <a:off x="8035635" y="254459"/>
              <a:ext cx="41931" cy="40894"/>
            </a:xfrm>
            <a:custGeom>
              <a:avLst/>
              <a:gdLst/>
              <a:ahLst/>
              <a:cxnLst/>
              <a:rect l="l" t="t" r="r" b="b"/>
              <a:pathLst>
                <a:path w="728" h="710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289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74" y="653"/>
                    <a:pt x="644" y="583"/>
                  </a:cubicBezTo>
                  <a:cubicBezTo>
                    <a:pt x="700" y="499"/>
                    <a:pt x="728" y="415"/>
                    <a:pt x="714" y="317"/>
                  </a:cubicBezTo>
                  <a:cubicBezTo>
                    <a:pt x="714" y="219"/>
                    <a:pt x="658" y="135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9" name="Google Shape;8169;p28"/>
            <p:cNvSpPr/>
            <p:nvPr/>
          </p:nvSpPr>
          <p:spPr>
            <a:xfrm rot="5400000">
              <a:off x="8168771" y="232370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1"/>
                  </a:moveTo>
                  <a:cubicBezTo>
                    <a:pt x="254" y="1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1"/>
                    <a:pt x="261" y="708"/>
                    <a:pt x="342" y="708"/>
                  </a:cubicBezTo>
                  <a:cubicBezTo>
                    <a:pt x="359" y="708"/>
                    <a:pt x="375" y="707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6"/>
                    <a:pt x="430" y="1"/>
                    <a:pt x="354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0" name="Google Shape;8170;p28"/>
            <p:cNvSpPr/>
            <p:nvPr/>
          </p:nvSpPr>
          <p:spPr>
            <a:xfrm rot="5400000">
              <a:off x="8007441" y="-39676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8" y="1"/>
                  </a:moveTo>
                  <a:cubicBezTo>
                    <a:pt x="264" y="1"/>
                    <a:pt x="163" y="48"/>
                    <a:pt x="99" y="136"/>
                  </a:cubicBezTo>
                  <a:cubicBezTo>
                    <a:pt x="29" y="206"/>
                    <a:pt x="1" y="290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1" y="682"/>
                    <a:pt x="309" y="710"/>
                    <a:pt x="406" y="710"/>
                  </a:cubicBezTo>
                  <a:cubicBezTo>
                    <a:pt x="504" y="696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7"/>
                    <a:pt x="445" y="1"/>
                    <a:pt x="36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1" name="Google Shape;8171;p28"/>
            <p:cNvSpPr/>
            <p:nvPr/>
          </p:nvSpPr>
          <p:spPr>
            <a:xfrm rot="5400000">
              <a:off x="8109763" y="-535894"/>
              <a:ext cx="41182" cy="41067"/>
            </a:xfrm>
            <a:custGeom>
              <a:avLst/>
              <a:gdLst/>
              <a:ahLst/>
              <a:cxnLst/>
              <a:rect l="l" t="t" r="r" b="b"/>
              <a:pathLst>
                <a:path w="715" h="713" extrusionOk="0">
                  <a:moveTo>
                    <a:pt x="372" y="0"/>
                  </a:moveTo>
                  <a:cubicBezTo>
                    <a:pt x="356" y="0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2" name="Google Shape;8172;p28"/>
            <p:cNvSpPr/>
            <p:nvPr/>
          </p:nvSpPr>
          <p:spPr>
            <a:xfrm rot="5400000">
              <a:off x="8098502" y="-439159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5" y="0"/>
                  </a:moveTo>
                  <a:cubicBezTo>
                    <a:pt x="350" y="0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14"/>
                    <a:pt x="0" y="298"/>
                    <a:pt x="0" y="396"/>
                  </a:cubicBezTo>
                  <a:cubicBezTo>
                    <a:pt x="14" y="494"/>
                    <a:pt x="56" y="578"/>
                    <a:pt x="126" y="634"/>
                  </a:cubicBezTo>
                  <a:cubicBezTo>
                    <a:pt x="191" y="687"/>
                    <a:pt x="270" y="713"/>
                    <a:pt x="348" y="713"/>
                  </a:cubicBezTo>
                  <a:cubicBezTo>
                    <a:pt x="453" y="713"/>
                    <a:pt x="557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5" y="30"/>
                    <a:pt x="438" y="0"/>
                    <a:pt x="365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3" name="Google Shape;8173;p28"/>
            <p:cNvSpPr/>
            <p:nvPr/>
          </p:nvSpPr>
          <p:spPr>
            <a:xfrm rot="5400000">
              <a:off x="8389600" y="-481723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0" y="1"/>
                  </a:moveTo>
                  <a:cubicBezTo>
                    <a:pt x="354" y="1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3"/>
                    <a:pt x="278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30"/>
                    <a:pt x="448" y="1"/>
                    <a:pt x="37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4" name="Google Shape;8174;p28"/>
            <p:cNvSpPr/>
            <p:nvPr/>
          </p:nvSpPr>
          <p:spPr>
            <a:xfrm rot="5400000">
              <a:off x="8177699" y="-430922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5"/>
                    <a:pt x="141" y="47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20"/>
                  </a:cubicBezTo>
                  <a:cubicBezTo>
                    <a:pt x="196" y="677"/>
                    <a:pt x="280" y="705"/>
                    <a:pt x="362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5"/>
                  </a:cubicBezTo>
                  <a:cubicBezTo>
                    <a:pt x="519" y="28"/>
                    <a:pt x="450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5" name="Google Shape;8175;p28"/>
            <p:cNvSpPr/>
            <p:nvPr/>
          </p:nvSpPr>
          <p:spPr>
            <a:xfrm rot="5400000">
              <a:off x="8097783" y="-323705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75" y="705"/>
                    <a:pt x="348" y="705"/>
                  </a:cubicBezTo>
                  <a:cubicBezTo>
                    <a:pt x="363" y="705"/>
                    <a:pt x="377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8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6" name="Google Shape;8176;p28"/>
            <p:cNvSpPr/>
            <p:nvPr/>
          </p:nvSpPr>
          <p:spPr>
            <a:xfrm rot="5400000">
              <a:off x="8174646" y="-272760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3" y="1"/>
                  </a:moveTo>
                  <a:cubicBezTo>
                    <a:pt x="356" y="1"/>
                    <a:pt x="339" y="2"/>
                    <a:pt x="322" y="5"/>
                  </a:cubicBezTo>
                  <a:cubicBezTo>
                    <a:pt x="239" y="19"/>
                    <a:pt x="155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78"/>
                    <a:pt x="141" y="634"/>
                  </a:cubicBezTo>
                  <a:cubicBezTo>
                    <a:pt x="206" y="688"/>
                    <a:pt x="284" y="714"/>
                    <a:pt x="362" y="714"/>
                  </a:cubicBezTo>
                  <a:cubicBezTo>
                    <a:pt x="467" y="714"/>
                    <a:pt x="572" y="667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7" name="Google Shape;8177;p28"/>
            <p:cNvSpPr/>
            <p:nvPr/>
          </p:nvSpPr>
          <p:spPr>
            <a:xfrm rot="5400000">
              <a:off x="8259516" y="-370013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20"/>
                  </a:cubicBezTo>
                  <a:cubicBezTo>
                    <a:pt x="203" y="677"/>
                    <a:pt x="286" y="705"/>
                    <a:pt x="368" y="705"/>
                  </a:cubicBezTo>
                  <a:cubicBezTo>
                    <a:pt x="469" y="705"/>
                    <a:pt x="569" y="663"/>
                    <a:pt x="630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8" name="Google Shape;8178;p28"/>
            <p:cNvSpPr/>
            <p:nvPr/>
          </p:nvSpPr>
          <p:spPr>
            <a:xfrm rot="5400000">
              <a:off x="8354149" y="-336664"/>
              <a:ext cx="41125" cy="40779"/>
            </a:xfrm>
            <a:custGeom>
              <a:avLst/>
              <a:gdLst/>
              <a:ahLst/>
              <a:cxnLst/>
              <a:rect l="l" t="t" r="r" b="b"/>
              <a:pathLst>
                <a:path w="714" h="708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2"/>
                    <a:pt x="277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9" name="Google Shape;8179;p28"/>
            <p:cNvSpPr/>
            <p:nvPr/>
          </p:nvSpPr>
          <p:spPr>
            <a:xfrm rot="5400000">
              <a:off x="8563948" y="-464559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18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0" name="Google Shape;8180;p28"/>
            <p:cNvSpPr/>
            <p:nvPr/>
          </p:nvSpPr>
          <p:spPr>
            <a:xfrm rot="5400000">
              <a:off x="8632259" y="-419633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39" y="2"/>
                    <a:pt x="323" y="4"/>
                  </a:cubicBezTo>
                  <a:cubicBezTo>
                    <a:pt x="225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4" y="677"/>
                    <a:pt x="284" y="705"/>
                    <a:pt x="364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508"/>
                    <a:pt x="715" y="410"/>
                    <a:pt x="715" y="312"/>
                  </a:cubicBezTo>
                  <a:cubicBezTo>
                    <a:pt x="701" y="228"/>
                    <a:pt x="659" y="130"/>
                    <a:pt x="589" y="74"/>
                  </a:cubicBezTo>
                  <a:cubicBezTo>
                    <a:pt x="519" y="28"/>
                    <a:pt x="449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1" name="Google Shape;8181;p28"/>
            <p:cNvSpPr/>
            <p:nvPr/>
          </p:nvSpPr>
          <p:spPr>
            <a:xfrm rot="5400000">
              <a:off x="8446679" y="-452061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0" y="0"/>
                  </a:moveTo>
                  <a:cubicBezTo>
                    <a:pt x="354" y="0"/>
                    <a:pt x="338" y="1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7"/>
                    <a:pt x="140" y="633"/>
                  </a:cubicBezTo>
                  <a:cubicBezTo>
                    <a:pt x="200" y="687"/>
                    <a:pt x="277" y="713"/>
                    <a:pt x="355" y="713"/>
                  </a:cubicBezTo>
                  <a:cubicBezTo>
                    <a:pt x="460" y="713"/>
                    <a:pt x="566" y="666"/>
                    <a:pt x="630" y="577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29"/>
                    <a:pt x="448" y="0"/>
                    <a:pt x="37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2" name="Google Shape;8182;p28"/>
            <p:cNvSpPr/>
            <p:nvPr/>
          </p:nvSpPr>
          <p:spPr>
            <a:xfrm rot="5400000">
              <a:off x="8174819" y="-552280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19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199" y="681"/>
                    <a:pt x="276" y="708"/>
                    <a:pt x="349" y="708"/>
                  </a:cubicBezTo>
                  <a:cubicBezTo>
                    <a:pt x="364" y="708"/>
                    <a:pt x="378" y="707"/>
                    <a:pt x="393" y="704"/>
                  </a:cubicBezTo>
                  <a:cubicBezTo>
                    <a:pt x="491" y="690"/>
                    <a:pt x="575" y="648"/>
                    <a:pt x="631" y="578"/>
                  </a:cubicBezTo>
                  <a:cubicBezTo>
                    <a:pt x="687" y="508"/>
                    <a:pt x="729" y="410"/>
                    <a:pt x="715" y="312"/>
                  </a:cubicBezTo>
                  <a:cubicBezTo>
                    <a:pt x="701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3" name="Google Shape;8183;p28"/>
            <p:cNvSpPr/>
            <p:nvPr/>
          </p:nvSpPr>
          <p:spPr>
            <a:xfrm rot="5400000">
              <a:off x="8286530" y="-535663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2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15" y="494"/>
                    <a:pt x="57" y="578"/>
                    <a:pt x="141" y="634"/>
                  </a:cubicBezTo>
                  <a:cubicBezTo>
                    <a:pt x="211" y="690"/>
                    <a:pt x="309" y="718"/>
                    <a:pt x="393" y="718"/>
                  </a:cubicBezTo>
                  <a:cubicBezTo>
                    <a:pt x="491" y="704"/>
                    <a:pt x="575" y="662"/>
                    <a:pt x="645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30" y="30"/>
                    <a:pt x="452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4" name="Google Shape;8184;p28"/>
            <p:cNvSpPr/>
            <p:nvPr/>
          </p:nvSpPr>
          <p:spPr>
            <a:xfrm rot="5400000">
              <a:off x="8040300" y="-194513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9" y="1"/>
                  </a:moveTo>
                  <a:cubicBezTo>
                    <a:pt x="256" y="1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29" y="483"/>
                    <a:pt x="71" y="567"/>
                    <a:pt x="141" y="637"/>
                  </a:cubicBezTo>
                  <a:cubicBezTo>
                    <a:pt x="199" y="683"/>
                    <a:pt x="276" y="711"/>
                    <a:pt x="356" y="711"/>
                  </a:cubicBezTo>
                  <a:cubicBezTo>
                    <a:pt x="373" y="711"/>
                    <a:pt x="390" y="709"/>
                    <a:pt x="407" y="707"/>
                  </a:cubicBezTo>
                  <a:cubicBezTo>
                    <a:pt x="491" y="693"/>
                    <a:pt x="589" y="651"/>
                    <a:pt x="645" y="581"/>
                  </a:cubicBezTo>
                  <a:cubicBezTo>
                    <a:pt x="701" y="511"/>
                    <a:pt x="729" y="413"/>
                    <a:pt x="729" y="329"/>
                  </a:cubicBezTo>
                  <a:cubicBezTo>
                    <a:pt x="715" y="231"/>
                    <a:pt x="673" y="147"/>
                    <a:pt x="589" y="91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5" name="Google Shape;8185;p28"/>
            <p:cNvSpPr/>
            <p:nvPr/>
          </p:nvSpPr>
          <p:spPr>
            <a:xfrm rot="5400000">
              <a:off x="7885824" y="-149242"/>
              <a:ext cx="41989" cy="40721"/>
            </a:xfrm>
            <a:custGeom>
              <a:avLst/>
              <a:gdLst/>
              <a:ahLst/>
              <a:cxnLst/>
              <a:rect l="l" t="t" r="r" b="b"/>
              <a:pathLst>
                <a:path w="729" h="707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07" y="681"/>
                    <a:pt x="288" y="706"/>
                    <a:pt x="367" y="706"/>
                  </a:cubicBezTo>
                  <a:cubicBezTo>
                    <a:pt x="471" y="706"/>
                    <a:pt x="573" y="663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6" name="Google Shape;8186;p28"/>
            <p:cNvSpPr/>
            <p:nvPr/>
          </p:nvSpPr>
          <p:spPr>
            <a:xfrm rot="5400000">
              <a:off x="7937604" y="-313798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1"/>
                  </a:moveTo>
                  <a:cubicBezTo>
                    <a:pt x="253" y="1"/>
                    <a:pt x="154" y="43"/>
                    <a:pt x="85" y="127"/>
                  </a:cubicBezTo>
                  <a:cubicBezTo>
                    <a:pt x="29" y="211"/>
                    <a:pt x="1" y="295"/>
                    <a:pt x="1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1"/>
                    <a:pt x="362" y="711"/>
                  </a:cubicBezTo>
                  <a:cubicBezTo>
                    <a:pt x="468" y="711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6"/>
                  </a:cubicBezTo>
                  <a:cubicBezTo>
                    <a:pt x="519" y="29"/>
                    <a:pt x="436" y="1"/>
                    <a:pt x="354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7" name="Google Shape;8187;p28"/>
            <p:cNvSpPr/>
            <p:nvPr/>
          </p:nvSpPr>
          <p:spPr>
            <a:xfrm rot="5400000">
              <a:off x="8265881" y="-266136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81" y="1"/>
                  </a:moveTo>
                  <a:cubicBezTo>
                    <a:pt x="366" y="1"/>
                    <a:pt x="351" y="2"/>
                    <a:pt x="336" y="4"/>
                  </a:cubicBezTo>
                  <a:cubicBezTo>
                    <a:pt x="238" y="4"/>
                    <a:pt x="154" y="60"/>
                    <a:pt x="99" y="130"/>
                  </a:cubicBezTo>
                  <a:cubicBezTo>
                    <a:pt x="29" y="200"/>
                    <a:pt x="1" y="298"/>
                    <a:pt x="15" y="382"/>
                  </a:cubicBezTo>
                  <a:cubicBezTo>
                    <a:pt x="29" y="480"/>
                    <a:pt x="71" y="564"/>
                    <a:pt x="140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28" y="312"/>
                  </a:cubicBezTo>
                  <a:cubicBezTo>
                    <a:pt x="714" y="228"/>
                    <a:pt x="672" y="144"/>
                    <a:pt x="588" y="74"/>
                  </a:cubicBezTo>
                  <a:cubicBezTo>
                    <a:pt x="530" y="28"/>
                    <a:pt x="453" y="1"/>
                    <a:pt x="38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8" name="Google Shape;8188;p28"/>
            <p:cNvSpPr/>
            <p:nvPr/>
          </p:nvSpPr>
          <p:spPr>
            <a:xfrm rot="5400000">
              <a:off x="8225966" y="-164188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60" y="0"/>
                  </a:moveTo>
                  <a:cubicBezTo>
                    <a:pt x="259" y="0"/>
                    <a:pt x="156" y="43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6" y="680"/>
                    <a:pt x="266" y="707"/>
                    <a:pt x="343" y="707"/>
                  </a:cubicBezTo>
                  <a:cubicBezTo>
                    <a:pt x="359" y="707"/>
                    <a:pt x="376" y="706"/>
                    <a:pt x="393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14" y="25"/>
                    <a:pt x="437" y="0"/>
                    <a:pt x="36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9" name="Google Shape;8189;p28"/>
            <p:cNvSpPr/>
            <p:nvPr/>
          </p:nvSpPr>
          <p:spPr>
            <a:xfrm rot="5400000">
              <a:off x="8462087" y="-222160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0" name="Google Shape;8190;p28"/>
            <p:cNvSpPr/>
            <p:nvPr/>
          </p:nvSpPr>
          <p:spPr>
            <a:xfrm rot="5400000">
              <a:off x="8589348" y="-352475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8" y="206"/>
                    <a:pt x="0" y="304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2"/>
                    <a:pt x="293" y="711"/>
                    <a:pt x="375" y="711"/>
                  </a:cubicBezTo>
                  <a:cubicBezTo>
                    <a:pt x="476" y="711"/>
                    <a:pt x="575" y="668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6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1" name="Google Shape;8191;p28"/>
            <p:cNvSpPr/>
            <p:nvPr/>
          </p:nvSpPr>
          <p:spPr>
            <a:xfrm rot="5400000">
              <a:off x="8852886" y="-411310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0" y="683"/>
                    <a:pt x="293" y="711"/>
                    <a:pt x="376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2" name="Google Shape;8192;p28"/>
            <p:cNvSpPr/>
            <p:nvPr/>
          </p:nvSpPr>
          <p:spPr>
            <a:xfrm rot="5400000">
              <a:off x="8443972" y="-705317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14" y="394"/>
                  </a:cubicBezTo>
                  <a:cubicBezTo>
                    <a:pt x="14" y="478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3" name="Google Shape;8193;p28"/>
            <p:cNvSpPr/>
            <p:nvPr/>
          </p:nvSpPr>
          <p:spPr>
            <a:xfrm rot="5400000">
              <a:off x="8552342" y="-776191"/>
              <a:ext cx="41182" cy="41297"/>
            </a:xfrm>
            <a:custGeom>
              <a:avLst/>
              <a:gdLst/>
              <a:ahLst/>
              <a:cxnLst/>
              <a:rect l="l" t="t" r="r" b="b"/>
              <a:pathLst>
                <a:path w="715" h="717" extrusionOk="0">
                  <a:moveTo>
                    <a:pt x="359" y="1"/>
                  </a:moveTo>
                  <a:cubicBezTo>
                    <a:pt x="256" y="1"/>
                    <a:pt x="155" y="48"/>
                    <a:pt x="85" y="134"/>
                  </a:cubicBezTo>
                  <a:cubicBezTo>
                    <a:pt x="29" y="204"/>
                    <a:pt x="1" y="302"/>
                    <a:pt x="1" y="399"/>
                  </a:cubicBezTo>
                  <a:cubicBezTo>
                    <a:pt x="15" y="483"/>
                    <a:pt x="57" y="581"/>
                    <a:pt x="141" y="637"/>
                  </a:cubicBezTo>
                  <a:cubicBezTo>
                    <a:pt x="200" y="691"/>
                    <a:pt x="275" y="717"/>
                    <a:pt x="351" y="717"/>
                  </a:cubicBezTo>
                  <a:cubicBezTo>
                    <a:pt x="454" y="717"/>
                    <a:pt x="558" y="670"/>
                    <a:pt x="631" y="581"/>
                  </a:cubicBezTo>
                  <a:cubicBezTo>
                    <a:pt x="687" y="511"/>
                    <a:pt x="714" y="413"/>
                    <a:pt x="714" y="329"/>
                  </a:cubicBezTo>
                  <a:cubicBezTo>
                    <a:pt x="700" y="232"/>
                    <a:pt x="659" y="148"/>
                    <a:pt x="589" y="92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4" name="Google Shape;8194;p28"/>
            <p:cNvSpPr/>
            <p:nvPr/>
          </p:nvSpPr>
          <p:spPr>
            <a:xfrm rot="5400000">
              <a:off x="8624454" y="-753670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53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15" y="477"/>
                    <a:pt x="71" y="561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19" y="29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5" name="Google Shape;8195;p28"/>
            <p:cNvSpPr/>
            <p:nvPr/>
          </p:nvSpPr>
          <p:spPr>
            <a:xfrm rot="5400000">
              <a:off x="8795807" y="-806084"/>
              <a:ext cx="41931" cy="40664"/>
            </a:xfrm>
            <a:custGeom>
              <a:avLst/>
              <a:gdLst/>
              <a:ahLst/>
              <a:cxnLst/>
              <a:rect l="l" t="t" r="r" b="b"/>
              <a:pathLst>
                <a:path w="728" h="706" extrusionOk="0">
                  <a:moveTo>
                    <a:pt x="366" y="0"/>
                  </a:moveTo>
                  <a:cubicBezTo>
                    <a:pt x="261" y="0"/>
                    <a:pt x="156" y="47"/>
                    <a:pt x="84" y="136"/>
                  </a:cubicBezTo>
                  <a:cubicBezTo>
                    <a:pt x="28" y="206"/>
                    <a:pt x="0" y="290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7" y="680"/>
                    <a:pt x="287" y="706"/>
                    <a:pt x="367" y="706"/>
                  </a:cubicBezTo>
                  <a:cubicBezTo>
                    <a:pt x="470" y="706"/>
                    <a:pt x="573" y="662"/>
                    <a:pt x="644" y="583"/>
                  </a:cubicBezTo>
                  <a:cubicBezTo>
                    <a:pt x="700" y="499"/>
                    <a:pt x="728" y="415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6" name="Google Shape;8196;p28"/>
            <p:cNvSpPr/>
            <p:nvPr/>
          </p:nvSpPr>
          <p:spPr>
            <a:xfrm rot="5400000">
              <a:off x="8893146" y="-801418"/>
              <a:ext cx="41931" cy="41009"/>
            </a:xfrm>
            <a:custGeom>
              <a:avLst/>
              <a:gdLst/>
              <a:ahLst/>
              <a:cxnLst/>
              <a:rect l="l" t="t" r="r" b="b"/>
              <a:pathLst>
                <a:path w="728" h="712" extrusionOk="0">
                  <a:moveTo>
                    <a:pt x="367" y="0"/>
                  </a:moveTo>
                  <a:cubicBezTo>
                    <a:pt x="264" y="0"/>
                    <a:pt x="162" y="47"/>
                    <a:pt x="98" y="135"/>
                  </a:cubicBezTo>
                  <a:cubicBezTo>
                    <a:pt x="28" y="205"/>
                    <a:pt x="0" y="303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1" y="674"/>
                    <a:pt x="283" y="712"/>
                    <a:pt x="367" y="712"/>
                  </a:cubicBezTo>
                  <a:cubicBezTo>
                    <a:pt x="380" y="712"/>
                    <a:pt x="393" y="711"/>
                    <a:pt x="406" y="709"/>
                  </a:cubicBezTo>
                  <a:cubicBezTo>
                    <a:pt x="490" y="695"/>
                    <a:pt x="588" y="653"/>
                    <a:pt x="644" y="583"/>
                  </a:cubicBezTo>
                  <a:cubicBezTo>
                    <a:pt x="700" y="499"/>
                    <a:pt x="728" y="415"/>
                    <a:pt x="728" y="317"/>
                  </a:cubicBezTo>
                  <a:cubicBezTo>
                    <a:pt x="714" y="219"/>
                    <a:pt x="672" y="135"/>
                    <a:pt x="588" y="79"/>
                  </a:cubicBezTo>
                  <a:cubicBezTo>
                    <a:pt x="522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7" name="Google Shape;8197;p28"/>
            <p:cNvSpPr/>
            <p:nvPr/>
          </p:nvSpPr>
          <p:spPr>
            <a:xfrm rot="5400000">
              <a:off x="8969175" y="-769567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0"/>
                  </a:moveTo>
                  <a:cubicBezTo>
                    <a:pt x="249" y="0"/>
                    <a:pt x="147" y="47"/>
                    <a:pt x="85" y="133"/>
                  </a:cubicBezTo>
                  <a:cubicBezTo>
                    <a:pt x="29" y="203"/>
                    <a:pt x="1" y="301"/>
                    <a:pt x="1" y="399"/>
                  </a:cubicBezTo>
                  <a:cubicBezTo>
                    <a:pt x="15" y="483"/>
                    <a:pt x="57" y="567"/>
                    <a:pt x="127" y="637"/>
                  </a:cubicBezTo>
                  <a:cubicBezTo>
                    <a:pt x="185" y="683"/>
                    <a:pt x="262" y="710"/>
                    <a:pt x="342" y="710"/>
                  </a:cubicBezTo>
                  <a:cubicBezTo>
                    <a:pt x="359" y="710"/>
                    <a:pt x="376" y="709"/>
                    <a:pt x="393" y="707"/>
                  </a:cubicBezTo>
                  <a:cubicBezTo>
                    <a:pt x="491" y="707"/>
                    <a:pt x="575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1"/>
                    <a:pt x="658" y="147"/>
                    <a:pt x="575" y="91"/>
                  </a:cubicBezTo>
                  <a:cubicBezTo>
                    <a:pt x="513" y="29"/>
                    <a:pt x="432" y="0"/>
                    <a:pt x="35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8" name="Google Shape;8198;p28"/>
            <p:cNvSpPr/>
            <p:nvPr/>
          </p:nvSpPr>
          <p:spPr>
            <a:xfrm rot="5400000">
              <a:off x="9058566" y="-811959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58" y="0"/>
                  </a:moveTo>
                  <a:cubicBezTo>
                    <a:pt x="256" y="0"/>
                    <a:pt x="155" y="46"/>
                    <a:pt x="84" y="140"/>
                  </a:cubicBezTo>
                  <a:cubicBezTo>
                    <a:pt x="28" y="210"/>
                    <a:pt x="0" y="294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2" y="685"/>
                    <a:pt x="282" y="713"/>
                    <a:pt x="364" y="713"/>
                  </a:cubicBezTo>
                  <a:cubicBezTo>
                    <a:pt x="468" y="713"/>
                    <a:pt x="573" y="668"/>
                    <a:pt x="644" y="574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8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9" name="Google Shape;8199;p28"/>
            <p:cNvSpPr/>
            <p:nvPr/>
          </p:nvSpPr>
          <p:spPr>
            <a:xfrm rot="5400000">
              <a:off x="9125610" y="-788516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211"/>
                    <a:pt x="1" y="295"/>
                    <a:pt x="15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0"/>
                    <a:pt x="362" y="710"/>
                  </a:cubicBezTo>
                  <a:cubicBezTo>
                    <a:pt x="468" y="710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5"/>
                  </a:cubicBezTo>
                  <a:cubicBezTo>
                    <a:pt x="519" y="29"/>
                    <a:pt x="436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0" name="Google Shape;8200;p28"/>
            <p:cNvSpPr/>
            <p:nvPr/>
          </p:nvSpPr>
          <p:spPr>
            <a:xfrm rot="5400000">
              <a:off x="9002322" y="-709982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303"/>
                    <a:pt x="0" y="401"/>
                  </a:cubicBezTo>
                  <a:cubicBezTo>
                    <a:pt x="14" y="485"/>
                    <a:pt x="56" y="583"/>
                    <a:pt x="126" y="639"/>
                  </a:cubicBezTo>
                  <a:cubicBezTo>
                    <a:pt x="184" y="685"/>
                    <a:pt x="261" y="713"/>
                    <a:pt x="342" y="713"/>
                  </a:cubicBezTo>
                  <a:cubicBezTo>
                    <a:pt x="358" y="713"/>
                    <a:pt x="375" y="711"/>
                    <a:pt x="392" y="709"/>
                  </a:cubicBezTo>
                  <a:cubicBezTo>
                    <a:pt x="490" y="709"/>
                    <a:pt x="574" y="653"/>
                    <a:pt x="630" y="583"/>
                  </a:cubicBezTo>
                  <a:cubicBezTo>
                    <a:pt x="686" y="513"/>
                    <a:pt x="714" y="415"/>
                    <a:pt x="714" y="317"/>
                  </a:cubicBezTo>
                  <a:cubicBezTo>
                    <a:pt x="700" y="233"/>
                    <a:pt x="658" y="149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1" name="Google Shape;8201;p28"/>
            <p:cNvSpPr/>
            <p:nvPr/>
          </p:nvSpPr>
          <p:spPr>
            <a:xfrm rot="5400000">
              <a:off x="8818068" y="-702091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4"/>
                    <a:pt x="154" y="46"/>
                    <a:pt x="98" y="130"/>
                  </a:cubicBezTo>
                  <a:cubicBezTo>
                    <a:pt x="28" y="200"/>
                    <a:pt x="0" y="284"/>
                    <a:pt x="14" y="382"/>
                  </a:cubicBezTo>
                  <a:cubicBezTo>
                    <a:pt x="14" y="480"/>
                    <a:pt x="70" y="564"/>
                    <a:pt x="140" y="620"/>
                  </a:cubicBezTo>
                  <a:cubicBezTo>
                    <a:pt x="209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28" y="312"/>
                  </a:cubicBezTo>
                  <a:cubicBezTo>
                    <a:pt x="714" y="214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2" name="Google Shape;8202;p28"/>
            <p:cNvSpPr/>
            <p:nvPr/>
          </p:nvSpPr>
          <p:spPr>
            <a:xfrm rot="5400000">
              <a:off x="8659301" y="-66905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39" y="19"/>
                    <a:pt x="141" y="61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" y="480"/>
                    <a:pt x="57" y="564"/>
                    <a:pt x="127" y="620"/>
                  </a:cubicBezTo>
                  <a:cubicBezTo>
                    <a:pt x="195" y="676"/>
                    <a:pt x="276" y="704"/>
                    <a:pt x="357" y="704"/>
                  </a:cubicBezTo>
                  <a:cubicBezTo>
                    <a:pt x="459" y="704"/>
                    <a:pt x="560" y="658"/>
                    <a:pt x="631" y="564"/>
                  </a:cubicBezTo>
                  <a:lnTo>
                    <a:pt x="631" y="578"/>
                  </a:ln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3" name="Google Shape;8203;p28"/>
            <p:cNvSpPr/>
            <p:nvPr/>
          </p:nvSpPr>
          <p:spPr>
            <a:xfrm rot="5400000">
              <a:off x="8571522" y="-66076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46" y="1"/>
                  </a:moveTo>
                  <a:cubicBezTo>
                    <a:pt x="249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62"/>
                    <a:pt x="127" y="632"/>
                  </a:cubicBezTo>
                  <a:cubicBezTo>
                    <a:pt x="192" y="685"/>
                    <a:pt x="270" y="711"/>
                    <a:pt x="348" y="711"/>
                  </a:cubicBezTo>
                  <a:cubicBezTo>
                    <a:pt x="454" y="711"/>
                    <a:pt x="558" y="664"/>
                    <a:pt x="631" y="576"/>
                  </a:cubicBezTo>
                  <a:cubicBezTo>
                    <a:pt x="687" y="506"/>
                    <a:pt x="715" y="408"/>
                    <a:pt x="715" y="324"/>
                  </a:cubicBezTo>
                  <a:cubicBezTo>
                    <a:pt x="701" y="226"/>
                    <a:pt x="659" y="142"/>
                    <a:pt x="575" y="86"/>
                  </a:cubicBezTo>
                  <a:cubicBezTo>
                    <a:pt x="505" y="29"/>
                    <a:pt x="425" y="1"/>
                    <a:pt x="34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4" name="Google Shape;8204;p28"/>
            <p:cNvSpPr/>
            <p:nvPr/>
          </p:nvSpPr>
          <p:spPr>
            <a:xfrm rot="5400000">
              <a:off x="8599630" y="-619237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8" y="0"/>
                  </a:moveTo>
                  <a:cubicBezTo>
                    <a:pt x="256" y="0"/>
                    <a:pt x="155" y="47"/>
                    <a:pt x="84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0" y="567"/>
                    <a:pt x="140" y="637"/>
                  </a:cubicBezTo>
                  <a:cubicBezTo>
                    <a:pt x="198" y="683"/>
                    <a:pt x="276" y="710"/>
                    <a:pt x="356" y="710"/>
                  </a:cubicBezTo>
                  <a:cubicBezTo>
                    <a:pt x="373" y="710"/>
                    <a:pt x="390" y="709"/>
                    <a:pt x="406" y="707"/>
                  </a:cubicBezTo>
                  <a:cubicBezTo>
                    <a:pt x="490" y="707"/>
                    <a:pt x="588" y="651"/>
                    <a:pt x="644" y="581"/>
                  </a:cubicBezTo>
                  <a:cubicBezTo>
                    <a:pt x="700" y="511"/>
                    <a:pt x="728" y="413"/>
                    <a:pt x="728" y="329"/>
                  </a:cubicBezTo>
                  <a:cubicBezTo>
                    <a:pt x="714" y="231"/>
                    <a:pt x="672" y="147"/>
                    <a:pt x="588" y="91"/>
                  </a:cubicBezTo>
                  <a:cubicBezTo>
                    <a:pt x="520" y="29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5" name="Google Shape;8205;p28"/>
            <p:cNvSpPr/>
            <p:nvPr/>
          </p:nvSpPr>
          <p:spPr>
            <a:xfrm rot="5400000">
              <a:off x="8921772" y="-631736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0"/>
                  </a:moveTo>
                  <a:cubicBezTo>
                    <a:pt x="262" y="0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5"/>
                    <a:pt x="57" y="569"/>
                    <a:pt x="127" y="625"/>
                  </a:cubicBezTo>
                  <a:cubicBezTo>
                    <a:pt x="196" y="682"/>
                    <a:pt x="279" y="710"/>
                    <a:pt x="362" y="710"/>
                  </a:cubicBezTo>
                  <a:cubicBezTo>
                    <a:pt x="462" y="710"/>
                    <a:pt x="561" y="668"/>
                    <a:pt x="630" y="583"/>
                  </a:cubicBezTo>
                  <a:cubicBezTo>
                    <a:pt x="686" y="513"/>
                    <a:pt x="714" y="416"/>
                    <a:pt x="714" y="318"/>
                  </a:cubicBezTo>
                  <a:cubicBezTo>
                    <a:pt x="700" y="234"/>
                    <a:pt x="658" y="136"/>
                    <a:pt x="588" y="80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6" name="Google Shape;8206;p28"/>
            <p:cNvSpPr/>
            <p:nvPr/>
          </p:nvSpPr>
          <p:spPr>
            <a:xfrm rot="5400000">
              <a:off x="8997254" y="-608092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58" y="1"/>
                  </a:moveTo>
                  <a:cubicBezTo>
                    <a:pt x="256" y="1"/>
                    <a:pt x="155" y="46"/>
                    <a:pt x="84" y="140"/>
                  </a:cubicBezTo>
                  <a:cubicBezTo>
                    <a:pt x="28" y="210"/>
                    <a:pt x="0" y="294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10" y="687"/>
                    <a:pt x="293" y="715"/>
                    <a:pt x="375" y="715"/>
                  </a:cubicBezTo>
                  <a:cubicBezTo>
                    <a:pt x="476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9"/>
                    <a:pt x="439" y="1"/>
                    <a:pt x="35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7" name="Google Shape;8207;p28"/>
            <p:cNvSpPr/>
            <p:nvPr/>
          </p:nvSpPr>
          <p:spPr>
            <a:xfrm rot="5400000">
              <a:off x="9030574" y="-64348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39" y="1"/>
                    <a:pt x="323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00"/>
                    <a:pt x="1" y="297"/>
                    <a:pt x="15" y="395"/>
                  </a:cubicBezTo>
                  <a:cubicBezTo>
                    <a:pt x="15" y="479"/>
                    <a:pt x="71" y="563"/>
                    <a:pt x="141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25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8" name="Google Shape;8208;p28"/>
            <p:cNvSpPr/>
            <p:nvPr/>
          </p:nvSpPr>
          <p:spPr>
            <a:xfrm rot="5400000">
              <a:off x="9266436" y="-64527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7"/>
                    <a:pt x="1" y="295"/>
                    <a:pt x="1" y="393"/>
                  </a:cubicBezTo>
                  <a:cubicBezTo>
                    <a:pt x="15" y="477"/>
                    <a:pt x="57" y="575"/>
                    <a:pt x="127" y="631"/>
                  </a:cubicBezTo>
                  <a:cubicBezTo>
                    <a:pt x="196" y="678"/>
                    <a:pt x="266" y="705"/>
                    <a:pt x="343" y="705"/>
                  </a:cubicBezTo>
                  <a:cubicBezTo>
                    <a:pt x="359" y="705"/>
                    <a:pt x="376" y="704"/>
                    <a:pt x="393" y="701"/>
                  </a:cubicBezTo>
                  <a:cubicBezTo>
                    <a:pt x="491" y="701"/>
                    <a:pt x="574" y="645"/>
                    <a:pt x="630" y="575"/>
                  </a:cubicBezTo>
                  <a:cubicBezTo>
                    <a:pt x="686" y="505"/>
                    <a:pt x="714" y="407"/>
                    <a:pt x="714" y="323"/>
                  </a:cubicBezTo>
                  <a:cubicBezTo>
                    <a:pt x="700" y="225"/>
                    <a:pt x="658" y="141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9" name="Google Shape;8209;p28"/>
            <p:cNvSpPr/>
            <p:nvPr/>
          </p:nvSpPr>
          <p:spPr>
            <a:xfrm rot="5400000">
              <a:off x="8740830" y="-656820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71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78"/>
                    <a:pt x="127" y="634"/>
                  </a:cubicBezTo>
                  <a:cubicBezTo>
                    <a:pt x="192" y="688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7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19" y="30"/>
                    <a:pt x="449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0" name="Google Shape;8210;p28"/>
            <p:cNvSpPr/>
            <p:nvPr/>
          </p:nvSpPr>
          <p:spPr>
            <a:xfrm rot="5400000">
              <a:off x="8669409" y="-568062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58" y="1"/>
                  </a:moveTo>
                  <a:cubicBezTo>
                    <a:pt x="255" y="1"/>
                    <a:pt x="154" y="48"/>
                    <a:pt x="84" y="134"/>
                  </a:cubicBezTo>
                  <a:cubicBezTo>
                    <a:pt x="28" y="204"/>
                    <a:pt x="0" y="301"/>
                    <a:pt x="0" y="399"/>
                  </a:cubicBezTo>
                  <a:cubicBezTo>
                    <a:pt x="14" y="483"/>
                    <a:pt x="56" y="581"/>
                    <a:pt x="140" y="637"/>
                  </a:cubicBezTo>
                  <a:cubicBezTo>
                    <a:pt x="198" y="684"/>
                    <a:pt x="275" y="711"/>
                    <a:pt x="348" y="711"/>
                  </a:cubicBezTo>
                  <a:cubicBezTo>
                    <a:pt x="363" y="711"/>
                    <a:pt x="377" y="710"/>
                    <a:pt x="392" y="707"/>
                  </a:cubicBezTo>
                  <a:cubicBezTo>
                    <a:pt x="490" y="707"/>
                    <a:pt x="574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2"/>
                    <a:pt x="658" y="148"/>
                    <a:pt x="588" y="92"/>
                  </a:cubicBezTo>
                  <a:cubicBezTo>
                    <a:pt x="520" y="30"/>
                    <a:pt x="438" y="1"/>
                    <a:pt x="35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1" name="Google Shape;8211;p28"/>
            <p:cNvSpPr/>
            <p:nvPr/>
          </p:nvSpPr>
          <p:spPr>
            <a:xfrm rot="5400000">
              <a:off x="8803467" y="-515504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4" y="0"/>
                  </a:moveTo>
                  <a:cubicBezTo>
                    <a:pt x="269" y="0"/>
                    <a:pt x="163" y="47"/>
                    <a:pt x="99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69"/>
                    <a:pt x="141" y="639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3"/>
                  </a:cubicBezTo>
                  <a:cubicBezTo>
                    <a:pt x="700" y="513"/>
                    <a:pt x="728" y="416"/>
                    <a:pt x="728" y="318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9" y="26"/>
                    <a:pt x="452" y="0"/>
                    <a:pt x="37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2" name="Google Shape;8212;p28"/>
            <p:cNvSpPr/>
            <p:nvPr/>
          </p:nvSpPr>
          <p:spPr>
            <a:xfrm rot="5400000">
              <a:off x="8911606" y="-576126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22" y="1"/>
                  </a:moveTo>
                  <a:cubicBezTo>
                    <a:pt x="224" y="15"/>
                    <a:pt x="140" y="57"/>
                    <a:pt x="84" y="141"/>
                  </a:cubicBezTo>
                  <a:cubicBezTo>
                    <a:pt x="28" y="211"/>
                    <a:pt x="0" y="308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5" y="711"/>
                    <a:pt x="361" y="711"/>
                  </a:cubicBezTo>
                  <a:cubicBezTo>
                    <a:pt x="461" y="711"/>
                    <a:pt x="559" y="667"/>
                    <a:pt x="630" y="588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3" name="Google Shape;8213;p28"/>
            <p:cNvSpPr/>
            <p:nvPr/>
          </p:nvSpPr>
          <p:spPr>
            <a:xfrm rot="5400000">
              <a:off x="9051367" y="-543727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25" y="4"/>
                    <a:pt x="141" y="46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19"/>
                  </a:cubicBezTo>
                  <a:cubicBezTo>
                    <a:pt x="196" y="676"/>
                    <a:pt x="280" y="704"/>
                    <a:pt x="362" y="704"/>
                  </a:cubicBezTo>
                  <a:cubicBezTo>
                    <a:pt x="462" y="704"/>
                    <a:pt x="561" y="662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4" name="Google Shape;8214;p28"/>
            <p:cNvSpPr/>
            <p:nvPr/>
          </p:nvSpPr>
          <p:spPr>
            <a:xfrm rot="5400000">
              <a:off x="8962062" y="-505684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1" y="1"/>
                  </a:moveTo>
                  <a:cubicBezTo>
                    <a:pt x="355" y="1"/>
                    <a:pt x="339" y="2"/>
                    <a:pt x="322" y="4"/>
                  </a:cubicBezTo>
                  <a:cubicBezTo>
                    <a:pt x="238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78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30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5" name="Google Shape;8215;p28"/>
            <p:cNvSpPr/>
            <p:nvPr/>
          </p:nvSpPr>
          <p:spPr>
            <a:xfrm rot="5400000">
              <a:off x="9058624" y="-36719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5" y="0"/>
                    <a:pt x="339" y="1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26" y="620"/>
                  </a:cubicBezTo>
                  <a:cubicBezTo>
                    <a:pt x="196" y="676"/>
                    <a:pt x="279" y="705"/>
                    <a:pt x="361" y="705"/>
                  </a:cubicBezTo>
                  <a:cubicBezTo>
                    <a:pt x="462" y="705"/>
                    <a:pt x="561" y="662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6" name="Google Shape;8216;p28"/>
            <p:cNvSpPr/>
            <p:nvPr/>
          </p:nvSpPr>
          <p:spPr>
            <a:xfrm rot="5400000">
              <a:off x="8870367" y="-282263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62" y="1"/>
                  </a:moveTo>
                  <a:cubicBezTo>
                    <a:pt x="259" y="1"/>
                    <a:pt x="156" y="43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64"/>
                    <a:pt x="141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22" y="26"/>
                    <a:pt x="442" y="1"/>
                    <a:pt x="36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7" name="Google Shape;8217;p28"/>
            <p:cNvSpPr/>
            <p:nvPr/>
          </p:nvSpPr>
          <p:spPr>
            <a:xfrm rot="5400000">
              <a:off x="8631855" y="-153245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39" y="4"/>
                    <a:pt x="141" y="46"/>
                    <a:pt x="85" y="130"/>
                  </a:cubicBezTo>
                  <a:cubicBezTo>
                    <a:pt x="29" y="200"/>
                    <a:pt x="1" y="284"/>
                    <a:pt x="15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10" y="677"/>
                    <a:pt x="293" y="705"/>
                    <a:pt x="376" y="705"/>
                  </a:cubicBezTo>
                  <a:cubicBezTo>
                    <a:pt x="476" y="705"/>
                    <a:pt x="575" y="663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8" name="Google Shape;8218;p28"/>
            <p:cNvSpPr/>
            <p:nvPr/>
          </p:nvSpPr>
          <p:spPr>
            <a:xfrm rot="5400000">
              <a:off x="8746532" y="-114712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8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3"/>
                    <a:pt x="293" y="711"/>
                    <a:pt x="375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3" y="27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9" name="Google Shape;8219;p28"/>
            <p:cNvSpPr/>
            <p:nvPr/>
          </p:nvSpPr>
          <p:spPr>
            <a:xfrm rot="5400000">
              <a:off x="7900684" y="-53630"/>
              <a:ext cx="41989" cy="41297"/>
            </a:xfrm>
            <a:custGeom>
              <a:avLst/>
              <a:gdLst/>
              <a:ahLst/>
              <a:cxnLst/>
              <a:rect l="l" t="t" r="r" b="b"/>
              <a:pathLst>
                <a:path w="729" h="717" extrusionOk="0">
                  <a:moveTo>
                    <a:pt x="358" y="0"/>
                  </a:moveTo>
                  <a:cubicBezTo>
                    <a:pt x="256" y="0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1" y="567"/>
                    <a:pt x="141" y="637"/>
                  </a:cubicBezTo>
                  <a:cubicBezTo>
                    <a:pt x="206" y="691"/>
                    <a:pt x="284" y="716"/>
                    <a:pt x="362" y="716"/>
                  </a:cubicBezTo>
                  <a:cubicBezTo>
                    <a:pt x="467" y="716"/>
                    <a:pt x="572" y="669"/>
                    <a:pt x="644" y="581"/>
                  </a:cubicBezTo>
                  <a:cubicBezTo>
                    <a:pt x="700" y="511"/>
                    <a:pt x="728" y="413"/>
                    <a:pt x="714" y="329"/>
                  </a:cubicBezTo>
                  <a:cubicBezTo>
                    <a:pt x="714" y="231"/>
                    <a:pt x="658" y="147"/>
                    <a:pt x="589" y="91"/>
                  </a:cubicBezTo>
                  <a:cubicBezTo>
                    <a:pt x="521" y="30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0" name="Google Shape;8220;p28"/>
            <p:cNvSpPr/>
            <p:nvPr/>
          </p:nvSpPr>
          <p:spPr>
            <a:xfrm rot="5400000">
              <a:off x="8075636" y="-94380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198"/>
                    <a:pt x="0" y="296"/>
                    <a:pt x="14" y="394"/>
                  </a:cubicBezTo>
                  <a:cubicBezTo>
                    <a:pt x="14" y="477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8"/>
                    <a:pt x="714" y="324"/>
                  </a:cubicBezTo>
                  <a:cubicBezTo>
                    <a:pt x="714" y="226"/>
                    <a:pt x="672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1" name="Google Shape;8221;p28"/>
            <p:cNvSpPr/>
            <p:nvPr/>
          </p:nvSpPr>
          <p:spPr>
            <a:xfrm rot="5400000">
              <a:off x="8102650" y="-942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2" name="Google Shape;8222;p28"/>
            <p:cNvSpPr/>
            <p:nvPr/>
          </p:nvSpPr>
          <p:spPr>
            <a:xfrm rot="5400000">
              <a:off x="7834706" y="716535"/>
              <a:ext cx="41125" cy="41182"/>
            </a:xfrm>
            <a:custGeom>
              <a:avLst/>
              <a:gdLst/>
              <a:ahLst/>
              <a:cxnLst/>
              <a:rect l="l" t="t" r="r" b="b"/>
              <a:pathLst>
                <a:path w="714" h="715" extrusionOk="0">
                  <a:moveTo>
                    <a:pt x="356" y="1"/>
                  </a:moveTo>
                  <a:cubicBezTo>
                    <a:pt x="256" y="1"/>
                    <a:pt x="155" y="47"/>
                    <a:pt x="84" y="141"/>
                  </a:cubicBezTo>
                  <a:cubicBezTo>
                    <a:pt x="28" y="211"/>
                    <a:pt x="0" y="295"/>
                    <a:pt x="0" y="393"/>
                  </a:cubicBezTo>
                  <a:cubicBezTo>
                    <a:pt x="14" y="490"/>
                    <a:pt x="56" y="574"/>
                    <a:pt x="126" y="630"/>
                  </a:cubicBezTo>
                  <a:cubicBezTo>
                    <a:pt x="210" y="686"/>
                    <a:pt x="294" y="714"/>
                    <a:pt x="392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1"/>
                    <a:pt x="714" y="323"/>
                  </a:cubicBezTo>
                  <a:cubicBezTo>
                    <a:pt x="700" y="225"/>
                    <a:pt x="658" y="141"/>
                    <a:pt x="574" y="85"/>
                  </a:cubicBezTo>
                  <a:cubicBezTo>
                    <a:pt x="512" y="29"/>
                    <a:pt x="435" y="1"/>
                    <a:pt x="35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3" name="Google Shape;8223;p28"/>
            <p:cNvSpPr/>
            <p:nvPr/>
          </p:nvSpPr>
          <p:spPr>
            <a:xfrm rot="5400000">
              <a:off x="7853051" y="81338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6" y="570"/>
                    <a:pt x="140" y="626"/>
                  </a:cubicBezTo>
                  <a:cubicBezTo>
                    <a:pt x="203" y="682"/>
                    <a:pt x="283" y="711"/>
                    <a:pt x="364" y="711"/>
                  </a:cubicBezTo>
                  <a:cubicBezTo>
                    <a:pt x="462" y="711"/>
                    <a:pt x="561" y="668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4" name="Google Shape;8224;p28"/>
            <p:cNvSpPr/>
            <p:nvPr/>
          </p:nvSpPr>
          <p:spPr>
            <a:xfrm rot="5400000">
              <a:off x="8063397" y="59209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80" y="0"/>
                  </a:moveTo>
                  <a:cubicBezTo>
                    <a:pt x="365" y="0"/>
                    <a:pt x="351" y="1"/>
                    <a:pt x="336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7"/>
                    <a:pt x="14" y="395"/>
                  </a:cubicBezTo>
                  <a:cubicBezTo>
                    <a:pt x="14" y="479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11"/>
                  </a:cubicBezTo>
                  <a:cubicBezTo>
                    <a:pt x="714" y="227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5" name="Google Shape;8225;p28"/>
            <p:cNvSpPr/>
            <p:nvPr/>
          </p:nvSpPr>
          <p:spPr>
            <a:xfrm rot="5400000">
              <a:off x="8116847" y="68822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2" y="1"/>
                  </a:moveTo>
                  <a:cubicBezTo>
                    <a:pt x="258" y="1"/>
                    <a:pt x="156" y="43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3" y="676"/>
                    <a:pt x="286" y="705"/>
                    <a:pt x="369" y="705"/>
                  </a:cubicBezTo>
                  <a:cubicBezTo>
                    <a:pt x="469" y="705"/>
                    <a:pt x="569" y="662"/>
                    <a:pt x="630" y="578"/>
                  </a:cubicBezTo>
                  <a:cubicBezTo>
                    <a:pt x="686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21" y="25"/>
                    <a:pt x="442" y="1"/>
                    <a:pt x="36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6" name="Google Shape;8226;p28"/>
            <p:cNvSpPr/>
            <p:nvPr/>
          </p:nvSpPr>
          <p:spPr>
            <a:xfrm rot="5400000">
              <a:off x="7890144" y="918961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7" y="570"/>
                    <a:pt x="141" y="626"/>
                  </a:cubicBezTo>
                  <a:cubicBezTo>
                    <a:pt x="204" y="683"/>
                    <a:pt x="286" y="711"/>
                    <a:pt x="369" y="711"/>
                  </a:cubicBezTo>
                  <a:cubicBezTo>
                    <a:pt x="469" y="711"/>
                    <a:pt x="569" y="669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7" name="Google Shape;8227;p28"/>
            <p:cNvSpPr/>
            <p:nvPr/>
          </p:nvSpPr>
          <p:spPr>
            <a:xfrm rot="5400000">
              <a:off x="7677465" y="842962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0"/>
                  </a:moveTo>
                  <a:cubicBezTo>
                    <a:pt x="252" y="0"/>
                    <a:pt x="154" y="43"/>
                    <a:pt x="84" y="127"/>
                  </a:cubicBezTo>
                  <a:cubicBezTo>
                    <a:pt x="28" y="197"/>
                    <a:pt x="0" y="295"/>
                    <a:pt x="0" y="393"/>
                  </a:cubicBezTo>
                  <a:cubicBezTo>
                    <a:pt x="14" y="477"/>
                    <a:pt x="56" y="561"/>
                    <a:pt x="140" y="631"/>
                  </a:cubicBezTo>
                  <a:cubicBezTo>
                    <a:pt x="207" y="680"/>
                    <a:pt x="287" y="705"/>
                    <a:pt x="366" y="705"/>
                  </a:cubicBezTo>
                  <a:cubicBezTo>
                    <a:pt x="470" y="705"/>
                    <a:pt x="573" y="662"/>
                    <a:pt x="644" y="575"/>
                  </a:cubicBezTo>
                  <a:cubicBezTo>
                    <a:pt x="700" y="505"/>
                    <a:pt x="728" y="407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9" y="29"/>
                    <a:pt x="435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8" name="Google Shape;8228;p28"/>
            <p:cNvSpPr/>
            <p:nvPr/>
          </p:nvSpPr>
          <p:spPr>
            <a:xfrm rot="5400000">
              <a:off x="7754012" y="1046857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76"/>
                    <a:pt x="141" y="632"/>
                  </a:cubicBezTo>
                  <a:cubicBezTo>
                    <a:pt x="198" y="678"/>
                    <a:pt x="276" y="705"/>
                    <a:pt x="348" y="705"/>
                  </a:cubicBezTo>
                  <a:cubicBezTo>
                    <a:pt x="363" y="705"/>
                    <a:pt x="378" y="704"/>
                    <a:pt x="392" y="702"/>
                  </a:cubicBezTo>
                  <a:cubicBezTo>
                    <a:pt x="490" y="702"/>
                    <a:pt x="574" y="646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9" name="Google Shape;8229;p28"/>
            <p:cNvSpPr/>
            <p:nvPr/>
          </p:nvSpPr>
          <p:spPr>
            <a:xfrm rot="5400000">
              <a:off x="8020717" y="874957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71" y="1"/>
                  </a:moveTo>
                  <a:cubicBezTo>
                    <a:pt x="355" y="1"/>
                    <a:pt x="338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199" y="688"/>
                    <a:pt x="277" y="713"/>
                    <a:pt x="356" y="713"/>
                  </a:cubicBezTo>
                  <a:cubicBezTo>
                    <a:pt x="462" y="713"/>
                    <a:pt x="571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29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0" name="Google Shape;8230;p28"/>
            <p:cNvSpPr/>
            <p:nvPr/>
          </p:nvSpPr>
          <p:spPr>
            <a:xfrm rot="5400000">
              <a:off x="8224526" y="-45077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67" y="1"/>
                  </a:moveTo>
                  <a:cubicBezTo>
                    <a:pt x="262" y="1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6"/>
                    <a:pt x="57" y="570"/>
                    <a:pt x="127" y="626"/>
                  </a:cubicBezTo>
                  <a:cubicBezTo>
                    <a:pt x="197" y="684"/>
                    <a:pt x="267" y="713"/>
                    <a:pt x="345" y="713"/>
                  </a:cubicBezTo>
                  <a:cubicBezTo>
                    <a:pt x="360" y="713"/>
                    <a:pt x="376" y="712"/>
                    <a:pt x="393" y="710"/>
                  </a:cubicBezTo>
                  <a:cubicBezTo>
                    <a:pt x="490" y="696"/>
                    <a:pt x="574" y="654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1" name="Google Shape;8231;p28"/>
            <p:cNvSpPr/>
            <p:nvPr/>
          </p:nvSpPr>
          <p:spPr>
            <a:xfrm rot="5400000">
              <a:off x="8356539" y="-165571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59" y="0"/>
                  </a:moveTo>
                  <a:cubicBezTo>
                    <a:pt x="256" y="0"/>
                    <a:pt x="155" y="46"/>
                    <a:pt x="85" y="140"/>
                  </a:cubicBezTo>
                  <a:cubicBezTo>
                    <a:pt x="29" y="210"/>
                    <a:pt x="1" y="294"/>
                    <a:pt x="15" y="392"/>
                  </a:cubicBezTo>
                  <a:cubicBezTo>
                    <a:pt x="15" y="490"/>
                    <a:pt x="71" y="574"/>
                    <a:pt x="141" y="630"/>
                  </a:cubicBezTo>
                  <a:cubicBezTo>
                    <a:pt x="211" y="686"/>
                    <a:pt x="309" y="714"/>
                    <a:pt x="407" y="714"/>
                  </a:cubicBezTo>
                  <a:cubicBezTo>
                    <a:pt x="490" y="700"/>
                    <a:pt x="588" y="658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72" y="140"/>
                    <a:pt x="588" y="84"/>
                  </a:cubicBezTo>
                  <a:cubicBezTo>
                    <a:pt x="521" y="29"/>
                    <a:pt x="439" y="0"/>
                    <a:pt x="359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2" name="Google Shape;8232;p28"/>
            <p:cNvSpPr/>
            <p:nvPr/>
          </p:nvSpPr>
          <p:spPr>
            <a:xfrm rot="5400000">
              <a:off x="8426261" y="46763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7" y="1"/>
                    <a:pt x="155" y="47"/>
                    <a:pt x="85" y="141"/>
                  </a:cubicBezTo>
                  <a:cubicBezTo>
                    <a:pt x="29" y="211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309" y="714"/>
                    <a:pt x="393" y="714"/>
                  </a:cubicBezTo>
                  <a:cubicBezTo>
                    <a:pt x="491" y="700"/>
                    <a:pt x="575" y="658"/>
                    <a:pt x="631" y="588"/>
                  </a:cubicBezTo>
                  <a:cubicBezTo>
                    <a:pt x="687" y="504"/>
                    <a:pt x="715" y="420"/>
                    <a:pt x="715" y="322"/>
                  </a:cubicBezTo>
                  <a:cubicBezTo>
                    <a:pt x="701" y="224"/>
                    <a:pt x="659" y="141"/>
                    <a:pt x="589" y="85"/>
                  </a:cubicBezTo>
                  <a:cubicBezTo>
                    <a:pt x="521" y="29"/>
                    <a:pt x="440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3" name="Google Shape;8233;p28"/>
            <p:cNvSpPr/>
            <p:nvPr/>
          </p:nvSpPr>
          <p:spPr>
            <a:xfrm rot="5400000">
              <a:off x="8458890" y="23156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4" name="Google Shape;8234;p28"/>
            <p:cNvSpPr/>
            <p:nvPr/>
          </p:nvSpPr>
          <p:spPr>
            <a:xfrm rot="5400000">
              <a:off x="8322816" y="29915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1"/>
                  </a:moveTo>
                  <a:cubicBezTo>
                    <a:pt x="249" y="1"/>
                    <a:pt x="147" y="48"/>
                    <a:pt x="85" y="134"/>
                  </a:cubicBezTo>
                  <a:cubicBezTo>
                    <a:pt x="29" y="204"/>
                    <a:pt x="1" y="302"/>
                    <a:pt x="1" y="400"/>
                  </a:cubicBezTo>
                  <a:cubicBezTo>
                    <a:pt x="15" y="484"/>
                    <a:pt x="57" y="567"/>
                    <a:pt x="127" y="637"/>
                  </a:cubicBezTo>
                  <a:cubicBezTo>
                    <a:pt x="194" y="686"/>
                    <a:pt x="274" y="711"/>
                    <a:pt x="353" y="711"/>
                  </a:cubicBezTo>
                  <a:cubicBezTo>
                    <a:pt x="457" y="711"/>
                    <a:pt x="559" y="669"/>
                    <a:pt x="631" y="581"/>
                  </a:cubicBezTo>
                  <a:cubicBezTo>
                    <a:pt x="686" y="512"/>
                    <a:pt x="714" y="414"/>
                    <a:pt x="714" y="330"/>
                  </a:cubicBezTo>
                  <a:cubicBezTo>
                    <a:pt x="700" y="232"/>
                    <a:pt x="659" y="148"/>
                    <a:pt x="575" y="92"/>
                  </a:cubicBezTo>
                  <a:cubicBezTo>
                    <a:pt x="513" y="30"/>
                    <a:pt x="432" y="1"/>
                    <a:pt x="35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5" name="Google Shape;8235;p28"/>
            <p:cNvSpPr/>
            <p:nvPr/>
          </p:nvSpPr>
          <p:spPr>
            <a:xfrm rot="5400000">
              <a:off x="8068033" y="377631"/>
              <a:ext cx="41931" cy="41182"/>
            </a:xfrm>
            <a:custGeom>
              <a:avLst/>
              <a:gdLst/>
              <a:ahLst/>
              <a:cxnLst/>
              <a:rect l="l" t="t" r="r" b="b"/>
              <a:pathLst>
                <a:path w="728" h="715" extrusionOk="0">
                  <a:moveTo>
                    <a:pt x="365" y="1"/>
                  </a:moveTo>
                  <a:cubicBezTo>
                    <a:pt x="263" y="1"/>
                    <a:pt x="161" y="47"/>
                    <a:pt x="98" y="141"/>
                  </a:cubicBezTo>
                  <a:cubicBezTo>
                    <a:pt x="28" y="211"/>
                    <a:pt x="0" y="294"/>
                    <a:pt x="14" y="392"/>
                  </a:cubicBezTo>
                  <a:cubicBezTo>
                    <a:pt x="28" y="490"/>
                    <a:pt x="70" y="574"/>
                    <a:pt x="140" y="630"/>
                  </a:cubicBezTo>
                  <a:cubicBezTo>
                    <a:pt x="210" y="686"/>
                    <a:pt x="308" y="714"/>
                    <a:pt x="406" y="714"/>
                  </a:cubicBezTo>
                  <a:cubicBezTo>
                    <a:pt x="504" y="700"/>
                    <a:pt x="588" y="658"/>
                    <a:pt x="644" y="574"/>
                  </a:cubicBezTo>
                  <a:cubicBezTo>
                    <a:pt x="700" y="504"/>
                    <a:pt x="728" y="420"/>
                    <a:pt x="728" y="322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6" y="29"/>
                    <a:pt x="446" y="1"/>
                    <a:pt x="365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6" name="Google Shape;8236;p28"/>
            <p:cNvSpPr/>
            <p:nvPr/>
          </p:nvSpPr>
          <p:spPr>
            <a:xfrm rot="5400000">
              <a:off x="7752457" y="439549"/>
              <a:ext cx="41989" cy="41470"/>
            </a:xfrm>
            <a:custGeom>
              <a:avLst/>
              <a:gdLst/>
              <a:ahLst/>
              <a:cxnLst/>
              <a:rect l="l" t="t" r="r" b="b"/>
              <a:pathLst>
                <a:path w="729" h="720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402"/>
                  </a:cubicBezTo>
                  <a:cubicBezTo>
                    <a:pt x="15" y="486"/>
                    <a:pt x="71" y="570"/>
                    <a:pt x="141" y="640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4"/>
                  </a:cubicBezTo>
                  <a:cubicBezTo>
                    <a:pt x="700" y="514"/>
                    <a:pt x="728" y="416"/>
                    <a:pt x="728" y="332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7" name="Google Shape;8237;p28"/>
            <p:cNvSpPr/>
            <p:nvPr/>
          </p:nvSpPr>
          <p:spPr>
            <a:xfrm rot="5400000">
              <a:off x="7995317" y="495735"/>
              <a:ext cx="41125" cy="411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350" y="1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8"/>
                    <a:pt x="126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6" y="30"/>
                    <a:pt x="438" y="1"/>
                    <a:pt x="365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8" name="Google Shape;8238;p28"/>
            <p:cNvSpPr/>
            <p:nvPr/>
          </p:nvSpPr>
          <p:spPr>
            <a:xfrm rot="5400000">
              <a:off x="7878595" y="449167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2" y="0"/>
                  </a:moveTo>
                  <a:cubicBezTo>
                    <a:pt x="356" y="0"/>
                    <a:pt x="339" y="2"/>
                    <a:pt x="322" y="4"/>
                  </a:cubicBezTo>
                  <a:cubicBezTo>
                    <a:pt x="224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3" y="682"/>
                    <a:pt x="273" y="707"/>
                    <a:pt x="353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9" name="Google Shape;8239;p28"/>
            <p:cNvSpPr/>
            <p:nvPr/>
          </p:nvSpPr>
          <p:spPr>
            <a:xfrm rot="5400000">
              <a:off x="7828773" y="1099098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22" y="1"/>
                  </a:moveTo>
                  <a:cubicBezTo>
                    <a:pt x="238" y="15"/>
                    <a:pt x="140" y="57"/>
                    <a:pt x="84" y="141"/>
                  </a:cubicBezTo>
                  <a:cubicBezTo>
                    <a:pt x="28" y="211"/>
                    <a:pt x="0" y="295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7" y="711"/>
                    <a:pt x="367" y="711"/>
                  </a:cubicBezTo>
                  <a:cubicBezTo>
                    <a:pt x="470" y="711"/>
                    <a:pt x="573" y="667"/>
                    <a:pt x="644" y="588"/>
                  </a:cubicBezTo>
                  <a:cubicBezTo>
                    <a:pt x="700" y="504"/>
                    <a:pt x="728" y="420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0" name="Google Shape;8240;p28"/>
            <p:cNvSpPr/>
            <p:nvPr/>
          </p:nvSpPr>
          <p:spPr>
            <a:xfrm rot="5400000">
              <a:off x="7707703" y="1156177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22" y="1"/>
                  </a:moveTo>
                  <a:cubicBezTo>
                    <a:pt x="239" y="15"/>
                    <a:pt x="141" y="57"/>
                    <a:pt x="85" y="141"/>
                  </a:cubicBezTo>
                  <a:cubicBezTo>
                    <a:pt x="29" y="211"/>
                    <a:pt x="1" y="295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04" y="687"/>
                    <a:pt x="286" y="715"/>
                    <a:pt x="370" y="715"/>
                  </a:cubicBezTo>
                  <a:cubicBezTo>
                    <a:pt x="472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1" name="Google Shape;8241;p28"/>
            <p:cNvSpPr/>
            <p:nvPr/>
          </p:nvSpPr>
          <p:spPr>
            <a:xfrm rot="5400000">
              <a:off x="7797584" y="908364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6" y="1"/>
                    <a:pt x="155" y="46"/>
                    <a:pt x="85" y="140"/>
                  </a:cubicBezTo>
                  <a:cubicBezTo>
                    <a:pt x="29" y="210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295" y="714"/>
                    <a:pt x="393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4"/>
                    <a:pt x="658" y="140"/>
                    <a:pt x="588" y="84"/>
                  </a:cubicBezTo>
                  <a:cubicBezTo>
                    <a:pt x="521" y="29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2" name="Google Shape;8242;p28"/>
            <p:cNvSpPr/>
            <p:nvPr/>
          </p:nvSpPr>
          <p:spPr>
            <a:xfrm rot="5400000">
              <a:off x="7915429" y="653322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67" y="0"/>
                  </a:moveTo>
                  <a:cubicBezTo>
                    <a:pt x="262" y="0"/>
                    <a:pt x="157" y="47"/>
                    <a:pt x="85" y="135"/>
                  </a:cubicBezTo>
                  <a:cubicBezTo>
                    <a:pt x="29" y="205"/>
                    <a:pt x="1" y="303"/>
                    <a:pt x="15" y="401"/>
                  </a:cubicBezTo>
                  <a:cubicBezTo>
                    <a:pt x="15" y="485"/>
                    <a:pt x="71" y="569"/>
                    <a:pt x="141" y="639"/>
                  </a:cubicBezTo>
                  <a:cubicBezTo>
                    <a:pt x="199" y="685"/>
                    <a:pt x="276" y="713"/>
                    <a:pt x="356" y="713"/>
                  </a:cubicBezTo>
                  <a:cubicBezTo>
                    <a:pt x="373" y="713"/>
                    <a:pt x="390" y="711"/>
                    <a:pt x="407" y="709"/>
                  </a:cubicBezTo>
                  <a:cubicBezTo>
                    <a:pt x="491" y="695"/>
                    <a:pt x="589" y="653"/>
                    <a:pt x="645" y="583"/>
                  </a:cubicBezTo>
                  <a:cubicBezTo>
                    <a:pt x="701" y="513"/>
                    <a:pt x="729" y="415"/>
                    <a:pt x="729" y="317"/>
                  </a:cubicBezTo>
                  <a:cubicBezTo>
                    <a:pt x="715" y="233"/>
                    <a:pt x="673" y="149"/>
                    <a:pt x="589" y="79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3" name="Google Shape;8243;p28"/>
            <p:cNvSpPr/>
            <p:nvPr/>
          </p:nvSpPr>
          <p:spPr>
            <a:xfrm rot="5400000">
              <a:off x="7728554" y="23029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7" y="0"/>
                  </a:moveTo>
                  <a:cubicBezTo>
                    <a:pt x="261" y="0"/>
                    <a:pt x="157" y="47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4" name="Google Shape;8244;p28"/>
            <p:cNvSpPr/>
            <p:nvPr/>
          </p:nvSpPr>
          <p:spPr>
            <a:xfrm rot="5400000">
              <a:off x="8026333" y="192283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80" y="1"/>
                  </a:moveTo>
                  <a:cubicBezTo>
                    <a:pt x="365" y="1"/>
                    <a:pt x="351" y="2"/>
                    <a:pt x="337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29" y="480"/>
                    <a:pt x="71" y="578"/>
                    <a:pt x="141" y="634"/>
                  </a:cubicBezTo>
                  <a:cubicBezTo>
                    <a:pt x="206" y="688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28" y="326"/>
                  </a:cubicBezTo>
                  <a:cubicBezTo>
                    <a:pt x="714" y="228"/>
                    <a:pt x="672" y="144"/>
                    <a:pt x="588" y="88"/>
                  </a:cubicBezTo>
                  <a:cubicBezTo>
                    <a:pt x="530" y="30"/>
                    <a:pt x="452" y="1"/>
                    <a:pt x="38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5" name="Google Shape;8245;p28"/>
            <p:cNvSpPr/>
            <p:nvPr/>
          </p:nvSpPr>
          <p:spPr>
            <a:xfrm rot="5400000">
              <a:off x="8459668" y="-355153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6" name="Google Shape;8246;p28"/>
            <p:cNvSpPr/>
            <p:nvPr/>
          </p:nvSpPr>
          <p:spPr>
            <a:xfrm rot="5400000">
              <a:off x="8710706" y="-366816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62"/>
                    <a:pt x="140" y="632"/>
                  </a:cubicBezTo>
                  <a:cubicBezTo>
                    <a:pt x="207" y="680"/>
                    <a:pt x="287" y="705"/>
                    <a:pt x="367" y="705"/>
                  </a:cubicBezTo>
                  <a:cubicBezTo>
                    <a:pt x="470" y="705"/>
                    <a:pt x="573" y="663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7" name="Google Shape;8247;p28"/>
            <p:cNvSpPr/>
            <p:nvPr/>
          </p:nvSpPr>
          <p:spPr>
            <a:xfrm rot="5400000">
              <a:off x="8742932" y="-51106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0" y="0"/>
                  </a:moveTo>
                  <a:cubicBezTo>
                    <a:pt x="260" y="0"/>
                    <a:pt x="160" y="43"/>
                    <a:pt x="99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29" y="477"/>
                    <a:pt x="71" y="575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504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5" y="29"/>
                    <a:pt x="443" y="0"/>
                    <a:pt x="36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8" name="Google Shape;8248;p28"/>
            <p:cNvSpPr/>
            <p:nvPr/>
          </p:nvSpPr>
          <p:spPr>
            <a:xfrm rot="5400000">
              <a:off x="9067292" y="-702725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0" y="687"/>
                    <a:pt x="274" y="713"/>
                    <a:pt x="350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399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6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95" name="Google Shape;95;p6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8" name="Google Shape;108;p6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3" name="Google Shape;8933;p30"/>
          <p:cNvGrpSpPr/>
          <p:nvPr/>
        </p:nvGrpSpPr>
        <p:grpSpPr>
          <a:xfrm>
            <a:off x="-913781" y="-714857"/>
            <a:ext cx="10971561" cy="7247648"/>
            <a:chOff x="-873065" y="-714857"/>
            <a:chExt cx="10971561" cy="7247648"/>
          </a:xfrm>
        </p:grpSpPr>
        <p:grpSp>
          <p:nvGrpSpPr>
            <p:cNvPr id="8934" name="Google Shape;8934;p30"/>
            <p:cNvGrpSpPr/>
            <p:nvPr/>
          </p:nvGrpSpPr>
          <p:grpSpPr>
            <a:xfrm rot="-10610898" flipH="1">
              <a:off x="7671171" y="-662301"/>
              <a:ext cx="1966023" cy="1970026"/>
              <a:chOff x="5309200" y="-1666533"/>
              <a:chExt cx="2319567" cy="2324290"/>
            </a:xfrm>
          </p:grpSpPr>
          <p:sp>
            <p:nvSpPr>
              <p:cNvPr id="8935" name="Google Shape;8935;p30"/>
              <p:cNvSpPr/>
              <p:nvPr/>
            </p:nvSpPr>
            <p:spPr>
              <a:xfrm rot="5400000">
                <a:off x="5306838" y="-1664171"/>
                <a:ext cx="2324290" cy="2319567"/>
              </a:xfrm>
              <a:custGeom>
                <a:avLst/>
                <a:gdLst/>
                <a:ahLst/>
                <a:cxnLst/>
                <a:rect l="l" t="t" r="r" b="b"/>
                <a:pathLst>
                  <a:path w="40354" h="40272" extrusionOk="0">
                    <a:moveTo>
                      <a:pt x="813" y="1"/>
                    </a:moveTo>
                    <a:cubicBezTo>
                      <a:pt x="0" y="1"/>
                      <a:pt x="1721" y="3208"/>
                      <a:pt x="1830" y="3645"/>
                    </a:cubicBezTo>
                    <a:cubicBezTo>
                      <a:pt x="2670" y="5338"/>
                      <a:pt x="3286" y="7171"/>
                      <a:pt x="4237" y="8822"/>
                    </a:cubicBezTo>
                    <a:cubicBezTo>
                      <a:pt x="8197" y="15483"/>
                      <a:pt x="12955" y="21528"/>
                      <a:pt x="18664" y="26776"/>
                    </a:cubicBezTo>
                    <a:cubicBezTo>
                      <a:pt x="21827" y="29728"/>
                      <a:pt x="25255" y="32387"/>
                      <a:pt x="28921" y="34710"/>
                    </a:cubicBezTo>
                    <a:cubicBezTo>
                      <a:pt x="31496" y="36319"/>
                      <a:pt x="33987" y="37999"/>
                      <a:pt x="36758" y="39286"/>
                    </a:cubicBezTo>
                    <a:cubicBezTo>
                      <a:pt x="37394" y="39479"/>
                      <a:pt x="38730" y="40271"/>
                      <a:pt x="39562" y="40271"/>
                    </a:cubicBezTo>
                    <a:cubicBezTo>
                      <a:pt x="39756" y="40271"/>
                      <a:pt x="39922" y="40228"/>
                      <a:pt x="40046" y="40126"/>
                    </a:cubicBezTo>
                    <a:cubicBezTo>
                      <a:pt x="40354" y="39496"/>
                      <a:pt x="39850" y="38740"/>
                      <a:pt x="39794" y="38082"/>
                    </a:cubicBezTo>
                    <a:cubicBezTo>
                      <a:pt x="39528" y="36963"/>
                      <a:pt x="39430" y="35830"/>
                      <a:pt x="39010" y="34766"/>
                    </a:cubicBezTo>
                    <a:cubicBezTo>
                      <a:pt x="37432" y="33415"/>
                      <a:pt x="32811" y="31084"/>
                      <a:pt x="36366" y="31084"/>
                    </a:cubicBezTo>
                    <a:cubicBezTo>
                      <a:pt x="36751" y="31084"/>
                      <a:pt x="37231" y="31111"/>
                      <a:pt x="37821" y="31170"/>
                    </a:cubicBezTo>
                    <a:cubicBezTo>
                      <a:pt x="37429" y="29295"/>
                      <a:pt x="36590" y="27657"/>
                      <a:pt x="35848" y="25908"/>
                    </a:cubicBezTo>
                    <a:cubicBezTo>
                      <a:pt x="35344" y="24859"/>
                      <a:pt x="34938" y="23543"/>
                      <a:pt x="34239" y="22564"/>
                    </a:cubicBezTo>
                    <a:cubicBezTo>
                      <a:pt x="32392" y="21221"/>
                      <a:pt x="30363" y="20143"/>
                      <a:pt x="28222" y="19373"/>
                    </a:cubicBezTo>
                    <a:cubicBezTo>
                      <a:pt x="23057" y="17720"/>
                      <a:pt x="24024" y="17133"/>
                      <a:pt x="26364" y="17133"/>
                    </a:cubicBezTo>
                    <a:cubicBezTo>
                      <a:pt x="28043" y="17133"/>
                      <a:pt x="30429" y="17435"/>
                      <a:pt x="31762" y="17862"/>
                    </a:cubicBezTo>
                    <a:cubicBezTo>
                      <a:pt x="31048" y="16533"/>
                      <a:pt x="30069" y="15371"/>
                      <a:pt x="29117" y="14210"/>
                    </a:cubicBezTo>
                    <a:cubicBezTo>
                      <a:pt x="28292" y="13328"/>
                      <a:pt x="27662" y="12083"/>
                      <a:pt x="26612" y="11495"/>
                    </a:cubicBezTo>
                    <a:cubicBezTo>
                      <a:pt x="23744" y="10180"/>
                      <a:pt x="20553" y="10250"/>
                      <a:pt x="17699" y="9186"/>
                    </a:cubicBezTo>
                    <a:cubicBezTo>
                      <a:pt x="16006" y="7913"/>
                      <a:pt x="20889" y="7115"/>
                      <a:pt x="21631" y="6961"/>
                    </a:cubicBezTo>
                    <a:cubicBezTo>
                      <a:pt x="15558" y="2344"/>
                      <a:pt x="8449" y="119"/>
                      <a:pt x="879" y="7"/>
                    </a:cubicBezTo>
                    <a:cubicBezTo>
                      <a:pt x="855" y="3"/>
                      <a:pt x="833" y="1"/>
                      <a:pt x="8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36" name="Google Shape;8936;p30"/>
              <p:cNvSpPr/>
              <p:nvPr/>
            </p:nvSpPr>
            <p:spPr>
              <a:xfrm rot="5400000">
                <a:off x="6108480" y="-193189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70" y="665"/>
                      <a:pt x="343" y="665"/>
                    </a:cubicBezTo>
                    <a:cubicBezTo>
                      <a:pt x="425" y="665"/>
                      <a:pt x="508" y="637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37" name="Google Shape;8937;p30"/>
              <p:cNvSpPr/>
              <p:nvPr/>
            </p:nvSpPr>
            <p:spPr>
              <a:xfrm rot="5400000">
                <a:off x="5991413" y="-5717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38" name="Google Shape;8938;p30"/>
              <p:cNvSpPr/>
              <p:nvPr/>
            </p:nvSpPr>
            <p:spPr>
              <a:xfrm rot="5400000">
                <a:off x="5895974" y="-14777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1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69" y="560"/>
                    </a:cubicBezTo>
                    <a:cubicBezTo>
                      <a:pt x="779" y="364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39" name="Google Shape;8939;p30"/>
              <p:cNvSpPr/>
              <p:nvPr/>
            </p:nvSpPr>
            <p:spPr>
              <a:xfrm rot="5400000">
                <a:off x="5785099" y="6211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0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0" name="Google Shape;8940;p30"/>
              <p:cNvSpPr/>
              <p:nvPr/>
            </p:nvSpPr>
            <p:spPr>
              <a:xfrm rot="5400000">
                <a:off x="5610895" y="190987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1" name="Google Shape;8941;p30"/>
              <p:cNvSpPr/>
              <p:nvPr/>
            </p:nvSpPr>
            <p:spPr>
              <a:xfrm rot="5400000">
                <a:off x="5490833" y="35701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2" name="Google Shape;8942;p30"/>
              <p:cNvSpPr/>
              <p:nvPr/>
            </p:nvSpPr>
            <p:spPr>
              <a:xfrm rot="5400000">
                <a:off x="7321307" y="-71009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3" name="Google Shape;8943;p30"/>
              <p:cNvSpPr/>
              <p:nvPr/>
            </p:nvSpPr>
            <p:spPr>
              <a:xfrm rot="5400000">
                <a:off x="6663749" y="-186767"/>
                <a:ext cx="4492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1" extrusionOk="0">
                    <a:moveTo>
                      <a:pt x="332" y="0"/>
                    </a:moveTo>
                    <a:cubicBezTo>
                      <a:pt x="150" y="14"/>
                      <a:pt x="10" y="154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2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4" name="Google Shape;8944;p30"/>
              <p:cNvSpPr/>
              <p:nvPr/>
            </p:nvSpPr>
            <p:spPr>
              <a:xfrm rot="5400000">
                <a:off x="6786156" y="-463054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3"/>
                      <a:pt x="160" y="660"/>
                      <a:pt x="330" y="660"/>
                    </a:cubicBezTo>
                    <a:cubicBezTo>
                      <a:pt x="414" y="660"/>
                      <a:pt x="500" y="629"/>
                      <a:pt x="570" y="560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5" name="Google Shape;8945;p30"/>
              <p:cNvSpPr/>
              <p:nvPr/>
            </p:nvSpPr>
            <p:spPr>
              <a:xfrm rot="5400000">
                <a:off x="7405951" y="-865689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8" y="661"/>
                      <a:pt x="504" y="630"/>
                      <a:pt x="574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6" name="Google Shape;8946;p30"/>
              <p:cNvSpPr/>
              <p:nvPr/>
            </p:nvSpPr>
            <p:spPr>
              <a:xfrm rot="5400000">
                <a:off x="6817534" y="-31025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7" name="Google Shape;8947;p30"/>
              <p:cNvSpPr/>
              <p:nvPr/>
            </p:nvSpPr>
            <p:spPr>
              <a:xfrm rot="5400000">
                <a:off x="6548784" y="-351726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8" name="Google Shape;8948;p30"/>
              <p:cNvSpPr/>
              <p:nvPr/>
            </p:nvSpPr>
            <p:spPr>
              <a:xfrm rot="5400000">
                <a:off x="6158014" y="-38786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5" y="658"/>
                      <a:pt x="338" y="658"/>
                    </a:cubicBezTo>
                    <a:cubicBezTo>
                      <a:pt x="419" y="658"/>
                      <a:pt x="502" y="628"/>
                      <a:pt x="569" y="561"/>
                    </a:cubicBezTo>
                    <a:cubicBezTo>
                      <a:pt x="779" y="351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9" name="Google Shape;8949;p30"/>
              <p:cNvSpPr/>
              <p:nvPr/>
            </p:nvSpPr>
            <p:spPr>
              <a:xfrm rot="5400000">
                <a:off x="5953572" y="-199784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0" name="Google Shape;8950;p30"/>
              <p:cNvSpPr/>
              <p:nvPr/>
            </p:nvSpPr>
            <p:spPr>
              <a:xfrm rot="5400000">
                <a:off x="6030522" y="-141380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4" y="1"/>
                      <a:pt x="15" y="141"/>
                      <a:pt x="1" y="323"/>
                    </a:cubicBezTo>
                    <a:cubicBezTo>
                      <a:pt x="1" y="522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1" name="Google Shape;8951;p30"/>
              <p:cNvSpPr/>
              <p:nvPr/>
            </p:nvSpPr>
            <p:spPr>
              <a:xfrm rot="5400000">
                <a:off x="6389988" y="-394463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2" name="Google Shape;8952;p30"/>
              <p:cNvSpPr/>
              <p:nvPr/>
            </p:nvSpPr>
            <p:spPr>
              <a:xfrm rot="5400000">
                <a:off x="6418614" y="-283646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7" y="1"/>
                    </a:moveTo>
                    <a:cubicBezTo>
                      <a:pt x="155" y="15"/>
                      <a:pt x="1" y="155"/>
                      <a:pt x="1" y="337"/>
                    </a:cubicBezTo>
                    <a:cubicBezTo>
                      <a:pt x="1" y="537"/>
                      <a:pt x="169" y="672"/>
                      <a:pt x="343" y="672"/>
                    </a:cubicBezTo>
                    <a:cubicBezTo>
                      <a:pt x="424" y="672"/>
                      <a:pt x="507" y="642"/>
                      <a:pt x="574" y="575"/>
                    </a:cubicBezTo>
                    <a:cubicBezTo>
                      <a:pt x="784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3" name="Google Shape;8953;p30"/>
              <p:cNvSpPr/>
              <p:nvPr/>
            </p:nvSpPr>
            <p:spPr>
              <a:xfrm rot="5400000">
                <a:off x="6450408" y="-17524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1" y="574"/>
                    </a:cubicBezTo>
                    <a:cubicBezTo>
                      <a:pt x="770" y="364"/>
                      <a:pt x="631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4" name="Google Shape;8954;p30"/>
              <p:cNvSpPr/>
              <p:nvPr/>
            </p:nvSpPr>
            <p:spPr>
              <a:xfrm rot="5400000">
                <a:off x="6742369" y="-279844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5" name="Google Shape;8955;p30"/>
              <p:cNvSpPr/>
              <p:nvPr/>
            </p:nvSpPr>
            <p:spPr>
              <a:xfrm rot="5400000">
                <a:off x="6966683" y="-354577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6" name="Google Shape;8956;p30"/>
              <p:cNvSpPr/>
              <p:nvPr/>
            </p:nvSpPr>
            <p:spPr>
              <a:xfrm rot="5400000">
                <a:off x="6856643" y="-17524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1" y="574"/>
                    </a:cubicBezTo>
                    <a:cubicBezTo>
                      <a:pt x="770" y="364"/>
                      <a:pt x="631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7" name="Google Shape;8957;p30"/>
              <p:cNvSpPr/>
              <p:nvPr/>
            </p:nvSpPr>
            <p:spPr>
              <a:xfrm rot="5400000">
                <a:off x="6889301" y="-26429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8" name="Google Shape;8958;p30"/>
              <p:cNvSpPr/>
              <p:nvPr/>
            </p:nvSpPr>
            <p:spPr>
              <a:xfrm rot="5400000">
                <a:off x="6101770" y="145859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0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9" name="Google Shape;8959;p30"/>
              <p:cNvSpPr/>
              <p:nvPr/>
            </p:nvSpPr>
            <p:spPr>
              <a:xfrm rot="5400000">
                <a:off x="5977331" y="161670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0" name="Google Shape;8960;p30"/>
              <p:cNvSpPr/>
              <p:nvPr/>
            </p:nvSpPr>
            <p:spPr>
              <a:xfrm rot="5400000">
                <a:off x="5715780" y="217712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15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1" name="Google Shape;8961;p30"/>
              <p:cNvSpPr/>
              <p:nvPr/>
            </p:nvSpPr>
            <p:spPr>
              <a:xfrm rot="5400000">
                <a:off x="5603955" y="400843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2" y="665"/>
                    </a:cubicBezTo>
                    <a:cubicBezTo>
                      <a:pt x="424" y="665"/>
                      <a:pt x="507" y="637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2" name="Google Shape;8962;p30"/>
              <p:cNvSpPr/>
              <p:nvPr/>
            </p:nvSpPr>
            <p:spPr>
              <a:xfrm rot="5400000">
                <a:off x="5747229" y="1053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3" name="Google Shape;8963;p30"/>
              <p:cNvSpPr/>
              <p:nvPr/>
            </p:nvSpPr>
            <p:spPr>
              <a:xfrm rot="5400000">
                <a:off x="6362744" y="67526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7"/>
                      <a:pt x="561" y="574"/>
                    </a:cubicBezTo>
                    <a:cubicBezTo>
                      <a:pt x="770" y="364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4" name="Google Shape;8964;p30"/>
              <p:cNvSpPr/>
              <p:nvPr/>
            </p:nvSpPr>
            <p:spPr>
              <a:xfrm rot="5400000">
                <a:off x="6141368" y="25071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8"/>
                      <a:pt x="560" y="560"/>
                    </a:cubicBezTo>
                    <a:cubicBezTo>
                      <a:pt x="770" y="364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5" name="Google Shape;8965;p30"/>
              <p:cNvSpPr/>
              <p:nvPr/>
            </p:nvSpPr>
            <p:spPr>
              <a:xfrm rot="5400000">
                <a:off x="5921835" y="351194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6" name="Google Shape;8966;p30"/>
              <p:cNvSpPr/>
              <p:nvPr/>
            </p:nvSpPr>
            <p:spPr>
              <a:xfrm rot="5400000">
                <a:off x="6262957" y="166796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7" y="661"/>
                      <a:pt x="491" y="630"/>
                      <a:pt x="561" y="560"/>
                    </a:cubicBezTo>
                    <a:cubicBezTo>
                      <a:pt x="771" y="365"/>
                      <a:pt x="631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7" name="Google Shape;8967;p30"/>
              <p:cNvSpPr/>
              <p:nvPr/>
            </p:nvSpPr>
            <p:spPr>
              <a:xfrm rot="5400000">
                <a:off x="6229982" y="-16516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8" name="Google Shape;8968;p30"/>
              <p:cNvSpPr/>
              <p:nvPr/>
            </p:nvSpPr>
            <p:spPr>
              <a:xfrm rot="5400000">
                <a:off x="6359749" y="-1691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9" name="Google Shape;8969;p30"/>
              <p:cNvSpPr/>
              <p:nvPr/>
            </p:nvSpPr>
            <p:spPr>
              <a:xfrm rot="5400000">
                <a:off x="6266268" y="-3609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0" name="Google Shape;8970;p30"/>
              <p:cNvSpPr/>
              <p:nvPr/>
            </p:nvSpPr>
            <p:spPr>
              <a:xfrm rot="5400000">
                <a:off x="7242100" y="-566918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1" name="Google Shape;8971;p30"/>
              <p:cNvSpPr/>
              <p:nvPr/>
            </p:nvSpPr>
            <p:spPr>
              <a:xfrm rot="5400000">
                <a:off x="6157064" y="-253407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2" name="Google Shape;8972;p30"/>
              <p:cNvSpPr/>
              <p:nvPr/>
            </p:nvSpPr>
            <p:spPr>
              <a:xfrm rot="5400000">
                <a:off x="5710942" y="-74883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3" name="Google Shape;8973;p30"/>
              <p:cNvSpPr/>
              <p:nvPr/>
            </p:nvSpPr>
            <p:spPr>
              <a:xfrm rot="5400000">
                <a:off x="5882640" y="2585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4" name="Google Shape;8974;p30"/>
              <p:cNvSpPr/>
              <p:nvPr/>
            </p:nvSpPr>
            <p:spPr>
              <a:xfrm rot="5400000">
                <a:off x="6007281" y="6507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5" name="Google Shape;8975;p30"/>
              <p:cNvSpPr/>
              <p:nvPr/>
            </p:nvSpPr>
            <p:spPr>
              <a:xfrm rot="5400000">
                <a:off x="6163111" y="-5475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41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6" name="Google Shape;8976;p30"/>
              <p:cNvSpPr/>
              <p:nvPr/>
            </p:nvSpPr>
            <p:spPr>
              <a:xfrm rot="5400000">
                <a:off x="6227160" y="8590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2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7" name="Google Shape;8977;p30"/>
              <p:cNvSpPr/>
              <p:nvPr/>
            </p:nvSpPr>
            <p:spPr>
              <a:xfrm rot="5400000">
                <a:off x="6355314" y="-22902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8" name="Google Shape;8978;p30"/>
              <p:cNvSpPr/>
              <p:nvPr/>
            </p:nvSpPr>
            <p:spPr>
              <a:xfrm rot="5400000">
                <a:off x="6754436" y="-96367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52" y="0"/>
                    </a:moveTo>
                    <a:cubicBezTo>
                      <a:pt x="347" y="0"/>
                      <a:pt x="342" y="0"/>
                      <a:pt x="336" y="1"/>
                    </a:cubicBezTo>
                    <a:cubicBezTo>
                      <a:pt x="154" y="1"/>
                      <a:pt x="14" y="141"/>
                      <a:pt x="0" y="323"/>
                    </a:cubicBezTo>
                    <a:lnTo>
                      <a:pt x="14" y="323"/>
                    </a:lnTo>
                    <a:cubicBezTo>
                      <a:pt x="14" y="522"/>
                      <a:pt x="176" y="658"/>
                      <a:pt x="345" y="658"/>
                    </a:cubicBezTo>
                    <a:cubicBezTo>
                      <a:pt x="425" y="658"/>
                      <a:pt x="507" y="628"/>
                      <a:pt x="574" y="560"/>
                    </a:cubicBezTo>
                    <a:cubicBezTo>
                      <a:pt x="780" y="355"/>
                      <a:pt x="636" y="0"/>
                      <a:pt x="35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9" name="Google Shape;8979;p30"/>
              <p:cNvSpPr/>
              <p:nvPr/>
            </p:nvSpPr>
            <p:spPr>
              <a:xfrm rot="5400000">
                <a:off x="6635036" y="27871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8" y="658"/>
                      <a:pt x="342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0" name="Google Shape;8980;p30"/>
              <p:cNvSpPr/>
              <p:nvPr/>
            </p:nvSpPr>
            <p:spPr>
              <a:xfrm rot="5400000">
                <a:off x="7204457" y="-713581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1"/>
                    </a:moveTo>
                    <a:cubicBezTo>
                      <a:pt x="140" y="15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1" name="Google Shape;8981;p30"/>
              <p:cNvSpPr/>
              <p:nvPr/>
            </p:nvSpPr>
            <p:spPr>
              <a:xfrm rot="5400000">
                <a:off x="6291784" y="-247647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2" name="Google Shape;8982;p30"/>
              <p:cNvSpPr/>
              <p:nvPr/>
            </p:nvSpPr>
            <p:spPr>
              <a:xfrm rot="5400000">
                <a:off x="6662827" y="-41663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3" name="Google Shape;8983;p30"/>
              <p:cNvSpPr/>
              <p:nvPr/>
            </p:nvSpPr>
            <p:spPr>
              <a:xfrm rot="5400000">
                <a:off x="7294267" y="-858017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7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4" name="Google Shape;8984;p30"/>
              <p:cNvSpPr/>
              <p:nvPr/>
            </p:nvSpPr>
            <p:spPr>
              <a:xfrm rot="5400000">
                <a:off x="6965260" y="-54462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985" name="Google Shape;8985;p30"/>
            <p:cNvGrpSpPr/>
            <p:nvPr/>
          </p:nvGrpSpPr>
          <p:grpSpPr>
            <a:xfrm rot="3625168" flipH="1">
              <a:off x="119988" y="4085420"/>
              <a:ext cx="1399854" cy="2070417"/>
              <a:chOff x="4306024" y="4449861"/>
              <a:chExt cx="1651608" cy="2442768"/>
            </a:xfrm>
          </p:grpSpPr>
          <p:sp>
            <p:nvSpPr>
              <p:cNvPr id="8986" name="Google Shape;8986;p30"/>
              <p:cNvSpPr/>
              <p:nvPr/>
            </p:nvSpPr>
            <p:spPr>
              <a:xfrm rot="5400000">
                <a:off x="3910444" y="4845441"/>
                <a:ext cx="2442768" cy="1651608"/>
              </a:xfrm>
              <a:custGeom>
                <a:avLst/>
                <a:gdLst/>
                <a:ahLst/>
                <a:cxnLst/>
                <a:rect l="l" t="t" r="r" b="b"/>
                <a:pathLst>
                  <a:path w="42411" h="28675" extrusionOk="0">
                    <a:moveTo>
                      <a:pt x="39481" y="0"/>
                    </a:moveTo>
                    <a:cubicBezTo>
                      <a:pt x="35011" y="0"/>
                      <a:pt x="30572" y="1251"/>
                      <a:pt x="26503" y="2995"/>
                    </a:cubicBezTo>
                    <a:cubicBezTo>
                      <a:pt x="25090" y="3597"/>
                      <a:pt x="23733" y="4311"/>
                      <a:pt x="22445" y="5164"/>
                    </a:cubicBezTo>
                    <a:cubicBezTo>
                      <a:pt x="20248" y="6368"/>
                      <a:pt x="18317" y="7459"/>
                      <a:pt x="16218" y="8971"/>
                    </a:cubicBezTo>
                    <a:cubicBezTo>
                      <a:pt x="13448" y="10776"/>
                      <a:pt x="10887" y="12889"/>
                      <a:pt x="8578" y="15268"/>
                    </a:cubicBezTo>
                    <a:cubicBezTo>
                      <a:pt x="7011" y="17129"/>
                      <a:pt x="5387" y="18976"/>
                      <a:pt x="3862" y="20879"/>
                    </a:cubicBezTo>
                    <a:cubicBezTo>
                      <a:pt x="2953" y="21956"/>
                      <a:pt x="2085" y="23090"/>
                      <a:pt x="1245" y="24237"/>
                    </a:cubicBezTo>
                    <a:cubicBezTo>
                      <a:pt x="392" y="25511"/>
                      <a:pt x="0" y="26588"/>
                      <a:pt x="1945" y="26882"/>
                    </a:cubicBezTo>
                    <a:cubicBezTo>
                      <a:pt x="5010" y="27666"/>
                      <a:pt x="8228" y="28337"/>
                      <a:pt x="11391" y="28659"/>
                    </a:cubicBezTo>
                    <a:cubicBezTo>
                      <a:pt x="11760" y="28669"/>
                      <a:pt x="12131" y="28674"/>
                      <a:pt x="12502" y="28674"/>
                    </a:cubicBezTo>
                    <a:cubicBezTo>
                      <a:pt x="17243" y="28674"/>
                      <a:pt x="22071" y="27834"/>
                      <a:pt x="26405" y="25874"/>
                    </a:cubicBezTo>
                    <a:cubicBezTo>
                      <a:pt x="28924" y="24909"/>
                      <a:pt x="31177" y="23384"/>
                      <a:pt x="33262" y="21704"/>
                    </a:cubicBezTo>
                    <a:cubicBezTo>
                      <a:pt x="35767" y="19494"/>
                      <a:pt x="37754" y="16723"/>
                      <a:pt x="39307" y="13784"/>
                    </a:cubicBezTo>
                    <a:cubicBezTo>
                      <a:pt x="40147" y="12077"/>
                      <a:pt x="40664" y="10174"/>
                      <a:pt x="41042" y="8313"/>
                    </a:cubicBezTo>
                    <a:cubicBezTo>
                      <a:pt x="41602" y="5794"/>
                      <a:pt x="42120" y="3289"/>
                      <a:pt x="42008" y="700"/>
                    </a:cubicBezTo>
                    <a:cubicBezTo>
                      <a:pt x="42411" y="639"/>
                      <a:pt x="42366" y="88"/>
                      <a:pt x="42041" y="88"/>
                    </a:cubicBezTo>
                    <a:cubicBezTo>
                      <a:pt x="41994" y="88"/>
                      <a:pt x="41941" y="100"/>
                      <a:pt x="41882" y="127"/>
                    </a:cubicBezTo>
                    <a:cubicBezTo>
                      <a:pt x="41833" y="99"/>
                      <a:pt x="41777" y="85"/>
                      <a:pt x="41719" y="85"/>
                    </a:cubicBezTo>
                    <a:cubicBezTo>
                      <a:pt x="41661" y="85"/>
                      <a:pt x="41602" y="99"/>
                      <a:pt x="41546" y="127"/>
                    </a:cubicBezTo>
                    <a:cubicBezTo>
                      <a:pt x="40916" y="71"/>
                      <a:pt x="40273" y="1"/>
                      <a:pt x="39629" y="1"/>
                    </a:cubicBezTo>
                    <a:cubicBezTo>
                      <a:pt x="39580" y="1"/>
                      <a:pt x="39530" y="0"/>
                      <a:pt x="394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7" name="Google Shape;8987;p30"/>
              <p:cNvSpPr/>
              <p:nvPr/>
            </p:nvSpPr>
            <p:spPr>
              <a:xfrm rot="5400000">
                <a:off x="5586658" y="627941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8" name="Google Shape;8988;p30"/>
              <p:cNvSpPr/>
              <p:nvPr/>
            </p:nvSpPr>
            <p:spPr>
              <a:xfrm rot="5400000">
                <a:off x="5220996" y="613063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9" name="Google Shape;8989;p30"/>
              <p:cNvSpPr/>
              <p:nvPr/>
            </p:nvSpPr>
            <p:spPr>
              <a:xfrm rot="5400000">
                <a:off x="5314634" y="5588486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0" name="Google Shape;8990;p30"/>
              <p:cNvSpPr/>
              <p:nvPr/>
            </p:nvSpPr>
            <p:spPr>
              <a:xfrm rot="5400000">
                <a:off x="5577145" y="576376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1" name="Google Shape;8991;p30"/>
              <p:cNvSpPr/>
              <p:nvPr/>
            </p:nvSpPr>
            <p:spPr>
              <a:xfrm rot="5400000">
                <a:off x="5737234" y="629332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2" name="Google Shape;8992;p30"/>
              <p:cNvSpPr/>
              <p:nvPr/>
            </p:nvSpPr>
            <p:spPr>
              <a:xfrm rot="5400000">
                <a:off x="5813400" y="655048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3" name="Google Shape;8993;p30"/>
              <p:cNvSpPr/>
              <p:nvPr/>
            </p:nvSpPr>
            <p:spPr>
              <a:xfrm rot="5400000">
                <a:off x="5501555" y="6577307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4" name="Google Shape;8994;p30"/>
              <p:cNvSpPr/>
              <p:nvPr/>
            </p:nvSpPr>
            <p:spPr>
              <a:xfrm rot="5400000">
                <a:off x="5285777" y="644250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5" name="Google Shape;8995;p30"/>
              <p:cNvSpPr/>
              <p:nvPr/>
            </p:nvSpPr>
            <p:spPr>
              <a:xfrm rot="5400000">
                <a:off x="5399652" y="5938559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6" name="Google Shape;8996;p30"/>
              <p:cNvSpPr/>
              <p:nvPr/>
            </p:nvSpPr>
            <p:spPr>
              <a:xfrm rot="5400000">
                <a:off x="4895539" y="6239450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7" name="Google Shape;8997;p30"/>
              <p:cNvSpPr/>
              <p:nvPr/>
            </p:nvSpPr>
            <p:spPr>
              <a:xfrm rot="5400000">
                <a:off x="5155669" y="645590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22"/>
                    </a:cubicBezTo>
                    <a:cubicBezTo>
                      <a:pt x="0" y="529"/>
                      <a:pt x="165" y="660"/>
                      <a:pt x="336" y="660"/>
                    </a:cubicBezTo>
                    <a:cubicBezTo>
                      <a:pt x="420" y="660"/>
                      <a:pt x="505" y="629"/>
                      <a:pt x="574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8" name="Google Shape;8998;p30"/>
              <p:cNvSpPr/>
              <p:nvPr/>
            </p:nvSpPr>
            <p:spPr>
              <a:xfrm rot="5400000">
                <a:off x="4997682" y="565659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9" name="Google Shape;8999;p30"/>
              <p:cNvSpPr/>
              <p:nvPr/>
            </p:nvSpPr>
            <p:spPr>
              <a:xfrm rot="5400000">
                <a:off x="5064018" y="5561376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0" name="Google Shape;9000;p30"/>
              <p:cNvSpPr/>
              <p:nvPr/>
            </p:nvSpPr>
            <p:spPr>
              <a:xfrm rot="5400000">
                <a:off x="5118738" y="5427638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1" name="Google Shape;9001;p30"/>
              <p:cNvSpPr/>
              <p:nvPr/>
            </p:nvSpPr>
            <p:spPr>
              <a:xfrm rot="5400000">
                <a:off x="5100661" y="5157260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1" y="0"/>
                    </a:moveTo>
                    <a:cubicBezTo>
                      <a:pt x="149" y="0"/>
                      <a:pt x="9" y="154"/>
                      <a:pt x="9" y="336"/>
                    </a:cubicBezTo>
                    <a:cubicBezTo>
                      <a:pt x="0" y="533"/>
                      <a:pt x="160" y="660"/>
                      <a:pt x="330" y="660"/>
                    </a:cubicBezTo>
                    <a:cubicBezTo>
                      <a:pt x="414" y="660"/>
                      <a:pt x="500" y="629"/>
                      <a:pt x="569" y="560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2" name="Google Shape;9002;p30"/>
              <p:cNvSpPr/>
              <p:nvPr/>
            </p:nvSpPr>
            <p:spPr>
              <a:xfrm rot="5400000">
                <a:off x="4969257" y="492188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3" name="Google Shape;9003;p30"/>
              <p:cNvSpPr/>
              <p:nvPr/>
            </p:nvSpPr>
            <p:spPr>
              <a:xfrm rot="5400000">
                <a:off x="4727491" y="530689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8" y="627"/>
                      <a:pt x="575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4" name="Google Shape;9004;p30"/>
              <p:cNvSpPr/>
              <p:nvPr/>
            </p:nvSpPr>
            <p:spPr>
              <a:xfrm rot="5400000">
                <a:off x="5007368" y="570971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5" name="Google Shape;9005;p30"/>
              <p:cNvSpPr/>
              <p:nvPr/>
            </p:nvSpPr>
            <p:spPr>
              <a:xfrm rot="5400000">
                <a:off x="4745827" y="5884885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2"/>
                      <a:pt x="340" y="662"/>
                    </a:cubicBezTo>
                    <a:cubicBezTo>
                      <a:pt x="417" y="662"/>
                      <a:pt x="495" y="635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6" name="Google Shape;9006;p30"/>
              <p:cNvSpPr/>
              <p:nvPr/>
            </p:nvSpPr>
            <p:spPr>
              <a:xfrm rot="5400000">
                <a:off x="4904850" y="525342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22"/>
                    </a:cubicBezTo>
                    <a:cubicBezTo>
                      <a:pt x="0" y="529"/>
                      <a:pt x="158" y="660"/>
                      <a:pt x="325" y="660"/>
                    </a:cubicBezTo>
                    <a:cubicBezTo>
                      <a:pt x="407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7" name="Google Shape;9007;p30"/>
              <p:cNvSpPr/>
              <p:nvPr/>
            </p:nvSpPr>
            <p:spPr>
              <a:xfrm rot="5400000">
                <a:off x="4791235" y="53606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8" name="Google Shape;9008;p30"/>
              <p:cNvSpPr/>
              <p:nvPr/>
            </p:nvSpPr>
            <p:spPr>
              <a:xfrm rot="5400000">
                <a:off x="4922956" y="5628532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2" y="665"/>
                    </a:cubicBezTo>
                    <a:cubicBezTo>
                      <a:pt x="424" y="665"/>
                      <a:pt x="507" y="637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9" name="Google Shape;9009;p30"/>
              <p:cNvSpPr/>
              <p:nvPr/>
            </p:nvSpPr>
            <p:spPr>
              <a:xfrm rot="5400000">
                <a:off x="5110088" y="5871776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0" name="Google Shape;9010;p30"/>
              <p:cNvSpPr/>
              <p:nvPr/>
            </p:nvSpPr>
            <p:spPr>
              <a:xfrm rot="5400000">
                <a:off x="5257870" y="5911074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1" name="Google Shape;9011;p30"/>
              <p:cNvSpPr/>
              <p:nvPr/>
            </p:nvSpPr>
            <p:spPr>
              <a:xfrm rot="5400000">
                <a:off x="5362173" y="615740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2" name="Google Shape;9012;p30"/>
              <p:cNvSpPr/>
              <p:nvPr/>
            </p:nvSpPr>
            <p:spPr>
              <a:xfrm rot="5400000">
                <a:off x="5437619" y="6103726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5" y="658"/>
                      <a:pt x="507" y="628"/>
                      <a:pt x="575" y="561"/>
                    </a:cubicBezTo>
                    <a:cubicBezTo>
                      <a:pt x="784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3" name="Google Shape;9013;p30"/>
              <p:cNvSpPr/>
              <p:nvPr/>
            </p:nvSpPr>
            <p:spPr>
              <a:xfrm rot="5400000">
                <a:off x="5680757" y="5898138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1"/>
                      <a:pt x="340" y="661"/>
                    </a:cubicBezTo>
                    <a:cubicBezTo>
                      <a:pt x="417" y="661"/>
                      <a:pt x="495" y="634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4" name="Google Shape;9014;p30"/>
              <p:cNvSpPr/>
              <p:nvPr/>
            </p:nvSpPr>
            <p:spPr>
              <a:xfrm rot="5400000">
                <a:off x="5352919" y="5319744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5" name="Google Shape;9015;p30"/>
              <p:cNvSpPr/>
              <p:nvPr/>
            </p:nvSpPr>
            <p:spPr>
              <a:xfrm rot="5400000">
                <a:off x="5165269" y="5198199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6" name="Google Shape;9016;p30"/>
              <p:cNvSpPr/>
              <p:nvPr/>
            </p:nvSpPr>
            <p:spPr>
              <a:xfrm rot="5400000">
                <a:off x="5343002" y="5440862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7" name="Google Shape;9017;p30"/>
              <p:cNvSpPr/>
              <p:nvPr/>
            </p:nvSpPr>
            <p:spPr>
              <a:xfrm rot="5400000">
                <a:off x="5381229" y="5574888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8" name="Google Shape;9018;p30"/>
              <p:cNvSpPr/>
              <p:nvPr/>
            </p:nvSpPr>
            <p:spPr>
              <a:xfrm rot="5400000">
                <a:off x="5305034" y="6075521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22"/>
                    </a:cubicBezTo>
                    <a:cubicBezTo>
                      <a:pt x="1" y="532"/>
                      <a:pt x="170" y="670"/>
                      <a:pt x="345" y="670"/>
                    </a:cubicBezTo>
                    <a:cubicBezTo>
                      <a:pt x="426" y="670"/>
                      <a:pt x="508" y="640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9" name="Google Shape;9019;p30"/>
              <p:cNvSpPr/>
              <p:nvPr/>
            </p:nvSpPr>
            <p:spPr>
              <a:xfrm rot="5400000">
                <a:off x="5539551" y="579107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0" name="Google Shape;9020;p30"/>
              <p:cNvSpPr/>
              <p:nvPr/>
            </p:nvSpPr>
            <p:spPr>
              <a:xfrm rot="5400000">
                <a:off x="5689954" y="6225507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1" name="Google Shape;9021;p30"/>
              <p:cNvSpPr/>
              <p:nvPr/>
            </p:nvSpPr>
            <p:spPr>
              <a:xfrm rot="5400000">
                <a:off x="5764968" y="6387765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2" name="Google Shape;9022;p30"/>
              <p:cNvSpPr/>
              <p:nvPr/>
            </p:nvSpPr>
            <p:spPr>
              <a:xfrm rot="5400000">
                <a:off x="5783822" y="6523230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7"/>
                    </a:cubicBezTo>
                    <a:cubicBezTo>
                      <a:pt x="1" y="537"/>
                      <a:pt x="166" y="672"/>
                      <a:pt x="338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3" name="Google Shape;9023;p30"/>
              <p:cNvSpPr/>
              <p:nvPr/>
            </p:nvSpPr>
            <p:spPr>
              <a:xfrm rot="5400000">
                <a:off x="5643106" y="669790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1" y="575"/>
                    </a:cubicBezTo>
                    <a:cubicBezTo>
                      <a:pt x="770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4" name="Google Shape;9024;p30"/>
              <p:cNvSpPr/>
              <p:nvPr/>
            </p:nvSpPr>
            <p:spPr>
              <a:xfrm rot="5400000">
                <a:off x="5548748" y="6644694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29"/>
                      <a:pt x="159" y="660"/>
                      <a:pt x="326" y="660"/>
                    </a:cubicBezTo>
                    <a:cubicBezTo>
                      <a:pt x="408" y="660"/>
                      <a:pt x="492" y="629"/>
                      <a:pt x="561" y="560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5" name="Google Shape;9025;p30"/>
              <p:cNvSpPr/>
              <p:nvPr/>
            </p:nvSpPr>
            <p:spPr>
              <a:xfrm rot="5400000">
                <a:off x="5662248" y="6537434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6" name="Google Shape;9026;p30"/>
              <p:cNvSpPr/>
              <p:nvPr/>
            </p:nvSpPr>
            <p:spPr>
              <a:xfrm rot="5400000">
                <a:off x="5409568" y="663086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3" y="642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7" name="Google Shape;9027;p30"/>
              <p:cNvSpPr/>
              <p:nvPr/>
            </p:nvSpPr>
            <p:spPr>
              <a:xfrm rot="5400000">
                <a:off x="4877059" y="5346941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8" name="Google Shape;9028;p30"/>
              <p:cNvSpPr/>
              <p:nvPr/>
            </p:nvSpPr>
            <p:spPr>
              <a:xfrm rot="5400000">
                <a:off x="4867891" y="5013098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9" name="Google Shape;9029;p30"/>
              <p:cNvSpPr/>
              <p:nvPr/>
            </p:nvSpPr>
            <p:spPr>
              <a:xfrm rot="5400000">
                <a:off x="4755082" y="502666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0" name="Google Shape;9030;p30"/>
              <p:cNvSpPr/>
              <p:nvPr/>
            </p:nvSpPr>
            <p:spPr>
              <a:xfrm rot="5400000">
                <a:off x="4718179" y="5130380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22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6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1" name="Google Shape;9031;p30"/>
              <p:cNvSpPr/>
              <p:nvPr/>
            </p:nvSpPr>
            <p:spPr>
              <a:xfrm rot="5400000">
                <a:off x="4502661" y="561513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2" name="Google Shape;9032;p30"/>
              <p:cNvSpPr/>
              <p:nvPr/>
            </p:nvSpPr>
            <p:spPr>
              <a:xfrm rot="5400000">
                <a:off x="4848835" y="5965986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3" name="Google Shape;9033;p30"/>
              <p:cNvSpPr/>
              <p:nvPr/>
            </p:nvSpPr>
            <p:spPr>
              <a:xfrm rot="5400000">
                <a:off x="4886371" y="4803847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4" name="Google Shape;9034;p30"/>
              <p:cNvSpPr/>
              <p:nvPr/>
            </p:nvSpPr>
            <p:spPr>
              <a:xfrm rot="5400000">
                <a:off x="5793797" y="6143686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32"/>
                      <a:pt x="164" y="664"/>
                      <a:pt x="335" y="664"/>
                    </a:cubicBezTo>
                    <a:cubicBezTo>
                      <a:pt x="414" y="664"/>
                      <a:pt x="494" y="636"/>
                      <a:pt x="561" y="574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5" name="Google Shape;9035;p30"/>
              <p:cNvSpPr/>
              <p:nvPr/>
            </p:nvSpPr>
            <p:spPr>
              <a:xfrm rot="5400000">
                <a:off x="5633218" y="5925075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6" name="Google Shape;9036;p30"/>
              <p:cNvSpPr/>
              <p:nvPr/>
            </p:nvSpPr>
            <p:spPr>
              <a:xfrm rot="5400000">
                <a:off x="5447133" y="5534841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7" name="Google Shape;9037;p30"/>
              <p:cNvSpPr/>
              <p:nvPr/>
            </p:nvSpPr>
            <p:spPr>
              <a:xfrm rot="5400000">
                <a:off x="5822884" y="675132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7" y="627"/>
                      <a:pt x="575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8" name="Google Shape;9038;p30"/>
              <p:cNvSpPr/>
              <p:nvPr/>
            </p:nvSpPr>
            <p:spPr>
              <a:xfrm rot="5400000">
                <a:off x="5755541" y="6184855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79" y="364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9" name="Google Shape;9039;p30"/>
              <p:cNvSpPr/>
              <p:nvPr/>
            </p:nvSpPr>
            <p:spPr>
              <a:xfrm rot="5400000">
                <a:off x="5529779" y="5979296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0" name="Google Shape;9040;p30"/>
              <p:cNvSpPr/>
              <p:nvPr/>
            </p:nvSpPr>
            <p:spPr>
              <a:xfrm rot="5400000">
                <a:off x="5520524" y="567019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1" name="Google Shape;9041;p30"/>
              <p:cNvSpPr/>
              <p:nvPr/>
            </p:nvSpPr>
            <p:spPr>
              <a:xfrm rot="5400000">
                <a:off x="5390397" y="573645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1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2" name="Google Shape;9042;p30"/>
              <p:cNvSpPr/>
              <p:nvPr/>
            </p:nvSpPr>
            <p:spPr>
              <a:xfrm rot="5400000">
                <a:off x="5492214" y="6266330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1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3" name="Google Shape;9043;p30"/>
              <p:cNvSpPr/>
              <p:nvPr/>
            </p:nvSpPr>
            <p:spPr>
              <a:xfrm rot="5400000">
                <a:off x="5614508" y="649629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4" name="Google Shape;9044;p30"/>
              <p:cNvSpPr/>
              <p:nvPr/>
            </p:nvSpPr>
            <p:spPr>
              <a:xfrm rot="5400000">
                <a:off x="5044703" y="548116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5" name="Google Shape;9045;p30"/>
              <p:cNvSpPr/>
              <p:nvPr/>
            </p:nvSpPr>
            <p:spPr>
              <a:xfrm rot="5400000">
                <a:off x="5026511" y="511709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1" y="574"/>
                    </a:cubicBezTo>
                    <a:cubicBezTo>
                      <a:pt x="770" y="365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6" name="Google Shape;9046;p30"/>
              <p:cNvSpPr/>
              <p:nvPr/>
            </p:nvSpPr>
            <p:spPr>
              <a:xfrm rot="5400000">
                <a:off x="5832081" y="673798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7" name="Google Shape;9047;p30"/>
              <p:cNvSpPr/>
              <p:nvPr/>
            </p:nvSpPr>
            <p:spPr>
              <a:xfrm rot="5400000">
                <a:off x="5127963" y="550813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8" name="Google Shape;9048;p30"/>
              <p:cNvSpPr/>
              <p:nvPr/>
            </p:nvSpPr>
            <p:spPr>
              <a:xfrm rot="5400000">
                <a:off x="4951065" y="503986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9" name="Google Shape;9049;p30"/>
              <p:cNvSpPr/>
              <p:nvPr/>
            </p:nvSpPr>
            <p:spPr>
              <a:xfrm rot="5400000">
                <a:off x="4810233" y="4857117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53" y="0"/>
                    </a:moveTo>
                    <a:cubicBezTo>
                      <a:pt x="347" y="0"/>
                      <a:pt x="342" y="0"/>
                      <a:pt x="336" y="1"/>
                    </a:cubicBezTo>
                    <a:cubicBezTo>
                      <a:pt x="154" y="1"/>
                      <a:pt x="14" y="141"/>
                      <a:pt x="0" y="323"/>
                    </a:cubicBezTo>
                    <a:lnTo>
                      <a:pt x="14" y="323"/>
                    </a:lnTo>
                    <a:cubicBezTo>
                      <a:pt x="5" y="522"/>
                      <a:pt x="170" y="657"/>
                      <a:pt x="343" y="657"/>
                    </a:cubicBezTo>
                    <a:cubicBezTo>
                      <a:pt x="424" y="657"/>
                      <a:pt x="507" y="628"/>
                      <a:pt x="574" y="560"/>
                    </a:cubicBezTo>
                    <a:cubicBezTo>
                      <a:pt x="780" y="354"/>
                      <a:pt x="6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0" name="Google Shape;9050;p30"/>
              <p:cNvSpPr/>
              <p:nvPr/>
            </p:nvSpPr>
            <p:spPr>
              <a:xfrm rot="5400000">
                <a:off x="4800605" y="4948389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2"/>
                      <a:pt x="574" y="574"/>
                    </a:cubicBezTo>
                    <a:cubicBezTo>
                      <a:pt x="784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1" name="Google Shape;9051;p30"/>
              <p:cNvSpPr/>
              <p:nvPr/>
            </p:nvSpPr>
            <p:spPr>
              <a:xfrm rot="5400000">
                <a:off x="4839206" y="518511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2" name="Google Shape;9052;p30"/>
              <p:cNvSpPr/>
              <p:nvPr/>
            </p:nvSpPr>
            <p:spPr>
              <a:xfrm rot="5400000">
                <a:off x="5035592" y="52933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3" name="Google Shape;9053;p30"/>
              <p:cNvSpPr/>
              <p:nvPr/>
            </p:nvSpPr>
            <p:spPr>
              <a:xfrm rot="5400000">
                <a:off x="5267585" y="5373965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23"/>
                    </a:cubicBezTo>
                    <a:cubicBezTo>
                      <a:pt x="1" y="533"/>
                      <a:pt x="164" y="665"/>
                      <a:pt x="334" y="665"/>
                    </a:cubicBezTo>
                    <a:cubicBezTo>
                      <a:pt x="413" y="665"/>
                      <a:pt x="494" y="637"/>
                      <a:pt x="560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4" name="Google Shape;9054;p30"/>
              <p:cNvSpPr/>
              <p:nvPr/>
            </p:nvSpPr>
            <p:spPr>
              <a:xfrm rot="5400000">
                <a:off x="5136930" y="5750111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5" name="Google Shape;9055;p30"/>
              <p:cNvSpPr/>
              <p:nvPr/>
            </p:nvSpPr>
            <p:spPr>
              <a:xfrm rot="5400000">
                <a:off x="5211886" y="581816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6" name="Google Shape;9056;p30"/>
              <p:cNvSpPr/>
              <p:nvPr/>
            </p:nvSpPr>
            <p:spPr>
              <a:xfrm rot="5400000">
                <a:off x="5295262" y="5804217"/>
                <a:ext cx="4498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2" extrusionOk="0">
                    <a:moveTo>
                      <a:pt x="332" y="1"/>
                    </a:moveTo>
                    <a:cubicBezTo>
                      <a:pt x="150" y="15"/>
                      <a:pt x="11" y="155"/>
                      <a:pt x="11" y="337"/>
                    </a:cubicBezTo>
                    <a:cubicBezTo>
                      <a:pt x="1" y="537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7" name="Google Shape;9057;p30"/>
              <p:cNvSpPr/>
              <p:nvPr/>
            </p:nvSpPr>
            <p:spPr>
              <a:xfrm rot="5400000">
                <a:off x="5323918" y="6211764"/>
                <a:ext cx="4492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5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2" y="636"/>
                      <a:pt x="569" y="574"/>
                    </a:cubicBezTo>
                    <a:cubicBezTo>
                      <a:pt x="779" y="364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8" name="Google Shape;9058;p30"/>
              <p:cNvSpPr/>
              <p:nvPr/>
            </p:nvSpPr>
            <p:spPr>
              <a:xfrm rot="5400000">
                <a:off x="5276926" y="633391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9" name="Google Shape;9059;p30"/>
              <p:cNvSpPr/>
              <p:nvPr/>
            </p:nvSpPr>
            <p:spPr>
              <a:xfrm rot="5400000">
                <a:off x="5016680" y="6033632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0" name="Google Shape;9060;p30"/>
              <p:cNvSpPr/>
              <p:nvPr/>
            </p:nvSpPr>
            <p:spPr>
              <a:xfrm rot="5400000">
                <a:off x="4696186" y="552124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1" name="Google Shape;9061;p30"/>
              <p:cNvSpPr/>
              <p:nvPr/>
            </p:nvSpPr>
            <p:spPr>
              <a:xfrm rot="5400000">
                <a:off x="4590183" y="554829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2" name="Google Shape;9062;p30"/>
              <p:cNvSpPr/>
              <p:nvPr/>
            </p:nvSpPr>
            <p:spPr>
              <a:xfrm rot="5400000">
                <a:off x="4648417" y="6061635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33"/>
                      <a:pt x="171" y="665"/>
                      <a:pt x="345" y="665"/>
                    </a:cubicBezTo>
                    <a:cubicBezTo>
                      <a:pt x="426" y="665"/>
                      <a:pt x="508" y="636"/>
                      <a:pt x="575" y="574"/>
                    </a:cubicBezTo>
                    <a:cubicBezTo>
                      <a:pt x="785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063" name="Google Shape;9063;p30"/>
            <p:cNvGrpSpPr/>
            <p:nvPr/>
          </p:nvGrpSpPr>
          <p:grpSpPr>
            <a:xfrm rot="158659" flipH="1">
              <a:off x="-594231" y="4181973"/>
              <a:ext cx="1794843" cy="1506889"/>
              <a:chOff x="2759819" y="5185669"/>
              <a:chExt cx="2117802" cy="1778035"/>
            </a:xfrm>
          </p:grpSpPr>
          <p:sp>
            <p:nvSpPr>
              <p:cNvPr id="9064" name="Google Shape;9064;p30"/>
              <p:cNvSpPr/>
              <p:nvPr/>
            </p:nvSpPr>
            <p:spPr>
              <a:xfrm rot="5400000">
                <a:off x="3055899" y="5816678"/>
                <a:ext cx="45214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4" extrusionOk="0">
                    <a:moveTo>
                      <a:pt x="434" y="0"/>
                    </a:moveTo>
                    <a:cubicBezTo>
                      <a:pt x="350" y="0"/>
                      <a:pt x="253" y="28"/>
                      <a:pt x="183" y="84"/>
                    </a:cubicBezTo>
                    <a:cubicBezTo>
                      <a:pt x="29" y="196"/>
                      <a:pt x="1" y="420"/>
                      <a:pt x="127" y="574"/>
                    </a:cubicBezTo>
                    <a:cubicBezTo>
                      <a:pt x="183" y="644"/>
                      <a:pt x="266" y="700"/>
                      <a:pt x="364" y="700"/>
                    </a:cubicBezTo>
                    <a:cubicBezTo>
                      <a:pt x="381" y="702"/>
                      <a:pt x="398" y="703"/>
                      <a:pt x="414" y="703"/>
                    </a:cubicBezTo>
                    <a:cubicBezTo>
                      <a:pt x="491" y="703"/>
                      <a:pt x="561" y="676"/>
                      <a:pt x="630" y="630"/>
                    </a:cubicBezTo>
                    <a:cubicBezTo>
                      <a:pt x="700" y="574"/>
                      <a:pt x="742" y="476"/>
                      <a:pt x="756" y="392"/>
                    </a:cubicBezTo>
                    <a:cubicBezTo>
                      <a:pt x="784" y="196"/>
                      <a:pt x="630" y="14"/>
                      <a:pt x="43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5" name="Google Shape;9065;p30"/>
              <p:cNvSpPr/>
              <p:nvPr/>
            </p:nvSpPr>
            <p:spPr>
              <a:xfrm rot="5400000">
                <a:off x="2872278" y="59513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6" name="Google Shape;9066;p30"/>
              <p:cNvSpPr/>
              <p:nvPr/>
            </p:nvSpPr>
            <p:spPr>
              <a:xfrm rot="5400000">
                <a:off x="2929703" y="5015785"/>
                <a:ext cx="1778035" cy="2117802"/>
              </a:xfrm>
              <a:custGeom>
                <a:avLst/>
                <a:gdLst/>
                <a:ahLst/>
                <a:cxnLst/>
                <a:rect l="l" t="t" r="r" b="b"/>
                <a:pathLst>
                  <a:path w="30870" h="36769" extrusionOk="0">
                    <a:moveTo>
                      <a:pt x="24503" y="24251"/>
                    </a:moveTo>
                    <a:cubicBezTo>
                      <a:pt x="24545" y="24321"/>
                      <a:pt x="24601" y="24405"/>
                      <a:pt x="24643" y="24475"/>
                    </a:cubicBezTo>
                    <a:lnTo>
                      <a:pt x="24629" y="24475"/>
                    </a:lnTo>
                    <a:lnTo>
                      <a:pt x="24601" y="24433"/>
                    </a:lnTo>
                    <a:lnTo>
                      <a:pt x="24601" y="24447"/>
                    </a:lnTo>
                    <a:cubicBezTo>
                      <a:pt x="24559" y="24377"/>
                      <a:pt x="24531" y="24321"/>
                      <a:pt x="24503" y="24251"/>
                    </a:cubicBezTo>
                    <a:close/>
                    <a:moveTo>
                      <a:pt x="952" y="1"/>
                    </a:moveTo>
                    <a:cubicBezTo>
                      <a:pt x="379" y="113"/>
                      <a:pt x="589" y="882"/>
                      <a:pt x="505" y="1316"/>
                    </a:cubicBezTo>
                    <a:lnTo>
                      <a:pt x="505" y="1302"/>
                    </a:lnTo>
                    <a:cubicBezTo>
                      <a:pt x="211" y="4045"/>
                      <a:pt x="1" y="6872"/>
                      <a:pt x="85" y="9628"/>
                    </a:cubicBezTo>
                    <a:cubicBezTo>
                      <a:pt x="1176" y="10062"/>
                      <a:pt x="5234" y="11126"/>
                      <a:pt x="5444" y="12175"/>
                    </a:cubicBezTo>
                    <a:cubicBezTo>
                      <a:pt x="3863" y="12707"/>
                      <a:pt x="1974" y="12525"/>
                      <a:pt x="309" y="12945"/>
                    </a:cubicBezTo>
                    <a:cubicBezTo>
                      <a:pt x="589" y="15058"/>
                      <a:pt x="938" y="17185"/>
                      <a:pt x="1288" y="19298"/>
                    </a:cubicBezTo>
                    <a:cubicBezTo>
                      <a:pt x="1825" y="19200"/>
                      <a:pt x="3112" y="19150"/>
                      <a:pt x="4635" y="19150"/>
                    </a:cubicBezTo>
                    <a:cubicBezTo>
                      <a:pt x="9628" y="19150"/>
                      <a:pt x="17156" y="19686"/>
                      <a:pt x="9083" y="20823"/>
                    </a:cubicBezTo>
                    <a:lnTo>
                      <a:pt x="9152" y="20809"/>
                    </a:lnTo>
                    <a:lnTo>
                      <a:pt x="9152" y="20809"/>
                    </a:lnTo>
                    <a:cubicBezTo>
                      <a:pt x="6802" y="21243"/>
                      <a:pt x="4479" y="21816"/>
                      <a:pt x="2142" y="22306"/>
                    </a:cubicBezTo>
                    <a:cubicBezTo>
                      <a:pt x="2660" y="23524"/>
                      <a:pt x="3009" y="24853"/>
                      <a:pt x="3667" y="26014"/>
                    </a:cubicBezTo>
                    <a:cubicBezTo>
                      <a:pt x="4745" y="28519"/>
                      <a:pt x="6872" y="31136"/>
                      <a:pt x="9138" y="32703"/>
                    </a:cubicBezTo>
                    <a:cubicBezTo>
                      <a:pt x="11056" y="32004"/>
                      <a:pt x="12987" y="31234"/>
                      <a:pt x="15002" y="30912"/>
                    </a:cubicBezTo>
                    <a:lnTo>
                      <a:pt x="14988" y="30912"/>
                    </a:lnTo>
                    <a:cubicBezTo>
                      <a:pt x="15789" y="30776"/>
                      <a:pt x="16361" y="30715"/>
                      <a:pt x="16746" y="30715"/>
                    </a:cubicBezTo>
                    <a:cubicBezTo>
                      <a:pt x="19399" y="30715"/>
                      <a:pt x="13161" y="33593"/>
                      <a:pt x="11853" y="34326"/>
                    </a:cubicBezTo>
                    <a:cubicBezTo>
                      <a:pt x="15119" y="35833"/>
                      <a:pt x="18734" y="36769"/>
                      <a:pt x="22328" y="36769"/>
                    </a:cubicBezTo>
                    <a:cubicBezTo>
                      <a:pt x="23508" y="36769"/>
                      <a:pt x="24685" y="36668"/>
                      <a:pt x="25846" y="36453"/>
                    </a:cubicBezTo>
                    <a:lnTo>
                      <a:pt x="25818" y="36453"/>
                    </a:lnTo>
                    <a:cubicBezTo>
                      <a:pt x="26448" y="36258"/>
                      <a:pt x="27148" y="36328"/>
                      <a:pt x="27708" y="35936"/>
                    </a:cubicBezTo>
                    <a:cubicBezTo>
                      <a:pt x="28337" y="35936"/>
                      <a:pt x="30324" y="35180"/>
                      <a:pt x="30520" y="34480"/>
                    </a:cubicBezTo>
                    <a:cubicBezTo>
                      <a:pt x="30870" y="33431"/>
                      <a:pt x="29373" y="31416"/>
                      <a:pt x="28967" y="30338"/>
                    </a:cubicBezTo>
                    <a:cubicBezTo>
                      <a:pt x="27917" y="28351"/>
                      <a:pt x="26672" y="26462"/>
                      <a:pt x="25525" y="24531"/>
                    </a:cubicBezTo>
                    <a:cubicBezTo>
                      <a:pt x="23887" y="21984"/>
                      <a:pt x="22530" y="19312"/>
                      <a:pt x="20641" y="16961"/>
                    </a:cubicBezTo>
                    <a:cubicBezTo>
                      <a:pt x="18696" y="14512"/>
                      <a:pt x="16695" y="12091"/>
                      <a:pt x="14652" y="9726"/>
                    </a:cubicBezTo>
                    <a:lnTo>
                      <a:pt x="14624" y="9712"/>
                    </a:lnTo>
                    <a:cubicBezTo>
                      <a:pt x="10664" y="5906"/>
                      <a:pt x="6410" y="1372"/>
                      <a:pt x="9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7" name="Google Shape;9067;p30"/>
              <p:cNvSpPr/>
              <p:nvPr/>
            </p:nvSpPr>
            <p:spPr>
              <a:xfrm rot="5400000">
                <a:off x="3255075" y="6041453"/>
                <a:ext cx="1670" cy="58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8" name="Google Shape;9068;p30"/>
              <p:cNvSpPr/>
              <p:nvPr/>
            </p:nvSpPr>
            <p:spPr>
              <a:xfrm rot="5400000">
                <a:off x="4327737" y="5355139"/>
                <a:ext cx="44350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8" extrusionOk="0">
                    <a:moveTo>
                      <a:pt x="385" y="1"/>
                    </a:moveTo>
                    <a:cubicBezTo>
                      <a:pt x="307" y="1"/>
                      <a:pt x="238" y="28"/>
                      <a:pt x="168" y="74"/>
                    </a:cubicBezTo>
                    <a:cubicBezTo>
                      <a:pt x="14" y="200"/>
                      <a:pt x="0" y="424"/>
                      <a:pt x="126" y="578"/>
                    </a:cubicBezTo>
                    <a:cubicBezTo>
                      <a:pt x="182" y="648"/>
                      <a:pt x="266" y="690"/>
                      <a:pt x="364" y="704"/>
                    </a:cubicBezTo>
                    <a:cubicBezTo>
                      <a:pt x="381" y="707"/>
                      <a:pt x="397" y="708"/>
                      <a:pt x="413" y="708"/>
                    </a:cubicBezTo>
                    <a:cubicBezTo>
                      <a:pt x="491" y="708"/>
                      <a:pt x="560" y="681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70" y="200"/>
                      <a:pt x="630" y="18"/>
                      <a:pt x="434" y="4"/>
                    </a:cubicBezTo>
                    <a:cubicBezTo>
                      <a:pt x="417" y="2"/>
                      <a:pt x="401" y="1"/>
                      <a:pt x="38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9" name="Google Shape;9069;p30"/>
              <p:cNvSpPr/>
              <p:nvPr/>
            </p:nvSpPr>
            <p:spPr>
              <a:xfrm rot="5400000">
                <a:off x="3989888" y="5332410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14"/>
                      <a:pt x="14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0" name="Google Shape;9070;p30"/>
              <p:cNvSpPr/>
              <p:nvPr/>
            </p:nvSpPr>
            <p:spPr>
              <a:xfrm rot="5400000">
                <a:off x="3994110" y="5466025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20"/>
                      <a:pt x="29" y="504"/>
                      <a:pt x="85" y="588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8" y="574"/>
                      <a:pt x="714" y="490"/>
                      <a:pt x="714" y="392"/>
                    </a:cubicBezTo>
                    <a:cubicBezTo>
                      <a:pt x="728" y="294"/>
                      <a:pt x="700" y="210"/>
                      <a:pt x="644" y="140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1" name="Google Shape;9071;p30"/>
              <p:cNvSpPr/>
              <p:nvPr/>
            </p:nvSpPr>
            <p:spPr>
              <a:xfrm rot="5400000">
                <a:off x="3919799" y="5572292"/>
                <a:ext cx="4360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04" extrusionOk="0">
                    <a:moveTo>
                      <a:pt x="348" y="0"/>
                    </a:moveTo>
                    <a:cubicBezTo>
                      <a:pt x="276" y="0"/>
                      <a:pt x="199" y="27"/>
                      <a:pt x="141" y="74"/>
                    </a:cubicBezTo>
                    <a:cubicBezTo>
                      <a:pt x="57" y="130"/>
                      <a:pt x="15" y="214"/>
                      <a:pt x="1" y="311"/>
                    </a:cubicBezTo>
                    <a:cubicBezTo>
                      <a:pt x="1" y="409"/>
                      <a:pt x="29" y="493"/>
                      <a:pt x="85" y="577"/>
                    </a:cubicBezTo>
                    <a:cubicBezTo>
                      <a:pt x="141" y="647"/>
                      <a:pt x="225" y="689"/>
                      <a:pt x="323" y="703"/>
                    </a:cubicBezTo>
                    <a:cubicBezTo>
                      <a:pt x="421" y="703"/>
                      <a:pt x="504" y="675"/>
                      <a:pt x="588" y="619"/>
                    </a:cubicBezTo>
                    <a:cubicBezTo>
                      <a:pt x="742" y="493"/>
                      <a:pt x="756" y="269"/>
                      <a:pt x="630" y="130"/>
                    </a:cubicBezTo>
                    <a:cubicBezTo>
                      <a:pt x="574" y="46"/>
                      <a:pt x="490" y="4"/>
                      <a:pt x="393" y="4"/>
                    </a:cubicBezTo>
                    <a:cubicBezTo>
                      <a:pt x="378" y="1"/>
                      <a:pt x="363" y="0"/>
                      <a:pt x="34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2" name="Google Shape;9072;p30"/>
              <p:cNvSpPr/>
              <p:nvPr/>
            </p:nvSpPr>
            <p:spPr>
              <a:xfrm rot="5400000">
                <a:off x="3773454" y="5840725"/>
                <a:ext cx="44408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69" y="85"/>
                    </a:cubicBezTo>
                    <a:lnTo>
                      <a:pt x="183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3" y="645"/>
                      <a:pt x="267" y="701"/>
                      <a:pt x="365" y="701"/>
                    </a:cubicBezTo>
                    <a:cubicBezTo>
                      <a:pt x="381" y="703"/>
                      <a:pt x="398" y="704"/>
                      <a:pt x="414" y="704"/>
                    </a:cubicBezTo>
                    <a:cubicBezTo>
                      <a:pt x="491" y="704"/>
                      <a:pt x="561" y="677"/>
                      <a:pt x="630" y="631"/>
                    </a:cubicBezTo>
                    <a:cubicBezTo>
                      <a:pt x="700" y="575"/>
                      <a:pt x="742" y="491"/>
                      <a:pt x="756" y="393"/>
                    </a:cubicBezTo>
                    <a:cubicBezTo>
                      <a:pt x="770" y="197"/>
                      <a:pt x="630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3" name="Google Shape;9073;p30"/>
              <p:cNvSpPr/>
              <p:nvPr/>
            </p:nvSpPr>
            <p:spPr>
              <a:xfrm rot="5400000">
                <a:off x="3285899" y="5910591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400" y="0"/>
                    </a:moveTo>
                    <a:cubicBezTo>
                      <a:pt x="319" y="0"/>
                      <a:pt x="241" y="29"/>
                      <a:pt x="183" y="88"/>
                    </a:cubicBezTo>
                    <a:cubicBezTo>
                      <a:pt x="29" y="199"/>
                      <a:pt x="1" y="423"/>
                      <a:pt x="127" y="577"/>
                    </a:cubicBezTo>
                    <a:cubicBezTo>
                      <a:pt x="197" y="647"/>
                      <a:pt x="281" y="703"/>
                      <a:pt x="379" y="703"/>
                    </a:cubicBezTo>
                    <a:cubicBezTo>
                      <a:pt x="393" y="706"/>
                      <a:pt x="408" y="707"/>
                      <a:pt x="423" y="707"/>
                    </a:cubicBezTo>
                    <a:cubicBezTo>
                      <a:pt x="495" y="707"/>
                      <a:pt x="572" y="680"/>
                      <a:pt x="630" y="633"/>
                    </a:cubicBezTo>
                    <a:cubicBezTo>
                      <a:pt x="700" y="563"/>
                      <a:pt x="756" y="479"/>
                      <a:pt x="770" y="395"/>
                    </a:cubicBezTo>
                    <a:cubicBezTo>
                      <a:pt x="770" y="297"/>
                      <a:pt x="742" y="199"/>
                      <a:pt x="686" y="130"/>
                    </a:cubicBezTo>
                    <a:cubicBezTo>
                      <a:pt x="630" y="60"/>
                      <a:pt x="533" y="4"/>
                      <a:pt x="449" y="4"/>
                    </a:cubicBezTo>
                    <a:cubicBezTo>
                      <a:pt x="432" y="1"/>
                      <a:pt x="416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4" name="Google Shape;9074;p30"/>
              <p:cNvSpPr/>
              <p:nvPr/>
            </p:nvSpPr>
            <p:spPr>
              <a:xfrm rot="5400000">
                <a:off x="3340120" y="5798247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39" y="707"/>
                      <a:pt x="356" y="708"/>
                      <a:pt x="373" y="708"/>
                    </a:cubicBezTo>
                    <a:cubicBezTo>
                      <a:pt x="453" y="708"/>
                      <a:pt x="531" y="681"/>
                      <a:pt x="589" y="634"/>
                    </a:cubicBezTo>
                    <a:cubicBezTo>
                      <a:pt x="742" y="508"/>
                      <a:pt x="770" y="284"/>
                      <a:pt x="645" y="130"/>
                    </a:cubicBezTo>
                    <a:cubicBezTo>
                      <a:pt x="575" y="60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5" name="Google Shape;9075;p30"/>
              <p:cNvSpPr/>
              <p:nvPr/>
            </p:nvSpPr>
            <p:spPr>
              <a:xfrm rot="5400000">
                <a:off x="3323721" y="5692950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7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6" name="Google Shape;9076;p30"/>
              <p:cNvSpPr/>
              <p:nvPr/>
            </p:nvSpPr>
            <p:spPr>
              <a:xfrm rot="5400000">
                <a:off x="3467816" y="5819270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49" y="0"/>
                    </a:moveTo>
                    <a:cubicBezTo>
                      <a:pt x="351" y="0"/>
                      <a:pt x="253" y="28"/>
                      <a:pt x="183" y="84"/>
                    </a:cubicBezTo>
                    <a:cubicBezTo>
                      <a:pt x="29" y="210"/>
                      <a:pt x="1" y="434"/>
                      <a:pt x="127" y="574"/>
                    </a:cubicBezTo>
                    <a:cubicBezTo>
                      <a:pt x="183" y="658"/>
                      <a:pt x="281" y="700"/>
                      <a:pt x="365" y="714"/>
                    </a:cubicBezTo>
                    <a:cubicBezTo>
                      <a:pt x="463" y="714"/>
                      <a:pt x="561" y="686"/>
                      <a:pt x="630" y="630"/>
                    </a:cubicBezTo>
                    <a:cubicBezTo>
                      <a:pt x="700" y="574"/>
                      <a:pt x="756" y="490"/>
                      <a:pt x="756" y="392"/>
                    </a:cubicBezTo>
                    <a:cubicBezTo>
                      <a:pt x="770" y="294"/>
                      <a:pt x="742" y="210"/>
                      <a:pt x="686" y="140"/>
                    </a:cubicBezTo>
                    <a:cubicBezTo>
                      <a:pt x="617" y="56"/>
                      <a:pt x="533" y="14"/>
                      <a:pt x="4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7" name="Google Shape;9077;p30"/>
              <p:cNvSpPr/>
              <p:nvPr/>
            </p:nvSpPr>
            <p:spPr>
              <a:xfrm rot="5400000">
                <a:off x="3576113" y="5759628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406" y="0"/>
                    </a:moveTo>
                    <a:cubicBezTo>
                      <a:pt x="308" y="0"/>
                      <a:pt x="210" y="28"/>
                      <a:pt x="140" y="84"/>
                    </a:cubicBezTo>
                    <a:cubicBezTo>
                      <a:pt x="70" y="140"/>
                      <a:pt x="14" y="224"/>
                      <a:pt x="14" y="322"/>
                    </a:cubicBezTo>
                    <a:cubicBezTo>
                      <a:pt x="0" y="406"/>
                      <a:pt x="28" y="504"/>
                      <a:pt x="84" y="574"/>
                    </a:cubicBezTo>
                    <a:cubicBezTo>
                      <a:pt x="154" y="644"/>
                      <a:pt x="238" y="700"/>
                      <a:pt x="336" y="700"/>
                    </a:cubicBezTo>
                    <a:cubicBezTo>
                      <a:pt x="350" y="702"/>
                      <a:pt x="365" y="703"/>
                      <a:pt x="380" y="703"/>
                    </a:cubicBezTo>
                    <a:cubicBezTo>
                      <a:pt x="453" y="703"/>
                      <a:pt x="530" y="676"/>
                      <a:pt x="588" y="630"/>
                    </a:cubicBezTo>
                    <a:cubicBezTo>
                      <a:pt x="658" y="574"/>
                      <a:pt x="714" y="490"/>
                      <a:pt x="728" y="392"/>
                    </a:cubicBezTo>
                    <a:cubicBezTo>
                      <a:pt x="728" y="294"/>
                      <a:pt x="700" y="210"/>
                      <a:pt x="644" y="126"/>
                    </a:cubicBezTo>
                    <a:cubicBezTo>
                      <a:pt x="588" y="56"/>
                      <a:pt x="490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8" name="Google Shape;9078;p30"/>
              <p:cNvSpPr/>
              <p:nvPr/>
            </p:nvSpPr>
            <p:spPr>
              <a:xfrm rot="5400000">
                <a:off x="3412558" y="606368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1" y="1"/>
                    </a:moveTo>
                    <a:cubicBezTo>
                      <a:pt x="293" y="1"/>
                      <a:pt x="224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18" y="4"/>
                      <a:pt x="420" y="4"/>
                    </a:cubicBezTo>
                    <a:cubicBezTo>
                      <a:pt x="403" y="2"/>
                      <a:pt x="387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9" name="Google Shape;9079;p30"/>
              <p:cNvSpPr/>
              <p:nvPr/>
            </p:nvSpPr>
            <p:spPr>
              <a:xfrm rot="5400000">
                <a:off x="3503560" y="6085716"/>
                <a:ext cx="45963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4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84" y="504"/>
                      <a:pt x="798" y="281"/>
                      <a:pt x="672" y="141"/>
                    </a:cubicBezTo>
                    <a:cubicBezTo>
                      <a:pt x="616" y="57"/>
                      <a:pt x="532" y="15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0" name="Google Shape;9080;p30"/>
              <p:cNvSpPr/>
              <p:nvPr/>
            </p:nvSpPr>
            <p:spPr>
              <a:xfrm rot="5400000">
                <a:off x="2824823" y="6170644"/>
                <a:ext cx="42737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8" extrusionOk="0">
                    <a:moveTo>
                      <a:pt x="349" y="1"/>
                    </a:moveTo>
                    <a:cubicBezTo>
                      <a:pt x="276" y="1"/>
                      <a:pt x="199" y="30"/>
                      <a:pt x="140" y="88"/>
                    </a:cubicBezTo>
                    <a:cubicBezTo>
                      <a:pt x="56" y="144"/>
                      <a:pt x="14" y="228"/>
                      <a:pt x="0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24" y="704"/>
                      <a:pt x="322" y="704"/>
                    </a:cubicBezTo>
                    <a:cubicBezTo>
                      <a:pt x="339" y="706"/>
                      <a:pt x="355" y="707"/>
                      <a:pt x="371" y="707"/>
                    </a:cubicBezTo>
                    <a:cubicBezTo>
                      <a:pt x="449" y="707"/>
                      <a:pt x="519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42" y="200"/>
                      <a:pt x="588" y="18"/>
                      <a:pt x="392" y="4"/>
                    </a:cubicBezTo>
                    <a:cubicBezTo>
                      <a:pt x="378" y="2"/>
                      <a:pt x="364" y="1"/>
                      <a:pt x="34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1" name="Google Shape;9081;p30"/>
              <p:cNvSpPr/>
              <p:nvPr/>
            </p:nvSpPr>
            <p:spPr>
              <a:xfrm rot="5400000">
                <a:off x="2895187" y="6271296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46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2" name="Google Shape;9082;p30"/>
              <p:cNvSpPr/>
              <p:nvPr/>
            </p:nvSpPr>
            <p:spPr>
              <a:xfrm rot="5400000">
                <a:off x="2789165" y="6487977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28" y="225"/>
                      <a:pt x="14" y="323"/>
                    </a:cubicBezTo>
                    <a:cubicBezTo>
                      <a:pt x="0" y="407"/>
                      <a:pt x="28" y="505"/>
                      <a:pt x="98" y="575"/>
                    </a:cubicBezTo>
                    <a:cubicBezTo>
                      <a:pt x="154" y="645"/>
                      <a:pt x="238" y="701"/>
                      <a:pt x="336" y="701"/>
                    </a:cubicBezTo>
                    <a:cubicBezTo>
                      <a:pt x="351" y="703"/>
                      <a:pt x="365" y="704"/>
                      <a:pt x="380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72" y="561"/>
                      <a:pt x="714" y="477"/>
                      <a:pt x="728" y="393"/>
                    </a:cubicBezTo>
                    <a:cubicBezTo>
                      <a:pt x="728" y="295"/>
                      <a:pt x="700" y="197"/>
                      <a:pt x="644" y="127"/>
                    </a:cubicBezTo>
                    <a:cubicBezTo>
                      <a:pt x="588" y="57"/>
                      <a:pt x="490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3" name="Google Shape;9083;p30"/>
              <p:cNvSpPr/>
              <p:nvPr/>
            </p:nvSpPr>
            <p:spPr>
              <a:xfrm rot="5400000">
                <a:off x="2842320" y="6646198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06"/>
                      <a:pt x="29" y="504"/>
                      <a:pt x="85" y="574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742" y="504"/>
                      <a:pt x="770" y="280"/>
                      <a:pt x="645" y="126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4" name="Google Shape;9084;p30"/>
              <p:cNvSpPr/>
              <p:nvPr/>
            </p:nvSpPr>
            <p:spPr>
              <a:xfrm rot="5400000">
                <a:off x="2964919" y="6751860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0"/>
                    </a:moveTo>
                    <a:cubicBezTo>
                      <a:pt x="275" y="0"/>
                      <a:pt x="198" y="27"/>
                      <a:pt x="140" y="74"/>
                    </a:cubicBezTo>
                    <a:cubicBezTo>
                      <a:pt x="70" y="130"/>
                      <a:pt x="14" y="213"/>
                      <a:pt x="14" y="311"/>
                    </a:cubicBezTo>
                    <a:cubicBezTo>
                      <a:pt x="0" y="409"/>
                      <a:pt x="28" y="493"/>
                      <a:pt x="84" y="577"/>
                    </a:cubicBezTo>
                    <a:cubicBezTo>
                      <a:pt x="154" y="647"/>
                      <a:pt x="238" y="689"/>
                      <a:pt x="336" y="703"/>
                    </a:cubicBezTo>
                    <a:cubicBezTo>
                      <a:pt x="420" y="703"/>
                      <a:pt x="518" y="675"/>
                      <a:pt x="588" y="619"/>
                    </a:cubicBezTo>
                    <a:cubicBezTo>
                      <a:pt x="658" y="563"/>
                      <a:pt x="714" y="479"/>
                      <a:pt x="714" y="381"/>
                    </a:cubicBezTo>
                    <a:cubicBezTo>
                      <a:pt x="728" y="297"/>
                      <a:pt x="700" y="199"/>
                      <a:pt x="644" y="130"/>
                    </a:cubicBezTo>
                    <a:cubicBezTo>
                      <a:pt x="574" y="46"/>
                      <a:pt x="490" y="4"/>
                      <a:pt x="406" y="4"/>
                    </a:cubicBezTo>
                    <a:cubicBezTo>
                      <a:pt x="389" y="1"/>
                      <a:pt x="372" y="0"/>
                      <a:pt x="35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5" name="Google Shape;9085;p30"/>
              <p:cNvSpPr/>
              <p:nvPr/>
            </p:nvSpPr>
            <p:spPr>
              <a:xfrm rot="5400000">
                <a:off x="2913261" y="6506610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28"/>
                      <a:pt x="14" y="312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350" y="706"/>
                      <a:pt x="364" y="708"/>
                      <a:pt x="379" y="708"/>
                    </a:cubicBezTo>
                    <a:cubicBezTo>
                      <a:pt x="452" y="708"/>
                      <a:pt x="530" y="678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6" name="Google Shape;9086;p30"/>
              <p:cNvSpPr/>
              <p:nvPr/>
            </p:nvSpPr>
            <p:spPr>
              <a:xfrm rot="5400000">
                <a:off x="2899559" y="6080891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9" y="0"/>
                    </a:moveTo>
                    <a:cubicBezTo>
                      <a:pt x="281" y="0"/>
                      <a:pt x="211" y="29"/>
                      <a:pt x="141" y="88"/>
                    </a:cubicBezTo>
                    <a:cubicBezTo>
                      <a:pt x="71" y="144"/>
                      <a:pt x="29" y="228"/>
                      <a:pt x="15" y="326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5" y="648"/>
                      <a:pt x="239" y="704"/>
                      <a:pt x="337" y="704"/>
                    </a:cubicBezTo>
                    <a:cubicBezTo>
                      <a:pt x="354" y="706"/>
                      <a:pt x="370" y="707"/>
                      <a:pt x="386" y="707"/>
                    </a:cubicBezTo>
                    <a:cubicBezTo>
                      <a:pt x="464" y="707"/>
                      <a:pt x="533" y="680"/>
                      <a:pt x="603" y="634"/>
                    </a:cubicBezTo>
                    <a:cubicBezTo>
                      <a:pt x="757" y="508"/>
                      <a:pt x="771" y="284"/>
                      <a:pt x="645" y="130"/>
                    </a:cubicBezTo>
                    <a:cubicBezTo>
                      <a:pt x="589" y="60"/>
                      <a:pt x="505" y="18"/>
                      <a:pt x="407" y="4"/>
                    </a:cubicBezTo>
                    <a:cubicBezTo>
                      <a:pt x="390" y="2"/>
                      <a:pt x="374" y="0"/>
                      <a:pt x="35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7" name="Google Shape;9087;p30"/>
              <p:cNvSpPr/>
              <p:nvPr/>
            </p:nvSpPr>
            <p:spPr>
              <a:xfrm rot="5400000">
                <a:off x="3163411" y="6251396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35" y="0"/>
                    </a:moveTo>
                    <a:cubicBezTo>
                      <a:pt x="337" y="0"/>
                      <a:pt x="239" y="28"/>
                      <a:pt x="169" y="84"/>
                    </a:cubicBezTo>
                    <a:cubicBezTo>
                      <a:pt x="15" y="210"/>
                      <a:pt x="1" y="434"/>
                      <a:pt x="127" y="588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49" y="714"/>
                      <a:pt x="547" y="686"/>
                      <a:pt x="617" y="630"/>
                    </a:cubicBezTo>
                    <a:cubicBezTo>
                      <a:pt x="701" y="574"/>
                      <a:pt x="743" y="490"/>
                      <a:pt x="757" y="392"/>
                    </a:cubicBezTo>
                    <a:cubicBezTo>
                      <a:pt x="757" y="294"/>
                      <a:pt x="729" y="210"/>
                      <a:pt x="673" y="140"/>
                    </a:cubicBezTo>
                    <a:cubicBezTo>
                      <a:pt x="617" y="56"/>
                      <a:pt x="533" y="14"/>
                      <a:pt x="43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8" name="Google Shape;9088;p30"/>
              <p:cNvSpPr/>
              <p:nvPr/>
            </p:nvSpPr>
            <p:spPr>
              <a:xfrm rot="5400000">
                <a:off x="4412982" y="5267911"/>
                <a:ext cx="42737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56" y="130"/>
                      <a:pt x="14" y="214"/>
                      <a:pt x="0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40" y="648"/>
                      <a:pt x="224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14" y="480"/>
                      <a:pt x="728" y="396"/>
                    </a:cubicBezTo>
                    <a:cubicBezTo>
                      <a:pt x="742" y="186"/>
                      <a:pt x="602" y="18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9" name="Google Shape;9089;p30"/>
              <p:cNvSpPr/>
              <p:nvPr/>
            </p:nvSpPr>
            <p:spPr>
              <a:xfrm rot="5400000">
                <a:off x="3235695" y="5587261"/>
                <a:ext cx="44350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7" extrusionOk="0">
                    <a:moveTo>
                      <a:pt x="385" y="0"/>
                    </a:moveTo>
                    <a:cubicBezTo>
                      <a:pt x="307" y="0"/>
                      <a:pt x="238" y="27"/>
                      <a:pt x="168" y="74"/>
                    </a:cubicBezTo>
                    <a:cubicBezTo>
                      <a:pt x="14" y="200"/>
                      <a:pt x="0" y="423"/>
                      <a:pt x="126" y="577"/>
                    </a:cubicBezTo>
                    <a:cubicBezTo>
                      <a:pt x="182" y="647"/>
                      <a:pt x="266" y="689"/>
                      <a:pt x="364" y="703"/>
                    </a:cubicBezTo>
                    <a:cubicBezTo>
                      <a:pt x="381" y="706"/>
                      <a:pt x="397" y="707"/>
                      <a:pt x="413" y="707"/>
                    </a:cubicBezTo>
                    <a:cubicBezTo>
                      <a:pt x="491" y="707"/>
                      <a:pt x="560" y="680"/>
                      <a:pt x="630" y="633"/>
                    </a:cubicBezTo>
                    <a:cubicBezTo>
                      <a:pt x="700" y="563"/>
                      <a:pt x="742" y="479"/>
                      <a:pt x="756" y="395"/>
                    </a:cubicBezTo>
                    <a:cubicBezTo>
                      <a:pt x="770" y="297"/>
                      <a:pt x="742" y="200"/>
                      <a:pt x="672" y="130"/>
                    </a:cubicBezTo>
                    <a:cubicBezTo>
                      <a:pt x="616" y="60"/>
                      <a:pt x="532" y="4"/>
                      <a:pt x="434" y="4"/>
                    </a:cubicBezTo>
                    <a:cubicBezTo>
                      <a:pt x="417" y="1"/>
                      <a:pt x="401" y="0"/>
                      <a:pt x="38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0" name="Google Shape;9090;p30"/>
              <p:cNvSpPr/>
              <p:nvPr/>
            </p:nvSpPr>
            <p:spPr>
              <a:xfrm rot="5400000">
                <a:off x="3072871" y="6398816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407" y="0"/>
                    </a:moveTo>
                    <a:cubicBezTo>
                      <a:pt x="309" y="0"/>
                      <a:pt x="225" y="28"/>
                      <a:pt x="141" y="84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06"/>
                      <a:pt x="29" y="504"/>
                      <a:pt x="99" y="574"/>
                    </a:cubicBezTo>
                    <a:cubicBezTo>
                      <a:pt x="155" y="644"/>
                      <a:pt x="239" y="700"/>
                      <a:pt x="337" y="700"/>
                    </a:cubicBezTo>
                    <a:cubicBezTo>
                      <a:pt x="353" y="702"/>
                      <a:pt x="370" y="703"/>
                      <a:pt x="386" y="703"/>
                    </a:cubicBezTo>
                    <a:cubicBezTo>
                      <a:pt x="463" y="703"/>
                      <a:pt x="533" y="67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42" y="196"/>
                      <a:pt x="602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1" name="Google Shape;9091;p30"/>
              <p:cNvSpPr/>
              <p:nvPr/>
            </p:nvSpPr>
            <p:spPr>
              <a:xfrm rot="5400000">
                <a:off x="3216998" y="6356770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91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5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84" y="200"/>
                      <a:pt x="630" y="18"/>
                      <a:pt x="434" y="4"/>
                    </a:cubicBezTo>
                    <a:cubicBezTo>
                      <a:pt x="420" y="2"/>
                      <a:pt x="406" y="0"/>
                      <a:pt x="39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2" name="Google Shape;9092;p30"/>
              <p:cNvSpPr/>
              <p:nvPr/>
            </p:nvSpPr>
            <p:spPr>
              <a:xfrm rot="5400000">
                <a:off x="2842338" y="6315474"/>
                <a:ext cx="443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4" extrusionOk="0">
                    <a:moveTo>
                      <a:pt x="406" y="0"/>
                    </a:moveTo>
                    <a:cubicBezTo>
                      <a:pt x="308" y="0"/>
                      <a:pt x="224" y="28"/>
                      <a:pt x="140" y="84"/>
                    </a:cubicBezTo>
                    <a:cubicBezTo>
                      <a:pt x="70" y="140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588" y="630"/>
                    </a:cubicBezTo>
                    <a:cubicBezTo>
                      <a:pt x="742" y="504"/>
                      <a:pt x="770" y="280"/>
                      <a:pt x="644" y="126"/>
                    </a:cubicBezTo>
                    <a:cubicBezTo>
                      <a:pt x="588" y="56"/>
                      <a:pt x="504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3" name="Google Shape;9093;p30"/>
              <p:cNvSpPr/>
              <p:nvPr/>
            </p:nvSpPr>
            <p:spPr>
              <a:xfrm rot="5400000">
                <a:off x="3194318" y="5978903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396" y="1"/>
                    </a:moveTo>
                    <a:cubicBezTo>
                      <a:pt x="311" y="1"/>
                      <a:pt x="229" y="39"/>
                      <a:pt x="169" y="88"/>
                    </a:cubicBezTo>
                    <a:cubicBezTo>
                      <a:pt x="15" y="199"/>
                      <a:pt x="1" y="423"/>
                      <a:pt x="127" y="577"/>
                    </a:cubicBezTo>
                    <a:cubicBezTo>
                      <a:pt x="183" y="647"/>
                      <a:pt x="267" y="703"/>
                      <a:pt x="365" y="703"/>
                    </a:cubicBezTo>
                    <a:cubicBezTo>
                      <a:pt x="379" y="706"/>
                      <a:pt x="394" y="707"/>
                      <a:pt x="409" y="707"/>
                    </a:cubicBezTo>
                    <a:cubicBezTo>
                      <a:pt x="481" y="707"/>
                      <a:pt x="558" y="680"/>
                      <a:pt x="616" y="633"/>
                    </a:cubicBezTo>
                    <a:cubicBezTo>
                      <a:pt x="686" y="577"/>
                      <a:pt x="742" y="479"/>
                      <a:pt x="756" y="395"/>
                    </a:cubicBezTo>
                    <a:cubicBezTo>
                      <a:pt x="770" y="199"/>
                      <a:pt x="630" y="18"/>
                      <a:pt x="435" y="4"/>
                    </a:cubicBezTo>
                    <a:cubicBezTo>
                      <a:pt x="422" y="2"/>
                      <a:pt x="409" y="1"/>
                      <a:pt x="39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4" name="Google Shape;9094;p30"/>
              <p:cNvSpPr/>
              <p:nvPr/>
            </p:nvSpPr>
            <p:spPr>
              <a:xfrm rot="5400000">
                <a:off x="3516862" y="5400408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5" name="Google Shape;9095;p30"/>
              <p:cNvSpPr/>
              <p:nvPr/>
            </p:nvSpPr>
            <p:spPr>
              <a:xfrm rot="5400000">
                <a:off x="3418327" y="5551096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0"/>
                    </a:moveTo>
                    <a:cubicBezTo>
                      <a:pt x="289" y="0"/>
                      <a:pt x="212" y="28"/>
                      <a:pt x="154" y="74"/>
                    </a:cubicBezTo>
                    <a:cubicBezTo>
                      <a:pt x="84" y="130"/>
                      <a:pt x="28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6" name="Google Shape;9096;p30"/>
              <p:cNvSpPr/>
              <p:nvPr/>
            </p:nvSpPr>
            <p:spPr>
              <a:xfrm rot="5400000">
                <a:off x="4101975" y="5529382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8" y="1"/>
                    </a:moveTo>
                    <a:cubicBezTo>
                      <a:pt x="277" y="1"/>
                      <a:pt x="199" y="30"/>
                      <a:pt x="141" y="88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40" y="706"/>
                      <a:pt x="356" y="707"/>
                      <a:pt x="373" y="707"/>
                    </a:cubicBezTo>
                    <a:cubicBezTo>
                      <a:pt x="454" y="707"/>
                      <a:pt x="531" y="680"/>
                      <a:pt x="589" y="634"/>
                    </a:cubicBezTo>
                    <a:cubicBezTo>
                      <a:pt x="743" y="508"/>
                      <a:pt x="771" y="284"/>
                      <a:pt x="645" y="130"/>
                    </a:cubicBezTo>
                    <a:cubicBezTo>
                      <a:pt x="575" y="60"/>
                      <a:pt x="491" y="18"/>
                      <a:pt x="407" y="4"/>
                    </a:cubicBezTo>
                    <a:cubicBezTo>
                      <a:pt x="390" y="2"/>
                      <a:pt x="374" y="1"/>
                      <a:pt x="35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7" name="Google Shape;9097;p30"/>
              <p:cNvSpPr/>
              <p:nvPr/>
            </p:nvSpPr>
            <p:spPr>
              <a:xfrm rot="5400000">
                <a:off x="3939492" y="5749570"/>
                <a:ext cx="44408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83" y="85"/>
                    </a:cubicBezTo>
                    <a:cubicBezTo>
                      <a:pt x="29" y="211"/>
                      <a:pt x="1" y="435"/>
                      <a:pt x="127" y="574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63" y="714"/>
                      <a:pt x="547" y="686"/>
                      <a:pt x="631" y="630"/>
                    </a:cubicBezTo>
                    <a:cubicBezTo>
                      <a:pt x="701" y="574"/>
                      <a:pt x="743" y="491"/>
                      <a:pt x="757" y="393"/>
                    </a:cubicBezTo>
                    <a:cubicBezTo>
                      <a:pt x="771" y="295"/>
                      <a:pt x="743" y="211"/>
                      <a:pt x="673" y="141"/>
                    </a:cubicBezTo>
                    <a:cubicBezTo>
                      <a:pt x="617" y="57"/>
                      <a:pt x="533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8" name="Google Shape;9098;p30"/>
              <p:cNvSpPr/>
              <p:nvPr/>
            </p:nvSpPr>
            <p:spPr>
              <a:xfrm rot="5400000">
                <a:off x="3847241" y="5390709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7" y="1"/>
                    </a:moveTo>
                    <a:cubicBezTo>
                      <a:pt x="309" y="1"/>
                      <a:pt x="211" y="29"/>
                      <a:pt x="141" y="85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20"/>
                      <a:pt x="29" y="504"/>
                      <a:pt x="99" y="588"/>
                    </a:cubicBezTo>
                    <a:cubicBezTo>
                      <a:pt x="155" y="658"/>
                      <a:pt x="239" y="700"/>
                      <a:pt x="337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9" y="574"/>
                      <a:pt x="715" y="490"/>
                      <a:pt x="729" y="392"/>
                    </a:cubicBezTo>
                    <a:cubicBezTo>
                      <a:pt x="729" y="294"/>
                      <a:pt x="701" y="210"/>
                      <a:pt x="645" y="140"/>
                    </a:cubicBezTo>
                    <a:cubicBezTo>
                      <a:pt x="589" y="57"/>
                      <a:pt x="491" y="15"/>
                      <a:pt x="40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9" name="Google Shape;9099;p30"/>
              <p:cNvSpPr/>
              <p:nvPr/>
            </p:nvSpPr>
            <p:spPr>
              <a:xfrm rot="5400000">
                <a:off x="4175911" y="5592192"/>
                <a:ext cx="42795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7" extrusionOk="0">
                    <a:moveTo>
                      <a:pt x="359" y="1"/>
                    </a:moveTo>
                    <a:cubicBezTo>
                      <a:pt x="283" y="1"/>
                      <a:pt x="201" y="39"/>
                      <a:pt x="140" y="87"/>
                    </a:cubicBezTo>
                    <a:cubicBezTo>
                      <a:pt x="70" y="143"/>
                      <a:pt x="14" y="227"/>
                      <a:pt x="14" y="325"/>
                    </a:cubicBezTo>
                    <a:cubicBezTo>
                      <a:pt x="0" y="409"/>
                      <a:pt x="28" y="507"/>
                      <a:pt x="84" y="577"/>
                    </a:cubicBezTo>
                    <a:cubicBezTo>
                      <a:pt x="140" y="647"/>
                      <a:pt x="238" y="703"/>
                      <a:pt x="322" y="703"/>
                    </a:cubicBezTo>
                    <a:cubicBezTo>
                      <a:pt x="339" y="705"/>
                      <a:pt x="356" y="707"/>
                      <a:pt x="373" y="707"/>
                    </a:cubicBezTo>
                    <a:cubicBezTo>
                      <a:pt x="453" y="707"/>
                      <a:pt x="530" y="679"/>
                      <a:pt x="588" y="633"/>
                    </a:cubicBezTo>
                    <a:cubicBezTo>
                      <a:pt x="658" y="577"/>
                      <a:pt x="700" y="479"/>
                      <a:pt x="714" y="395"/>
                    </a:cubicBezTo>
                    <a:cubicBezTo>
                      <a:pt x="742" y="199"/>
                      <a:pt x="588" y="17"/>
                      <a:pt x="392" y="3"/>
                    </a:cubicBezTo>
                    <a:cubicBezTo>
                      <a:pt x="381" y="2"/>
                      <a:pt x="370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0" name="Google Shape;9100;p30"/>
              <p:cNvSpPr/>
              <p:nvPr/>
            </p:nvSpPr>
            <p:spPr>
              <a:xfrm rot="5400000">
                <a:off x="3554670" y="5887207"/>
                <a:ext cx="48382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714" extrusionOk="0">
                    <a:moveTo>
                      <a:pt x="518" y="0"/>
                    </a:moveTo>
                    <a:cubicBezTo>
                      <a:pt x="420" y="0"/>
                      <a:pt x="322" y="28"/>
                      <a:pt x="252" y="84"/>
                    </a:cubicBezTo>
                    <a:cubicBezTo>
                      <a:pt x="0" y="280"/>
                      <a:pt x="126" y="686"/>
                      <a:pt x="448" y="714"/>
                    </a:cubicBezTo>
                    <a:cubicBezTo>
                      <a:pt x="532" y="714"/>
                      <a:pt x="630" y="686"/>
                      <a:pt x="700" y="630"/>
                    </a:cubicBezTo>
                    <a:cubicBezTo>
                      <a:pt x="784" y="574"/>
                      <a:pt x="826" y="490"/>
                      <a:pt x="840" y="392"/>
                    </a:cubicBezTo>
                    <a:cubicBezTo>
                      <a:pt x="840" y="294"/>
                      <a:pt x="812" y="210"/>
                      <a:pt x="756" y="140"/>
                    </a:cubicBezTo>
                    <a:cubicBezTo>
                      <a:pt x="700" y="56"/>
                      <a:pt x="602" y="14"/>
                      <a:pt x="51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1" name="Google Shape;9101;p30"/>
              <p:cNvSpPr/>
              <p:nvPr/>
            </p:nvSpPr>
            <p:spPr>
              <a:xfrm rot="5400000">
                <a:off x="3522929" y="6230632"/>
                <a:ext cx="44350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5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00" y="574"/>
                      <a:pt x="742" y="491"/>
                      <a:pt x="756" y="393"/>
                    </a:cubicBezTo>
                    <a:cubicBezTo>
                      <a:pt x="770" y="197"/>
                      <a:pt x="630" y="29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2" name="Google Shape;9102;p30"/>
              <p:cNvSpPr/>
              <p:nvPr/>
            </p:nvSpPr>
            <p:spPr>
              <a:xfrm rot="5400000">
                <a:off x="3756273" y="5973430"/>
                <a:ext cx="42795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14" y="225"/>
                      <a:pt x="14" y="323"/>
                    </a:cubicBezTo>
                    <a:cubicBezTo>
                      <a:pt x="0" y="407"/>
                      <a:pt x="28" y="505"/>
                      <a:pt x="84" y="575"/>
                    </a:cubicBezTo>
                    <a:cubicBezTo>
                      <a:pt x="140" y="645"/>
                      <a:pt x="238" y="701"/>
                      <a:pt x="322" y="701"/>
                    </a:cubicBezTo>
                    <a:cubicBezTo>
                      <a:pt x="339" y="703"/>
                      <a:pt x="356" y="704"/>
                      <a:pt x="373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58" y="575"/>
                      <a:pt x="714" y="477"/>
                      <a:pt x="714" y="393"/>
                    </a:cubicBezTo>
                    <a:cubicBezTo>
                      <a:pt x="742" y="197"/>
                      <a:pt x="588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3" name="Google Shape;9103;p30"/>
              <p:cNvSpPr/>
              <p:nvPr/>
            </p:nvSpPr>
            <p:spPr>
              <a:xfrm rot="5400000">
                <a:off x="3588769" y="5962867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49" y="0"/>
                    </a:moveTo>
                    <a:cubicBezTo>
                      <a:pt x="276" y="0"/>
                      <a:pt x="198" y="29"/>
                      <a:pt x="140" y="88"/>
                    </a:cubicBezTo>
                    <a:cubicBezTo>
                      <a:pt x="70" y="144"/>
                      <a:pt x="14" y="228"/>
                      <a:pt x="14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38" y="703"/>
                      <a:pt x="322" y="703"/>
                    </a:cubicBezTo>
                    <a:cubicBezTo>
                      <a:pt x="339" y="706"/>
                      <a:pt x="356" y="707"/>
                      <a:pt x="372" y="707"/>
                    </a:cubicBezTo>
                    <a:cubicBezTo>
                      <a:pt x="453" y="707"/>
                      <a:pt x="530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74" y="60"/>
                      <a:pt x="490" y="4"/>
                      <a:pt x="392" y="4"/>
                    </a:cubicBezTo>
                    <a:cubicBezTo>
                      <a:pt x="378" y="1"/>
                      <a:pt x="364" y="0"/>
                      <a:pt x="3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4" name="Google Shape;9104;p30"/>
              <p:cNvSpPr/>
              <p:nvPr/>
            </p:nvSpPr>
            <p:spPr>
              <a:xfrm rot="5400000">
                <a:off x="3973387" y="5863016"/>
                <a:ext cx="4676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08" extrusionOk="0">
                    <a:moveTo>
                      <a:pt x="399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4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84" y="508"/>
                      <a:pt x="812" y="284"/>
                      <a:pt x="686" y="130"/>
                    </a:cubicBezTo>
                    <a:cubicBezTo>
                      <a:pt x="616" y="60"/>
                      <a:pt x="532" y="18"/>
                      <a:pt x="448" y="4"/>
                    </a:cubicBezTo>
                    <a:cubicBezTo>
                      <a:pt x="432" y="2"/>
                      <a:pt x="415" y="0"/>
                      <a:pt x="39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5" name="Google Shape;9105;p30"/>
              <p:cNvSpPr/>
              <p:nvPr/>
            </p:nvSpPr>
            <p:spPr>
              <a:xfrm rot="5400000">
                <a:off x="4081540" y="5251849"/>
                <a:ext cx="49188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04" extrusionOk="0">
                    <a:moveTo>
                      <a:pt x="357" y="1"/>
                    </a:moveTo>
                    <a:cubicBezTo>
                      <a:pt x="280" y="1"/>
                      <a:pt x="212" y="28"/>
                      <a:pt x="154" y="74"/>
                    </a:cubicBezTo>
                    <a:cubicBezTo>
                      <a:pt x="70" y="130"/>
                      <a:pt x="28" y="228"/>
                      <a:pt x="14" y="312"/>
                    </a:cubicBezTo>
                    <a:cubicBezTo>
                      <a:pt x="0" y="508"/>
                      <a:pt x="140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854" y="424"/>
                      <a:pt x="728" y="18"/>
                      <a:pt x="406" y="4"/>
                    </a:cubicBezTo>
                    <a:cubicBezTo>
                      <a:pt x="389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6" name="Google Shape;9106;p30"/>
              <p:cNvSpPr/>
              <p:nvPr/>
            </p:nvSpPr>
            <p:spPr>
              <a:xfrm rot="5400000">
                <a:off x="3791124" y="5550981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72" y="1"/>
                    </a:moveTo>
                    <a:cubicBezTo>
                      <a:pt x="291" y="1"/>
                      <a:pt x="213" y="30"/>
                      <a:pt x="155" y="88"/>
                    </a:cubicBezTo>
                    <a:cubicBezTo>
                      <a:pt x="85" y="144"/>
                      <a:pt x="43" y="228"/>
                      <a:pt x="29" y="326"/>
                    </a:cubicBezTo>
                    <a:cubicBezTo>
                      <a:pt x="1" y="522"/>
                      <a:pt x="155" y="690"/>
                      <a:pt x="351" y="704"/>
                    </a:cubicBezTo>
                    <a:cubicBezTo>
                      <a:pt x="365" y="706"/>
                      <a:pt x="380" y="707"/>
                      <a:pt x="395" y="707"/>
                    </a:cubicBezTo>
                    <a:cubicBezTo>
                      <a:pt x="467" y="707"/>
                      <a:pt x="545" y="680"/>
                      <a:pt x="603" y="634"/>
                    </a:cubicBezTo>
                    <a:cubicBezTo>
                      <a:pt x="756" y="508"/>
                      <a:pt x="784" y="284"/>
                      <a:pt x="658" y="130"/>
                    </a:cubicBezTo>
                    <a:cubicBezTo>
                      <a:pt x="603" y="60"/>
                      <a:pt x="505" y="18"/>
                      <a:pt x="421" y="4"/>
                    </a:cubicBezTo>
                    <a:cubicBezTo>
                      <a:pt x="404" y="2"/>
                      <a:pt x="388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7" name="Google Shape;9107;p30"/>
              <p:cNvSpPr/>
              <p:nvPr/>
            </p:nvSpPr>
            <p:spPr>
              <a:xfrm rot="5400000">
                <a:off x="3141616" y="5753130"/>
                <a:ext cx="4354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15" extrusionOk="0">
                    <a:moveTo>
                      <a:pt x="392" y="1"/>
                    </a:moveTo>
                    <a:cubicBezTo>
                      <a:pt x="294" y="1"/>
                      <a:pt x="210" y="29"/>
                      <a:pt x="140" y="85"/>
                    </a:cubicBezTo>
                    <a:cubicBezTo>
                      <a:pt x="56" y="141"/>
                      <a:pt x="14" y="225"/>
                      <a:pt x="0" y="322"/>
                    </a:cubicBezTo>
                    <a:cubicBezTo>
                      <a:pt x="0" y="420"/>
                      <a:pt x="28" y="504"/>
                      <a:pt x="84" y="588"/>
                    </a:cubicBezTo>
                    <a:cubicBezTo>
                      <a:pt x="140" y="658"/>
                      <a:pt x="224" y="700"/>
                      <a:pt x="322" y="714"/>
                    </a:cubicBezTo>
                    <a:cubicBezTo>
                      <a:pt x="420" y="714"/>
                      <a:pt x="504" y="686"/>
                      <a:pt x="588" y="630"/>
                    </a:cubicBezTo>
                    <a:cubicBezTo>
                      <a:pt x="742" y="504"/>
                      <a:pt x="756" y="280"/>
                      <a:pt x="630" y="141"/>
                    </a:cubicBezTo>
                    <a:cubicBezTo>
                      <a:pt x="574" y="57"/>
                      <a:pt x="490" y="15"/>
                      <a:pt x="39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8" name="Google Shape;9108;p30"/>
              <p:cNvSpPr/>
              <p:nvPr/>
            </p:nvSpPr>
            <p:spPr>
              <a:xfrm rot="5400000">
                <a:off x="4058155" y="5692944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1"/>
                    </a:moveTo>
                    <a:cubicBezTo>
                      <a:pt x="280" y="1"/>
                      <a:pt x="210" y="28"/>
                      <a:pt x="140" y="74"/>
                    </a:cubicBezTo>
                    <a:cubicBezTo>
                      <a:pt x="71" y="144"/>
                      <a:pt x="29" y="228"/>
                      <a:pt x="15" y="312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90"/>
                      <a:pt x="602" y="634"/>
                    </a:cubicBezTo>
                    <a:cubicBezTo>
                      <a:pt x="672" y="564"/>
                      <a:pt x="714" y="480"/>
                      <a:pt x="728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504" y="4"/>
                      <a:pt x="406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9" name="Google Shape;9109;p30"/>
              <p:cNvSpPr/>
              <p:nvPr/>
            </p:nvSpPr>
            <p:spPr>
              <a:xfrm rot="5400000">
                <a:off x="3055352" y="563936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1"/>
                    </a:moveTo>
                    <a:cubicBezTo>
                      <a:pt x="289" y="1"/>
                      <a:pt x="212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6" y="1"/>
                      <a:pt x="37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0" name="Google Shape;9110;p30"/>
              <p:cNvSpPr/>
              <p:nvPr/>
            </p:nvSpPr>
            <p:spPr>
              <a:xfrm rot="5400000">
                <a:off x="3054545" y="5757036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28" y="214"/>
                      <a:pt x="14" y="312"/>
                    </a:cubicBezTo>
                    <a:cubicBezTo>
                      <a:pt x="0" y="410"/>
                      <a:pt x="28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1" name="Google Shape;9111;p30"/>
              <p:cNvSpPr/>
              <p:nvPr/>
            </p:nvSpPr>
            <p:spPr>
              <a:xfrm rot="5400000">
                <a:off x="3151108" y="5626376"/>
                <a:ext cx="45156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7" extrusionOk="0">
                    <a:moveTo>
                      <a:pt x="400" y="0"/>
                    </a:moveTo>
                    <a:cubicBezTo>
                      <a:pt x="325" y="0"/>
                      <a:pt x="243" y="38"/>
                      <a:pt x="182" y="87"/>
                    </a:cubicBezTo>
                    <a:cubicBezTo>
                      <a:pt x="28" y="199"/>
                      <a:pt x="0" y="423"/>
                      <a:pt x="126" y="577"/>
                    </a:cubicBezTo>
                    <a:cubicBezTo>
                      <a:pt x="182" y="647"/>
                      <a:pt x="280" y="703"/>
                      <a:pt x="364" y="703"/>
                    </a:cubicBezTo>
                    <a:cubicBezTo>
                      <a:pt x="381" y="705"/>
                      <a:pt x="398" y="706"/>
                      <a:pt x="414" y="706"/>
                    </a:cubicBezTo>
                    <a:cubicBezTo>
                      <a:pt x="495" y="706"/>
                      <a:pt x="572" y="679"/>
                      <a:pt x="630" y="633"/>
                    </a:cubicBezTo>
                    <a:cubicBezTo>
                      <a:pt x="700" y="577"/>
                      <a:pt x="742" y="479"/>
                      <a:pt x="756" y="395"/>
                    </a:cubicBezTo>
                    <a:cubicBezTo>
                      <a:pt x="784" y="199"/>
                      <a:pt x="630" y="17"/>
                      <a:pt x="434" y="3"/>
                    </a:cubicBezTo>
                    <a:cubicBezTo>
                      <a:pt x="423" y="1"/>
                      <a:pt x="412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2" name="Google Shape;9112;p30"/>
              <p:cNvSpPr/>
              <p:nvPr/>
            </p:nvSpPr>
            <p:spPr>
              <a:xfrm rot="5400000">
                <a:off x="3160899" y="5707070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0"/>
                    </a:moveTo>
                    <a:cubicBezTo>
                      <a:pt x="280" y="0"/>
                      <a:pt x="210" y="28"/>
                      <a:pt x="140" y="74"/>
                    </a:cubicBezTo>
                    <a:cubicBezTo>
                      <a:pt x="70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672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504" y="4"/>
                      <a:pt x="406" y="4"/>
                    </a:cubicBezTo>
                    <a:cubicBezTo>
                      <a:pt x="390" y="2"/>
                      <a:pt x="373" y="0"/>
                      <a:pt x="35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3" name="Google Shape;9113;p30"/>
              <p:cNvSpPr/>
              <p:nvPr/>
            </p:nvSpPr>
            <p:spPr>
              <a:xfrm rot="5400000">
                <a:off x="3103676" y="5696559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48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57" y="130"/>
                      <a:pt x="15" y="214"/>
                      <a:pt x="1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41" y="648"/>
                      <a:pt x="225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00" y="480"/>
                      <a:pt x="714" y="382"/>
                    </a:cubicBezTo>
                    <a:cubicBezTo>
                      <a:pt x="728" y="284"/>
                      <a:pt x="700" y="200"/>
                      <a:pt x="630" y="130"/>
                    </a:cubicBezTo>
                    <a:cubicBezTo>
                      <a:pt x="574" y="46"/>
                      <a:pt x="490" y="5"/>
                      <a:pt x="392" y="5"/>
                    </a:cubicBezTo>
                    <a:cubicBezTo>
                      <a:pt x="378" y="2"/>
                      <a:pt x="363" y="1"/>
                      <a:pt x="34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4" name="Google Shape;9114;p30"/>
              <p:cNvSpPr/>
              <p:nvPr/>
            </p:nvSpPr>
            <p:spPr>
              <a:xfrm rot="5400000">
                <a:off x="3039512" y="5703528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20" y="1"/>
                    </a:moveTo>
                    <a:cubicBezTo>
                      <a:pt x="322" y="1"/>
                      <a:pt x="238" y="29"/>
                      <a:pt x="168" y="85"/>
                    </a:cubicBezTo>
                    <a:lnTo>
                      <a:pt x="182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2" y="645"/>
                      <a:pt x="266" y="701"/>
                      <a:pt x="350" y="715"/>
                    </a:cubicBezTo>
                    <a:cubicBezTo>
                      <a:pt x="448" y="715"/>
                      <a:pt x="532" y="687"/>
                      <a:pt x="616" y="631"/>
                    </a:cubicBezTo>
                    <a:cubicBezTo>
                      <a:pt x="686" y="575"/>
                      <a:pt x="728" y="491"/>
                      <a:pt x="742" y="393"/>
                    </a:cubicBezTo>
                    <a:cubicBezTo>
                      <a:pt x="756" y="197"/>
                      <a:pt x="616" y="15"/>
                      <a:pt x="42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5" name="Google Shape;9115;p30"/>
              <p:cNvSpPr/>
              <p:nvPr/>
            </p:nvSpPr>
            <p:spPr>
              <a:xfrm rot="5400000">
                <a:off x="3114447" y="5601177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6" y="1"/>
                    </a:moveTo>
                    <a:cubicBezTo>
                      <a:pt x="308" y="1"/>
                      <a:pt x="224" y="29"/>
                      <a:pt x="140" y="85"/>
                    </a:cubicBezTo>
                    <a:cubicBezTo>
                      <a:pt x="70" y="141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28" y="294"/>
                      <a:pt x="700" y="211"/>
                      <a:pt x="644" y="141"/>
                    </a:cubicBezTo>
                    <a:cubicBezTo>
                      <a:pt x="588" y="57"/>
                      <a:pt x="504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116" name="Google Shape;9116;p30"/>
            <p:cNvGrpSpPr/>
            <p:nvPr/>
          </p:nvGrpSpPr>
          <p:grpSpPr>
            <a:xfrm rot="-6797881" flipH="1">
              <a:off x="7107128" y="-40284"/>
              <a:ext cx="2297538" cy="1607305"/>
              <a:chOff x="6485916" y="4789168"/>
              <a:chExt cx="2710942" cy="1896513"/>
            </a:xfrm>
          </p:grpSpPr>
          <p:sp>
            <p:nvSpPr>
              <p:cNvPr id="9117" name="Google Shape;9117;p30"/>
              <p:cNvSpPr/>
              <p:nvPr/>
            </p:nvSpPr>
            <p:spPr>
              <a:xfrm rot="5400000">
                <a:off x="6893131" y="4381954"/>
                <a:ext cx="1896513" cy="2710942"/>
              </a:xfrm>
              <a:custGeom>
                <a:avLst/>
                <a:gdLst/>
                <a:ahLst/>
                <a:cxnLst/>
                <a:rect l="l" t="t" r="r" b="b"/>
                <a:pathLst>
                  <a:path w="32927" h="47067" extrusionOk="0">
                    <a:moveTo>
                      <a:pt x="28952" y="21284"/>
                    </a:moveTo>
                    <a:cubicBezTo>
                      <a:pt x="28952" y="21368"/>
                      <a:pt x="28938" y="21438"/>
                      <a:pt x="28938" y="21522"/>
                    </a:cubicBezTo>
                    <a:cubicBezTo>
                      <a:pt x="28938" y="21438"/>
                      <a:pt x="28938" y="21368"/>
                      <a:pt x="28952" y="21284"/>
                    </a:cubicBezTo>
                    <a:close/>
                    <a:moveTo>
                      <a:pt x="30883" y="1"/>
                    </a:moveTo>
                    <a:cubicBezTo>
                      <a:pt x="29918" y="43"/>
                      <a:pt x="28728" y="2673"/>
                      <a:pt x="27861" y="3457"/>
                    </a:cubicBezTo>
                    <a:cubicBezTo>
                      <a:pt x="25594" y="6158"/>
                      <a:pt x="23019" y="8607"/>
                      <a:pt x="20584" y="11167"/>
                    </a:cubicBezTo>
                    <a:cubicBezTo>
                      <a:pt x="19535" y="12343"/>
                      <a:pt x="18429" y="13490"/>
                      <a:pt x="17170" y="14442"/>
                    </a:cubicBezTo>
                    <a:cubicBezTo>
                      <a:pt x="16719" y="14685"/>
                      <a:pt x="16555" y="15343"/>
                      <a:pt x="17046" y="15343"/>
                    </a:cubicBezTo>
                    <a:cubicBezTo>
                      <a:pt x="17119" y="15343"/>
                      <a:pt x="17207" y="15328"/>
                      <a:pt x="17310" y="15295"/>
                    </a:cubicBezTo>
                    <a:cubicBezTo>
                      <a:pt x="18275" y="14918"/>
                      <a:pt x="19283" y="14680"/>
                      <a:pt x="20304" y="14596"/>
                    </a:cubicBezTo>
                    <a:cubicBezTo>
                      <a:pt x="20692" y="14545"/>
                      <a:pt x="21079" y="14523"/>
                      <a:pt x="21465" y="14523"/>
                    </a:cubicBezTo>
                    <a:cubicBezTo>
                      <a:pt x="22251" y="14523"/>
                      <a:pt x="23033" y="14614"/>
                      <a:pt x="23803" y="14736"/>
                    </a:cubicBezTo>
                    <a:cubicBezTo>
                      <a:pt x="23649" y="14974"/>
                      <a:pt x="23299" y="14918"/>
                      <a:pt x="23061" y="14987"/>
                    </a:cubicBezTo>
                    <a:cubicBezTo>
                      <a:pt x="22208" y="15183"/>
                      <a:pt x="21354" y="15337"/>
                      <a:pt x="20514" y="15617"/>
                    </a:cubicBezTo>
                    <a:cubicBezTo>
                      <a:pt x="14735" y="17394"/>
                      <a:pt x="9390" y="20641"/>
                      <a:pt x="5612" y="25413"/>
                    </a:cubicBezTo>
                    <a:lnTo>
                      <a:pt x="5639" y="25385"/>
                    </a:lnTo>
                    <a:lnTo>
                      <a:pt x="5639" y="25385"/>
                    </a:lnTo>
                    <a:cubicBezTo>
                      <a:pt x="4767" y="26404"/>
                      <a:pt x="3583" y="27654"/>
                      <a:pt x="4739" y="27654"/>
                    </a:cubicBezTo>
                    <a:cubicBezTo>
                      <a:pt x="5010" y="27654"/>
                      <a:pt x="5411" y="27585"/>
                      <a:pt x="5975" y="27428"/>
                    </a:cubicBezTo>
                    <a:cubicBezTo>
                      <a:pt x="7286" y="27259"/>
                      <a:pt x="8653" y="26953"/>
                      <a:pt x="9988" y="26953"/>
                    </a:cubicBezTo>
                    <a:cubicBezTo>
                      <a:pt x="10649" y="26953"/>
                      <a:pt x="11302" y="27028"/>
                      <a:pt x="11936" y="27232"/>
                    </a:cubicBezTo>
                    <a:cubicBezTo>
                      <a:pt x="8998" y="28491"/>
                      <a:pt x="5598" y="28785"/>
                      <a:pt x="3093" y="30968"/>
                    </a:cubicBezTo>
                    <a:cubicBezTo>
                      <a:pt x="1036" y="32647"/>
                      <a:pt x="448" y="34424"/>
                      <a:pt x="252" y="36985"/>
                    </a:cubicBezTo>
                    <a:cubicBezTo>
                      <a:pt x="0" y="38944"/>
                      <a:pt x="140" y="41043"/>
                      <a:pt x="1106" y="42792"/>
                    </a:cubicBezTo>
                    <a:cubicBezTo>
                      <a:pt x="1497" y="43618"/>
                      <a:pt x="2197" y="44220"/>
                      <a:pt x="2771" y="44891"/>
                    </a:cubicBezTo>
                    <a:cubicBezTo>
                      <a:pt x="3303" y="45689"/>
                      <a:pt x="4184" y="46179"/>
                      <a:pt x="5038" y="46542"/>
                    </a:cubicBezTo>
                    <a:cubicBezTo>
                      <a:pt x="5643" y="46908"/>
                      <a:pt x="6220" y="47067"/>
                      <a:pt x="6763" y="47067"/>
                    </a:cubicBezTo>
                    <a:cubicBezTo>
                      <a:pt x="8627" y="47067"/>
                      <a:pt x="10090" y="45198"/>
                      <a:pt x="10957" y="43464"/>
                    </a:cubicBezTo>
                    <a:cubicBezTo>
                      <a:pt x="12020" y="41743"/>
                      <a:pt x="12888" y="39952"/>
                      <a:pt x="13882" y="38216"/>
                    </a:cubicBezTo>
                    <a:lnTo>
                      <a:pt x="13882" y="38216"/>
                    </a:lnTo>
                    <a:cubicBezTo>
                      <a:pt x="13993" y="39770"/>
                      <a:pt x="13518" y="41337"/>
                      <a:pt x="13070" y="42848"/>
                    </a:cubicBezTo>
                    <a:cubicBezTo>
                      <a:pt x="12818" y="43716"/>
                      <a:pt x="12566" y="44471"/>
                      <a:pt x="12258" y="45297"/>
                    </a:cubicBezTo>
                    <a:cubicBezTo>
                      <a:pt x="11987" y="45817"/>
                      <a:pt x="11761" y="46814"/>
                      <a:pt x="12313" y="46814"/>
                    </a:cubicBezTo>
                    <a:cubicBezTo>
                      <a:pt x="12444" y="46814"/>
                      <a:pt x="12618" y="46758"/>
                      <a:pt x="12846" y="46626"/>
                    </a:cubicBezTo>
                    <a:cubicBezTo>
                      <a:pt x="18135" y="44443"/>
                      <a:pt x="21298" y="37741"/>
                      <a:pt x="23131" y="32633"/>
                    </a:cubicBezTo>
                    <a:lnTo>
                      <a:pt x="23131" y="32633"/>
                    </a:lnTo>
                    <a:cubicBezTo>
                      <a:pt x="22879" y="34284"/>
                      <a:pt x="22683" y="35949"/>
                      <a:pt x="22208" y="37545"/>
                    </a:cubicBezTo>
                    <a:cubicBezTo>
                      <a:pt x="22068" y="38286"/>
                      <a:pt x="21564" y="39028"/>
                      <a:pt x="21648" y="39770"/>
                    </a:cubicBezTo>
                    <a:cubicBezTo>
                      <a:pt x="21742" y="39874"/>
                      <a:pt x="21842" y="39919"/>
                      <a:pt x="21947" y="39919"/>
                    </a:cubicBezTo>
                    <a:cubicBezTo>
                      <a:pt x="22542" y="39919"/>
                      <a:pt x="23262" y="38454"/>
                      <a:pt x="23607" y="38132"/>
                    </a:cubicBezTo>
                    <a:cubicBezTo>
                      <a:pt x="25566" y="35502"/>
                      <a:pt x="27021" y="32437"/>
                      <a:pt x="28127" y="29345"/>
                    </a:cubicBezTo>
                    <a:cubicBezTo>
                      <a:pt x="29722" y="25287"/>
                      <a:pt x="30058" y="20753"/>
                      <a:pt x="29610" y="16471"/>
                    </a:cubicBezTo>
                    <a:lnTo>
                      <a:pt x="29610" y="16471"/>
                    </a:lnTo>
                    <a:cubicBezTo>
                      <a:pt x="30268" y="18150"/>
                      <a:pt x="30799" y="19941"/>
                      <a:pt x="30841" y="21788"/>
                    </a:cubicBezTo>
                    <a:cubicBezTo>
                      <a:pt x="30959" y="22234"/>
                      <a:pt x="30598" y="23428"/>
                      <a:pt x="31219" y="23428"/>
                    </a:cubicBezTo>
                    <a:cubicBezTo>
                      <a:pt x="31261" y="23428"/>
                      <a:pt x="31308" y="23423"/>
                      <a:pt x="31359" y="23411"/>
                    </a:cubicBezTo>
                    <a:cubicBezTo>
                      <a:pt x="31555" y="23328"/>
                      <a:pt x="31555" y="23104"/>
                      <a:pt x="31597" y="22936"/>
                    </a:cubicBezTo>
                    <a:cubicBezTo>
                      <a:pt x="31905" y="21690"/>
                      <a:pt x="32115" y="20417"/>
                      <a:pt x="32241" y="19144"/>
                    </a:cubicBezTo>
                    <a:cubicBezTo>
                      <a:pt x="32772" y="15337"/>
                      <a:pt x="32926" y="11489"/>
                      <a:pt x="32688" y="7655"/>
                    </a:cubicBezTo>
                    <a:cubicBezTo>
                      <a:pt x="32437" y="6130"/>
                      <a:pt x="32618" y="183"/>
                      <a:pt x="30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8" name="Google Shape;9118;p30"/>
              <p:cNvSpPr/>
              <p:nvPr/>
            </p:nvSpPr>
            <p:spPr>
              <a:xfrm rot="5400000">
                <a:off x="7088794" y="534282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0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9" name="Google Shape;9119;p30"/>
              <p:cNvSpPr/>
              <p:nvPr/>
            </p:nvSpPr>
            <p:spPr>
              <a:xfrm rot="5400000">
                <a:off x="7510538" y="574608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0" name="Google Shape;9120;p30"/>
              <p:cNvSpPr/>
              <p:nvPr/>
            </p:nvSpPr>
            <p:spPr>
              <a:xfrm rot="5400000">
                <a:off x="7950019" y="570929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1" name="Google Shape;9121;p30"/>
              <p:cNvSpPr/>
              <p:nvPr/>
            </p:nvSpPr>
            <p:spPr>
              <a:xfrm rot="5400000">
                <a:off x="7545209" y="595997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8"/>
                      <a:pt x="569" y="560"/>
                    </a:cubicBezTo>
                    <a:cubicBezTo>
                      <a:pt x="779" y="351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2" name="Google Shape;9122;p30"/>
              <p:cNvSpPr/>
              <p:nvPr/>
            </p:nvSpPr>
            <p:spPr>
              <a:xfrm rot="5400000">
                <a:off x="7844128" y="595521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3" name="Google Shape;9123;p30"/>
              <p:cNvSpPr/>
              <p:nvPr/>
            </p:nvSpPr>
            <p:spPr>
              <a:xfrm rot="5400000">
                <a:off x="7276124" y="501724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41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4" name="Google Shape;9124;p30"/>
              <p:cNvSpPr/>
              <p:nvPr/>
            </p:nvSpPr>
            <p:spPr>
              <a:xfrm rot="5400000">
                <a:off x="8457202" y="598387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5" name="Google Shape;9125;p30"/>
              <p:cNvSpPr/>
              <p:nvPr/>
            </p:nvSpPr>
            <p:spPr>
              <a:xfrm rot="5400000">
                <a:off x="7440219" y="543784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6" name="Google Shape;9126;p30"/>
              <p:cNvSpPr/>
              <p:nvPr/>
            </p:nvSpPr>
            <p:spPr>
              <a:xfrm rot="5400000">
                <a:off x="6983747" y="498438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7" name="Google Shape;9127;p30"/>
              <p:cNvSpPr/>
              <p:nvPr/>
            </p:nvSpPr>
            <p:spPr>
              <a:xfrm rot="5400000">
                <a:off x="6701663" y="5056112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8" name="Google Shape;9128;p30"/>
              <p:cNvSpPr/>
              <p:nvPr/>
            </p:nvSpPr>
            <p:spPr>
              <a:xfrm rot="5400000">
                <a:off x="7899893" y="542314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6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4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9" name="Google Shape;9129;p30"/>
              <p:cNvSpPr/>
              <p:nvPr/>
            </p:nvSpPr>
            <p:spPr>
              <a:xfrm rot="5400000">
                <a:off x="7689942" y="520954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0" name="Google Shape;9130;p30"/>
              <p:cNvSpPr/>
              <p:nvPr/>
            </p:nvSpPr>
            <p:spPr>
              <a:xfrm rot="5400000">
                <a:off x="8674473" y="645816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1" name="Google Shape;9131;p30"/>
              <p:cNvSpPr/>
              <p:nvPr/>
            </p:nvSpPr>
            <p:spPr>
              <a:xfrm rot="5400000">
                <a:off x="7825392" y="5571824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70" y="665"/>
                      <a:pt x="343" y="665"/>
                    </a:cubicBezTo>
                    <a:cubicBezTo>
                      <a:pt x="425" y="665"/>
                      <a:pt x="508" y="637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2" name="Google Shape;9132;p30"/>
              <p:cNvSpPr/>
              <p:nvPr/>
            </p:nvSpPr>
            <p:spPr>
              <a:xfrm rot="5400000">
                <a:off x="8809491" y="6271416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3" name="Google Shape;9133;p30"/>
              <p:cNvSpPr/>
              <p:nvPr/>
            </p:nvSpPr>
            <p:spPr>
              <a:xfrm rot="5400000">
                <a:off x="8492160" y="6295316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4" name="Google Shape;9134;p30"/>
              <p:cNvSpPr/>
              <p:nvPr/>
            </p:nvSpPr>
            <p:spPr>
              <a:xfrm rot="5400000">
                <a:off x="7755591" y="5912232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8" y="636"/>
                      <a:pt x="575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5" name="Google Shape;9135;p30"/>
              <p:cNvSpPr/>
              <p:nvPr/>
            </p:nvSpPr>
            <p:spPr>
              <a:xfrm rot="5400000">
                <a:off x="8106987" y="567464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6" name="Google Shape;9136;p30"/>
              <p:cNvSpPr/>
              <p:nvPr/>
            </p:nvSpPr>
            <p:spPr>
              <a:xfrm rot="5400000">
                <a:off x="8071683" y="5555611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7" name="Google Shape;9137;p30"/>
              <p:cNvSpPr/>
              <p:nvPr/>
            </p:nvSpPr>
            <p:spPr>
              <a:xfrm rot="5400000">
                <a:off x="7405347" y="5199538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8" name="Google Shape;9138;p30"/>
              <p:cNvSpPr/>
              <p:nvPr/>
            </p:nvSpPr>
            <p:spPr>
              <a:xfrm rot="5400000">
                <a:off x="7018676" y="5104717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9" name="Google Shape;9139;p30"/>
              <p:cNvSpPr/>
              <p:nvPr/>
            </p:nvSpPr>
            <p:spPr>
              <a:xfrm rot="5400000">
                <a:off x="6736966" y="4936787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22" y="1"/>
                    </a:moveTo>
                    <a:cubicBezTo>
                      <a:pt x="140" y="1"/>
                      <a:pt x="1" y="155"/>
                      <a:pt x="1" y="337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0" name="Google Shape;9140;p30"/>
              <p:cNvSpPr/>
              <p:nvPr/>
            </p:nvSpPr>
            <p:spPr>
              <a:xfrm rot="5400000">
                <a:off x="6772011" y="524670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1" name="Google Shape;9141;p30"/>
              <p:cNvSpPr/>
              <p:nvPr/>
            </p:nvSpPr>
            <p:spPr>
              <a:xfrm rot="5400000">
                <a:off x="7829890" y="537606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2" name="Google Shape;9142;p30"/>
              <p:cNvSpPr/>
              <p:nvPr/>
            </p:nvSpPr>
            <p:spPr>
              <a:xfrm rot="5400000">
                <a:off x="6853882" y="4898222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3" name="Google Shape;9143;p30"/>
              <p:cNvSpPr/>
              <p:nvPr/>
            </p:nvSpPr>
            <p:spPr>
              <a:xfrm rot="5400000">
                <a:off x="8427750" y="6074423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7"/>
                      <a:pt x="337" y="657"/>
                    </a:cubicBezTo>
                    <a:cubicBezTo>
                      <a:pt x="418" y="657"/>
                      <a:pt x="503" y="628"/>
                      <a:pt x="575" y="560"/>
                    </a:cubicBezTo>
                    <a:cubicBezTo>
                      <a:pt x="784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4" name="Google Shape;9144;p30"/>
              <p:cNvSpPr/>
              <p:nvPr/>
            </p:nvSpPr>
            <p:spPr>
              <a:xfrm rot="5400000">
                <a:off x="8141657" y="6174926"/>
                <a:ext cx="44984" cy="37957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9" extrusionOk="0">
                    <a:moveTo>
                      <a:pt x="353" y="1"/>
                    </a:moveTo>
                    <a:cubicBezTo>
                      <a:pt x="348" y="1"/>
                      <a:pt x="342" y="1"/>
                      <a:pt x="337" y="1"/>
                    </a:cubicBez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80" y="355"/>
                      <a:pt x="636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5" name="Google Shape;9145;p30"/>
              <p:cNvSpPr/>
              <p:nvPr/>
            </p:nvSpPr>
            <p:spPr>
              <a:xfrm rot="5400000">
                <a:off x="8000961" y="5864721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46" y="1"/>
                    </a:moveTo>
                    <a:cubicBezTo>
                      <a:pt x="164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5"/>
                    </a:cubicBezTo>
                    <a:cubicBezTo>
                      <a:pt x="780" y="365"/>
                      <a:pt x="640" y="1"/>
                      <a:pt x="34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6" name="Google Shape;9146;p30"/>
              <p:cNvSpPr/>
              <p:nvPr/>
            </p:nvSpPr>
            <p:spPr>
              <a:xfrm rot="5400000">
                <a:off x="7685358" y="5395352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2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7" name="Google Shape;9147;p30"/>
              <p:cNvSpPr/>
              <p:nvPr/>
            </p:nvSpPr>
            <p:spPr>
              <a:xfrm rot="5400000">
                <a:off x="7598767" y="551660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1"/>
                    </a:moveTo>
                    <a:cubicBezTo>
                      <a:pt x="140" y="15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8" name="Google Shape;9148;p30"/>
              <p:cNvSpPr/>
              <p:nvPr/>
            </p:nvSpPr>
            <p:spPr>
              <a:xfrm rot="5400000">
                <a:off x="7475379" y="5366230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9" name="Google Shape;9149;p30"/>
              <p:cNvSpPr/>
              <p:nvPr/>
            </p:nvSpPr>
            <p:spPr>
              <a:xfrm rot="5400000">
                <a:off x="7650717" y="572244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0" name="Google Shape;9150;p30"/>
              <p:cNvSpPr/>
              <p:nvPr/>
            </p:nvSpPr>
            <p:spPr>
              <a:xfrm rot="5400000">
                <a:off x="8036379" y="6055313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1" name="Google Shape;9151;p30"/>
              <p:cNvSpPr/>
              <p:nvPr/>
            </p:nvSpPr>
            <p:spPr>
              <a:xfrm rot="5400000">
                <a:off x="8176903" y="600751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2" name="Google Shape;9152;p30"/>
              <p:cNvSpPr/>
              <p:nvPr/>
            </p:nvSpPr>
            <p:spPr>
              <a:xfrm rot="5400000">
                <a:off x="8640054" y="6300547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3" name="Google Shape;9153;p30"/>
              <p:cNvSpPr/>
              <p:nvPr/>
            </p:nvSpPr>
            <p:spPr>
              <a:xfrm rot="5400000">
                <a:off x="8880473" y="6581880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4" name="Google Shape;9154;p30"/>
              <p:cNvSpPr/>
              <p:nvPr/>
            </p:nvSpPr>
            <p:spPr>
              <a:xfrm rot="5400000">
                <a:off x="8393253" y="631402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5" name="Google Shape;9155;p30"/>
              <p:cNvSpPr/>
              <p:nvPr/>
            </p:nvSpPr>
            <p:spPr>
              <a:xfrm rot="5400000">
                <a:off x="7720518" y="6103054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6" name="Google Shape;9156;p30"/>
              <p:cNvSpPr/>
              <p:nvPr/>
            </p:nvSpPr>
            <p:spPr>
              <a:xfrm rot="5400000">
                <a:off x="7762689" y="571713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7" name="Google Shape;9157;p30"/>
              <p:cNvSpPr/>
              <p:nvPr/>
            </p:nvSpPr>
            <p:spPr>
              <a:xfrm rot="5400000">
                <a:off x="7335200" y="557922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8" name="Google Shape;9158;p30"/>
              <p:cNvSpPr/>
              <p:nvPr/>
            </p:nvSpPr>
            <p:spPr>
              <a:xfrm rot="5400000">
                <a:off x="7299090" y="5270372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9" name="Google Shape;9159;p30"/>
              <p:cNvSpPr/>
              <p:nvPr/>
            </p:nvSpPr>
            <p:spPr>
              <a:xfrm rot="5400000">
                <a:off x="7193697" y="5008169"/>
                <a:ext cx="4492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8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0" name="Google Shape;9160;p30"/>
              <p:cNvSpPr/>
              <p:nvPr/>
            </p:nvSpPr>
            <p:spPr>
              <a:xfrm rot="5400000">
                <a:off x="7053606" y="4913002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1" name="Google Shape;9161;p30"/>
              <p:cNvSpPr/>
              <p:nvPr/>
            </p:nvSpPr>
            <p:spPr>
              <a:xfrm rot="5400000">
                <a:off x="6631574" y="5080328"/>
                <a:ext cx="45214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3"/>
                      <a:pt x="164" y="661"/>
                      <a:pt x="335" y="661"/>
                    </a:cubicBezTo>
                    <a:cubicBezTo>
                      <a:pt x="419" y="661"/>
                      <a:pt x="505" y="629"/>
                      <a:pt x="575" y="560"/>
                    </a:cubicBezTo>
                    <a:cubicBezTo>
                      <a:pt x="784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2" name="Google Shape;9162;p30"/>
              <p:cNvSpPr/>
              <p:nvPr/>
            </p:nvSpPr>
            <p:spPr>
              <a:xfrm rot="5400000">
                <a:off x="7247860" y="512864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3" name="Google Shape;9163;p30"/>
              <p:cNvSpPr/>
              <p:nvPr/>
            </p:nvSpPr>
            <p:spPr>
              <a:xfrm rot="5400000">
                <a:off x="7634214" y="561358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1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5" y="671"/>
                      <a:pt x="338" y="671"/>
                    </a:cubicBezTo>
                    <a:cubicBezTo>
                      <a:pt x="419" y="671"/>
                      <a:pt x="502" y="641"/>
                      <a:pt x="569" y="574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4" name="Google Shape;9164;p30"/>
              <p:cNvSpPr/>
              <p:nvPr/>
            </p:nvSpPr>
            <p:spPr>
              <a:xfrm rot="5400000">
                <a:off x="8056275" y="5757069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5" name="Google Shape;9165;p30"/>
              <p:cNvSpPr/>
              <p:nvPr/>
            </p:nvSpPr>
            <p:spPr>
              <a:xfrm rot="5400000">
                <a:off x="8592833" y="612946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6" name="Google Shape;9166;p30"/>
              <p:cNvSpPr/>
              <p:nvPr/>
            </p:nvSpPr>
            <p:spPr>
              <a:xfrm rot="5400000">
                <a:off x="8118114" y="588548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7" name="Google Shape;9167;p30"/>
              <p:cNvSpPr/>
              <p:nvPr/>
            </p:nvSpPr>
            <p:spPr>
              <a:xfrm rot="5400000">
                <a:off x="8985779" y="6438022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6"/>
                      <a:pt x="561" y="574"/>
                    </a:cubicBezTo>
                    <a:cubicBezTo>
                      <a:pt x="771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8" name="Google Shape;9168;p30"/>
              <p:cNvSpPr/>
              <p:nvPr/>
            </p:nvSpPr>
            <p:spPr>
              <a:xfrm rot="5400000">
                <a:off x="9056473" y="6557865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9" y="672"/>
                      <a:pt x="343" y="672"/>
                    </a:cubicBezTo>
                    <a:cubicBezTo>
                      <a:pt x="424" y="672"/>
                      <a:pt x="507" y="642"/>
                      <a:pt x="574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9" name="Google Shape;9169;p30"/>
              <p:cNvSpPr/>
              <p:nvPr/>
            </p:nvSpPr>
            <p:spPr>
              <a:xfrm rot="5400000">
                <a:off x="8838885" y="6414122"/>
                <a:ext cx="4515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8" y="661"/>
                      <a:pt x="504" y="630"/>
                      <a:pt x="574" y="560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170" name="Google Shape;9170;p30"/>
            <p:cNvGrpSpPr/>
            <p:nvPr/>
          </p:nvGrpSpPr>
          <p:grpSpPr>
            <a:xfrm rot="5024515" flipH="1">
              <a:off x="-617530" y="-596209"/>
              <a:ext cx="1476786" cy="1837829"/>
              <a:chOff x="7664649" y="-868807"/>
              <a:chExt cx="1742209" cy="2168143"/>
            </a:xfrm>
          </p:grpSpPr>
          <p:sp>
            <p:nvSpPr>
              <p:cNvPr id="9171" name="Google Shape;9171;p30"/>
              <p:cNvSpPr/>
              <p:nvPr/>
            </p:nvSpPr>
            <p:spPr>
              <a:xfrm rot="5400000">
                <a:off x="7451683" y="-655841"/>
                <a:ext cx="2168143" cy="1742209"/>
              </a:xfrm>
              <a:custGeom>
                <a:avLst/>
                <a:gdLst/>
                <a:ahLst/>
                <a:cxnLst/>
                <a:rect l="l" t="t" r="r" b="b"/>
                <a:pathLst>
                  <a:path w="37643" h="30248" extrusionOk="0">
                    <a:moveTo>
                      <a:pt x="12958" y="5872"/>
                    </a:moveTo>
                    <a:cubicBezTo>
                      <a:pt x="13028" y="5914"/>
                      <a:pt x="13098" y="5970"/>
                      <a:pt x="13182" y="6012"/>
                    </a:cubicBezTo>
                    <a:cubicBezTo>
                      <a:pt x="13112" y="5984"/>
                      <a:pt x="13042" y="5942"/>
                      <a:pt x="12986" y="5914"/>
                    </a:cubicBezTo>
                    <a:lnTo>
                      <a:pt x="12958" y="5886"/>
                    </a:lnTo>
                    <a:lnTo>
                      <a:pt x="12958" y="5872"/>
                    </a:lnTo>
                    <a:close/>
                    <a:moveTo>
                      <a:pt x="37642" y="29366"/>
                    </a:moveTo>
                    <a:cubicBezTo>
                      <a:pt x="37642" y="29369"/>
                      <a:pt x="37641" y="29371"/>
                      <a:pt x="37641" y="29374"/>
                    </a:cubicBezTo>
                    <a:lnTo>
                      <a:pt x="37641" y="29374"/>
                    </a:lnTo>
                    <a:cubicBezTo>
                      <a:pt x="37641" y="29376"/>
                      <a:pt x="37642" y="29378"/>
                      <a:pt x="37642" y="29380"/>
                    </a:cubicBezTo>
                    <a:lnTo>
                      <a:pt x="37642" y="29366"/>
                    </a:lnTo>
                    <a:close/>
                    <a:moveTo>
                      <a:pt x="3236" y="0"/>
                    </a:moveTo>
                    <a:cubicBezTo>
                      <a:pt x="3110" y="0"/>
                      <a:pt x="2992" y="16"/>
                      <a:pt x="2883" y="50"/>
                    </a:cubicBezTo>
                    <a:cubicBezTo>
                      <a:pt x="2184" y="232"/>
                      <a:pt x="1414" y="2205"/>
                      <a:pt x="1414" y="2835"/>
                    </a:cubicBezTo>
                    <a:cubicBezTo>
                      <a:pt x="1008" y="3381"/>
                      <a:pt x="1078" y="4080"/>
                      <a:pt x="882" y="4696"/>
                    </a:cubicBezTo>
                    <a:lnTo>
                      <a:pt x="882" y="4682"/>
                    </a:lnTo>
                    <a:lnTo>
                      <a:pt x="882" y="4682"/>
                    </a:lnTo>
                    <a:cubicBezTo>
                      <a:pt x="1" y="9342"/>
                      <a:pt x="1008" y="14268"/>
                      <a:pt x="3023" y="18564"/>
                    </a:cubicBezTo>
                    <a:cubicBezTo>
                      <a:pt x="3640" y="17491"/>
                      <a:pt x="5734" y="13064"/>
                      <a:pt x="6440" y="13064"/>
                    </a:cubicBezTo>
                    <a:cubicBezTo>
                      <a:pt x="6711" y="13064"/>
                      <a:pt x="6778" y="13715"/>
                      <a:pt x="6479" y="15457"/>
                    </a:cubicBezTo>
                    <a:lnTo>
                      <a:pt x="6479" y="15443"/>
                    </a:lnTo>
                    <a:cubicBezTo>
                      <a:pt x="6144" y="17444"/>
                      <a:pt x="5360" y="19361"/>
                      <a:pt x="4660" y="21250"/>
                    </a:cubicBezTo>
                    <a:cubicBezTo>
                      <a:pt x="6270" y="23531"/>
                      <a:pt x="8872" y="25602"/>
                      <a:pt x="11405" y="26680"/>
                    </a:cubicBezTo>
                    <a:cubicBezTo>
                      <a:pt x="12581" y="27323"/>
                      <a:pt x="13910" y="27673"/>
                      <a:pt x="15155" y="28191"/>
                    </a:cubicBezTo>
                    <a:cubicBezTo>
                      <a:pt x="15631" y="25868"/>
                      <a:pt x="16219" y="23573"/>
                      <a:pt x="16653" y="21236"/>
                    </a:cubicBezTo>
                    <a:lnTo>
                      <a:pt x="16653" y="21236"/>
                    </a:lnTo>
                    <a:cubicBezTo>
                      <a:pt x="16650" y="21241"/>
                      <a:pt x="16648" y="21245"/>
                      <a:pt x="16647" y="21249"/>
                    </a:cubicBezTo>
                    <a:lnTo>
                      <a:pt x="16647" y="21249"/>
                    </a:lnTo>
                    <a:cubicBezTo>
                      <a:pt x="17007" y="18746"/>
                      <a:pt x="17308" y="17776"/>
                      <a:pt x="17551" y="17776"/>
                    </a:cubicBezTo>
                    <a:cubicBezTo>
                      <a:pt x="18313" y="17776"/>
                      <a:pt x="18506" y="27315"/>
                      <a:pt x="18178" y="29031"/>
                    </a:cubicBezTo>
                    <a:cubicBezTo>
                      <a:pt x="20305" y="29380"/>
                      <a:pt x="22446" y="29716"/>
                      <a:pt x="24587" y="30010"/>
                    </a:cubicBezTo>
                    <a:cubicBezTo>
                      <a:pt x="25007" y="28359"/>
                      <a:pt x="24825" y="26470"/>
                      <a:pt x="25356" y="24916"/>
                    </a:cubicBezTo>
                    <a:cubicBezTo>
                      <a:pt x="26406" y="25098"/>
                      <a:pt x="27497" y="29142"/>
                      <a:pt x="27931" y="30234"/>
                    </a:cubicBezTo>
                    <a:cubicBezTo>
                      <a:pt x="28295" y="30243"/>
                      <a:pt x="28661" y="30248"/>
                      <a:pt x="29028" y="30248"/>
                    </a:cubicBezTo>
                    <a:cubicBezTo>
                      <a:pt x="31451" y="30248"/>
                      <a:pt x="33921" y="30057"/>
                      <a:pt x="36327" y="29814"/>
                    </a:cubicBezTo>
                    <a:lnTo>
                      <a:pt x="36313" y="29814"/>
                    </a:lnTo>
                    <a:cubicBezTo>
                      <a:pt x="36731" y="29731"/>
                      <a:pt x="37510" y="29938"/>
                      <a:pt x="37641" y="29374"/>
                    </a:cubicBezTo>
                    <a:lnTo>
                      <a:pt x="37641" y="29374"/>
                    </a:lnTo>
                    <a:cubicBezTo>
                      <a:pt x="36239" y="23920"/>
                      <a:pt x="31680" y="19723"/>
                      <a:pt x="27847" y="15807"/>
                    </a:cubicBezTo>
                    <a:lnTo>
                      <a:pt x="27833" y="15793"/>
                    </a:lnTo>
                    <a:cubicBezTo>
                      <a:pt x="25454" y="13750"/>
                      <a:pt x="23006" y="11763"/>
                      <a:pt x="20529" y="9846"/>
                    </a:cubicBezTo>
                    <a:cubicBezTo>
                      <a:pt x="18164" y="7971"/>
                      <a:pt x="15477" y="6613"/>
                      <a:pt x="12916" y="5004"/>
                    </a:cubicBezTo>
                    <a:cubicBezTo>
                      <a:pt x="10971" y="3843"/>
                      <a:pt x="9054" y="2611"/>
                      <a:pt x="7053" y="1576"/>
                    </a:cubicBezTo>
                    <a:cubicBezTo>
                      <a:pt x="6073" y="1211"/>
                      <a:pt x="4348" y="0"/>
                      <a:pt x="32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2" name="Google Shape;9172;p30"/>
              <p:cNvSpPr/>
              <p:nvPr/>
            </p:nvSpPr>
            <p:spPr>
              <a:xfrm rot="5400000">
                <a:off x="8500447" y="-499665"/>
                <a:ext cx="58" cy="16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29"/>
                    </a:moveTo>
                    <a:cubicBezTo>
                      <a:pt x="1" y="15"/>
                      <a:pt x="1" y="15"/>
                      <a:pt x="1" y="1"/>
                    </a:cubicBezTo>
                    <a:cubicBezTo>
                      <a:pt x="1" y="15"/>
                      <a:pt x="1" y="15"/>
                      <a:pt x="1" y="29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3" name="Google Shape;9173;p30"/>
              <p:cNvSpPr/>
              <p:nvPr/>
            </p:nvSpPr>
            <p:spPr>
              <a:xfrm rot="5400000">
                <a:off x="7730570" y="359143"/>
                <a:ext cx="41931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3" extrusionOk="0">
                    <a:moveTo>
                      <a:pt x="372" y="0"/>
                    </a:moveTo>
                    <a:cubicBezTo>
                      <a:pt x="356" y="0"/>
                      <a:pt x="339" y="1"/>
                      <a:pt x="322" y="4"/>
                    </a:cubicBezTo>
                    <a:cubicBezTo>
                      <a:pt x="238" y="4"/>
                      <a:pt x="154" y="60"/>
                      <a:pt x="84" y="130"/>
                    </a:cubicBezTo>
                    <a:cubicBezTo>
                      <a:pt x="28" y="200"/>
                      <a:pt x="0" y="298"/>
                      <a:pt x="14" y="396"/>
                    </a:cubicBezTo>
                    <a:cubicBezTo>
                      <a:pt x="14" y="480"/>
                      <a:pt x="70" y="564"/>
                      <a:pt x="140" y="634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8"/>
                    </a:cubicBezTo>
                    <a:cubicBezTo>
                      <a:pt x="700" y="508"/>
                      <a:pt x="728" y="410"/>
                      <a:pt x="714" y="312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30" y="27"/>
                      <a:pt x="453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4" name="Google Shape;9174;p30"/>
              <p:cNvSpPr/>
              <p:nvPr/>
            </p:nvSpPr>
            <p:spPr>
              <a:xfrm rot="5400000">
                <a:off x="7855470" y="295469"/>
                <a:ext cx="41989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3" extrusionOk="0">
                    <a:moveTo>
                      <a:pt x="373" y="0"/>
                    </a:moveTo>
                    <a:cubicBezTo>
                      <a:pt x="356" y="0"/>
                      <a:pt x="340" y="1"/>
                      <a:pt x="323" y="4"/>
                    </a:cubicBezTo>
                    <a:cubicBezTo>
                      <a:pt x="239" y="18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5" y="396"/>
                    </a:cubicBezTo>
                    <a:cubicBezTo>
                      <a:pt x="15" y="480"/>
                      <a:pt x="57" y="564"/>
                      <a:pt x="141" y="634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8" y="713"/>
                      <a:pt x="572" y="666"/>
                      <a:pt x="645" y="578"/>
                    </a:cubicBezTo>
                    <a:cubicBezTo>
                      <a:pt x="701" y="508"/>
                      <a:pt x="729" y="410"/>
                      <a:pt x="715" y="312"/>
                    </a:cubicBezTo>
                    <a:cubicBezTo>
                      <a:pt x="715" y="228"/>
                      <a:pt x="659" y="144"/>
                      <a:pt x="589" y="74"/>
                    </a:cubicBezTo>
                    <a:cubicBezTo>
                      <a:pt x="531" y="27"/>
                      <a:pt x="453" y="0"/>
                      <a:pt x="37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5" name="Google Shape;9175;p30"/>
              <p:cNvSpPr/>
              <p:nvPr/>
            </p:nvSpPr>
            <p:spPr>
              <a:xfrm rot="5400000">
                <a:off x="7845217" y="233666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73" y="0"/>
                    </a:moveTo>
                    <a:cubicBezTo>
                      <a:pt x="356" y="0"/>
                      <a:pt x="339" y="1"/>
                      <a:pt x="322" y="4"/>
                    </a:cubicBezTo>
                    <a:cubicBezTo>
                      <a:pt x="238" y="4"/>
                      <a:pt x="154" y="60"/>
                      <a:pt x="84" y="130"/>
                    </a:cubicBezTo>
                    <a:cubicBezTo>
                      <a:pt x="28" y="200"/>
                      <a:pt x="0" y="298"/>
                      <a:pt x="14" y="382"/>
                    </a:cubicBezTo>
                    <a:cubicBezTo>
                      <a:pt x="14" y="480"/>
                      <a:pt x="70" y="564"/>
                      <a:pt x="140" y="619"/>
                    </a:cubicBezTo>
                    <a:cubicBezTo>
                      <a:pt x="210" y="676"/>
                      <a:pt x="293" y="705"/>
                      <a:pt x="375" y="705"/>
                    </a:cubicBezTo>
                    <a:cubicBezTo>
                      <a:pt x="476" y="705"/>
                      <a:pt x="575" y="662"/>
                      <a:pt x="644" y="578"/>
                    </a:cubicBezTo>
                    <a:cubicBezTo>
                      <a:pt x="700" y="494"/>
                      <a:pt x="728" y="410"/>
                      <a:pt x="714" y="312"/>
                    </a:cubicBezTo>
                    <a:cubicBezTo>
                      <a:pt x="714" y="214"/>
                      <a:pt x="658" y="130"/>
                      <a:pt x="588" y="74"/>
                    </a:cubicBezTo>
                    <a:cubicBezTo>
                      <a:pt x="530" y="27"/>
                      <a:pt x="453" y="0"/>
                      <a:pt x="37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6" name="Google Shape;9176;p30"/>
              <p:cNvSpPr/>
              <p:nvPr/>
            </p:nvSpPr>
            <p:spPr>
              <a:xfrm rot="5400000">
                <a:off x="8035635" y="254459"/>
                <a:ext cx="41931" cy="40894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0" extrusionOk="0">
                    <a:moveTo>
                      <a:pt x="366" y="0"/>
                    </a:moveTo>
                    <a:cubicBezTo>
                      <a:pt x="261" y="0"/>
                      <a:pt x="157" y="47"/>
                      <a:pt x="84" y="135"/>
                    </a:cubicBezTo>
                    <a:cubicBezTo>
                      <a:pt x="28" y="205"/>
                      <a:pt x="0" y="289"/>
                      <a:pt x="14" y="387"/>
                    </a:cubicBezTo>
                    <a:cubicBezTo>
                      <a:pt x="14" y="485"/>
                      <a:pt x="70" y="569"/>
                      <a:pt x="140" y="625"/>
                    </a:cubicBezTo>
                    <a:cubicBezTo>
                      <a:pt x="210" y="681"/>
                      <a:pt x="308" y="709"/>
                      <a:pt x="406" y="709"/>
                    </a:cubicBezTo>
                    <a:cubicBezTo>
                      <a:pt x="490" y="695"/>
                      <a:pt x="574" y="653"/>
                      <a:pt x="644" y="583"/>
                    </a:cubicBezTo>
                    <a:cubicBezTo>
                      <a:pt x="700" y="499"/>
                      <a:pt x="728" y="415"/>
                      <a:pt x="714" y="317"/>
                    </a:cubicBezTo>
                    <a:cubicBezTo>
                      <a:pt x="714" y="219"/>
                      <a:pt x="658" y="135"/>
                      <a:pt x="588" y="79"/>
                    </a:cubicBezTo>
                    <a:cubicBezTo>
                      <a:pt x="522" y="26"/>
                      <a:pt x="444" y="0"/>
                      <a:pt x="36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7" name="Google Shape;9177;p30"/>
              <p:cNvSpPr/>
              <p:nvPr/>
            </p:nvSpPr>
            <p:spPr>
              <a:xfrm rot="5400000">
                <a:off x="8168771" y="232370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54" y="1"/>
                    </a:moveTo>
                    <a:cubicBezTo>
                      <a:pt x="254" y="1"/>
                      <a:pt x="156" y="43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26" y="634"/>
                    </a:cubicBezTo>
                    <a:cubicBezTo>
                      <a:pt x="184" y="681"/>
                      <a:pt x="261" y="708"/>
                      <a:pt x="342" y="708"/>
                    </a:cubicBezTo>
                    <a:cubicBezTo>
                      <a:pt x="359" y="708"/>
                      <a:pt x="375" y="707"/>
                      <a:pt x="392" y="704"/>
                    </a:cubicBezTo>
                    <a:cubicBezTo>
                      <a:pt x="490" y="704"/>
                      <a:pt x="574" y="648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74"/>
                    </a:cubicBezTo>
                    <a:cubicBezTo>
                      <a:pt x="507" y="26"/>
                      <a:pt x="430" y="1"/>
                      <a:pt x="35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8" name="Google Shape;9178;p30"/>
              <p:cNvSpPr/>
              <p:nvPr/>
            </p:nvSpPr>
            <p:spPr>
              <a:xfrm rot="5400000">
                <a:off x="8007441" y="-396767"/>
                <a:ext cx="41989" cy="4089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0" extrusionOk="0">
                    <a:moveTo>
                      <a:pt x="368" y="1"/>
                    </a:moveTo>
                    <a:cubicBezTo>
                      <a:pt x="264" y="1"/>
                      <a:pt x="163" y="48"/>
                      <a:pt x="99" y="136"/>
                    </a:cubicBezTo>
                    <a:cubicBezTo>
                      <a:pt x="29" y="206"/>
                      <a:pt x="1" y="290"/>
                      <a:pt x="15" y="388"/>
                    </a:cubicBezTo>
                    <a:cubicBezTo>
                      <a:pt x="15" y="486"/>
                      <a:pt x="71" y="570"/>
                      <a:pt x="141" y="626"/>
                    </a:cubicBezTo>
                    <a:cubicBezTo>
                      <a:pt x="211" y="682"/>
                      <a:pt x="309" y="710"/>
                      <a:pt x="406" y="710"/>
                    </a:cubicBezTo>
                    <a:cubicBezTo>
                      <a:pt x="504" y="696"/>
                      <a:pt x="588" y="654"/>
                      <a:pt x="644" y="584"/>
                    </a:cubicBezTo>
                    <a:cubicBezTo>
                      <a:pt x="700" y="500"/>
                      <a:pt x="728" y="416"/>
                      <a:pt x="728" y="318"/>
                    </a:cubicBezTo>
                    <a:cubicBezTo>
                      <a:pt x="714" y="220"/>
                      <a:pt x="672" y="136"/>
                      <a:pt x="588" y="80"/>
                    </a:cubicBezTo>
                    <a:cubicBezTo>
                      <a:pt x="523" y="27"/>
                      <a:pt x="445" y="1"/>
                      <a:pt x="36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9" name="Google Shape;9179;p30"/>
              <p:cNvSpPr/>
              <p:nvPr/>
            </p:nvSpPr>
            <p:spPr>
              <a:xfrm rot="5400000">
                <a:off x="8109763" y="-535894"/>
                <a:ext cx="41182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3" extrusionOk="0">
                    <a:moveTo>
                      <a:pt x="372" y="0"/>
                    </a:moveTo>
                    <a:cubicBezTo>
                      <a:pt x="356" y="0"/>
                      <a:pt x="339" y="2"/>
                      <a:pt x="323" y="4"/>
                    </a:cubicBezTo>
                    <a:cubicBezTo>
                      <a:pt x="225" y="18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96"/>
                    </a:cubicBezTo>
                    <a:cubicBezTo>
                      <a:pt x="15" y="480"/>
                      <a:pt x="57" y="564"/>
                      <a:pt x="127" y="634"/>
                    </a:cubicBezTo>
                    <a:cubicBezTo>
                      <a:pt x="192" y="687"/>
                      <a:pt x="270" y="713"/>
                      <a:pt x="348" y="713"/>
                    </a:cubicBezTo>
                    <a:cubicBezTo>
                      <a:pt x="454" y="713"/>
                      <a:pt x="558" y="666"/>
                      <a:pt x="631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9" y="144"/>
                      <a:pt x="589" y="74"/>
                    </a:cubicBezTo>
                    <a:cubicBezTo>
                      <a:pt x="519" y="28"/>
                      <a:pt x="449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0" name="Google Shape;9180;p30"/>
              <p:cNvSpPr/>
              <p:nvPr/>
            </p:nvSpPr>
            <p:spPr>
              <a:xfrm rot="5400000">
                <a:off x="8098502" y="-439159"/>
                <a:ext cx="41125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3" extrusionOk="0">
                    <a:moveTo>
                      <a:pt x="365" y="0"/>
                    </a:moveTo>
                    <a:cubicBezTo>
                      <a:pt x="350" y="0"/>
                      <a:pt x="336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14"/>
                      <a:pt x="0" y="298"/>
                      <a:pt x="0" y="396"/>
                    </a:cubicBezTo>
                    <a:cubicBezTo>
                      <a:pt x="14" y="494"/>
                      <a:pt x="56" y="578"/>
                      <a:pt x="126" y="634"/>
                    </a:cubicBezTo>
                    <a:cubicBezTo>
                      <a:pt x="191" y="687"/>
                      <a:pt x="270" y="713"/>
                      <a:pt x="348" y="713"/>
                    </a:cubicBezTo>
                    <a:cubicBezTo>
                      <a:pt x="453" y="713"/>
                      <a:pt x="557" y="666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88"/>
                    </a:cubicBezTo>
                    <a:cubicBezTo>
                      <a:pt x="515" y="30"/>
                      <a:pt x="438" y="0"/>
                      <a:pt x="36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1" name="Google Shape;9181;p30"/>
              <p:cNvSpPr/>
              <p:nvPr/>
            </p:nvSpPr>
            <p:spPr>
              <a:xfrm rot="5400000">
                <a:off x="8389600" y="-481723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70" y="1"/>
                    </a:moveTo>
                    <a:cubicBezTo>
                      <a:pt x="354" y="1"/>
                      <a:pt x="339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40" y="634"/>
                    </a:cubicBezTo>
                    <a:cubicBezTo>
                      <a:pt x="201" y="683"/>
                      <a:pt x="278" y="707"/>
                      <a:pt x="355" y="707"/>
                    </a:cubicBezTo>
                    <a:cubicBezTo>
                      <a:pt x="456" y="707"/>
                      <a:pt x="559" y="665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88" y="88"/>
                    </a:cubicBezTo>
                    <a:cubicBezTo>
                      <a:pt x="518" y="30"/>
                      <a:pt x="448" y="1"/>
                      <a:pt x="37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2" name="Google Shape;9182;p30"/>
              <p:cNvSpPr/>
              <p:nvPr/>
            </p:nvSpPr>
            <p:spPr>
              <a:xfrm rot="5400000">
                <a:off x="8177699" y="-430922"/>
                <a:ext cx="41182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6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3" y="5"/>
                    </a:cubicBezTo>
                    <a:cubicBezTo>
                      <a:pt x="225" y="5"/>
                      <a:pt x="141" y="47"/>
                      <a:pt x="85" y="130"/>
                    </a:cubicBezTo>
                    <a:cubicBezTo>
                      <a:pt x="29" y="200"/>
                      <a:pt x="1" y="284"/>
                      <a:pt x="1" y="382"/>
                    </a:cubicBezTo>
                    <a:cubicBezTo>
                      <a:pt x="15" y="480"/>
                      <a:pt x="57" y="564"/>
                      <a:pt x="127" y="620"/>
                    </a:cubicBezTo>
                    <a:cubicBezTo>
                      <a:pt x="196" y="677"/>
                      <a:pt x="280" y="705"/>
                      <a:pt x="362" y="705"/>
                    </a:cubicBezTo>
                    <a:cubicBezTo>
                      <a:pt x="462" y="705"/>
                      <a:pt x="561" y="663"/>
                      <a:pt x="631" y="578"/>
                    </a:cubicBezTo>
                    <a:cubicBezTo>
                      <a:pt x="687" y="494"/>
                      <a:pt x="715" y="410"/>
                      <a:pt x="715" y="312"/>
                    </a:cubicBezTo>
                    <a:cubicBezTo>
                      <a:pt x="701" y="214"/>
                      <a:pt x="659" y="130"/>
                      <a:pt x="589" y="75"/>
                    </a:cubicBezTo>
                    <a:cubicBezTo>
                      <a:pt x="519" y="28"/>
                      <a:pt x="450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3" name="Google Shape;9183;p30"/>
              <p:cNvSpPr/>
              <p:nvPr/>
            </p:nvSpPr>
            <p:spPr>
              <a:xfrm rot="5400000">
                <a:off x="8097783" y="-323705"/>
                <a:ext cx="41125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06" extrusionOk="0">
                    <a:moveTo>
                      <a:pt x="353" y="1"/>
                    </a:moveTo>
                    <a:cubicBezTo>
                      <a:pt x="252" y="1"/>
                      <a:pt x="153" y="43"/>
                      <a:pt x="84" y="128"/>
                    </a:cubicBezTo>
                    <a:cubicBezTo>
                      <a:pt x="28" y="212"/>
                      <a:pt x="0" y="296"/>
                      <a:pt x="0" y="394"/>
                    </a:cubicBezTo>
                    <a:cubicBezTo>
                      <a:pt x="14" y="492"/>
                      <a:pt x="56" y="576"/>
                      <a:pt x="140" y="632"/>
                    </a:cubicBezTo>
                    <a:cubicBezTo>
                      <a:pt x="198" y="678"/>
                      <a:pt x="275" y="705"/>
                      <a:pt x="348" y="705"/>
                    </a:cubicBezTo>
                    <a:cubicBezTo>
                      <a:pt x="363" y="705"/>
                      <a:pt x="377" y="704"/>
                      <a:pt x="392" y="702"/>
                    </a:cubicBezTo>
                    <a:cubicBezTo>
                      <a:pt x="490" y="702"/>
                      <a:pt x="574" y="646"/>
                      <a:pt x="630" y="576"/>
                    </a:cubicBezTo>
                    <a:cubicBezTo>
                      <a:pt x="686" y="506"/>
                      <a:pt x="714" y="408"/>
                      <a:pt x="714" y="324"/>
                    </a:cubicBezTo>
                    <a:cubicBezTo>
                      <a:pt x="700" y="226"/>
                      <a:pt x="658" y="142"/>
                      <a:pt x="588" y="86"/>
                    </a:cubicBezTo>
                    <a:cubicBezTo>
                      <a:pt x="518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4" name="Google Shape;9184;p30"/>
              <p:cNvSpPr/>
              <p:nvPr/>
            </p:nvSpPr>
            <p:spPr>
              <a:xfrm rot="5400000">
                <a:off x="8174646" y="-272760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373" y="1"/>
                    </a:moveTo>
                    <a:cubicBezTo>
                      <a:pt x="356" y="1"/>
                      <a:pt x="339" y="2"/>
                      <a:pt x="322" y="5"/>
                    </a:cubicBezTo>
                    <a:cubicBezTo>
                      <a:pt x="239" y="19"/>
                      <a:pt x="155" y="60"/>
                      <a:pt x="85" y="130"/>
                    </a:cubicBezTo>
                    <a:cubicBezTo>
                      <a:pt x="29" y="200"/>
                      <a:pt x="1" y="298"/>
                      <a:pt x="15" y="396"/>
                    </a:cubicBezTo>
                    <a:cubicBezTo>
                      <a:pt x="15" y="480"/>
                      <a:pt x="71" y="578"/>
                      <a:pt x="141" y="634"/>
                    </a:cubicBezTo>
                    <a:cubicBezTo>
                      <a:pt x="206" y="688"/>
                      <a:pt x="284" y="714"/>
                      <a:pt x="362" y="714"/>
                    </a:cubicBezTo>
                    <a:cubicBezTo>
                      <a:pt x="467" y="714"/>
                      <a:pt x="572" y="667"/>
                      <a:pt x="644" y="578"/>
                    </a:cubicBezTo>
                    <a:cubicBezTo>
                      <a:pt x="700" y="508"/>
                      <a:pt x="728" y="410"/>
                      <a:pt x="714" y="312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30" y="28"/>
                      <a:pt x="453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5" name="Google Shape;9185;p30"/>
              <p:cNvSpPr/>
              <p:nvPr/>
            </p:nvSpPr>
            <p:spPr>
              <a:xfrm rot="5400000">
                <a:off x="8259516" y="-370013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73" y="1"/>
                    </a:moveTo>
                    <a:cubicBezTo>
                      <a:pt x="356" y="1"/>
                      <a:pt x="339" y="2"/>
                      <a:pt x="322" y="4"/>
                    </a:cubicBezTo>
                    <a:cubicBezTo>
                      <a:pt x="224" y="4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82"/>
                    </a:cubicBezTo>
                    <a:cubicBezTo>
                      <a:pt x="14" y="480"/>
                      <a:pt x="56" y="564"/>
                      <a:pt x="140" y="620"/>
                    </a:cubicBezTo>
                    <a:cubicBezTo>
                      <a:pt x="203" y="677"/>
                      <a:pt x="286" y="705"/>
                      <a:pt x="368" y="705"/>
                    </a:cubicBezTo>
                    <a:cubicBezTo>
                      <a:pt x="469" y="705"/>
                      <a:pt x="569" y="663"/>
                      <a:pt x="630" y="578"/>
                    </a:cubicBezTo>
                    <a:cubicBezTo>
                      <a:pt x="700" y="508"/>
                      <a:pt x="728" y="410"/>
                      <a:pt x="714" y="312"/>
                    </a:cubicBezTo>
                    <a:cubicBezTo>
                      <a:pt x="700" y="228"/>
                      <a:pt x="658" y="130"/>
                      <a:pt x="588" y="74"/>
                    </a:cubicBezTo>
                    <a:cubicBezTo>
                      <a:pt x="530" y="28"/>
                      <a:pt x="453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6" name="Google Shape;9186;p30"/>
              <p:cNvSpPr/>
              <p:nvPr/>
            </p:nvSpPr>
            <p:spPr>
              <a:xfrm rot="5400000">
                <a:off x="8354149" y="-336664"/>
                <a:ext cx="41125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08" extrusionOk="0">
                    <a:moveTo>
                      <a:pt x="371" y="0"/>
                    </a:moveTo>
                    <a:cubicBezTo>
                      <a:pt x="355" y="0"/>
                      <a:pt x="339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40" y="634"/>
                    </a:cubicBezTo>
                    <a:cubicBezTo>
                      <a:pt x="201" y="682"/>
                      <a:pt x="277" y="707"/>
                      <a:pt x="355" y="707"/>
                    </a:cubicBezTo>
                    <a:cubicBezTo>
                      <a:pt x="456" y="707"/>
                      <a:pt x="559" y="665"/>
                      <a:pt x="630" y="578"/>
                    </a:cubicBezTo>
                    <a:cubicBezTo>
                      <a:pt x="686" y="508"/>
                      <a:pt x="714" y="410"/>
                      <a:pt x="714" y="312"/>
                    </a:cubicBezTo>
                    <a:cubicBezTo>
                      <a:pt x="700" y="228"/>
                      <a:pt x="658" y="144"/>
                      <a:pt x="588" y="74"/>
                    </a:cubicBezTo>
                    <a:cubicBezTo>
                      <a:pt x="518" y="28"/>
                      <a:pt x="449" y="0"/>
                      <a:pt x="37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7" name="Google Shape;9187;p30"/>
              <p:cNvSpPr/>
              <p:nvPr/>
            </p:nvSpPr>
            <p:spPr>
              <a:xfrm rot="5400000">
                <a:off x="8563948" y="-464559"/>
                <a:ext cx="41931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3" extrusionOk="0">
                    <a:moveTo>
                      <a:pt x="380" y="0"/>
                    </a:moveTo>
                    <a:cubicBezTo>
                      <a:pt x="365" y="0"/>
                      <a:pt x="350" y="1"/>
                      <a:pt x="336" y="4"/>
                    </a:cubicBezTo>
                    <a:cubicBezTo>
                      <a:pt x="238" y="18"/>
                      <a:pt x="154" y="60"/>
                      <a:pt x="84" y="130"/>
                    </a:cubicBezTo>
                    <a:cubicBezTo>
                      <a:pt x="28" y="200"/>
                      <a:pt x="0" y="298"/>
                      <a:pt x="14" y="396"/>
                    </a:cubicBezTo>
                    <a:cubicBezTo>
                      <a:pt x="14" y="480"/>
                      <a:pt x="70" y="563"/>
                      <a:pt x="140" y="633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7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30" y="27"/>
                      <a:pt x="453" y="0"/>
                      <a:pt x="38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8" name="Google Shape;9188;p30"/>
              <p:cNvSpPr/>
              <p:nvPr/>
            </p:nvSpPr>
            <p:spPr>
              <a:xfrm rot="5400000">
                <a:off x="8632259" y="-419633"/>
                <a:ext cx="41182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6" extrusionOk="0">
                    <a:moveTo>
                      <a:pt x="372" y="1"/>
                    </a:moveTo>
                    <a:cubicBezTo>
                      <a:pt x="356" y="1"/>
                      <a:pt x="339" y="2"/>
                      <a:pt x="323" y="4"/>
                    </a:cubicBezTo>
                    <a:cubicBezTo>
                      <a:pt x="225" y="4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82"/>
                    </a:cubicBezTo>
                    <a:cubicBezTo>
                      <a:pt x="15" y="480"/>
                      <a:pt x="57" y="564"/>
                      <a:pt x="141" y="620"/>
                    </a:cubicBezTo>
                    <a:cubicBezTo>
                      <a:pt x="204" y="677"/>
                      <a:pt x="284" y="705"/>
                      <a:pt x="364" y="705"/>
                    </a:cubicBezTo>
                    <a:cubicBezTo>
                      <a:pt x="462" y="705"/>
                      <a:pt x="561" y="663"/>
                      <a:pt x="631" y="578"/>
                    </a:cubicBezTo>
                    <a:cubicBezTo>
                      <a:pt x="687" y="508"/>
                      <a:pt x="715" y="410"/>
                      <a:pt x="715" y="312"/>
                    </a:cubicBezTo>
                    <a:cubicBezTo>
                      <a:pt x="701" y="228"/>
                      <a:pt x="659" y="130"/>
                      <a:pt x="589" y="74"/>
                    </a:cubicBezTo>
                    <a:cubicBezTo>
                      <a:pt x="519" y="28"/>
                      <a:pt x="449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9" name="Google Shape;9189;p30"/>
              <p:cNvSpPr/>
              <p:nvPr/>
            </p:nvSpPr>
            <p:spPr>
              <a:xfrm rot="5400000">
                <a:off x="8446679" y="-452061"/>
                <a:ext cx="41125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3" extrusionOk="0">
                    <a:moveTo>
                      <a:pt x="370" y="0"/>
                    </a:moveTo>
                    <a:cubicBezTo>
                      <a:pt x="354" y="0"/>
                      <a:pt x="338" y="1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77"/>
                      <a:pt x="140" y="633"/>
                    </a:cubicBezTo>
                    <a:cubicBezTo>
                      <a:pt x="200" y="687"/>
                      <a:pt x="277" y="713"/>
                      <a:pt x="355" y="713"/>
                    </a:cubicBezTo>
                    <a:cubicBezTo>
                      <a:pt x="460" y="713"/>
                      <a:pt x="566" y="666"/>
                      <a:pt x="630" y="577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88" y="88"/>
                    </a:cubicBezTo>
                    <a:cubicBezTo>
                      <a:pt x="518" y="29"/>
                      <a:pt x="448" y="0"/>
                      <a:pt x="37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0" name="Google Shape;9190;p30"/>
              <p:cNvSpPr/>
              <p:nvPr/>
            </p:nvSpPr>
            <p:spPr>
              <a:xfrm rot="5400000">
                <a:off x="8174819" y="-552280"/>
                <a:ext cx="4198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8" extrusionOk="0">
                    <a:moveTo>
                      <a:pt x="373" y="1"/>
                    </a:moveTo>
                    <a:cubicBezTo>
                      <a:pt x="356" y="1"/>
                      <a:pt x="340" y="2"/>
                      <a:pt x="323" y="5"/>
                    </a:cubicBezTo>
                    <a:cubicBezTo>
                      <a:pt x="225" y="19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96"/>
                    </a:cubicBezTo>
                    <a:cubicBezTo>
                      <a:pt x="15" y="480"/>
                      <a:pt x="57" y="564"/>
                      <a:pt x="141" y="634"/>
                    </a:cubicBezTo>
                    <a:cubicBezTo>
                      <a:pt x="199" y="681"/>
                      <a:pt x="276" y="708"/>
                      <a:pt x="349" y="708"/>
                    </a:cubicBezTo>
                    <a:cubicBezTo>
                      <a:pt x="364" y="708"/>
                      <a:pt x="378" y="707"/>
                      <a:pt x="393" y="704"/>
                    </a:cubicBezTo>
                    <a:cubicBezTo>
                      <a:pt x="491" y="690"/>
                      <a:pt x="575" y="648"/>
                      <a:pt x="631" y="578"/>
                    </a:cubicBezTo>
                    <a:cubicBezTo>
                      <a:pt x="687" y="508"/>
                      <a:pt x="729" y="410"/>
                      <a:pt x="715" y="312"/>
                    </a:cubicBezTo>
                    <a:cubicBezTo>
                      <a:pt x="701" y="228"/>
                      <a:pt x="659" y="144"/>
                      <a:pt x="589" y="74"/>
                    </a:cubicBezTo>
                    <a:cubicBezTo>
                      <a:pt x="531" y="28"/>
                      <a:pt x="454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1" name="Google Shape;9191;p30"/>
              <p:cNvSpPr/>
              <p:nvPr/>
            </p:nvSpPr>
            <p:spPr>
              <a:xfrm rot="5400000">
                <a:off x="8286530" y="-535663"/>
                <a:ext cx="41989" cy="4141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9" extrusionOk="0">
                    <a:moveTo>
                      <a:pt x="372" y="1"/>
                    </a:moveTo>
                    <a:cubicBezTo>
                      <a:pt x="355" y="1"/>
                      <a:pt x="339" y="2"/>
                      <a:pt x="323" y="4"/>
                    </a:cubicBezTo>
                    <a:cubicBezTo>
                      <a:pt x="239" y="18"/>
                      <a:pt x="141" y="60"/>
                      <a:pt x="85" y="130"/>
                    </a:cubicBezTo>
                    <a:cubicBezTo>
                      <a:pt x="29" y="214"/>
                      <a:pt x="1" y="298"/>
                      <a:pt x="15" y="396"/>
                    </a:cubicBezTo>
                    <a:cubicBezTo>
                      <a:pt x="15" y="494"/>
                      <a:pt x="57" y="578"/>
                      <a:pt x="141" y="634"/>
                    </a:cubicBezTo>
                    <a:cubicBezTo>
                      <a:pt x="211" y="690"/>
                      <a:pt x="309" y="718"/>
                      <a:pt x="393" y="718"/>
                    </a:cubicBezTo>
                    <a:cubicBezTo>
                      <a:pt x="491" y="704"/>
                      <a:pt x="575" y="662"/>
                      <a:pt x="645" y="578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00" y="228"/>
                      <a:pt x="659" y="144"/>
                      <a:pt x="589" y="88"/>
                    </a:cubicBezTo>
                    <a:cubicBezTo>
                      <a:pt x="530" y="30"/>
                      <a:pt x="452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2" name="Google Shape;9192;p30"/>
              <p:cNvSpPr/>
              <p:nvPr/>
            </p:nvSpPr>
            <p:spPr>
              <a:xfrm rot="5400000">
                <a:off x="8040300" y="-194513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59" y="1"/>
                    </a:moveTo>
                    <a:cubicBezTo>
                      <a:pt x="256" y="1"/>
                      <a:pt x="155" y="47"/>
                      <a:pt x="85" y="133"/>
                    </a:cubicBezTo>
                    <a:cubicBezTo>
                      <a:pt x="29" y="203"/>
                      <a:pt x="1" y="301"/>
                      <a:pt x="15" y="399"/>
                    </a:cubicBezTo>
                    <a:cubicBezTo>
                      <a:pt x="29" y="483"/>
                      <a:pt x="71" y="567"/>
                      <a:pt x="141" y="637"/>
                    </a:cubicBezTo>
                    <a:cubicBezTo>
                      <a:pt x="199" y="683"/>
                      <a:pt x="276" y="711"/>
                      <a:pt x="356" y="711"/>
                    </a:cubicBezTo>
                    <a:cubicBezTo>
                      <a:pt x="373" y="711"/>
                      <a:pt x="390" y="709"/>
                      <a:pt x="407" y="707"/>
                    </a:cubicBezTo>
                    <a:cubicBezTo>
                      <a:pt x="491" y="693"/>
                      <a:pt x="589" y="651"/>
                      <a:pt x="645" y="581"/>
                    </a:cubicBezTo>
                    <a:cubicBezTo>
                      <a:pt x="701" y="511"/>
                      <a:pt x="729" y="413"/>
                      <a:pt x="729" y="329"/>
                    </a:cubicBezTo>
                    <a:cubicBezTo>
                      <a:pt x="715" y="231"/>
                      <a:pt x="673" y="147"/>
                      <a:pt x="589" y="91"/>
                    </a:cubicBezTo>
                    <a:cubicBezTo>
                      <a:pt x="521" y="30"/>
                      <a:pt x="439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3" name="Google Shape;9193;p30"/>
              <p:cNvSpPr/>
              <p:nvPr/>
            </p:nvSpPr>
            <p:spPr>
              <a:xfrm rot="5400000">
                <a:off x="7885824" y="-149242"/>
                <a:ext cx="41989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7" extrusionOk="0">
                    <a:moveTo>
                      <a:pt x="367" y="1"/>
                    </a:moveTo>
                    <a:cubicBezTo>
                      <a:pt x="262" y="1"/>
                      <a:pt x="157" y="48"/>
                      <a:pt x="85" y="136"/>
                    </a:cubicBezTo>
                    <a:cubicBezTo>
                      <a:pt x="29" y="206"/>
                      <a:pt x="1" y="304"/>
                      <a:pt x="15" y="388"/>
                    </a:cubicBezTo>
                    <a:cubicBezTo>
                      <a:pt x="15" y="486"/>
                      <a:pt x="71" y="570"/>
                      <a:pt x="141" y="626"/>
                    </a:cubicBezTo>
                    <a:cubicBezTo>
                      <a:pt x="207" y="681"/>
                      <a:pt x="288" y="706"/>
                      <a:pt x="367" y="706"/>
                    </a:cubicBezTo>
                    <a:cubicBezTo>
                      <a:pt x="471" y="706"/>
                      <a:pt x="573" y="663"/>
                      <a:pt x="644" y="584"/>
                    </a:cubicBezTo>
                    <a:cubicBezTo>
                      <a:pt x="700" y="500"/>
                      <a:pt x="728" y="416"/>
                      <a:pt x="714" y="318"/>
                    </a:cubicBezTo>
                    <a:cubicBezTo>
                      <a:pt x="714" y="220"/>
                      <a:pt x="672" y="136"/>
                      <a:pt x="588" y="80"/>
                    </a:cubicBezTo>
                    <a:cubicBezTo>
                      <a:pt x="523" y="26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4" name="Google Shape;9194;p30"/>
              <p:cNvSpPr/>
              <p:nvPr/>
            </p:nvSpPr>
            <p:spPr>
              <a:xfrm rot="5400000">
                <a:off x="7937604" y="-313798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54" y="1"/>
                    </a:moveTo>
                    <a:cubicBezTo>
                      <a:pt x="253" y="1"/>
                      <a:pt x="154" y="43"/>
                      <a:pt x="85" y="127"/>
                    </a:cubicBezTo>
                    <a:cubicBezTo>
                      <a:pt x="29" y="211"/>
                      <a:pt x="1" y="295"/>
                      <a:pt x="1" y="393"/>
                    </a:cubicBezTo>
                    <a:cubicBezTo>
                      <a:pt x="15" y="491"/>
                      <a:pt x="57" y="575"/>
                      <a:pt x="141" y="631"/>
                    </a:cubicBezTo>
                    <a:cubicBezTo>
                      <a:pt x="206" y="685"/>
                      <a:pt x="285" y="711"/>
                      <a:pt x="362" y="711"/>
                    </a:cubicBezTo>
                    <a:cubicBezTo>
                      <a:pt x="468" y="711"/>
                      <a:pt x="572" y="664"/>
                      <a:pt x="645" y="575"/>
                    </a:cubicBezTo>
                    <a:cubicBezTo>
                      <a:pt x="701" y="505"/>
                      <a:pt x="729" y="407"/>
                      <a:pt x="715" y="323"/>
                    </a:cubicBezTo>
                    <a:cubicBezTo>
                      <a:pt x="715" y="225"/>
                      <a:pt x="659" y="141"/>
                      <a:pt x="589" y="86"/>
                    </a:cubicBezTo>
                    <a:cubicBezTo>
                      <a:pt x="519" y="29"/>
                      <a:pt x="436" y="1"/>
                      <a:pt x="35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5" name="Google Shape;9195;p30"/>
              <p:cNvSpPr/>
              <p:nvPr/>
            </p:nvSpPr>
            <p:spPr>
              <a:xfrm rot="5400000">
                <a:off x="8265881" y="-266136"/>
                <a:ext cx="4198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8" extrusionOk="0">
                    <a:moveTo>
                      <a:pt x="381" y="1"/>
                    </a:moveTo>
                    <a:cubicBezTo>
                      <a:pt x="366" y="1"/>
                      <a:pt x="351" y="2"/>
                      <a:pt x="336" y="4"/>
                    </a:cubicBezTo>
                    <a:cubicBezTo>
                      <a:pt x="238" y="4"/>
                      <a:pt x="154" y="60"/>
                      <a:pt x="99" y="130"/>
                    </a:cubicBezTo>
                    <a:cubicBezTo>
                      <a:pt x="29" y="200"/>
                      <a:pt x="1" y="298"/>
                      <a:pt x="15" y="382"/>
                    </a:cubicBezTo>
                    <a:cubicBezTo>
                      <a:pt x="29" y="480"/>
                      <a:pt x="71" y="564"/>
                      <a:pt x="140" y="634"/>
                    </a:cubicBezTo>
                    <a:cubicBezTo>
                      <a:pt x="207" y="683"/>
                      <a:pt x="287" y="707"/>
                      <a:pt x="367" y="707"/>
                    </a:cubicBezTo>
                    <a:cubicBezTo>
                      <a:pt x="470" y="707"/>
                      <a:pt x="573" y="665"/>
                      <a:pt x="644" y="578"/>
                    </a:cubicBezTo>
                    <a:cubicBezTo>
                      <a:pt x="700" y="508"/>
                      <a:pt x="728" y="410"/>
                      <a:pt x="728" y="312"/>
                    </a:cubicBezTo>
                    <a:cubicBezTo>
                      <a:pt x="714" y="228"/>
                      <a:pt x="672" y="144"/>
                      <a:pt x="588" y="74"/>
                    </a:cubicBezTo>
                    <a:cubicBezTo>
                      <a:pt x="530" y="28"/>
                      <a:pt x="453" y="1"/>
                      <a:pt x="38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6" name="Google Shape;9196;p30"/>
              <p:cNvSpPr/>
              <p:nvPr/>
            </p:nvSpPr>
            <p:spPr>
              <a:xfrm rot="5400000">
                <a:off x="8225966" y="-164188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60" y="0"/>
                    </a:moveTo>
                    <a:cubicBezTo>
                      <a:pt x="259" y="0"/>
                      <a:pt x="156" y="43"/>
                      <a:pt x="85" y="130"/>
                    </a:cubicBezTo>
                    <a:cubicBezTo>
                      <a:pt x="29" y="200"/>
                      <a:pt x="1" y="298"/>
                      <a:pt x="1" y="396"/>
                    </a:cubicBezTo>
                    <a:cubicBezTo>
                      <a:pt x="15" y="480"/>
                      <a:pt x="57" y="564"/>
                      <a:pt x="127" y="634"/>
                    </a:cubicBezTo>
                    <a:cubicBezTo>
                      <a:pt x="196" y="680"/>
                      <a:pt x="266" y="707"/>
                      <a:pt x="343" y="707"/>
                    </a:cubicBezTo>
                    <a:cubicBezTo>
                      <a:pt x="359" y="707"/>
                      <a:pt x="376" y="706"/>
                      <a:pt x="393" y="704"/>
                    </a:cubicBezTo>
                    <a:cubicBezTo>
                      <a:pt x="490" y="690"/>
                      <a:pt x="574" y="648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74"/>
                    </a:cubicBezTo>
                    <a:cubicBezTo>
                      <a:pt x="514" y="25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7" name="Google Shape;9197;p30"/>
              <p:cNvSpPr/>
              <p:nvPr/>
            </p:nvSpPr>
            <p:spPr>
              <a:xfrm rot="5400000">
                <a:off x="8462087" y="-222160"/>
                <a:ext cx="41125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06" extrusionOk="0">
                    <a:moveTo>
                      <a:pt x="353" y="1"/>
                    </a:moveTo>
                    <a:cubicBezTo>
                      <a:pt x="252" y="1"/>
                      <a:pt x="153" y="43"/>
                      <a:pt x="84" y="128"/>
                    </a:cubicBezTo>
                    <a:cubicBezTo>
                      <a:pt x="28" y="212"/>
                      <a:pt x="0" y="296"/>
                      <a:pt x="0" y="394"/>
                    </a:cubicBezTo>
                    <a:cubicBezTo>
                      <a:pt x="14" y="492"/>
                      <a:pt x="56" y="576"/>
                      <a:pt x="140" y="632"/>
                    </a:cubicBezTo>
                    <a:cubicBezTo>
                      <a:pt x="198" y="678"/>
                      <a:pt x="266" y="705"/>
                      <a:pt x="343" y="705"/>
                    </a:cubicBezTo>
                    <a:cubicBezTo>
                      <a:pt x="359" y="705"/>
                      <a:pt x="375" y="704"/>
                      <a:pt x="392" y="702"/>
                    </a:cubicBezTo>
                    <a:cubicBezTo>
                      <a:pt x="490" y="702"/>
                      <a:pt x="574" y="646"/>
                      <a:pt x="630" y="576"/>
                    </a:cubicBezTo>
                    <a:cubicBezTo>
                      <a:pt x="686" y="506"/>
                      <a:pt x="714" y="408"/>
                      <a:pt x="714" y="324"/>
                    </a:cubicBezTo>
                    <a:cubicBezTo>
                      <a:pt x="700" y="226"/>
                      <a:pt x="658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8" name="Google Shape;9198;p30"/>
              <p:cNvSpPr/>
              <p:nvPr/>
            </p:nvSpPr>
            <p:spPr>
              <a:xfrm rot="5400000">
                <a:off x="8589348" y="-352475"/>
                <a:ext cx="41931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1" extrusionOk="0">
                    <a:moveTo>
                      <a:pt x="366" y="1"/>
                    </a:moveTo>
                    <a:cubicBezTo>
                      <a:pt x="261" y="1"/>
                      <a:pt x="157" y="47"/>
                      <a:pt x="84" y="136"/>
                    </a:cubicBezTo>
                    <a:cubicBezTo>
                      <a:pt x="28" y="206"/>
                      <a:pt x="0" y="304"/>
                      <a:pt x="14" y="388"/>
                    </a:cubicBezTo>
                    <a:cubicBezTo>
                      <a:pt x="14" y="486"/>
                      <a:pt x="70" y="570"/>
                      <a:pt x="140" y="626"/>
                    </a:cubicBezTo>
                    <a:cubicBezTo>
                      <a:pt x="209" y="682"/>
                      <a:pt x="293" y="711"/>
                      <a:pt x="375" y="711"/>
                    </a:cubicBezTo>
                    <a:cubicBezTo>
                      <a:pt x="476" y="711"/>
                      <a:pt x="575" y="668"/>
                      <a:pt x="644" y="584"/>
                    </a:cubicBezTo>
                    <a:cubicBezTo>
                      <a:pt x="700" y="514"/>
                      <a:pt x="728" y="416"/>
                      <a:pt x="714" y="318"/>
                    </a:cubicBezTo>
                    <a:cubicBezTo>
                      <a:pt x="714" y="234"/>
                      <a:pt x="658" y="136"/>
                      <a:pt x="588" y="80"/>
                    </a:cubicBezTo>
                    <a:cubicBezTo>
                      <a:pt x="523" y="26"/>
                      <a:pt x="444" y="1"/>
                      <a:pt x="36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9" name="Google Shape;9199;p30"/>
              <p:cNvSpPr/>
              <p:nvPr/>
            </p:nvSpPr>
            <p:spPr>
              <a:xfrm rot="5400000">
                <a:off x="8852886" y="-411310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67" y="1"/>
                    </a:moveTo>
                    <a:cubicBezTo>
                      <a:pt x="262" y="1"/>
                      <a:pt x="157" y="48"/>
                      <a:pt x="85" y="136"/>
                    </a:cubicBezTo>
                    <a:cubicBezTo>
                      <a:pt x="29" y="206"/>
                      <a:pt x="1" y="304"/>
                      <a:pt x="15" y="388"/>
                    </a:cubicBezTo>
                    <a:cubicBezTo>
                      <a:pt x="15" y="486"/>
                      <a:pt x="71" y="570"/>
                      <a:pt x="141" y="626"/>
                    </a:cubicBezTo>
                    <a:cubicBezTo>
                      <a:pt x="210" y="683"/>
                      <a:pt x="293" y="711"/>
                      <a:pt x="376" y="711"/>
                    </a:cubicBezTo>
                    <a:cubicBezTo>
                      <a:pt x="476" y="711"/>
                      <a:pt x="575" y="669"/>
                      <a:pt x="644" y="584"/>
                    </a:cubicBezTo>
                    <a:cubicBezTo>
                      <a:pt x="700" y="514"/>
                      <a:pt x="728" y="416"/>
                      <a:pt x="714" y="318"/>
                    </a:cubicBezTo>
                    <a:cubicBezTo>
                      <a:pt x="714" y="234"/>
                      <a:pt x="658" y="136"/>
                      <a:pt x="588" y="80"/>
                    </a:cubicBezTo>
                    <a:cubicBezTo>
                      <a:pt x="523" y="27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0" name="Google Shape;9200;p30"/>
              <p:cNvSpPr/>
              <p:nvPr/>
            </p:nvSpPr>
            <p:spPr>
              <a:xfrm rot="5400000">
                <a:off x="8443972" y="-705317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3" y="1"/>
                    </a:moveTo>
                    <a:cubicBezTo>
                      <a:pt x="252" y="1"/>
                      <a:pt x="153" y="43"/>
                      <a:pt x="84" y="128"/>
                    </a:cubicBezTo>
                    <a:cubicBezTo>
                      <a:pt x="28" y="212"/>
                      <a:pt x="0" y="296"/>
                      <a:pt x="14" y="394"/>
                    </a:cubicBezTo>
                    <a:cubicBezTo>
                      <a:pt x="14" y="478"/>
                      <a:pt x="70" y="575"/>
                      <a:pt x="140" y="631"/>
                    </a:cubicBezTo>
                    <a:cubicBezTo>
                      <a:pt x="198" y="678"/>
                      <a:pt x="275" y="705"/>
                      <a:pt x="356" y="705"/>
                    </a:cubicBezTo>
                    <a:cubicBezTo>
                      <a:pt x="372" y="705"/>
                      <a:pt x="389" y="704"/>
                      <a:pt x="406" y="701"/>
                    </a:cubicBezTo>
                    <a:cubicBezTo>
                      <a:pt x="490" y="701"/>
                      <a:pt x="588" y="645"/>
                      <a:pt x="644" y="575"/>
                    </a:cubicBezTo>
                    <a:cubicBezTo>
                      <a:pt x="700" y="506"/>
                      <a:pt x="728" y="408"/>
                      <a:pt x="714" y="324"/>
                    </a:cubicBezTo>
                    <a:cubicBezTo>
                      <a:pt x="714" y="226"/>
                      <a:pt x="658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1" name="Google Shape;9201;p30"/>
              <p:cNvSpPr/>
              <p:nvPr/>
            </p:nvSpPr>
            <p:spPr>
              <a:xfrm rot="5400000">
                <a:off x="8552342" y="-776191"/>
                <a:ext cx="41182" cy="4129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7" extrusionOk="0">
                    <a:moveTo>
                      <a:pt x="359" y="1"/>
                    </a:moveTo>
                    <a:cubicBezTo>
                      <a:pt x="256" y="1"/>
                      <a:pt x="155" y="48"/>
                      <a:pt x="85" y="134"/>
                    </a:cubicBezTo>
                    <a:cubicBezTo>
                      <a:pt x="29" y="204"/>
                      <a:pt x="1" y="302"/>
                      <a:pt x="1" y="399"/>
                    </a:cubicBezTo>
                    <a:cubicBezTo>
                      <a:pt x="15" y="483"/>
                      <a:pt x="57" y="581"/>
                      <a:pt x="141" y="637"/>
                    </a:cubicBezTo>
                    <a:cubicBezTo>
                      <a:pt x="200" y="691"/>
                      <a:pt x="275" y="717"/>
                      <a:pt x="351" y="717"/>
                    </a:cubicBezTo>
                    <a:cubicBezTo>
                      <a:pt x="454" y="717"/>
                      <a:pt x="558" y="670"/>
                      <a:pt x="631" y="581"/>
                    </a:cubicBezTo>
                    <a:cubicBezTo>
                      <a:pt x="687" y="511"/>
                      <a:pt x="714" y="413"/>
                      <a:pt x="714" y="329"/>
                    </a:cubicBezTo>
                    <a:cubicBezTo>
                      <a:pt x="700" y="232"/>
                      <a:pt x="659" y="148"/>
                      <a:pt x="589" y="92"/>
                    </a:cubicBezTo>
                    <a:cubicBezTo>
                      <a:pt x="521" y="30"/>
                      <a:pt x="439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2" name="Google Shape;9202;p30"/>
              <p:cNvSpPr/>
              <p:nvPr/>
            </p:nvSpPr>
            <p:spPr>
              <a:xfrm rot="5400000">
                <a:off x="8624454" y="-753670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53" y="0"/>
                    </a:moveTo>
                    <a:cubicBezTo>
                      <a:pt x="253" y="0"/>
                      <a:pt x="154" y="43"/>
                      <a:pt x="85" y="127"/>
                    </a:cubicBezTo>
                    <a:cubicBezTo>
                      <a:pt x="29" y="197"/>
                      <a:pt x="1" y="295"/>
                      <a:pt x="15" y="393"/>
                    </a:cubicBezTo>
                    <a:cubicBezTo>
                      <a:pt x="15" y="477"/>
                      <a:pt x="71" y="561"/>
                      <a:pt x="141" y="631"/>
                    </a:cubicBezTo>
                    <a:cubicBezTo>
                      <a:pt x="199" y="677"/>
                      <a:pt x="276" y="704"/>
                      <a:pt x="356" y="704"/>
                    </a:cubicBezTo>
                    <a:cubicBezTo>
                      <a:pt x="373" y="704"/>
                      <a:pt x="390" y="703"/>
                      <a:pt x="406" y="701"/>
                    </a:cubicBezTo>
                    <a:cubicBezTo>
                      <a:pt x="490" y="701"/>
                      <a:pt x="588" y="645"/>
                      <a:pt x="644" y="575"/>
                    </a:cubicBezTo>
                    <a:cubicBezTo>
                      <a:pt x="700" y="505"/>
                      <a:pt x="728" y="407"/>
                      <a:pt x="728" y="323"/>
                    </a:cubicBezTo>
                    <a:cubicBezTo>
                      <a:pt x="714" y="225"/>
                      <a:pt x="672" y="141"/>
                      <a:pt x="588" y="85"/>
                    </a:cubicBezTo>
                    <a:cubicBezTo>
                      <a:pt x="519" y="29"/>
                      <a:pt x="4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3" name="Google Shape;9203;p30"/>
              <p:cNvSpPr/>
              <p:nvPr/>
            </p:nvSpPr>
            <p:spPr>
              <a:xfrm rot="5400000">
                <a:off x="8795807" y="-806084"/>
                <a:ext cx="41931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6" extrusionOk="0">
                    <a:moveTo>
                      <a:pt x="366" y="0"/>
                    </a:moveTo>
                    <a:cubicBezTo>
                      <a:pt x="261" y="0"/>
                      <a:pt x="156" y="47"/>
                      <a:pt x="84" y="136"/>
                    </a:cubicBezTo>
                    <a:cubicBezTo>
                      <a:pt x="28" y="206"/>
                      <a:pt x="0" y="290"/>
                      <a:pt x="14" y="387"/>
                    </a:cubicBezTo>
                    <a:cubicBezTo>
                      <a:pt x="14" y="485"/>
                      <a:pt x="70" y="569"/>
                      <a:pt x="140" y="625"/>
                    </a:cubicBezTo>
                    <a:cubicBezTo>
                      <a:pt x="207" y="680"/>
                      <a:pt x="287" y="706"/>
                      <a:pt x="367" y="706"/>
                    </a:cubicBezTo>
                    <a:cubicBezTo>
                      <a:pt x="470" y="706"/>
                      <a:pt x="573" y="662"/>
                      <a:pt x="644" y="583"/>
                    </a:cubicBezTo>
                    <a:cubicBezTo>
                      <a:pt x="700" y="499"/>
                      <a:pt x="728" y="415"/>
                      <a:pt x="714" y="318"/>
                    </a:cubicBezTo>
                    <a:cubicBezTo>
                      <a:pt x="714" y="220"/>
                      <a:pt x="658" y="136"/>
                      <a:pt x="588" y="80"/>
                    </a:cubicBezTo>
                    <a:cubicBezTo>
                      <a:pt x="522" y="26"/>
                      <a:pt x="444" y="0"/>
                      <a:pt x="36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4" name="Google Shape;9204;p30"/>
              <p:cNvSpPr/>
              <p:nvPr/>
            </p:nvSpPr>
            <p:spPr>
              <a:xfrm rot="5400000">
                <a:off x="8893146" y="-801418"/>
                <a:ext cx="41931" cy="4100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2" extrusionOk="0">
                    <a:moveTo>
                      <a:pt x="367" y="0"/>
                    </a:moveTo>
                    <a:cubicBezTo>
                      <a:pt x="264" y="0"/>
                      <a:pt x="162" y="47"/>
                      <a:pt x="98" y="135"/>
                    </a:cubicBezTo>
                    <a:cubicBezTo>
                      <a:pt x="28" y="205"/>
                      <a:pt x="0" y="303"/>
                      <a:pt x="14" y="387"/>
                    </a:cubicBezTo>
                    <a:cubicBezTo>
                      <a:pt x="14" y="485"/>
                      <a:pt x="70" y="569"/>
                      <a:pt x="140" y="625"/>
                    </a:cubicBezTo>
                    <a:cubicBezTo>
                      <a:pt x="201" y="674"/>
                      <a:pt x="283" y="712"/>
                      <a:pt x="367" y="712"/>
                    </a:cubicBezTo>
                    <a:cubicBezTo>
                      <a:pt x="380" y="712"/>
                      <a:pt x="393" y="711"/>
                      <a:pt x="406" y="709"/>
                    </a:cubicBezTo>
                    <a:cubicBezTo>
                      <a:pt x="490" y="695"/>
                      <a:pt x="588" y="653"/>
                      <a:pt x="644" y="583"/>
                    </a:cubicBezTo>
                    <a:cubicBezTo>
                      <a:pt x="700" y="499"/>
                      <a:pt x="728" y="415"/>
                      <a:pt x="728" y="317"/>
                    </a:cubicBezTo>
                    <a:cubicBezTo>
                      <a:pt x="714" y="219"/>
                      <a:pt x="672" y="135"/>
                      <a:pt x="588" y="79"/>
                    </a:cubicBezTo>
                    <a:cubicBezTo>
                      <a:pt x="522" y="26"/>
                      <a:pt x="444" y="0"/>
                      <a:pt x="36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5" name="Google Shape;9205;p30"/>
              <p:cNvSpPr/>
              <p:nvPr/>
            </p:nvSpPr>
            <p:spPr>
              <a:xfrm rot="5400000">
                <a:off x="8969175" y="-769567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51" y="0"/>
                    </a:moveTo>
                    <a:cubicBezTo>
                      <a:pt x="249" y="0"/>
                      <a:pt x="147" y="47"/>
                      <a:pt x="85" y="133"/>
                    </a:cubicBezTo>
                    <a:cubicBezTo>
                      <a:pt x="29" y="203"/>
                      <a:pt x="1" y="301"/>
                      <a:pt x="1" y="399"/>
                    </a:cubicBezTo>
                    <a:cubicBezTo>
                      <a:pt x="15" y="483"/>
                      <a:pt x="57" y="567"/>
                      <a:pt x="127" y="637"/>
                    </a:cubicBezTo>
                    <a:cubicBezTo>
                      <a:pt x="185" y="683"/>
                      <a:pt x="262" y="710"/>
                      <a:pt x="342" y="710"/>
                    </a:cubicBezTo>
                    <a:cubicBezTo>
                      <a:pt x="359" y="710"/>
                      <a:pt x="376" y="709"/>
                      <a:pt x="393" y="707"/>
                    </a:cubicBezTo>
                    <a:cubicBezTo>
                      <a:pt x="491" y="707"/>
                      <a:pt x="575" y="651"/>
                      <a:pt x="630" y="581"/>
                    </a:cubicBezTo>
                    <a:cubicBezTo>
                      <a:pt x="686" y="511"/>
                      <a:pt x="714" y="413"/>
                      <a:pt x="714" y="329"/>
                    </a:cubicBezTo>
                    <a:cubicBezTo>
                      <a:pt x="700" y="231"/>
                      <a:pt x="658" y="147"/>
                      <a:pt x="575" y="91"/>
                    </a:cubicBezTo>
                    <a:cubicBezTo>
                      <a:pt x="513" y="29"/>
                      <a:pt x="432" y="0"/>
                      <a:pt x="35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6" name="Google Shape;9206;p30"/>
              <p:cNvSpPr/>
              <p:nvPr/>
            </p:nvSpPr>
            <p:spPr>
              <a:xfrm rot="5400000">
                <a:off x="9058566" y="-811959"/>
                <a:ext cx="41931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4" extrusionOk="0">
                    <a:moveTo>
                      <a:pt x="358" y="0"/>
                    </a:moveTo>
                    <a:cubicBezTo>
                      <a:pt x="256" y="0"/>
                      <a:pt x="155" y="46"/>
                      <a:pt x="84" y="140"/>
                    </a:cubicBezTo>
                    <a:cubicBezTo>
                      <a:pt x="28" y="210"/>
                      <a:pt x="0" y="294"/>
                      <a:pt x="0" y="392"/>
                    </a:cubicBezTo>
                    <a:cubicBezTo>
                      <a:pt x="14" y="490"/>
                      <a:pt x="56" y="574"/>
                      <a:pt x="140" y="630"/>
                    </a:cubicBezTo>
                    <a:cubicBezTo>
                      <a:pt x="202" y="685"/>
                      <a:pt x="282" y="713"/>
                      <a:pt x="364" y="713"/>
                    </a:cubicBezTo>
                    <a:cubicBezTo>
                      <a:pt x="468" y="713"/>
                      <a:pt x="573" y="668"/>
                      <a:pt x="644" y="574"/>
                    </a:cubicBezTo>
                    <a:cubicBezTo>
                      <a:pt x="700" y="504"/>
                      <a:pt x="728" y="420"/>
                      <a:pt x="714" y="322"/>
                    </a:cubicBezTo>
                    <a:cubicBezTo>
                      <a:pt x="714" y="224"/>
                      <a:pt x="658" y="140"/>
                      <a:pt x="588" y="84"/>
                    </a:cubicBezTo>
                    <a:cubicBezTo>
                      <a:pt x="520" y="28"/>
                      <a:pt x="439" y="0"/>
                      <a:pt x="35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7" name="Google Shape;9207;p30"/>
              <p:cNvSpPr/>
              <p:nvPr/>
            </p:nvSpPr>
            <p:spPr>
              <a:xfrm rot="5400000">
                <a:off x="9125610" y="-788516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54" y="0"/>
                    </a:moveTo>
                    <a:cubicBezTo>
                      <a:pt x="253" y="0"/>
                      <a:pt x="154" y="43"/>
                      <a:pt x="85" y="127"/>
                    </a:cubicBezTo>
                    <a:cubicBezTo>
                      <a:pt x="29" y="211"/>
                      <a:pt x="1" y="295"/>
                      <a:pt x="15" y="393"/>
                    </a:cubicBezTo>
                    <a:cubicBezTo>
                      <a:pt x="15" y="491"/>
                      <a:pt x="57" y="575"/>
                      <a:pt x="141" y="631"/>
                    </a:cubicBezTo>
                    <a:cubicBezTo>
                      <a:pt x="206" y="685"/>
                      <a:pt x="285" y="710"/>
                      <a:pt x="362" y="710"/>
                    </a:cubicBezTo>
                    <a:cubicBezTo>
                      <a:pt x="468" y="710"/>
                      <a:pt x="572" y="664"/>
                      <a:pt x="645" y="575"/>
                    </a:cubicBezTo>
                    <a:cubicBezTo>
                      <a:pt x="701" y="505"/>
                      <a:pt x="729" y="407"/>
                      <a:pt x="715" y="323"/>
                    </a:cubicBezTo>
                    <a:cubicBezTo>
                      <a:pt x="715" y="225"/>
                      <a:pt x="659" y="141"/>
                      <a:pt x="589" y="85"/>
                    </a:cubicBezTo>
                    <a:cubicBezTo>
                      <a:pt x="519" y="29"/>
                      <a:pt x="436" y="0"/>
                      <a:pt x="35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8" name="Google Shape;9208;p30"/>
              <p:cNvSpPr/>
              <p:nvPr/>
            </p:nvSpPr>
            <p:spPr>
              <a:xfrm rot="5400000">
                <a:off x="9002322" y="-709982"/>
                <a:ext cx="41125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3" extrusionOk="0">
                    <a:moveTo>
                      <a:pt x="366" y="0"/>
                    </a:moveTo>
                    <a:cubicBezTo>
                      <a:pt x="261" y="0"/>
                      <a:pt x="157" y="47"/>
                      <a:pt x="84" y="135"/>
                    </a:cubicBezTo>
                    <a:cubicBezTo>
                      <a:pt x="28" y="205"/>
                      <a:pt x="0" y="303"/>
                      <a:pt x="0" y="401"/>
                    </a:cubicBezTo>
                    <a:cubicBezTo>
                      <a:pt x="14" y="485"/>
                      <a:pt x="56" y="583"/>
                      <a:pt x="126" y="639"/>
                    </a:cubicBezTo>
                    <a:cubicBezTo>
                      <a:pt x="184" y="685"/>
                      <a:pt x="261" y="713"/>
                      <a:pt x="342" y="713"/>
                    </a:cubicBezTo>
                    <a:cubicBezTo>
                      <a:pt x="358" y="713"/>
                      <a:pt x="375" y="711"/>
                      <a:pt x="392" y="709"/>
                    </a:cubicBezTo>
                    <a:cubicBezTo>
                      <a:pt x="490" y="709"/>
                      <a:pt x="574" y="653"/>
                      <a:pt x="630" y="583"/>
                    </a:cubicBezTo>
                    <a:cubicBezTo>
                      <a:pt x="686" y="513"/>
                      <a:pt x="714" y="415"/>
                      <a:pt x="714" y="317"/>
                    </a:cubicBezTo>
                    <a:cubicBezTo>
                      <a:pt x="700" y="233"/>
                      <a:pt x="658" y="149"/>
                      <a:pt x="588" y="79"/>
                    </a:cubicBezTo>
                    <a:cubicBezTo>
                      <a:pt x="522" y="26"/>
                      <a:pt x="444" y="0"/>
                      <a:pt x="36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9" name="Google Shape;9209;p30"/>
              <p:cNvSpPr/>
              <p:nvPr/>
            </p:nvSpPr>
            <p:spPr>
              <a:xfrm rot="5400000">
                <a:off x="8818068" y="-702091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80" y="0"/>
                    </a:moveTo>
                    <a:cubicBezTo>
                      <a:pt x="365" y="0"/>
                      <a:pt x="350" y="1"/>
                      <a:pt x="336" y="4"/>
                    </a:cubicBezTo>
                    <a:cubicBezTo>
                      <a:pt x="238" y="4"/>
                      <a:pt x="154" y="46"/>
                      <a:pt x="98" y="130"/>
                    </a:cubicBezTo>
                    <a:cubicBezTo>
                      <a:pt x="28" y="200"/>
                      <a:pt x="0" y="284"/>
                      <a:pt x="14" y="382"/>
                    </a:cubicBezTo>
                    <a:cubicBezTo>
                      <a:pt x="14" y="480"/>
                      <a:pt x="70" y="564"/>
                      <a:pt x="140" y="620"/>
                    </a:cubicBezTo>
                    <a:cubicBezTo>
                      <a:pt x="209" y="676"/>
                      <a:pt x="293" y="705"/>
                      <a:pt x="375" y="705"/>
                    </a:cubicBezTo>
                    <a:cubicBezTo>
                      <a:pt x="476" y="705"/>
                      <a:pt x="575" y="662"/>
                      <a:pt x="644" y="578"/>
                    </a:cubicBezTo>
                    <a:cubicBezTo>
                      <a:pt x="700" y="494"/>
                      <a:pt x="728" y="410"/>
                      <a:pt x="728" y="312"/>
                    </a:cubicBezTo>
                    <a:cubicBezTo>
                      <a:pt x="714" y="214"/>
                      <a:pt x="672" y="130"/>
                      <a:pt x="588" y="74"/>
                    </a:cubicBezTo>
                    <a:cubicBezTo>
                      <a:pt x="530" y="27"/>
                      <a:pt x="453" y="0"/>
                      <a:pt x="38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0" name="Google Shape;9210;p30"/>
              <p:cNvSpPr/>
              <p:nvPr/>
            </p:nvSpPr>
            <p:spPr>
              <a:xfrm rot="5400000">
                <a:off x="8659301" y="-669059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73" y="1"/>
                    </a:moveTo>
                    <a:cubicBezTo>
                      <a:pt x="356" y="1"/>
                      <a:pt x="340" y="2"/>
                      <a:pt x="323" y="5"/>
                    </a:cubicBezTo>
                    <a:cubicBezTo>
                      <a:pt x="239" y="19"/>
                      <a:pt x="141" y="61"/>
                      <a:pt x="85" y="130"/>
                    </a:cubicBezTo>
                    <a:cubicBezTo>
                      <a:pt x="29" y="200"/>
                      <a:pt x="1" y="284"/>
                      <a:pt x="1" y="382"/>
                    </a:cubicBezTo>
                    <a:cubicBezTo>
                      <a:pt x="1" y="480"/>
                      <a:pt x="57" y="564"/>
                      <a:pt x="127" y="620"/>
                    </a:cubicBezTo>
                    <a:cubicBezTo>
                      <a:pt x="195" y="676"/>
                      <a:pt x="276" y="704"/>
                      <a:pt x="357" y="704"/>
                    </a:cubicBezTo>
                    <a:cubicBezTo>
                      <a:pt x="459" y="704"/>
                      <a:pt x="560" y="658"/>
                      <a:pt x="631" y="564"/>
                    </a:cubicBezTo>
                    <a:lnTo>
                      <a:pt x="631" y="578"/>
                    </a:lnTo>
                    <a:cubicBezTo>
                      <a:pt x="701" y="508"/>
                      <a:pt x="729" y="410"/>
                      <a:pt x="715" y="312"/>
                    </a:cubicBezTo>
                    <a:cubicBezTo>
                      <a:pt x="715" y="228"/>
                      <a:pt x="659" y="144"/>
                      <a:pt x="589" y="74"/>
                    </a:cubicBezTo>
                    <a:cubicBezTo>
                      <a:pt x="531" y="28"/>
                      <a:pt x="454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1" name="Google Shape;9211;p30"/>
              <p:cNvSpPr/>
              <p:nvPr/>
            </p:nvSpPr>
            <p:spPr>
              <a:xfrm rot="5400000">
                <a:off x="8571522" y="-660765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46" y="1"/>
                    </a:moveTo>
                    <a:cubicBezTo>
                      <a:pt x="249" y="1"/>
                      <a:pt x="154" y="43"/>
                      <a:pt x="85" y="128"/>
                    </a:cubicBezTo>
                    <a:cubicBezTo>
                      <a:pt x="29" y="198"/>
                      <a:pt x="1" y="296"/>
                      <a:pt x="1" y="394"/>
                    </a:cubicBezTo>
                    <a:cubicBezTo>
                      <a:pt x="15" y="478"/>
                      <a:pt x="57" y="562"/>
                      <a:pt x="127" y="632"/>
                    </a:cubicBezTo>
                    <a:cubicBezTo>
                      <a:pt x="192" y="685"/>
                      <a:pt x="270" y="711"/>
                      <a:pt x="348" y="711"/>
                    </a:cubicBezTo>
                    <a:cubicBezTo>
                      <a:pt x="454" y="711"/>
                      <a:pt x="558" y="664"/>
                      <a:pt x="631" y="576"/>
                    </a:cubicBezTo>
                    <a:cubicBezTo>
                      <a:pt x="687" y="506"/>
                      <a:pt x="715" y="408"/>
                      <a:pt x="715" y="324"/>
                    </a:cubicBezTo>
                    <a:cubicBezTo>
                      <a:pt x="701" y="226"/>
                      <a:pt x="659" y="142"/>
                      <a:pt x="575" y="86"/>
                    </a:cubicBezTo>
                    <a:cubicBezTo>
                      <a:pt x="505" y="29"/>
                      <a:pt x="425" y="1"/>
                      <a:pt x="34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2" name="Google Shape;9212;p30"/>
              <p:cNvSpPr/>
              <p:nvPr/>
            </p:nvSpPr>
            <p:spPr>
              <a:xfrm rot="5400000">
                <a:off x="8599630" y="-619237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58" y="0"/>
                    </a:moveTo>
                    <a:cubicBezTo>
                      <a:pt x="256" y="0"/>
                      <a:pt x="155" y="47"/>
                      <a:pt x="84" y="133"/>
                    </a:cubicBezTo>
                    <a:cubicBezTo>
                      <a:pt x="29" y="203"/>
                      <a:pt x="1" y="301"/>
                      <a:pt x="15" y="399"/>
                    </a:cubicBezTo>
                    <a:cubicBezTo>
                      <a:pt x="15" y="483"/>
                      <a:pt x="70" y="567"/>
                      <a:pt x="140" y="637"/>
                    </a:cubicBezTo>
                    <a:cubicBezTo>
                      <a:pt x="198" y="683"/>
                      <a:pt x="276" y="710"/>
                      <a:pt x="356" y="710"/>
                    </a:cubicBezTo>
                    <a:cubicBezTo>
                      <a:pt x="373" y="710"/>
                      <a:pt x="390" y="709"/>
                      <a:pt x="406" y="707"/>
                    </a:cubicBezTo>
                    <a:cubicBezTo>
                      <a:pt x="490" y="707"/>
                      <a:pt x="588" y="651"/>
                      <a:pt x="644" y="581"/>
                    </a:cubicBezTo>
                    <a:cubicBezTo>
                      <a:pt x="700" y="511"/>
                      <a:pt x="728" y="413"/>
                      <a:pt x="728" y="329"/>
                    </a:cubicBezTo>
                    <a:cubicBezTo>
                      <a:pt x="714" y="231"/>
                      <a:pt x="672" y="147"/>
                      <a:pt x="588" y="91"/>
                    </a:cubicBezTo>
                    <a:cubicBezTo>
                      <a:pt x="520" y="29"/>
                      <a:pt x="439" y="0"/>
                      <a:pt x="35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3" name="Google Shape;9213;p30"/>
              <p:cNvSpPr/>
              <p:nvPr/>
            </p:nvSpPr>
            <p:spPr>
              <a:xfrm rot="5400000">
                <a:off x="8921772" y="-631736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67" y="0"/>
                    </a:moveTo>
                    <a:cubicBezTo>
                      <a:pt x="262" y="0"/>
                      <a:pt x="157" y="47"/>
                      <a:pt x="85" y="136"/>
                    </a:cubicBezTo>
                    <a:cubicBezTo>
                      <a:pt x="29" y="206"/>
                      <a:pt x="1" y="304"/>
                      <a:pt x="1" y="388"/>
                    </a:cubicBezTo>
                    <a:cubicBezTo>
                      <a:pt x="15" y="485"/>
                      <a:pt x="57" y="569"/>
                      <a:pt x="127" y="625"/>
                    </a:cubicBezTo>
                    <a:cubicBezTo>
                      <a:pt x="196" y="682"/>
                      <a:pt x="279" y="710"/>
                      <a:pt x="362" y="710"/>
                    </a:cubicBezTo>
                    <a:cubicBezTo>
                      <a:pt x="462" y="710"/>
                      <a:pt x="561" y="668"/>
                      <a:pt x="630" y="583"/>
                    </a:cubicBezTo>
                    <a:cubicBezTo>
                      <a:pt x="686" y="513"/>
                      <a:pt x="714" y="416"/>
                      <a:pt x="714" y="318"/>
                    </a:cubicBezTo>
                    <a:cubicBezTo>
                      <a:pt x="700" y="234"/>
                      <a:pt x="658" y="136"/>
                      <a:pt x="588" y="80"/>
                    </a:cubicBezTo>
                    <a:cubicBezTo>
                      <a:pt x="523" y="26"/>
                      <a:pt x="445" y="0"/>
                      <a:pt x="36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4" name="Google Shape;9214;p30"/>
              <p:cNvSpPr/>
              <p:nvPr/>
            </p:nvSpPr>
            <p:spPr>
              <a:xfrm rot="5400000">
                <a:off x="8997254" y="-608092"/>
                <a:ext cx="41989" cy="4124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6" extrusionOk="0">
                    <a:moveTo>
                      <a:pt x="358" y="1"/>
                    </a:moveTo>
                    <a:cubicBezTo>
                      <a:pt x="256" y="1"/>
                      <a:pt x="155" y="46"/>
                      <a:pt x="84" y="140"/>
                    </a:cubicBezTo>
                    <a:cubicBezTo>
                      <a:pt x="28" y="210"/>
                      <a:pt x="0" y="294"/>
                      <a:pt x="14" y="392"/>
                    </a:cubicBezTo>
                    <a:cubicBezTo>
                      <a:pt x="14" y="490"/>
                      <a:pt x="56" y="574"/>
                      <a:pt x="140" y="630"/>
                    </a:cubicBezTo>
                    <a:cubicBezTo>
                      <a:pt x="210" y="687"/>
                      <a:pt x="293" y="715"/>
                      <a:pt x="375" y="715"/>
                    </a:cubicBezTo>
                    <a:cubicBezTo>
                      <a:pt x="476" y="715"/>
                      <a:pt x="575" y="673"/>
                      <a:pt x="644" y="588"/>
                    </a:cubicBezTo>
                    <a:cubicBezTo>
                      <a:pt x="700" y="504"/>
                      <a:pt x="728" y="420"/>
                      <a:pt x="714" y="322"/>
                    </a:cubicBezTo>
                    <a:cubicBezTo>
                      <a:pt x="714" y="224"/>
                      <a:pt x="658" y="140"/>
                      <a:pt x="588" y="84"/>
                    </a:cubicBezTo>
                    <a:cubicBezTo>
                      <a:pt x="520" y="29"/>
                      <a:pt x="439" y="1"/>
                      <a:pt x="35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5" name="Google Shape;9215;p30"/>
              <p:cNvSpPr/>
              <p:nvPr/>
            </p:nvSpPr>
            <p:spPr>
              <a:xfrm rot="5400000">
                <a:off x="9030574" y="-643486"/>
                <a:ext cx="41989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3" extrusionOk="0">
                    <a:moveTo>
                      <a:pt x="373" y="0"/>
                    </a:moveTo>
                    <a:cubicBezTo>
                      <a:pt x="356" y="0"/>
                      <a:pt x="339" y="1"/>
                      <a:pt x="323" y="4"/>
                    </a:cubicBezTo>
                    <a:cubicBezTo>
                      <a:pt x="239" y="18"/>
                      <a:pt x="155" y="60"/>
                      <a:pt x="85" y="130"/>
                    </a:cubicBezTo>
                    <a:cubicBezTo>
                      <a:pt x="29" y="200"/>
                      <a:pt x="1" y="297"/>
                      <a:pt x="15" y="395"/>
                    </a:cubicBezTo>
                    <a:cubicBezTo>
                      <a:pt x="15" y="479"/>
                      <a:pt x="71" y="563"/>
                      <a:pt x="141" y="633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7"/>
                    </a:cubicBezTo>
                    <a:cubicBezTo>
                      <a:pt x="700" y="507"/>
                      <a:pt x="728" y="409"/>
                      <a:pt x="714" y="325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30" y="27"/>
                      <a:pt x="453" y="0"/>
                      <a:pt x="37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6" name="Google Shape;9216;p30"/>
              <p:cNvSpPr/>
              <p:nvPr/>
            </p:nvSpPr>
            <p:spPr>
              <a:xfrm rot="5400000">
                <a:off x="9266436" y="-645271"/>
                <a:ext cx="41182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5" extrusionOk="0">
                    <a:moveTo>
                      <a:pt x="353" y="1"/>
                    </a:moveTo>
                    <a:cubicBezTo>
                      <a:pt x="253" y="1"/>
                      <a:pt x="154" y="43"/>
                      <a:pt x="85" y="128"/>
                    </a:cubicBezTo>
                    <a:cubicBezTo>
                      <a:pt x="29" y="197"/>
                      <a:pt x="1" y="295"/>
                      <a:pt x="1" y="393"/>
                    </a:cubicBezTo>
                    <a:cubicBezTo>
                      <a:pt x="15" y="477"/>
                      <a:pt x="57" y="575"/>
                      <a:pt x="127" y="631"/>
                    </a:cubicBezTo>
                    <a:cubicBezTo>
                      <a:pt x="196" y="678"/>
                      <a:pt x="266" y="705"/>
                      <a:pt x="343" y="705"/>
                    </a:cubicBezTo>
                    <a:cubicBezTo>
                      <a:pt x="359" y="705"/>
                      <a:pt x="376" y="704"/>
                      <a:pt x="393" y="701"/>
                    </a:cubicBezTo>
                    <a:cubicBezTo>
                      <a:pt x="491" y="701"/>
                      <a:pt x="574" y="645"/>
                      <a:pt x="630" y="575"/>
                    </a:cubicBezTo>
                    <a:cubicBezTo>
                      <a:pt x="686" y="505"/>
                      <a:pt x="714" y="407"/>
                      <a:pt x="714" y="323"/>
                    </a:cubicBezTo>
                    <a:cubicBezTo>
                      <a:pt x="700" y="225"/>
                      <a:pt x="658" y="141"/>
                      <a:pt x="588" y="86"/>
                    </a:cubicBezTo>
                    <a:cubicBezTo>
                      <a:pt x="519" y="29"/>
                      <a:pt x="436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7" name="Google Shape;9217;p30"/>
              <p:cNvSpPr/>
              <p:nvPr/>
            </p:nvSpPr>
            <p:spPr>
              <a:xfrm rot="5400000">
                <a:off x="8740830" y="-656820"/>
                <a:ext cx="41182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4" extrusionOk="0">
                    <a:moveTo>
                      <a:pt x="371" y="1"/>
                    </a:moveTo>
                    <a:cubicBezTo>
                      <a:pt x="355" y="1"/>
                      <a:pt x="339" y="2"/>
                      <a:pt x="323" y="4"/>
                    </a:cubicBezTo>
                    <a:cubicBezTo>
                      <a:pt x="225" y="18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96"/>
                    </a:cubicBezTo>
                    <a:cubicBezTo>
                      <a:pt x="15" y="480"/>
                      <a:pt x="57" y="578"/>
                      <a:pt x="127" y="634"/>
                    </a:cubicBezTo>
                    <a:cubicBezTo>
                      <a:pt x="192" y="688"/>
                      <a:pt x="270" y="713"/>
                      <a:pt x="348" y="713"/>
                    </a:cubicBezTo>
                    <a:cubicBezTo>
                      <a:pt x="454" y="713"/>
                      <a:pt x="558" y="666"/>
                      <a:pt x="631" y="578"/>
                    </a:cubicBezTo>
                    <a:cubicBezTo>
                      <a:pt x="687" y="508"/>
                      <a:pt x="714" y="410"/>
                      <a:pt x="714" y="326"/>
                    </a:cubicBezTo>
                    <a:cubicBezTo>
                      <a:pt x="700" y="228"/>
                      <a:pt x="659" y="144"/>
                      <a:pt x="589" y="88"/>
                    </a:cubicBezTo>
                    <a:cubicBezTo>
                      <a:pt x="519" y="30"/>
                      <a:pt x="449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8" name="Google Shape;9218;p30"/>
              <p:cNvSpPr/>
              <p:nvPr/>
            </p:nvSpPr>
            <p:spPr>
              <a:xfrm rot="5400000">
                <a:off x="8669409" y="-568062"/>
                <a:ext cx="41125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1" extrusionOk="0">
                    <a:moveTo>
                      <a:pt x="358" y="1"/>
                    </a:moveTo>
                    <a:cubicBezTo>
                      <a:pt x="255" y="1"/>
                      <a:pt x="154" y="48"/>
                      <a:pt x="84" y="134"/>
                    </a:cubicBezTo>
                    <a:cubicBezTo>
                      <a:pt x="28" y="204"/>
                      <a:pt x="0" y="301"/>
                      <a:pt x="0" y="399"/>
                    </a:cubicBezTo>
                    <a:cubicBezTo>
                      <a:pt x="14" y="483"/>
                      <a:pt x="56" y="581"/>
                      <a:pt x="140" y="637"/>
                    </a:cubicBezTo>
                    <a:cubicBezTo>
                      <a:pt x="198" y="684"/>
                      <a:pt x="275" y="711"/>
                      <a:pt x="348" y="711"/>
                    </a:cubicBezTo>
                    <a:cubicBezTo>
                      <a:pt x="363" y="711"/>
                      <a:pt x="377" y="710"/>
                      <a:pt x="392" y="707"/>
                    </a:cubicBezTo>
                    <a:cubicBezTo>
                      <a:pt x="490" y="707"/>
                      <a:pt x="574" y="651"/>
                      <a:pt x="630" y="581"/>
                    </a:cubicBezTo>
                    <a:cubicBezTo>
                      <a:pt x="686" y="511"/>
                      <a:pt x="714" y="413"/>
                      <a:pt x="714" y="329"/>
                    </a:cubicBezTo>
                    <a:cubicBezTo>
                      <a:pt x="700" y="232"/>
                      <a:pt x="658" y="148"/>
                      <a:pt x="588" y="92"/>
                    </a:cubicBezTo>
                    <a:cubicBezTo>
                      <a:pt x="520" y="30"/>
                      <a:pt x="438" y="1"/>
                      <a:pt x="35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9" name="Google Shape;9219;p30"/>
              <p:cNvSpPr/>
              <p:nvPr/>
            </p:nvSpPr>
            <p:spPr>
              <a:xfrm rot="5400000">
                <a:off x="8803467" y="-515504"/>
                <a:ext cx="41989" cy="4141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9" extrusionOk="0">
                    <a:moveTo>
                      <a:pt x="374" y="0"/>
                    </a:moveTo>
                    <a:cubicBezTo>
                      <a:pt x="269" y="0"/>
                      <a:pt x="163" y="47"/>
                      <a:pt x="99" y="136"/>
                    </a:cubicBezTo>
                    <a:cubicBezTo>
                      <a:pt x="29" y="206"/>
                      <a:pt x="1" y="304"/>
                      <a:pt x="15" y="388"/>
                    </a:cubicBezTo>
                    <a:cubicBezTo>
                      <a:pt x="15" y="486"/>
                      <a:pt x="71" y="569"/>
                      <a:pt x="141" y="639"/>
                    </a:cubicBezTo>
                    <a:cubicBezTo>
                      <a:pt x="206" y="693"/>
                      <a:pt x="284" y="719"/>
                      <a:pt x="362" y="719"/>
                    </a:cubicBezTo>
                    <a:cubicBezTo>
                      <a:pt x="467" y="719"/>
                      <a:pt x="572" y="672"/>
                      <a:pt x="644" y="583"/>
                    </a:cubicBezTo>
                    <a:cubicBezTo>
                      <a:pt x="700" y="513"/>
                      <a:pt x="728" y="416"/>
                      <a:pt x="728" y="318"/>
                    </a:cubicBezTo>
                    <a:cubicBezTo>
                      <a:pt x="714" y="234"/>
                      <a:pt x="672" y="150"/>
                      <a:pt x="588" y="80"/>
                    </a:cubicBezTo>
                    <a:cubicBezTo>
                      <a:pt x="529" y="26"/>
                      <a:pt x="452" y="0"/>
                      <a:pt x="37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0" name="Google Shape;9220;p30"/>
              <p:cNvSpPr/>
              <p:nvPr/>
            </p:nvSpPr>
            <p:spPr>
              <a:xfrm rot="5400000">
                <a:off x="8911606" y="-576126"/>
                <a:ext cx="41125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1" extrusionOk="0">
                    <a:moveTo>
                      <a:pt x="322" y="1"/>
                    </a:moveTo>
                    <a:cubicBezTo>
                      <a:pt x="224" y="15"/>
                      <a:pt x="140" y="57"/>
                      <a:pt x="84" y="141"/>
                    </a:cubicBezTo>
                    <a:cubicBezTo>
                      <a:pt x="28" y="211"/>
                      <a:pt x="0" y="308"/>
                      <a:pt x="0" y="392"/>
                    </a:cubicBezTo>
                    <a:cubicBezTo>
                      <a:pt x="14" y="490"/>
                      <a:pt x="56" y="574"/>
                      <a:pt x="140" y="630"/>
                    </a:cubicBezTo>
                    <a:cubicBezTo>
                      <a:pt x="207" y="685"/>
                      <a:pt x="285" y="711"/>
                      <a:pt x="361" y="711"/>
                    </a:cubicBezTo>
                    <a:cubicBezTo>
                      <a:pt x="461" y="711"/>
                      <a:pt x="559" y="667"/>
                      <a:pt x="630" y="588"/>
                    </a:cubicBezTo>
                    <a:cubicBezTo>
                      <a:pt x="686" y="504"/>
                      <a:pt x="714" y="420"/>
                      <a:pt x="714" y="322"/>
                    </a:cubicBezTo>
                    <a:cubicBezTo>
                      <a:pt x="700" y="225"/>
                      <a:pt x="658" y="141"/>
                      <a:pt x="588" y="85"/>
                    </a:cubicBezTo>
                    <a:cubicBezTo>
                      <a:pt x="518" y="29"/>
                      <a:pt x="42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1" name="Google Shape;9221;p30"/>
              <p:cNvSpPr/>
              <p:nvPr/>
            </p:nvSpPr>
            <p:spPr>
              <a:xfrm rot="5400000">
                <a:off x="9051367" y="-543727"/>
                <a:ext cx="41182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5" extrusionOk="0">
                    <a:moveTo>
                      <a:pt x="372" y="0"/>
                    </a:moveTo>
                    <a:cubicBezTo>
                      <a:pt x="356" y="0"/>
                      <a:pt x="340" y="1"/>
                      <a:pt x="323" y="4"/>
                    </a:cubicBezTo>
                    <a:cubicBezTo>
                      <a:pt x="225" y="4"/>
                      <a:pt x="141" y="46"/>
                      <a:pt x="85" y="130"/>
                    </a:cubicBezTo>
                    <a:cubicBezTo>
                      <a:pt x="29" y="200"/>
                      <a:pt x="1" y="284"/>
                      <a:pt x="1" y="382"/>
                    </a:cubicBezTo>
                    <a:cubicBezTo>
                      <a:pt x="15" y="480"/>
                      <a:pt x="57" y="564"/>
                      <a:pt x="127" y="619"/>
                    </a:cubicBezTo>
                    <a:cubicBezTo>
                      <a:pt x="196" y="676"/>
                      <a:pt x="280" y="704"/>
                      <a:pt x="362" y="704"/>
                    </a:cubicBezTo>
                    <a:cubicBezTo>
                      <a:pt x="462" y="704"/>
                      <a:pt x="561" y="662"/>
                      <a:pt x="631" y="578"/>
                    </a:cubicBezTo>
                    <a:cubicBezTo>
                      <a:pt x="687" y="494"/>
                      <a:pt x="715" y="410"/>
                      <a:pt x="715" y="312"/>
                    </a:cubicBezTo>
                    <a:cubicBezTo>
                      <a:pt x="701" y="214"/>
                      <a:pt x="659" y="130"/>
                      <a:pt x="589" y="74"/>
                    </a:cubicBezTo>
                    <a:cubicBezTo>
                      <a:pt x="519" y="27"/>
                      <a:pt x="449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2" name="Google Shape;9222;p30"/>
              <p:cNvSpPr/>
              <p:nvPr/>
            </p:nvSpPr>
            <p:spPr>
              <a:xfrm rot="5400000">
                <a:off x="8962062" y="-505684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371" y="1"/>
                    </a:moveTo>
                    <a:cubicBezTo>
                      <a:pt x="355" y="1"/>
                      <a:pt x="339" y="2"/>
                      <a:pt x="322" y="4"/>
                    </a:cubicBezTo>
                    <a:cubicBezTo>
                      <a:pt x="238" y="18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5" y="396"/>
                    </a:cubicBezTo>
                    <a:cubicBezTo>
                      <a:pt x="15" y="480"/>
                      <a:pt x="57" y="578"/>
                      <a:pt x="141" y="634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8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14" y="228"/>
                      <a:pt x="658" y="144"/>
                      <a:pt x="588" y="88"/>
                    </a:cubicBezTo>
                    <a:cubicBezTo>
                      <a:pt x="530" y="30"/>
                      <a:pt x="452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3" name="Google Shape;9223;p30"/>
              <p:cNvSpPr/>
              <p:nvPr/>
            </p:nvSpPr>
            <p:spPr>
              <a:xfrm rot="5400000">
                <a:off x="9058624" y="-367191"/>
                <a:ext cx="41182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5" extrusionOk="0">
                    <a:moveTo>
                      <a:pt x="372" y="0"/>
                    </a:moveTo>
                    <a:cubicBezTo>
                      <a:pt x="355" y="0"/>
                      <a:pt x="339" y="1"/>
                      <a:pt x="322" y="4"/>
                    </a:cubicBezTo>
                    <a:cubicBezTo>
                      <a:pt x="224" y="4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82"/>
                    </a:cubicBezTo>
                    <a:cubicBezTo>
                      <a:pt x="14" y="480"/>
                      <a:pt x="56" y="564"/>
                      <a:pt x="126" y="620"/>
                    </a:cubicBezTo>
                    <a:cubicBezTo>
                      <a:pt x="196" y="676"/>
                      <a:pt x="279" y="705"/>
                      <a:pt x="361" y="705"/>
                    </a:cubicBezTo>
                    <a:cubicBezTo>
                      <a:pt x="462" y="705"/>
                      <a:pt x="561" y="662"/>
                      <a:pt x="630" y="578"/>
                    </a:cubicBezTo>
                    <a:cubicBezTo>
                      <a:pt x="686" y="508"/>
                      <a:pt x="714" y="410"/>
                      <a:pt x="714" y="312"/>
                    </a:cubicBezTo>
                    <a:cubicBezTo>
                      <a:pt x="700" y="228"/>
                      <a:pt x="658" y="130"/>
                      <a:pt x="588" y="74"/>
                    </a:cubicBezTo>
                    <a:cubicBezTo>
                      <a:pt x="519" y="27"/>
                      <a:pt x="449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4" name="Google Shape;9224;p30"/>
              <p:cNvSpPr/>
              <p:nvPr/>
            </p:nvSpPr>
            <p:spPr>
              <a:xfrm rot="5400000">
                <a:off x="8870367" y="-282263"/>
                <a:ext cx="4198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8" extrusionOk="0">
                    <a:moveTo>
                      <a:pt x="362" y="1"/>
                    </a:moveTo>
                    <a:cubicBezTo>
                      <a:pt x="259" y="1"/>
                      <a:pt x="156" y="43"/>
                      <a:pt x="85" y="130"/>
                    </a:cubicBezTo>
                    <a:cubicBezTo>
                      <a:pt x="29" y="200"/>
                      <a:pt x="1" y="298"/>
                      <a:pt x="15" y="396"/>
                    </a:cubicBezTo>
                    <a:cubicBezTo>
                      <a:pt x="15" y="480"/>
                      <a:pt x="71" y="564"/>
                      <a:pt x="141" y="634"/>
                    </a:cubicBezTo>
                    <a:cubicBezTo>
                      <a:pt x="207" y="683"/>
                      <a:pt x="287" y="707"/>
                      <a:pt x="367" y="707"/>
                    </a:cubicBezTo>
                    <a:cubicBezTo>
                      <a:pt x="470" y="707"/>
                      <a:pt x="573" y="665"/>
                      <a:pt x="644" y="578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22" y="26"/>
                      <a:pt x="442" y="1"/>
                      <a:pt x="36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5" name="Google Shape;9225;p30"/>
              <p:cNvSpPr/>
              <p:nvPr/>
            </p:nvSpPr>
            <p:spPr>
              <a:xfrm rot="5400000">
                <a:off x="8631855" y="-153245"/>
                <a:ext cx="41989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6" extrusionOk="0">
                    <a:moveTo>
                      <a:pt x="373" y="1"/>
                    </a:moveTo>
                    <a:cubicBezTo>
                      <a:pt x="356" y="1"/>
                      <a:pt x="339" y="2"/>
                      <a:pt x="322" y="4"/>
                    </a:cubicBezTo>
                    <a:cubicBezTo>
                      <a:pt x="239" y="4"/>
                      <a:pt x="141" y="46"/>
                      <a:pt x="85" y="130"/>
                    </a:cubicBezTo>
                    <a:cubicBezTo>
                      <a:pt x="29" y="200"/>
                      <a:pt x="1" y="284"/>
                      <a:pt x="15" y="382"/>
                    </a:cubicBezTo>
                    <a:cubicBezTo>
                      <a:pt x="15" y="480"/>
                      <a:pt x="57" y="564"/>
                      <a:pt x="141" y="620"/>
                    </a:cubicBezTo>
                    <a:cubicBezTo>
                      <a:pt x="210" y="677"/>
                      <a:pt x="293" y="705"/>
                      <a:pt x="376" y="705"/>
                    </a:cubicBezTo>
                    <a:cubicBezTo>
                      <a:pt x="476" y="705"/>
                      <a:pt x="575" y="663"/>
                      <a:pt x="644" y="578"/>
                    </a:cubicBezTo>
                    <a:cubicBezTo>
                      <a:pt x="700" y="494"/>
                      <a:pt x="728" y="410"/>
                      <a:pt x="714" y="312"/>
                    </a:cubicBezTo>
                    <a:cubicBezTo>
                      <a:pt x="714" y="214"/>
                      <a:pt x="658" y="130"/>
                      <a:pt x="588" y="74"/>
                    </a:cubicBezTo>
                    <a:cubicBezTo>
                      <a:pt x="530" y="28"/>
                      <a:pt x="453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6" name="Google Shape;9226;p30"/>
              <p:cNvSpPr/>
              <p:nvPr/>
            </p:nvSpPr>
            <p:spPr>
              <a:xfrm rot="5400000">
                <a:off x="8746532" y="-114712"/>
                <a:ext cx="41931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1" extrusionOk="0">
                    <a:moveTo>
                      <a:pt x="366" y="1"/>
                    </a:moveTo>
                    <a:cubicBezTo>
                      <a:pt x="261" y="1"/>
                      <a:pt x="157" y="48"/>
                      <a:pt x="84" y="136"/>
                    </a:cubicBezTo>
                    <a:cubicBezTo>
                      <a:pt x="28" y="206"/>
                      <a:pt x="0" y="290"/>
                      <a:pt x="14" y="388"/>
                    </a:cubicBezTo>
                    <a:cubicBezTo>
                      <a:pt x="14" y="486"/>
                      <a:pt x="70" y="570"/>
                      <a:pt x="140" y="626"/>
                    </a:cubicBezTo>
                    <a:cubicBezTo>
                      <a:pt x="209" y="683"/>
                      <a:pt x="293" y="711"/>
                      <a:pt x="375" y="711"/>
                    </a:cubicBezTo>
                    <a:cubicBezTo>
                      <a:pt x="476" y="711"/>
                      <a:pt x="575" y="669"/>
                      <a:pt x="644" y="584"/>
                    </a:cubicBezTo>
                    <a:cubicBezTo>
                      <a:pt x="700" y="500"/>
                      <a:pt x="728" y="416"/>
                      <a:pt x="714" y="318"/>
                    </a:cubicBezTo>
                    <a:cubicBezTo>
                      <a:pt x="714" y="220"/>
                      <a:pt x="658" y="136"/>
                      <a:pt x="588" y="80"/>
                    </a:cubicBezTo>
                    <a:cubicBezTo>
                      <a:pt x="523" y="27"/>
                      <a:pt x="444" y="1"/>
                      <a:pt x="36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7" name="Google Shape;9227;p30"/>
              <p:cNvSpPr/>
              <p:nvPr/>
            </p:nvSpPr>
            <p:spPr>
              <a:xfrm rot="5400000">
                <a:off x="7900684" y="-53630"/>
                <a:ext cx="41989" cy="4129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7" extrusionOk="0">
                    <a:moveTo>
                      <a:pt x="358" y="0"/>
                    </a:moveTo>
                    <a:cubicBezTo>
                      <a:pt x="256" y="0"/>
                      <a:pt x="155" y="47"/>
                      <a:pt x="85" y="133"/>
                    </a:cubicBezTo>
                    <a:cubicBezTo>
                      <a:pt x="29" y="203"/>
                      <a:pt x="1" y="301"/>
                      <a:pt x="15" y="399"/>
                    </a:cubicBezTo>
                    <a:cubicBezTo>
                      <a:pt x="15" y="483"/>
                      <a:pt x="71" y="567"/>
                      <a:pt x="141" y="637"/>
                    </a:cubicBezTo>
                    <a:cubicBezTo>
                      <a:pt x="206" y="691"/>
                      <a:pt x="284" y="716"/>
                      <a:pt x="362" y="716"/>
                    </a:cubicBezTo>
                    <a:cubicBezTo>
                      <a:pt x="467" y="716"/>
                      <a:pt x="572" y="669"/>
                      <a:pt x="644" y="581"/>
                    </a:cubicBezTo>
                    <a:cubicBezTo>
                      <a:pt x="700" y="511"/>
                      <a:pt x="728" y="413"/>
                      <a:pt x="714" y="329"/>
                    </a:cubicBezTo>
                    <a:cubicBezTo>
                      <a:pt x="714" y="231"/>
                      <a:pt x="658" y="147"/>
                      <a:pt x="589" y="91"/>
                    </a:cubicBezTo>
                    <a:cubicBezTo>
                      <a:pt x="521" y="30"/>
                      <a:pt x="439" y="0"/>
                      <a:pt x="35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8" name="Google Shape;9228;p30"/>
              <p:cNvSpPr/>
              <p:nvPr/>
            </p:nvSpPr>
            <p:spPr>
              <a:xfrm rot="5400000">
                <a:off x="8075636" y="-94380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3" y="1"/>
                    </a:moveTo>
                    <a:cubicBezTo>
                      <a:pt x="252" y="1"/>
                      <a:pt x="153" y="43"/>
                      <a:pt x="84" y="128"/>
                    </a:cubicBezTo>
                    <a:cubicBezTo>
                      <a:pt x="28" y="198"/>
                      <a:pt x="0" y="296"/>
                      <a:pt x="14" y="394"/>
                    </a:cubicBezTo>
                    <a:cubicBezTo>
                      <a:pt x="14" y="477"/>
                      <a:pt x="70" y="575"/>
                      <a:pt x="140" y="631"/>
                    </a:cubicBezTo>
                    <a:cubicBezTo>
                      <a:pt x="198" y="678"/>
                      <a:pt x="275" y="705"/>
                      <a:pt x="356" y="705"/>
                    </a:cubicBezTo>
                    <a:cubicBezTo>
                      <a:pt x="372" y="705"/>
                      <a:pt x="389" y="704"/>
                      <a:pt x="406" y="701"/>
                    </a:cubicBezTo>
                    <a:cubicBezTo>
                      <a:pt x="490" y="701"/>
                      <a:pt x="588" y="645"/>
                      <a:pt x="644" y="575"/>
                    </a:cubicBezTo>
                    <a:cubicBezTo>
                      <a:pt x="700" y="505"/>
                      <a:pt x="728" y="408"/>
                      <a:pt x="714" y="324"/>
                    </a:cubicBezTo>
                    <a:cubicBezTo>
                      <a:pt x="714" y="226"/>
                      <a:pt x="672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9" name="Google Shape;9229;p30"/>
              <p:cNvSpPr/>
              <p:nvPr/>
            </p:nvSpPr>
            <p:spPr>
              <a:xfrm rot="5400000">
                <a:off x="8102650" y="-9424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54" y="0"/>
                    </a:moveTo>
                    <a:cubicBezTo>
                      <a:pt x="254" y="0"/>
                      <a:pt x="156" y="43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26" y="634"/>
                    </a:cubicBezTo>
                    <a:cubicBezTo>
                      <a:pt x="184" y="680"/>
                      <a:pt x="261" y="707"/>
                      <a:pt x="342" y="707"/>
                    </a:cubicBezTo>
                    <a:cubicBezTo>
                      <a:pt x="359" y="707"/>
                      <a:pt x="375" y="706"/>
                      <a:pt x="392" y="704"/>
                    </a:cubicBezTo>
                    <a:cubicBezTo>
                      <a:pt x="490" y="704"/>
                      <a:pt x="574" y="648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74"/>
                    </a:cubicBezTo>
                    <a:cubicBezTo>
                      <a:pt x="507" y="25"/>
                      <a:pt x="430" y="0"/>
                      <a:pt x="35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0" name="Google Shape;9230;p30"/>
              <p:cNvSpPr/>
              <p:nvPr/>
            </p:nvSpPr>
            <p:spPr>
              <a:xfrm rot="5400000">
                <a:off x="7834706" y="716535"/>
                <a:ext cx="41125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5" extrusionOk="0">
                    <a:moveTo>
                      <a:pt x="356" y="1"/>
                    </a:moveTo>
                    <a:cubicBezTo>
                      <a:pt x="256" y="1"/>
                      <a:pt x="155" y="47"/>
                      <a:pt x="84" y="141"/>
                    </a:cubicBezTo>
                    <a:cubicBezTo>
                      <a:pt x="28" y="211"/>
                      <a:pt x="0" y="295"/>
                      <a:pt x="0" y="393"/>
                    </a:cubicBezTo>
                    <a:cubicBezTo>
                      <a:pt x="14" y="490"/>
                      <a:pt x="56" y="574"/>
                      <a:pt x="126" y="630"/>
                    </a:cubicBezTo>
                    <a:cubicBezTo>
                      <a:pt x="210" y="686"/>
                      <a:pt x="294" y="714"/>
                      <a:pt x="392" y="714"/>
                    </a:cubicBezTo>
                    <a:cubicBezTo>
                      <a:pt x="490" y="700"/>
                      <a:pt x="574" y="658"/>
                      <a:pt x="630" y="574"/>
                    </a:cubicBezTo>
                    <a:cubicBezTo>
                      <a:pt x="686" y="504"/>
                      <a:pt x="714" y="421"/>
                      <a:pt x="714" y="323"/>
                    </a:cubicBezTo>
                    <a:cubicBezTo>
                      <a:pt x="700" y="225"/>
                      <a:pt x="658" y="141"/>
                      <a:pt x="574" y="85"/>
                    </a:cubicBezTo>
                    <a:cubicBezTo>
                      <a:pt x="512" y="29"/>
                      <a:pt x="435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1" name="Google Shape;9231;p30"/>
              <p:cNvSpPr/>
              <p:nvPr/>
            </p:nvSpPr>
            <p:spPr>
              <a:xfrm rot="5400000">
                <a:off x="7853051" y="813385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67" y="1"/>
                    </a:moveTo>
                    <a:cubicBezTo>
                      <a:pt x="261" y="1"/>
                      <a:pt x="157" y="47"/>
                      <a:pt x="84" y="136"/>
                    </a:cubicBezTo>
                    <a:cubicBezTo>
                      <a:pt x="29" y="206"/>
                      <a:pt x="1" y="290"/>
                      <a:pt x="1" y="388"/>
                    </a:cubicBezTo>
                    <a:cubicBezTo>
                      <a:pt x="15" y="486"/>
                      <a:pt x="56" y="570"/>
                      <a:pt x="140" y="626"/>
                    </a:cubicBezTo>
                    <a:cubicBezTo>
                      <a:pt x="203" y="682"/>
                      <a:pt x="283" y="711"/>
                      <a:pt x="364" y="711"/>
                    </a:cubicBezTo>
                    <a:cubicBezTo>
                      <a:pt x="462" y="711"/>
                      <a:pt x="561" y="668"/>
                      <a:pt x="630" y="584"/>
                    </a:cubicBezTo>
                    <a:cubicBezTo>
                      <a:pt x="686" y="500"/>
                      <a:pt x="714" y="416"/>
                      <a:pt x="714" y="318"/>
                    </a:cubicBezTo>
                    <a:cubicBezTo>
                      <a:pt x="700" y="220"/>
                      <a:pt x="658" y="136"/>
                      <a:pt x="588" y="80"/>
                    </a:cubicBezTo>
                    <a:cubicBezTo>
                      <a:pt x="523" y="26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2" name="Google Shape;9232;p30"/>
              <p:cNvSpPr/>
              <p:nvPr/>
            </p:nvSpPr>
            <p:spPr>
              <a:xfrm rot="5400000">
                <a:off x="8063397" y="592096"/>
                <a:ext cx="41989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3" extrusionOk="0">
                    <a:moveTo>
                      <a:pt x="380" y="0"/>
                    </a:moveTo>
                    <a:cubicBezTo>
                      <a:pt x="365" y="0"/>
                      <a:pt x="351" y="1"/>
                      <a:pt x="336" y="4"/>
                    </a:cubicBezTo>
                    <a:cubicBezTo>
                      <a:pt x="238" y="4"/>
                      <a:pt x="154" y="60"/>
                      <a:pt x="84" y="130"/>
                    </a:cubicBezTo>
                    <a:cubicBezTo>
                      <a:pt x="28" y="200"/>
                      <a:pt x="0" y="297"/>
                      <a:pt x="14" y="395"/>
                    </a:cubicBezTo>
                    <a:cubicBezTo>
                      <a:pt x="14" y="479"/>
                      <a:pt x="70" y="563"/>
                      <a:pt x="140" y="633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7"/>
                    </a:cubicBezTo>
                    <a:cubicBezTo>
                      <a:pt x="700" y="507"/>
                      <a:pt x="728" y="409"/>
                      <a:pt x="714" y="311"/>
                    </a:cubicBezTo>
                    <a:cubicBezTo>
                      <a:pt x="714" y="227"/>
                      <a:pt x="672" y="130"/>
                      <a:pt x="588" y="74"/>
                    </a:cubicBezTo>
                    <a:cubicBezTo>
                      <a:pt x="530" y="27"/>
                      <a:pt x="453" y="0"/>
                      <a:pt x="38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3" name="Google Shape;9233;p30"/>
              <p:cNvSpPr/>
              <p:nvPr/>
            </p:nvSpPr>
            <p:spPr>
              <a:xfrm rot="5400000">
                <a:off x="8116847" y="688226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62" y="1"/>
                    </a:moveTo>
                    <a:cubicBezTo>
                      <a:pt x="258" y="1"/>
                      <a:pt x="156" y="43"/>
                      <a:pt x="85" y="130"/>
                    </a:cubicBezTo>
                    <a:cubicBezTo>
                      <a:pt x="29" y="200"/>
                      <a:pt x="1" y="298"/>
                      <a:pt x="1" y="382"/>
                    </a:cubicBezTo>
                    <a:cubicBezTo>
                      <a:pt x="15" y="480"/>
                      <a:pt x="57" y="564"/>
                      <a:pt x="141" y="620"/>
                    </a:cubicBezTo>
                    <a:cubicBezTo>
                      <a:pt x="203" y="676"/>
                      <a:pt x="286" y="705"/>
                      <a:pt x="369" y="705"/>
                    </a:cubicBezTo>
                    <a:cubicBezTo>
                      <a:pt x="469" y="705"/>
                      <a:pt x="569" y="662"/>
                      <a:pt x="630" y="578"/>
                    </a:cubicBezTo>
                    <a:cubicBezTo>
                      <a:pt x="686" y="508"/>
                      <a:pt x="728" y="410"/>
                      <a:pt x="714" y="312"/>
                    </a:cubicBezTo>
                    <a:cubicBezTo>
                      <a:pt x="700" y="228"/>
                      <a:pt x="658" y="130"/>
                      <a:pt x="588" y="74"/>
                    </a:cubicBezTo>
                    <a:cubicBezTo>
                      <a:pt x="521" y="25"/>
                      <a:pt x="442" y="1"/>
                      <a:pt x="36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4" name="Google Shape;9234;p30"/>
              <p:cNvSpPr/>
              <p:nvPr/>
            </p:nvSpPr>
            <p:spPr>
              <a:xfrm rot="5400000">
                <a:off x="7890144" y="918961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67" y="1"/>
                    </a:moveTo>
                    <a:cubicBezTo>
                      <a:pt x="262" y="1"/>
                      <a:pt x="157" y="48"/>
                      <a:pt x="85" y="136"/>
                    </a:cubicBezTo>
                    <a:cubicBezTo>
                      <a:pt x="29" y="206"/>
                      <a:pt x="1" y="290"/>
                      <a:pt x="1" y="388"/>
                    </a:cubicBezTo>
                    <a:cubicBezTo>
                      <a:pt x="15" y="486"/>
                      <a:pt x="57" y="570"/>
                      <a:pt x="141" y="626"/>
                    </a:cubicBezTo>
                    <a:cubicBezTo>
                      <a:pt x="204" y="683"/>
                      <a:pt x="286" y="711"/>
                      <a:pt x="369" y="711"/>
                    </a:cubicBezTo>
                    <a:cubicBezTo>
                      <a:pt x="469" y="711"/>
                      <a:pt x="569" y="669"/>
                      <a:pt x="630" y="584"/>
                    </a:cubicBezTo>
                    <a:cubicBezTo>
                      <a:pt x="686" y="500"/>
                      <a:pt x="714" y="416"/>
                      <a:pt x="714" y="318"/>
                    </a:cubicBezTo>
                    <a:cubicBezTo>
                      <a:pt x="700" y="220"/>
                      <a:pt x="658" y="136"/>
                      <a:pt x="588" y="80"/>
                    </a:cubicBezTo>
                    <a:cubicBezTo>
                      <a:pt x="523" y="27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5" name="Google Shape;9235;p30"/>
              <p:cNvSpPr/>
              <p:nvPr/>
            </p:nvSpPr>
            <p:spPr>
              <a:xfrm rot="5400000">
                <a:off x="7677465" y="842962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3" y="0"/>
                    </a:moveTo>
                    <a:cubicBezTo>
                      <a:pt x="252" y="0"/>
                      <a:pt x="154" y="43"/>
                      <a:pt x="84" y="127"/>
                    </a:cubicBezTo>
                    <a:cubicBezTo>
                      <a:pt x="28" y="197"/>
                      <a:pt x="0" y="295"/>
                      <a:pt x="0" y="393"/>
                    </a:cubicBezTo>
                    <a:cubicBezTo>
                      <a:pt x="14" y="477"/>
                      <a:pt x="56" y="561"/>
                      <a:pt x="140" y="631"/>
                    </a:cubicBezTo>
                    <a:cubicBezTo>
                      <a:pt x="207" y="680"/>
                      <a:pt x="287" y="705"/>
                      <a:pt x="366" y="705"/>
                    </a:cubicBezTo>
                    <a:cubicBezTo>
                      <a:pt x="470" y="705"/>
                      <a:pt x="573" y="662"/>
                      <a:pt x="644" y="575"/>
                    </a:cubicBezTo>
                    <a:cubicBezTo>
                      <a:pt x="700" y="505"/>
                      <a:pt x="728" y="407"/>
                      <a:pt x="714" y="323"/>
                    </a:cubicBezTo>
                    <a:cubicBezTo>
                      <a:pt x="714" y="225"/>
                      <a:pt x="658" y="141"/>
                      <a:pt x="588" y="85"/>
                    </a:cubicBezTo>
                    <a:cubicBezTo>
                      <a:pt x="519" y="29"/>
                      <a:pt x="435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6" name="Google Shape;9236;p30"/>
              <p:cNvSpPr/>
              <p:nvPr/>
            </p:nvSpPr>
            <p:spPr>
              <a:xfrm rot="5400000">
                <a:off x="7754012" y="1046857"/>
                <a:ext cx="41989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6" extrusionOk="0">
                    <a:moveTo>
                      <a:pt x="353" y="1"/>
                    </a:moveTo>
                    <a:cubicBezTo>
                      <a:pt x="253" y="1"/>
                      <a:pt x="154" y="43"/>
                      <a:pt x="85" y="128"/>
                    </a:cubicBezTo>
                    <a:cubicBezTo>
                      <a:pt x="29" y="198"/>
                      <a:pt x="1" y="296"/>
                      <a:pt x="1" y="394"/>
                    </a:cubicBezTo>
                    <a:cubicBezTo>
                      <a:pt x="15" y="478"/>
                      <a:pt x="57" y="576"/>
                      <a:pt x="141" y="632"/>
                    </a:cubicBezTo>
                    <a:cubicBezTo>
                      <a:pt x="198" y="678"/>
                      <a:pt x="276" y="705"/>
                      <a:pt x="348" y="705"/>
                    </a:cubicBezTo>
                    <a:cubicBezTo>
                      <a:pt x="363" y="705"/>
                      <a:pt x="378" y="704"/>
                      <a:pt x="392" y="702"/>
                    </a:cubicBezTo>
                    <a:cubicBezTo>
                      <a:pt x="490" y="702"/>
                      <a:pt x="574" y="646"/>
                      <a:pt x="644" y="576"/>
                    </a:cubicBezTo>
                    <a:cubicBezTo>
                      <a:pt x="700" y="506"/>
                      <a:pt x="728" y="408"/>
                      <a:pt x="714" y="324"/>
                    </a:cubicBezTo>
                    <a:cubicBezTo>
                      <a:pt x="714" y="226"/>
                      <a:pt x="658" y="142"/>
                      <a:pt x="588" y="86"/>
                    </a:cubicBezTo>
                    <a:cubicBezTo>
                      <a:pt x="519" y="29"/>
                      <a:pt x="436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7" name="Google Shape;9237;p30"/>
              <p:cNvSpPr/>
              <p:nvPr/>
            </p:nvSpPr>
            <p:spPr>
              <a:xfrm rot="5400000">
                <a:off x="8020717" y="874957"/>
                <a:ext cx="41931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4" extrusionOk="0">
                    <a:moveTo>
                      <a:pt x="371" y="1"/>
                    </a:moveTo>
                    <a:cubicBezTo>
                      <a:pt x="355" y="1"/>
                      <a:pt x="338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40" y="634"/>
                    </a:cubicBezTo>
                    <a:cubicBezTo>
                      <a:pt x="199" y="688"/>
                      <a:pt x="277" y="713"/>
                      <a:pt x="356" y="713"/>
                    </a:cubicBezTo>
                    <a:cubicBezTo>
                      <a:pt x="462" y="713"/>
                      <a:pt x="571" y="666"/>
                      <a:pt x="644" y="578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14" y="228"/>
                      <a:pt x="658" y="144"/>
                      <a:pt x="588" y="88"/>
                    </a:cubicBezTo>
                    <a:cubicBezTo>
                      <a:pt x="529" y="30"/>
                      <a:pt x="452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8" name="Google Shape;9238;p30"/>
              <p:cNvSpPr/>
              <p:nvPr/>
            </p:nvSpPr>
            <p:spPr>
              <a:xfrm rot="5400000">
                <a:off x="8224526" y="-45077"/>
                <a:ext cx="41182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4" extrusionOk="0">
                    <a:moveTo>
                      <a:pt x="367" y="1"/>
                    </a:moveTo>
                    <a:cubicBezTo>
                      <a:pt x="262" y="1"/>
                      <a:pt x="157" y="47"/>
                      <a:pt x="85" y="136"/>
                    </a:cubicBezTo>
                    <a:cubicBezTo>
                      <a:pt x="29" y="206"/>
                      <a:pt x="1" y="304"/>
                      <a:pt x="1" y="388"/>
                    </a:cubicBezTo>
                    <a:cubicBezTo>
                      <a:pt x="15" y="486"/>
                      <a:pt x="57" y="570"/>
                      <a:pt x="127" y="626"/>
                    </a:cubicBezTo>
                    <a:cubicBezTo>
                      <a:pt x="197" y="684"/>
                      <a:pt x="267" y="713"/>
                      <a:pt x="345" y="713"/>
                    </a:cubicBezTo>
                    <a:cubicBezTo>
                      <a:pt x="360" y="713"/>
                      <a:pt x="376" y="712"/>
                      <a:pt x="393" y="710"/>
                    </a:cubicBezTo>
                    <a:cubicBezTo>
                      <a:pt x="490" y="696"/>
                      <a:pt x="574" y="654"/>
                      <a:pt x="630" y="584"/>
                    </a:cubicBezTo>
                    <a:cubicBezTo>
                      <a:pt x="686" y="500"/>
                      <a:pt x="714" y="416"/>
                      <a:pt x="714" y="318"/>
                    </a:cubicBezTo>
                    <a:cubicBezTo>
                      <a:pt x="700" y="220"/>
                      <a:pt x="658" y="136"/>
                      <a:pt x="588" y="80"/>
                    </a:cubicBezTo>
                    <a:cubicBezTo>
                      <a:pt x="523" y="26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9" name="Google Shape;9239;p30"/>
              <p:cNvSpPr/>
              <p:nvPr/>
            </p:nvSpPr>
            <p:spPr>
              <a:xfrm rot="5400000">
                <a:off x="8356539" y="-165571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359" y="0"/>
                    </a:moveTo>
                    <a:cubicBezTo>
                      <a:pt x="256" y="0"/>
                      <a:pt x="155" y="46"/>
                      <a:pt x="85" y="140"/>
                    </a:cubicBezTo>
                    <a:cubicBezTo>
                      <a:pt x="29" y="210"/>
                      <a:pt x="1" y="294"/>
                      <a:pt x="15" y="392"/>
                    </a:cubicBezTo>
                    <a:cubicBezTo>
                      <a:pt x="15" y="490"/>
                      <a:pt x="71" y="574"/>
                      <a:pt x="141" y="630"/>
                    </a:cubicBezTo>
                    <a:cubicBezTo>
                      <a:pt x="211" y="686"/>
                      <a:pt x="309" y="714"/>
                      <a:pt x="407" y="714"/>
                    </a:cubicBezTo>
                    <a:cubicBezTo>
                      <a:pt x="490" y="700"/>
                      <a:pt x="588" y="658"/>
                      <a:pt x="644" y="588"/>
                    </a:cubicBezTo>
                    <a:cubicBezTo>
                      <a:pt x="700" y="504"/>
                      <a:pt x="728" y="420"/>
                      <a:pt x="714" y="322"/>
                    </a:cubicBezTo>
                    <a:cubicBezTo>
                      <a:pt x="714" y="224"/>
                      <a:pt x="672" y="140"/>
                      <a:pt x="588" y="84"/>
                    </a:cubicBezTo>
                    <a:cubicBezTo>
                      <a:pt x="521" y="29"/>
                      <a:pt x="439" y="0"/>
                      <a:pt x="35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0" name="Google Shape;9240;p30"/>
              <p:cNvSpPr/>
              <p:nvPr/>
            </p:nvSpPr>
            <p:spPr>
              <a:xfrm rot="5400000">
                <a:off x="8426261" y="46763"/>
                <a:ext cx="41182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9" y="1"/>
                    </a:moveTo>
                    <a:cubicBezTo>
                      <a:pt x="257" y="1"/>
                      <a:pt x="155" y="47"/>
                      <a:pt x="85" y="141"/>
                    </a:cubicBezTo>
                    <a:cubicBezTo>
                      <a:pt x="29" y="211"/>
                      <a:pt x="1" y="294"/>
                      <a:pt x="1" y="392"/>
                    </a:cubicBezTo>
                    <a:cubicBezTo>
                      <a:pt x="15" y="490"/>
                      <a:pt x="57" y="574"/>
                      <a:pt x="141" y="630"/>
                    </a:cubicBezTo>
                    <a:cubicBezTo>
                      <a:pt x="211" y="686"/>
                      <a:pt x="309" y="714"/>
                      <a:pt x="393" y="714"/>
                    </a:cubicBezTo>
                    <a:cubicBezTo>
                      <a:pt x="491" y="700"/>
                      <a:pt x="575" y="658"/>
                      <a:pt x="631" y="588"/>
                    </a:cubicBezTo>
                    <a:cubicBezTo>
                      <a:pt x="687" y="504"/>
                      <a:pt x="715" y="420"/>
                      <a:pt x="715" y="322"/>
                    </a:cubicBezTo>
                    <a:cubicBezTo>
                      <a:pt x="701" y="224"/>
                      <a:pt x="659" y="141"/>
                      <a:pt x="589" y="85"/>
                    </a:cubicBezTo>
                    <a:cubicBezTo>
                      <a:pt x="521" y="29"/>
                      <a:pt x="440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1" name="Google Shape;9241;p30"/>
              <p:cNvSpPr/>
              <p:nvPr/>
            </p:nvSpPr>
            <p:spPr>
              <a:xfrm rot="5400000">
                <a:off x="8458890" y="231564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54" y="0"/>
                    </a:moveTo>
                    <a:cubicBezTo>
                      <a:pt x="254" y="0"/>
                      <a:pt x="156" y="43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26" y="634"/>
                    </a:cubicBezTo>
                    <a:cubicBezTo>
                      <a:pt x="184" y="680"/>
                      <a:pt x="261" y="707"/>
                      <a:pt x="342" y="707"/>
                    </a:cubicBezTo>
                    <a:cubicBezTo>
                      <a:pt x="359" y="707"/>
                      <a:pt x="375" y="706"/>
                      <a:pt x="392" y="704"/>
                    </a:cubicBezTo>
                    <a:cubicBezTo>
                      <a:pt x="490" y="690"/>
                      <a:pt x="574" y="648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74"/>
                    </a:cubicBezTo>
                    <a:cubicBezTo>
                      <a:pt x="507" y="25"/>
                      <a:pt x="430" y="0"/>
                      <a:pt x="35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2" name="Google Shape;9242;p30"/>
              <p:cNvSpPr/>
              <p:nvPr/>
            </p:nvSpPr>
            <p:spPr>
              <a:xfrm rot="5400000">
                <a:off x="8322816" y="299155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51" y="1"/>
                    </a:moveTo>
                    <a:cubicBezTo>
                      <a:pt x="249" y="1"/>
                      <a:pt x="147" y="48"/>
                      <a:pt x="85" y="134"/>
                    </a:cubicBezTo>
                    <a:cubicBezTo>
                      <a:pt x="29" y="204"/>
                      <a:pt x="1" y="302"/>
                      <a:pt x="1" y="400"/>
                    </a:cubicBezTo>
                    <a:cubicBezTo>
                      <a:pt x="15" y="484"/>
                      <a:pt x="57" y="567"/>
                      <a:pt x="127" y="637"/>
                    </a:cubicBezTo>
                    <a:cubicBezTo>
                      <a:pt x="194" y="686"/>
                      <a:pt x="274" y="711"/>
                      <a:pt x="353" y="711"/>
                    </a:cubicBezTo>
                    <a:cubicBezTo>
                      <a:pt x="457" y="711"/>
                      <a:pt x="559" y="669"/>
                      <a:pt x="631" y="581"/>
                    </a:cubicBezTo>
                    <a:cubicBezTo>
                      <a:pt x="686" y="512"/>
                      <a:pt x="714" y="414"/>
                      <a:pt x="714" y="330"/>
                    </a:cubicBezTo>
                    <a:cubicBezTo>
                      <a:pt x="700" y="232"/>
                      <a:pt x="659" y="148"/>
                      <a:pt x="575" y="92"/>
                    </a:cubicBezTo>
                    <a:cubicBezTo>
                      <a:pt x="513" y="30"/>
                      <a:pt x="432" y="1"/>
                      <a:pt x="35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3" name="Google Shape;9243;p30"/>
              <p:cNvSpPr/>
              <p:nvPr/>
            </p:nvSpPr>
            <p:spPr>
              <a:xfrm rot="5400000">
                <a:off x="8068033" y="377631"/>
                <a:ext cx="4193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5" extrusionOk="0">
                    <a:moveTo>
                      <a:pt x="365" y="1"/>
                    </a:moveTo>
                    <a:cubicBezTo>
                      <a:pt x="263" y="1"/>
                      <a:pt x="161" y="47"/>
                      <a:pt x="98" y="141"/>
                    </a:cubicBezTo>
                    <a:cubicBezTo>
                      <a:pt x="28" y="211"/>
                      <a:pt x="0" y="294"/>
                      <a:pt x="14" y="392"/>
                    </a:cubicBezTo>
                    <a:cubicBezTo>
                      <a:pt x="28" y="490"/>
                      <a:pt x="70" y="574"/>
                      <a:pt x="140" y="630"/>
                    </a:cubicBezTo>
                    <a:cubicBezTo>
                      <a:pt x="210" y="686"/>
                      <a:pt x="308" y="714"/>
                      <a:pt x="406" y="714"/>
                    </a:cubicBezTo>
                    <a:cubicBezTo>
                      <a:pt x="504" y="700"/>
                      <a:pt x="588" y="658"/>
                      <a:pt x="644" y="574"/>
                    </a:cubicBezTo>
                    <a:cubicBezTo>
                      <a:pt x="700" y="504"/>
                      <a:pt x="728" y="420"/>
                      <a:pt x="728" y="322"/>
                    </a:cubicBezTo>
                    <a:cubicBezTo>
                      <a:pt x="714" y="225"/>
                      <a:pt x="672" y="141"/>
                      <a:pt x="588" y="85"/>
                    </a:cubicBezTo>
                    <a:cubicBezTo>
                      <a:pt x="526" y="29"/>
                      <a:pt x="446" y="1"/>
                      <a:pt x="36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4" name="Google Shape;9244;p30"/>
              <p:cNvSpPr/>
              <p:nvPr/>
            </p:nvSpPr>
            <p:spPr>
              <a:xfrm rot="5400000">
                <a:off x="7752457" y="439549"/>
                <a:ext cx="41989" cy="4147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20" extrusionOk="0">
                    <a:moveTo>
                      <a:pt x="367" y="1"/>
                    </a:moveTo>
                    <a:cubicBezTo>
                      <a:pt x="262" y="1"/>
                      <a:pt x="157" y="48"/>
                      <a:pt x="85" y="136"/>
                    </a:cubicBezTo>
                    <a:cubicBezTo>
                      <a:pt x="29" y="206"/>
                      <a:pt x="1" y="304"/>
                      <a:pt x="15" y="402"/>
                    </a:cubicBezTo>
                    <a:cubicBezTo>
                      <a:pt x="15" y="486"/>
                      <a:pt x="71" y="570"/>
                      <a:pt x="141" y="640"/>
                    </a:cubicBezTo>
                    <a:cubicBezTo>
                      <a:pt x="206" y="693"/>
                      <a:pt x="284" y="719"/>
                      <a:pt x="362" y="719"/>
                    </a:cubicBezTo>
                    <a:cubicBezTo>
                      <a:pt x="467" y="719"/>
                      <a:pt x="572" y="672"/>
                      <a:pt x="644" y="584"/>
                    </a:cubicBezTo>
                    <a:cubicBezTo>
                      <a:pt x="700" y="514"/>
                      <a:pt x="728" y="416"/>
                      <a:pt x="728" y="332"/>
                    </a:cubicBezTo>
                    <a:cubicBezTo>
                      <a:pt x="714" y="234"/>
                      <a:pt x="672" y="150"/>
                      <a:pt x="588" y="80"/>
                    </a:cubicBezTo>
                    <a:cubicBezTo>
                      <a:pt x="523" y="26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5" name="Google Shape;9245;p30"/>
              <p:cNvSpPr/>
              <p:nvPr/>
            </p:nvSpPr>
            <p:spPr>
              <a:xfrm rot="5400000">
                <a:off x="7995317" y="495735"/>
                <a:ext cx="411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4" extrusionOk="0">
                    <a:moveTo>
                      <a:pt x="365" y="1"/>
                    </a:moveTo>
                    <a:cubicBezTo>
                      <a:pt x="350" y="1"/>
                      <a:pt x="336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78"/>
                      <a:pt x="126" y="634"/>
                    </a:cubicBezTo>
                    <a:cubicBezTo>
                      <a:pt x="192" y="687"/>
                      <a:pt x="270" y="713"/>
                      <a:pt x="348" y="713"/>
                    </a:cubicBezTo>
                    <a:cubicBezTo>
                      <a:pt x="453" y="713"/>
                      <a:pt x="558" y="666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88"/>
                    </a:cubicBezTo>
                    <a:cubicBezTo>
                      <a:pt x="516" y="30"/>
                      <a:pt x="438" y="1"/>
                      <a:pt x="36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6" name="Google Shape;9246;p30"/>
              <p:cNvSpPr/>
              <p:nvPr/>
            </p:nvSpPr>
            <p:spPr>
              <a:xfrm rot="5400000">
                <a:off x="7878595" y="449167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72" y="0"/>
                    </a:moveTo>
                    <a:cubicBezTo>
                      <a:pt x="356" y="0"/>
                      <a:pt x="339" y="2"/>
                      <a:pt x="322" y="4"/>
                    </a:cubicBezTo>
                    <a:cubicBezTo>
                      <a:pt x="224" y="4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82"/>
                    </a:cubicBezTo>
                    <a:cubicBezTo>
                      <a:pt x="15" y="480"/>
                      <a:pt x="57" y="564"/>
                      <a:pt x="127" y="634"/>
                    </a:cubicBezTo>
                    <a:cubicBezTo>
                      <a:pt x="193" y="682"/>
                      <a:pt x="273" y="707"/>
                      <a:pt x="353" y="707"/>
                    </a:cubicBezTo>
                    <a:cubicBezTo>
                      <a:pt x="456" y="707"/>
                      <a:pt x="559" y="665"/>
                      <a:pt x="630" y="578"/>
                    </a:cubicBezTo>
                    <a:cubicBezTo>
                      <a:pt x="686" y="508"/>
                      <a:pt x="714" y="410"/>
                      <a:pt x="714" y="312"/>
                    </a:cubicBezTo>
                    <a:cubicBezTo>
                      <a:pt x="700" y="228"/>
                      <a:pt x="658" y="144"/>
                      <a:pt x="588" y="74"/>
                    </a:cubicBezTo>
                    <a:cubicBezTo>
                      <a:pt x="519" y="28"/>
                      <a:pt x="449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7" name="Google Shape;9247;p30"/>
              <p:cNvSpPr/>
              <p:nvPr/>
            </p:nvSpPr>
            <p:spPr>
              <a:xfrm rot="5400000">
                <a:off x="7828773" y="1099098"/>
                <a:ext cx="41931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1" extrusionOk="0">
                    <a:moveTo>
                      <a:pt x="322" y="1"/>
                    </a:moveTo>
                    <a:cubicBezTo>
                      <a:pt x="238" y="15"/>
                      <a:pt x="140" y="57"/>
                      <a:pt x="84" y="141"/>
                    </a:cubicBezTo>
                    <a:cubicBezTo>
                      <a:pt x="28" y="211"/>
                      <a:pt x="0" y="295"/>
                      <a:pt x="14" y="392"/>
                    </a:cubicBezTo>
                    <a:cubicBezTo>
                      <a:pt x="14" y="490"/>
                      <a:pt x="56" y="574"/>
                      <a:pt x="140" y="630"/>
                    </a:cubicBezTo>
                    <a:cubicBezTo>
                      <a:pt x="207" y="685"/>
                      <a:pt x="287" y="711"/>
                      <a:pt x="367" y="711"/>
                    </a:cubicBezTo>
                    <a:cubicBezTo>
                      <a:pt x="470" y="711"/>
                      <a:pt x="573" y="667"/>
                      <a:pt x="644" y="588"/>
                    </a:cubicBezTo>
                    <a:cubicBezTo>
                      <a:pt x="700" y="504"/>
                      <a:pt x="728" y="420"/>
                      <a:pt x="714" y="323"/>
                    </a:cubicBezTo>
                    <a:cubicBezTo>
                      <a:pt x="714" y="225"/>
                      <a:pt x="658" y="141"/>
                      <a:pt x="588" y="85"/>
                    </a:cubicBezTo>
                    <a:cubicBezTo>
                      <a:pt x="518" y="29"/>
                      <a:pt x="42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8" name="Google Shape;9248;p30"/>
              <p:cNvSpPr/>
              <p:nvPr/>
            </p:nvSpPr>
            <p:spPr>
              <a:xfrm rot="5400000">
                <a:off x="7707703" y="1156177"/>
                <a:ext cx="41989" cy="4124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6" extrusionOk="0">
                    <a:moveTo>
                      <a:pt x="322" y="1"/>
                    </a:moveTo>
                    <a:cubicBezTo>
                      <a:pt x="239" y="15"/>
                      <a:pt x="141" y="57"/>
                      <a:pt x="85" y="141"/>
                    </a:cubicBezTo>
                    <a:cubicBezTo>
                      <a:pt x="29" y="211"/>
                      <a:pt x="1" y="295"/>
                      <a:pt x="1" y="392"/>
                    </a:cubicBezTo>
                    <a:cubicBezTo>
                      <a:pt x="15" y="490"/>
                      <a:pt x="57" y="574"/>
                      <a:pt x="141" y="630"/>
                    </a:cubicBezTo>
                    <a:cubicBezTo>
                      <a:pt x="204" y="687"/>
                      <a:pt x="286" y="715"/>
                      <a:pt x="370" y="715"/>
                    </a:cubicBezTo>
                    <a:cubicBezTo>
                      <a:pt x="472" y="715"/>
                      <a:pt x="575" y="673"/>
                      <a:pt x="644" y="588"/>
                    </a:cubicBezTo>
                    <a:cubicBezTo>
                      <a:pt x="700" y="504"/>
                      <a:pt x="728" y="420"/>
                      <a:pt x="714" y="322"/>
                    </a:cubicBezTo>
                    <a:cubicBezTo>
                      <a:pt x="714" y="225"/>
                      <a:pt x="658" y="141"/>
                      <a:pt x="588" y="85"/>
                    </a:cubicBezTo>
                    <a:cubicBezTo>
                      <a:pt x="518" y="29"/>
                      <a:pt x="42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9" name="Google Shape;9249;p30"/>
              <p:cNvSpPr/>
              <p:nvPr/>
            </p:nvSpPr>
            <p:spPr>
              <a:xfrm rot="5400000">
                <a:off x="7797584" y="908364"/>
                <a:ext cx="41182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9" y="1"/>
                    </a:moveTo>
                    <a:cubicBezTo>
                      <a:pt x="256" y="1"/>
                      <a:pt x="155" y="46"/>
                      <a:pt x="85" y="140"/>
                    </a:cubicBezTo>
                    <a:cubicBezTo>
                      <a:pt x="29" y="210"/>
                      <a:pt x="1" y="294"/>
                      <a:pt x="1" y="392"/>
                    </a:cubicBezTo>
                    <a:cubicBezTo>
                      <a:pt x="15" y="490"/>
                      <a:pt x="57" y="574"/>
                      <a:pt x="141" y="630"/>
                    </a:cubicBezTo>
                    <a:cubicBezTo>
                      <a:pt x="211" y="686"/>
                      <a:pt x="295" y="714"/>
                      <a:pt x="393" y="714"/>
                    </a:cubicBezTo>
                    <a:cubicBezTo>
                      <a:pt x="490" y="700"/>
                      <a:pt x="574" y="658"/>
                      <a:pt x="630" y="574"/>
                    </a:cubicBezTo>
                    <a:cubicBezTo>
                      <a:pt x="686" y="504"/>
                      <a:pt x="714" y="420"/>
                      <a:pt x="714" y="322"/>
                    </a:cubicBezTo>
                    <a:cubicBezTo>
                      <a:pt x="700" y="224"/>
                      <a:pt x="658" y="140"/>
                      <a:pt x="588" y="84"/>
                    </a:cubicBezTo>
                    <a:cubicBezTo>
                      <a:pt x="521" y="29"/>
                      <a:pt x="439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0" name="Google Shape;9250;p30"/>
              <p:cNvSpPr/>
              <p:nvPr/>
            </p:nvSpPr>
            <p:spPr>
              <a:xfrm rot="5400000">
                <a:off x="7915429" y="653322"/>
                <a:ext cx="41989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3" extrusionOk="0">
                    <a:moveTo>
                      <a:pt x="367" y="0"/>
                    </a:moveTo>
                    <a:cubicBezTo>
                      <a:pt x="262" y="0"/>
                      <a:pt x="157" y="47"/>
                      <a:pt x="85" y="135"/>
                    </a:cubicBezTo>
                    <a:cubicBezTo>
                      <a:pt x="29" y="205"/>
                      <a:pt x="1" y="303"/>
                      <a:pt x="15" y="401"/>
                    </a:cubicBezTo>
                    <a:cubicBezTo>
                      <a:pt x="15" y="485"/>
                      <a:pt x="71" y="569"/>
                      <a:pt x="141" y="639"/>
                    </a:cubicBezTo>
                    <a:cubicBezTo>
                      <a:pt x="199" y="685"/>
                      <a:pt x="276" y="713"/>
                      <a:pt x="356" y="713"/>
                    </a:cubicBezTo>
                    <a:cubicBezTo>
                      <a:pt x="373" y="713"/>
                      <a:pt x="390" y="711"/>
                      <a:pt x="407" y="709"/>
                    </a:cubicBezTo>
                    <a:cubicBezTo>
                      <a:pt x="491" y="695"/>
                      <a:pt x="589" y="653"/>
                      <a:pt x="645" y="583"/>
                    </a:cubicBezTo>
                    <a:cubicBezTo>
                      <a:pt x="701" y="513"/>
                      <a:pt x="729" y="415"/>
                      <a:pt x="729" y="317"/>
                    </a:cubicBezTo>
                    <a:cubicBezTo>
                      <a:pt x="715" y="233"/>
                      <a:pt x="673" y="149"/>
                      <a:pt x="589" y="79"/>
                    </a:cubicBezTo>
                    <a:cubicBezTo>
                      <a:pt x="523" y="26"/>
                      <a:pt x="445" y="0"/>
                      <a:pt x="36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1" name="Google Shape;9251;p30"/>
              <p:cNvSpPr/>
              <p:nvPr/>
            </p:nvSpPr>
            <p:spPr>
              <a:xfrm rot="5400000">
                <a:off x="7728554" y="230297"/>
                <a:ext cx="41989" cy="4089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0" extrusionOk="0">
                    <a:moveTo>
                      <a:pt x="367" y="0"/>
                    </a:moveTo>
                    <a:cubicBezTo>
                      <a:pt x="261" y="0"/>
                      <a:pt x="157" y="47"/>
                      <a:pt x="84" y="136"/>
                    </a:cubicBezTo>
                    <a:cubicBezTo>
                      <a:pt x="28" y="206"/>
                      <a:pt x="0" y="290"/>
                      <a:pt x="14" y="388"/>
                    </a:cubicBezTo>
                    <a:cubicBezTo>
                      <a:pt x="14" y="486"/>
                      <a:pt x="70" y="570"/>
                      <a:pt x="140" y="626"/>
                    </a:cubicBezTo>
                    <a:cubicBezTo>
                      <a:pt x="210" y="681"/>
                      <a:pt x="308" y="709"/>
                      <a:pt x="406" y="709"/>
                    </a:cubicBezTo>
                    <a:cubicBezTo>
                      <a:pt x="490" y="695"/>
                      <a:pt x="588" y="654"/>
                      <a:pt x="644" y="584"/>
                    </a:cubicBezTo>
                    <a:cubicBezTo>
                      <a:pt x="700" y="500"/>
                      <a:pt x="728" y="416"/>
                      <a:pt x="728" y="318"/>
                    </a:cubicBezTo>
                    <a:cubicBezTo>
                      <a:pt x="714" y="220"/>
                      <a:pt x="672" y="136"/>
                      <a:pt x="588" y="80"/>
                    </a:cubicBezTo>
                    <a:cubicBezTo>
                      <a:pt x="523" y="26"/>
                      <a:pt x="444" y="0"/>
                      <a:pt x="36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2" name="Google Shape;9252;p30"/>
              <p:cNvSpPr/>
              <p:nvPr/>
            </p:nvSpPr>
            <p:spPr>
              <a:xfrm rot="5400000">
                <a:off x="8026333" y="192283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380" y="1"/>
                    </a:moveTo>
                    <a:cubicBezTo>
                      <a:pt x="365" y="1"/>
                      <a:pt x="351" y="2"/>
                      <a:pt x="337" y="4"/>
                    </a:cubicBezTo>
                    <a:cubicBezTo>
                      <a:pt x="239" y="18"/>
                      <a:pt x="155" y="60"/>
                      <a:pt x="85" y="130"/>
                    </a:cubicBezTo>
                    <a:cubicBezTo>
                      <a:pt x="29" y="214"/>
                      <a:pt x="1" y="298"/>
                      <a:pt x="15" y="396"/>
                    </a:cubicBezTo>
                    <a:cubicBezTo>
                      <a:pt x="29" y="480"/>
                      <a:pt x="71" y="578"/>
                      <a:pt x="141" y="634"/>
                    </a:cubicBezTo>
                    <a:cubicBezTo>
                      <a:pt x="206" y="688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8"/>
                    </a:cubicBezTo>
                    <a:cubicBezTo>
                      <a:pt x="700" y="508"/>
                      <a:pt x="728" y="410"/>
                      <a:pt x="728" y="326"/>
                    </a:cubicBezTo>
                    <a:cubicBezTo>
                      <a:pt x="714" y="228"/>
                      <a:pt x="672" y="144"/>
                      <a:pt x="588" y="88"/>
                    </a:cubicBezTo>
                    <a:cubicBezTo>
                      <a:pt x="530" y="30"/>
                      <a:pt x="452" y="1"/>
                      <a:pt x="38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3" name="Google Shape;9253;p30"/>
              <p:cNvSpPr/>
              <p:nvPr/>
            </p:nvSpPr>
            <p:spPr>
              <a:xfrm rot="5400000">
                <a:off x="8459668" y="-355153"/>
                <a:ext cx="41125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06" extrusionOk="0">
                    <a:moveTo>
                      <a:pt x="353" y="1"/>
                    </a:moveTo>
                    <a:cubicBezTo>
                      <a:pt x="252" y="1"/>
                      <a:pt x="154" y="43"/>
                      <a:pt x="84" y="128"/>
                    </a:cubicBezTo>
                    <a:cubicBezTo>
                      <a:pt x="28" y="198"/>
                      <a:pt x="0" y="296"/>
                      <a:pt x="0" y="394"/>
                    </a:cubicBezTo>
                    <a:cubicBezTo>
                      <a:pt x="14" y="478"/>
                      <a:pt x="56" y="576"/>
                      <a:pt x="140" y="632"/>
                    </a:cubicBezTo>
                    <a:cubicBezTo>
                      <a:pt x="198" y="678"/>
                      <a:pt x="266" y="705"/>
                      <a:pt x="343" y="705"/>
                    </a:cubicBezTo>
                    <a:cubicBezTo>
                      <a:pt x="359" y="705"/>
                      <a:pt x="375" y="704"/>
                      <a:pt x="392" y="702"/>
                    </a:cubicBezTo>
                    <a:cubicBezTo>
                      <a:pt x="490" y="702"/>
                      <a:pt x="574" y="646"/>
                      <a:pt x="630" y="576"/>
                    </a:cubicBezTo>
                    <a:cubicBezTo>
                      <a:pt x="686" y="506"/>
                      <a:pt x="714" y="408"/>
                      <a:pt x="714" y="324"/>
                    </a:cubicBezTo>
                    <a:cubicBezTo>
                      <a:pt x="700" y="226"/>
                      <a:pt x="658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4" name="Google Shape;9254;p30"/>
              <p:cNvSpPr/>
              <p:nvPr/>
            </p:nvSpPr>
            <p:spPr>
              <a:xfrm rot="5400000">
                <a:off x="8710706" y="-366816"/>
                <a:ext cx="41989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6" extrusionOk="0">
                    <a:moveTo>
                      <a:pt x="353" y="1"/>
                    </a:moveTo>
                    <a:cubicBezTo>
                      <a:pt x="253" y="1"/>
                      <a:pt x="154" y="43"/>
                      <a:pt x="84" y="128"/>
                    </a:cubicBezTo>
                    <a:cubicBezTo>
                      <a:pt x="28" y="198"/>
                      <a:pt x="0" y="296"/>
                      <a:pt x="0" y="394"/>
                    </a:cubicBezTo>
                    <a:cubicBezTo>
                      <a:pt x="14" y="478"/>
                      <a:pt x="56" y="562"/>
                      <a:pt x="140" y="632"/>
                    </a:cubicBezTo>
                    <a:cubicBezTo>
                      <a:pt x="207" y="680"/>
                      <a:pt x="287" y="705"/>
                      <a:pt x="367" y="705"/>
                    </a:cubicBezTo>
                    <a:cubicBezTo>
                      <a:pt x="470" y="705"/>
                      <a:pt x="573" y="663"/>
                      <a:pt x="644" y="576"/>
                    </a:cubicBezTo>
                    <a:cubicBezTo>
                      <a:pt x="700" y="506"/>
                      <a:pt x="728" y="408"/>
                      <a:pt x="714" y="324"/>
                    </a:cubicBezTo>
                    <a:cubicBezTo>
                      <a:pt x="714" y="226"/>
                      <a:pt x="658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5" name="Google Shape;9255;p30"/>
              <p:cNvSpPr/>
              <p:nvPr/>
            </p:nvSpPr>
            <p:spPr>
              <a:xfrm rot="5400000">
                <a:off x="8742932" y="-511069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60" y="0"/>
                    </a:moveTo>
                    <a:cubicBezTo>
                      <a:pt x="260" y="0"/>
                      <a:pt x="160" y="43"/>
                      <a:pt x="99" y="127"/>
                    </a:cubicBezTo>
                    <a:cubicBezTo>
                      <a:pt x="29" y="197"/>
                      <a:pt x="1" y="295"/>
                      <a:pt x="15" y="393"/>
                    </a:cubicBezTo>
                    <a:cubicBezTo>
                      <a:pt x="29" y="477"/>
                      <a:pt x="71" y="575"/>
                      <a:pt x="141" y="631"/>
                    </a:cubicBezTo>
                    <a:cubicBezTo>
                      <a:pt x="199" y="677"/>
                      <a:pt x="276" y="704"/>
                      <a:pt x="356" y="704"/>
                    </a:cubicBezTo>
                    <a:cubicBezTo>
                      <a:pt x="373" y="704"/>
                      <a:pt x="390" y="703"/>
                      <a:pt x="406" y="701"/>
                    </a:cubicBezTo>
                    <a:cubicBezTo>
                      <a:pt x="504" y="701"/>
                      <a:pt x="588" y="645"/>
                      <a:pt x="644" y="575"/>
                    </a:cubicBezTo>
                    <a:cubicBezTo>
                      <a:pt x="700" y="505"/>
                      <a:pt x="728" y="407"/>
                      <a:pt x="728" y="323"/>
                    </a:cubicBezTo>
                    <a:cubicBezTo>
                      <a:pt x="714" y="225"/>
                      <a:pt x="672" y="141"/>
                      <a:pt x="588" y="85"/>
                    </a:cubicBezTo>
                    <a:cubicBezTo>
                      <a:pt x="525" y="29"/>
                      <a:pt x="443" y="0"/>
                      <a:pt x="36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6" name="Google Shape;9256;p30"/>
              <p:cNvSpPr/>
              <p:nvPr/>
            </p:nvSpPr>
            <p:spPr>
              <a:xfrm rot="5400000">
                <a:off x="9067292" y="-702725"/>
                <a:ext cx="41125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3" extrusionOk="0">
                    <a:moveTo>
                      <a:pt x="371" y="0"/>
                    </a:moveTo>
                    <a:cubicBezTo>
                      <a:pt x="355" y="0"/>
                      <a:pt x="339" y="2"/>
                      <a:pt x="322" y="4"/>
                    </a:cubicBezTo>
                    <a:cubicBezTo>
                      <a:pt x="224" y="4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82"/>
                    </a:cubicBezTo>
                    <a:cubicBezTo>
                      <a:pt x="14" y="480"/>
                      <a:pt x="56" y="564"/>
                      <a:pt x="140" y="634"/>
                    </a:cubicBezTo>
                    <a:cubicBezTo>
                      <a:pt x="200" y="687"/>
                      <a:pt x="274" y="713"/>
                      <a:pt x="350" y="713"/>
                    </a:cubicBezTo>
                    <a:cubicBezTo>
                      <a:pt x="453" y="713"/>
                      <a:pt x="558" y="666"/>
                      <a:pt x="630" y="578"/>
                    </a:cubicBezTo>
                    <a:cubicBezTo>
                      <a:pt x="686" y="508"/>
                      <a:pt x="714" y="410"/>
                      <a:pt x="714" y="312"/>
                    </a:cubicBezTo>
                    <a:cubicBezTo>
                      <a:pt x="700" y="228"/>
                      <a:pt x="658" y="144"/>
                      <a:pt x="588" y="74"/>
                    </a:cubicBezTo>
                    <a:cubicBezTo>
                      <a:pt x="518" y="28"/>
                      <a:pt x="449" y="0"/>
                      <a:pt x="37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257" name="Google Shape;9257;p30"/>
            <p:cNvGrpSpPr/>
            <p:nvPr/>
          </p:nvGrpSpPr>
          <p:grpSpPr>
            <a:xfrm rot="-3191213">
              <a:off x="7187664" y="4228997"/>
              <a:ext cx="2933057" cy="1412826"/>
              <a:chOff x="7348497" y="4037175"/>
              <a:chExt cx="3460343" cy="1666814"/>
            </a:xfrm>
          </p:grpSpPr>
          <p:sp>
            <p:nvSpPr>
              <p:cNvPr id="9258" name="Google Shape;9258;p30"/>
              <p:cNvSpPr/>
              <p:nvPr/>
            </p:nvSpPr>
            <p:spPr>
              <a:xfrm rot="5400000">
                <a:off x="8245261" y="3140411"/>
                <a:ext cx="1666814" cy="3460343"/>
              </a:xfrm>
              <a:custGeom>
                <a:avLst/>
                <a:gdLst/>
                <a:ahLst/>
                <a:cxnLst/>
                <a:rect l="l" t="t" r="r" b="b"/>
                <a:pathLst>
                  <a:path w="28939" h="60078" extrusionOk="0">
                    <a:moveTo>
                      <a:pt x="26544" y="1"/>
                    </a:moveTo>
                    <a:cubicBezTo>
                      <a:pt x="26470" y="1"/>
                      <a:pt x="26383" y="14"/>
                      <a:pt x="26280" y="43"/>
                    </a:cubicBezTo>
                    <a:cubicBezTo>
                      <a:pt x="18486" y="3975"/>
                      <a:pt x="12189" y="10636"/>
                      <a:pt x="8033" y="18276"/>
                    </a:cubicBezTo>
                    <a:cubicBezTo>
                      <a:pt x="8951" y="17759"/>
                      <a:pt x="12482" y="16504"/>
                      <a:pt x="13567" y="16504"/>
                    </a:cubicBezTo>
                    <a:cubicBezTo>
                      <a:pt x="14185" y="16504"/>
                      <a:pt x="14009" y="16911"/>
                      <a:pt x="12105" y="18094"/>
                    </a:cubicBezTo>
                    <a:cubicBezTo>
                      <a:pt x="11293" y="18696"/>
                      <a:pt x="10495" y="19298"/>
                      <a:pt x="9656" y="19872"/>
                    </a:cubicBezTo>
                    <a:cubicBezTo>
                      <a:pt x="7725" y="21411"/>
                      <a:pt x="5248" y="22824"/>
                      <a:pt x="4394" y="25245"/>
                    </a:cubicBezTo>
                    <a:cubicBezTo>
                      <a:pt x="3275" y="28226"/>
                      <a:pt x="2058" y="31234"/>
                      <a:pt x="1484" y="34369"/>
                    </a:cubicBezTo>
                    <a:cubicBezTo>
                      <a:pt x="1899" y="33866"/>
                      <a:pt x="6654" y="31283"/>
                      <a:pt x="7785" y="31283"/>
                    </a:cubicBezTo>
                    <a:cubicBezTo>
                      <a:pt x="7913" y="31283"/>
                      <a:pt x="7995" y="31316"/>
                      <a:pt x="8019" y="31388"/>
                    </a:cubicBezTo>
                    <a:cubicBezTo>
                      <a:pt x="6102" y="33487"/>
                      <a:pt x="3695" y="35432"/>
                      <a:pt x="1806" y="37657"/>
                    </a:cubicBezTo>
                    <a:cubicBezTo>
                      <a:pt x="168" y="39140"/>
                      <a:pt x="420" y="41393"/>
                      <a:pt x="196" y="43408"/>
                    </a:cubicBezTo>
                    <a:cubicBezTo>
                      <a:pt x="1" y="45773"/>
                      <a:pt x="70" y="48138"/>
                      <a:pt x="406" y="50489"/>
                    </a:cubicBezTo>
                    <a:cubicBezTo>
                      <a:pt x="1117" y="49058"/>
                      <a:pt x="4721" y="44902"/>
                      <a:pt x="5471" y="44902"/>
                    </a:cubicBezTo>
                    <a:cubicBezTo>
                      <a:pt x="5799" y="44902"/>
                      <a:pt x="5581" y="45696"/>
                      <a:pt x="4338" y="47858"/>
                    </a:cubicBezTo>
                    <a:cubicBezTo>
                      <a:pt x="3191" y="50279"/>
                      <a:pt x="2113" y="52742"/>
                      <a:pt x="1330" y="55303"/>
                    </a:cubicBezTo>
                    <a:cubicBezTo>
                      <a:pt x="1756" y="56265"/>
                      <a:pt x="2101" y="60078"/>
                      <a:pt x="3281" y="60078"/>
                    </a:cubicBezTo>
                    <a:cubicBezTo>
                      <a:pt x="3302" y="60078"/>
                      <a:pt x="3323" y="60077"/>
                      <a:pt x="3345" y="60074"/>
                    </a:cubicBezTo>
                    <a:cubicBezTo>
                      <a:pt x="6269" y="59864"/>
                      <a:pt x="10272" y="53120"/>
                      <a:pt x="12175" y="50727"/>
                    </a:cubicBezTo>
                    <a:cubicBezTo>
                      <a:pt x="12608" y="50097"/>
                      <a:pt x="12986" y="49439"/>
                      <a:pt x="13462" y="48838"/>
                    </a:cubicBezTo>
                    <a:cubicBezTo>
                      <a:pt x="14903" y="47033"/>
                      <a:pt x="14344" y="44416"/>
                      <a:pt x="14637" y="42247"/>
                    </a:cubicBezTo>
                    <a:cubicBezTo>
                      <a:pt x="14693" y="40889"/>
                      <a:pt x="14553" y="39532"/>
                      <a:pt x="14232" y="38217"/>
                    </a:cubicBezTo>
                    <a:cubicBezTo>
                      <a:pt x="14290" y="37868"/>
                      <a:pt x="14387" y="37717"/>
                      <a:pt x="14510" y="37717"/>
                    </a:cubicBezTo>
                    <a:cubicBezTo>
                      <a:pt x="15254" y="37717"/>
                      <a:pt x="16956" y="43162"/>
                      <a:pt x="16848" y="43618"/>
                    </a:cubicBezTo>
                    <a:cubicBezTo>
                      <a:pt x="18905" y="39910"/>
                      <a:pt x="20892" y="36174"/>
                      <a:pt x="22684" y="32340"/>
                    </a:cubicBezTo>
                    <a:cubicBezTo>
                      <a:pt x="22893" y="29555"/>
                      <a:pt x="21424" y="27022"/>
                      <a:pt x="20697" y="24461"/>
                    </a:cubicBezTo>
                    <a:cubicBezTo>
                      <a:pt x="20749" y="24391"/>
                      <a:pt x="20817" y="24358"/>
                      <a:pt x="20897" y="24358"/>
                    </a:cubicBezTo>
                    <a:cubicBezTo>
                      <a:pt x="21790" y="24358"/>
                      <a:pt x="24246" y="28354"/>
                      <a:pt x="24349" y="28995"/>
                    </a:cubicBezTo>
                    <a:cubicBezTo>
                      <a:pt x="25230" y="27106"/>
                      <a:pt x="25874" y="25119"/>
                      <a:pt x="26504" y="23132"/>
                    </a:cubicBezTo>
                    <a:cubicBezTo>
                      <a:pt x="27567" y="20473"/>
                      <a:pt x="27931" y="17982"/>
                      <a:pt x="26728" y="15268"/>
                    </a:cubicBezTo>
                    <a:cubicBezTo>
                      <a:pt x="26182" y="13519"/>
                      <a:pt x="25174" y="11951"/>
                      <a:pt x="24447" y="10300"/>
                    </a:cubicBezTo>
                    <a:cubicBezTo>
                      <a:pt x="24600" y="10050"/>
                      <a:pt x="24811" y="9945"/>
                      <a:pt x="25056" y="9945"/>
                    </a:cubicBezTo>
                    <a:cubicBezTo>
                      <a:pt x="26125" y="9945"/>
                      <a:pt x="27835" y="11951"/>
                      <a:pt x="28211" y="12623"/>
                    </a:cubicBezTo>
                    <a:cubicBezTo>
                      <a:pt x="28309" y="12763"/>
                      <a:pt x="28407" y="12917"/>
                      <a:pt x="28505" y="13057"/>
                    </a:cubicBezTo>
                    <a:cubicBezTo>
                      <a:pt x="28939" y="9726"/>
                      <a:pt x="28687" y="6354"/>
                      <a:pt x="27763" y="3122"/>
                    </a:cubicBezTo>
                    <a:cubicBezTo>
                      <a:pt x="27595" y="2324"/>
                      <a:pt x="27385" y="1540"/>
                      <a:pt x="27133" y="771"/>
                    </a:cubicBezTo>
                    <a:cubicBezTo>
                      <a:pt x="26981" y="371"/>
                      <a:pt x="26936" y="1"/>
                      <a:pt x="26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9" name="Google Shape;9259;p30"/>
              <p:cNvSpPr/>
              <p:nvPr/>
            </p:nvSpPr>
            <p:spPr>
              <a:xfrm rot="5400000">
                <a:off x="10482529" y="5483703"/>
                <a:ext cx="864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0"/>
                    </a:move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0" name="Google Shape;9260;p30"/>
              <p:cNvSpPr/>
              <p:nvPr/>
            </p:nvSpPr>
            <p:spPr>
              <a:xfrm rot="5400000">
                <a:off x="9304498" y="4628980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9" y="665"/>
                      <a:pt x="343" y="665"/>
                    </a:cubicBezTo>
                    <a:cubicBezTo>
                      <a:pt x="425" y="665"/>
                      <a:pt x="508" y="637"/>
                      <a:pt x="575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1" name="Google Shape;9261;p30"/>
              <p:cNvSpPr/>
              <p:nvPr/>
            </p:nvSpPr>
            <p:spPr>
              <a:xfrm rot="5400000">
                <a:off x="8618048" y="4418260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2" name="Google Shape;9262;p30"/>
              <p:cNvSpPr/>
              <p:nvPr/>
            </p:nvSpPr>
            <p:spPr>
              <a:xfrm rot="5400000">
                <a:off x="8175256" y="4238478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22" y="1"/>
                    </a:moveTo>
                    <a:cubicBezTo>
                      <a:pt x="140" y="1"/>
                      <a:pt x="0" y="155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3" name="Google Shape;9263;p30"/>
              <p:cNvSpPr/>
              <p:nvPr/>
            </p:nvSpPr>
            <p:spPr>
              <a:xfrm rot="5400000">
                <a:off x="8573838" y="4269647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79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4" name="Google Shape;9264;p30"/>
              <p:cNvSpPr/>
              <p:nvPr/>
            </p:nvSpPr>
            <p:spPr>
              <a:xfrm rot="5400000">
                <a:off x="8130355" y="4354626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5" name="Google Shape;9265;p30"/>
              <p:cNvSpPr/>
              <p:nvPr/>
            </p:nvSpPr>
            <p:spPr>
              <a:xfrm rot="5400000">
                <a:off x="8507451" y="4493157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9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6" name="Google Shape;9266;p30"/>
              <p:cNvSpPr/>
              <p:nvPr/>
            </p:nvSpPr>
            <p:spPr>
              <a:xfrm rot="5400000">
                <a:off x="9104070" y="4451041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7" name="Google Shape;9267;p30"/>
              <p:cNvSpPr/>
              <p:nvPr/>
            </p:nvSpPr>
            <p:spPr>
              <a:xfrm rot="5400000">
                <a:off x="8063651" y="4721968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8" name="Google Shape;9268;p30"/>
              <p:cNvSpPr/>
              <p:nvPr/>
            </p:nvSpPr>
            <p:spPr>
              <a:xfrm rot="5400000">
                <a:off x="7885602" y="4343968"/>
                <a:ext cx="44408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1" extrusionOk="0">
                    <a:moveTo>
                      <a:pt x="322" y="0"/>
                    </a:moveTo>
                    <a:cubicBezTo>
                      <a:pt x="154" y="14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9" name="Google Shape;9269;p30"/>
              <p:cNvSpPr/>
              <p:nvPr/>
            </p:nvSpPr>
            <p:spPr>
              <a:xfrm rot="5400000">
                <a:off x="7708042" y="4312511"/>
                <a:ext cx="4498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66" extrusionOk="0">
                    <a:moveTo>
                      <a:pt x="332" y="0"/>
                    </a:moveTo>
                    <a:cubicBezTo>
                      <a:pt x="150" y="0"/>
                      <a:pt x="11" y="154"/>
                      <a:pt x="11" y="336"/>
                    </a:cubicBezTo>
                    <a:cubicBezTo>
                      <a:pt x="1" y="536"/>
                      <a:pt x="167" y="665"/>
                      <a:pt x="339" y="665"/>
                    </a:cubicBezTo>
                    <a:cubicBezTo>
                      <a:pt x="421" y="665"/>
                      <a:pt x="503" y="637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0" name="Google Shape;9270;p30"/>
              <p:cNvSpPr/>
              <p:nvPr/>
            </p:nvSpPr>
            <p:spPr>
              <a:xfrm rot="5400000">
                <a:off x="7663256" y="4189638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6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1" name="Google Shape;9271;p30"/>
              <p:cNvSpPr/>
              <p:nvPr/>
            </p:nvSpPr>
            <p:spPr>
              <a:xfrm rot="5400000">
                <a:off x="8817670" y="4764372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8" y="636"/>
                      <a:pt x="575" y="574"/>
                    </a:cubicBezTo>
                    <a:cubicBezTo>
                      <a:pt x="784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2" name="Google Shape;9272;p30"/>
              <p:cNvSpPr/>
              <p:nvPr/>
            </p:nvSpPr>
            <p:spPr>
              <a:xfrm rot="5400000">
                <a:off x="9460371" y="4931969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6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3" name="Google Shape;9273;p30"/>
              <p:cNvSpPr/>
              <p:nvPr/>
            </p:nvSpPr>
            <p:spPr>
              <a:xfrm rot="5400000">
                <a:off x="9126391" y="497330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1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4" name="Google Shape;9274;p30"/>
              <p:cNvSpPr/>
              <p:nvPr/>
            </p:nvSpPr>
            <p:spPr>
              <a:xfrm rot="5400000">
                <a:off x="10507561" y="5476299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5" name="Google Shape;9275;p30"/>
              <p:cNvSpPr/>
              <p:nvPr/>
            </p:nvSpPr>
            <p:spPr>
              <a:xfrm rot="5400000">
                <a:off x="9349370" y="508821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6" name="Google Shape;9276;p30"/>
              <p:cNvSpPr/>
              <p:nvPr/>
            </p:nvSpPr>
            <p:spPr>
              <a:xfrm rot="5400000">
                <a:off x="9969779" y="512978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7" name="Google Shape;9277;p30"/>
              <p:cNvSpPr/>
              <p:nvPr/>
            </p:nvSpPr>
            <p:spPr>
              <a:xfrm rot="5400000">
                <a:off x="8949781" y="5223348"/>
                <a:ext cx="4492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5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79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8" name="Google Shape;9278;p30"/>
              <p:cNvSpPr/>
              <p:nvPr/>
            </p:nvSpPr>
            <p:spPr>
              <a:xfrm rot="5400000">
                <a:off x="9504811" y="5339122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9" name="Google Shape;9279;p30"/>
              <p:cNvSpPr/>
              <p:nvPr/>
            </p:nvSpPr>
            <p:spPr>
              <a:xfrm rot="5400000">
                <a:off x="10124471" y="5317949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0" name="Google Shape;9280;p30"/>
              <p:cNvSpPr/>
              <p:nvPr/>
            </p:nvSpPr>
            <p:spPr>
              <a:xfrm rot="5400000">
                <a:off x="9526643" y="5434702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1" name="Google Shape;9281;p30"/>
              <p:cNvSpPr/>
              <p:nvPr/>
            </p:nvSpPr>
            <p:spPr>
              <a:xfrm rot="5400000">
                <a:off x="8552093" y="495273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2" name="Google Shape;9282;p30"/>
              <p:cNvSpPr/>
              <p:nvPr/>
            </p:nvSpPr>
            <p:spPr>
              <a:xfrm rot="5400000">
                <a:off x="8662661" y="506713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3" name="Google Shape;9283;p30"/>
              <p:cNvSpPr/>
              <p:nvPr/>
            </p:nvSpPr>
            <p:spPr>
              <a:xfrm rot="5400000">
                <a:off x="9438280" y="4742882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4" name="Google Shape;9284;p30"/>
              <p:cNvSpPr/>
              <p:nvPr/>
            </p:nvSpPr>
            <p:spPr>
              <a:xfrm rot="5400000">
                <a:off x="10102438" y="487933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5" name="Google Shape;9285;p30"/>
              <p:cNvSpPr/>
              <p:nvPr/>
            </p:nvSpPr>
            <p:spPr>
              <a:xfrm rot="5400000">
                <a:off x="8729451" y="4608239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5"/>
                      <a:pt x="15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1" y="575"/>
                    </a:cubicBezTo>
                    <a:cubicBezTo>
                      <a:pt x="770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6" name="Google Shape;9286;p30"/>
              <p:cNvSpPr/>
              <p:nvPr/>
            </p:nvSpPr>
            <p:spPr>
              <a:xfrm rot="5400000">
                <a:off x="8530204" y="468140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7" name="Google Shape;9287;p30"/>
              <p:cNvSpPr/>
              <p:nvPr/>
            </p:nvSpPr>
            <p:spPr>
              <a:xfrm rot="5400000">
                <a:off x="9214552" y="471214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8" name="Google Shape;9288;p30"/>
              <p:cNvSpPr/>
              <p:nvPr/>
            </p:nvSpPr>
            <p:spPr>
              <a:xfrm rot="5400000">
                <a:off x="9837121" y="4868421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0"/>
                    </a:moveTo>
                    <a:cubicBezTo>
                      <a:pt x="150" y="14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9" name="Google Shape;9289;p30"/>
              <p:cNvSpPr/>
              <p:nvPr/>
            </p:nvSpPr>
            <p:spPr>
              <a:xfrm rot="5400000">
                <a:off x="8971785" y="4889969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0" name="Google Shape;9290;p30"/>
              <p:cNvSpPr/>
              <p:nvPr/>
            </p:nvSpPr>
            <p:spPr>
              <a:xfrm rot="5400000">
                <a:off x="8751801" y="490059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1" name="Google Shape;9291;p30"/>
              <p:cNvSpPr/>
              <p:nvPr/>
            </p:nvSpPr>
            <p:spPr>
              <a:xfrm rot="5400000">
                <a:off x="9704116" y="5015220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2" name="Google Shape;9292;p30"/>
              <p:cNvSpPr/>
              <p:nvPr/>
            </p:nvSpPr>
            <p:spPr>
              <a:xfrm rot="5400000">
                <a:off x="10463783" y="5140011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3" name="Google Shape;9293;p30"/>
              <p:cNvSpPr/>
              <p:nvPr/>
            </p:nvSpPr>
            <p:spPr>
              <a:xfrm rot="5400000">
                <a:off x="9060637" y="510930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4" name="Google Shape;9294;p30"/>
              <p:cNvSpPr/>
              <p:nvPr/>
            </p:nvSpPr>
            <p:spPr>
              <a:xfrm rot="5400000">
                <a:off x="8883740" y="5025648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1" y="629"/>
                      <a:pt x="570" y="560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5" name="Google Shape;9295;p30"/>
              <p:cNvSpPr/>
              <p:nvPr/>
            </p:nvSpPr>
            <p:spPr>
              <a:xfrm rot="5400000">
                <a:off x="8707044" y="5180801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6" name="Google Shape;9296;p30"/>
              <p:cNvSpPr/>
              <p:nvPr/>
            </p:nvSpPr>
            <p:spPr>
              <a:xfrm rot="5400000">
                <a:off x="9814656" y="526506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14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7" name="Google Shape;9297;p30"/>
              <p:cNvSpPr/>
              <p:nvPr/>
            </p:nvSpPr>
            <p:spPr>
              <a:xfrm rot="5400000">
                <a:off x="10485297" y="5276122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3"/>
                      <a:pt x="168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8" name="Google Shape;9298;p30"/>
              <p:cNvSpPr/>
              <p:nvPr/>
            </p:nvSpPr>
            <p:spPr>
              <a:xfrm rot="5400000">
                <a:off x="10036080" y="5402094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2"/>
                      <a:pt x="561" y="574"/>
                    </a:cubicBezTo>
                    <a:cubicBezTo>
                      <a:pt x="771" y="364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9" name="Google Shape;9299;p30"/>
              <p:cNvSpPr/>
              <p:nvPr/>
            </p:nvSpPr>
            <p:spPr>
              <a:xfrm rot="5400000">
                <a:off x="9394156" y="5465900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4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0" name="Google Shape;9300;p30"/>
              <p:cNvSpPr/>
              <p:nvPr/>
            </p:nvSpPr>
            <p:spPr>
              <a:xfrm rot="5400000">
                <a:off x="9881647" y="516046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1" name="Google Shape;9301;p30"/>
              <p:cNvSpPr/>
              <p:nvPr/>
            </p:nvSpPr>
            <p:spPr>
              <a:xfrm rot="5400000">
                <a:off x="9038345" y="5202348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2" name="Google Shape;9302;p30"/>
              <p:cNvSpPr/>
              <p:nvPr/>
            </p:nvSpPr>
            <p:spPr>
              <a:xfrm rot="5400000">
                <a:off x="9903536" y="505684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3" name="Google Shape;9303;p30"/>
              <p:cNvSpPr/>
              <p:nvPr/>
            </p:nvSpPr>
            <p:spPr>
              <a:xfrm rot="5400000">
                <a:off x="8264454" y="4785948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5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4" name="Google Shape;9304;p30"/>
              <p:cNvSpPr/>
              <p:nvPr/>
            </p:nvSpPr>
            <p:spPr>
              <a:xfrm rot="5400000">
                <a:off x="7523912" y="4323169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45" y="1"/>
                    </a:moveTo>
                    <a:cubicBezTo>
                      <a:pt x="163" y="1"/>
                      <a:pt x="10" y="155"/>
                      <a:pt x="10" y="337"/>
                    </a:cubicBezTo>
                    <a:cubicBezTo>
                      <a:pt x="0" y="536"/>
                      <a:pt x="165" y="672"/>
                      <a:pt x="338" y="672"/>
                    </a:cubicBezTo>
                    <a:cubicBezTo>
                      <a:pt x="419" y="672"/>
                      <a:pt x="502" y="642"/>
                      <a:pt x="569" y="574"/>
                    </a:cubicBezTo>
                    <a:cubicBezTo>
                      <a:pt x="779" y="365"/>
                      <a:pt x="639" y="1"/>
                      <a:pt x="34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5" name="Google Shape;9305;p30"/>
              <p:cNvSpPr/>
              <p:nvPr/>
            </p:nvSpPr>
            <p:spPr>
              <a:xfrm rot="5400000">
                <a:off x="7929841" y="451444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14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6" name="Google Shape;9306;p30"/>
              <p:cNvSpPr/>
              <p:nvPr/>
            </p:nvSpPr>
            <p:spPr>
              <a:xfrm rot="5400000">
                <a:off x="8197347" y="4524729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7" name="Google Shape;9307;p30"/>
              <p:cNvSpPr/>
              <p:nvPr/>
            </p:nvSpPr>
            <p:spPr>
              <a:xfrm rot="5400000">
                <a:off x="8905600" y="4660466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8" name="Google Shape;9308;p30"/>
              <p:cNvSpPr/>
              <p:nvPr/>
            </p:nvSpPr>
            <p:spPr>
              <a:xfrm rot="5400000">
                <a:off x="8840163" y="4461757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9" name="Google Shape;9309;p30"/>
              <p:cNvSpPr/>
              <p:nvPr/>
            </p:nvSpPr>
            <p:spPr>
              <a:xfrm rot="5400000">
                <a:off x="8441294" y="458726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0" name="Google Shape;9310;p30"/>
              <p:cNvSpPr/>
              <p:nvPr/>
            </p:nvSpPr>
            <p:spPr>
              <a:xfrm rot="5400000">
                <a:off x="9236585" y="454558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6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1" name="Google Shape;9311;p30"/>
              <p:cNvSpPr/>
              <p:nvPr/>
            </p:nvSpPr>
            <p:spPr>
              <a:xfrm rot="5400000">
                <a:off x="10013673" y="480683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2" name="Google Shape;9312;p30"/>
              <p:cNvSpPr/>
              <p:nvPr/>
            </p:nvSpPr>
            <p:spPr>
              <a:xfrm rot="5400000">
                <a:off x="9659445" y="499468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3" name="Google Shape;9313;p30"/>
              <p:cNvSpPr/>
              <p:nvPr/>
            </p:nvSpPr>
            <p:spPr>
              <a:xfrm rot="5400000">
                <a:off x="9570968" y="5381295"/>
                <a:ext cx="4492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8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4" name="Google Shape;9314;p30"/>
              <p:cNvSpPr/>
              <p:nvPr/>
            </p:nvSpPr>
            <p:spPr>
              <a:xfrm rot="5400000">
                <a:off x="7501447" y="4197313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3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5" name="Google Shape;9315;p30"/>
              <p:cNvSpPr/>
              <p:nvPr/>
            </p:nvSpPr>
            <p:spPr>
              <a:xfrm rot="5400000">
                <a:off x="7797412" y="4566786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6" name="Google Shape;9316;p30"/>
              <p:cNvSpPr/>
              <p:nvPr/>
            </p:nvSpPr>
            <p:spPr>
              <a:xfrm rot="5400000">
                <a:off x="8108380" y="4576926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7" name="Google Shape;9317;p30"/>
              <p:cNvSpPr/>
              <p:nvPr/>
            </p:nvSpPr>
            <p:spPr>
              <a:xfrm rot="5400000">
                <a:off x="8419405" y="473259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8" name="Google Shape;9318;p30"/>
              <p:cNvSpPr/>
              <p:nvPr/>
            </p:nvSpPr>
            <p:spPr>
              <a:xfrm rot="5400000">
                <a:off x="8640340" y="4921483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4" y="642"/>
                      <a:pt x="561" y="575"/>
                    </a:cubicBezTo>
                    <a:cubicBezTo>
                      <a:pt x="771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9" name="Google Shape;9319;p30"/>
              <p:cNvSpPr/>
              <p:nvPr/>
            </p:nvSpPr>
            <p:spPr>
              <a:xfrm rot="5400000">
                <a:off x="8485533" y="504656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7" y="627"/>
                      <a:pt x="575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0" name="Google Shape;9320;p30"/>
              <p:cNvSpPr/>
              <p:nvPr/>
            </p:nvSpPr>
            <p:spPr>
              <a:xfrm rot="5400000">
                <a:off x="8684780" y="4817001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33"/>
                      <a:pt x="164" y="665"/>
                      <a:pt x="334" y="665"/>
                    </a:cubicBezTo>
                    <a:cubicBezTo>
                      <a:pt x="413" y="665"/>
                      <a:pt x="494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1" name="Google Shape;9321;p30"/>
              <p:cNvSpPr/>
              <p:nvPr/>
            </p:nvSpPr>
            <p:spPr>
              <a:xfrm rot="5400000">
                <a:off x="8994078" y="484805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2" name="Google Shape;9322;p30"/>
              <p:cNvSpPr/>
              <p:nvPr/>
            </p:nvSpPr>
            <p:spPr>
              <a:xfrm rot="5400000">
                <a:off x="9748009" y="4942368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6" y="661"/>
                      <a:pt x="491" y="629"/>
                      <a:pt x="561" y="560"/>
                    </a:cubicBezTo>
                    <a:cubicBezTo>
                      <a:pt x="770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3" name="Google Shape;9323;p30"/>
              <p:cNvSpPr/>
              <p:nvPr/>
            </p:nvSpPr>
            <p:spPr>
              <a:xfrm rot="5400000">
                <a:off x="8773488" y="4983792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6" y="0"/>
                    </a:moveTo>
                    <a:cubicBezTo>
                      <a:pt x="154" y="0"/>
                      <a:pt x="15" y="154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7" y="636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4" name="Google Shape;9324;p30"/>
              <p:cNvSpPr/>
              <p:nvPr/>
            </p:nvSpPr>
            <p:spPr>
              <a:xfrm rot="5400000">
                <a:off x="9259309" y="5077270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6"/>
                      <a:pt x="165" y="672"/>
                      <a:pt x="338" y="672"/>
                    </a:cubicBezTo>
                    <a:cubicBezTo>
                      <a:pt x="419" y="672"/>
                      <a:pt x="502" y="642"/>
                      <a:pt x="570" y="575"/>
                    </a:cubicBezTo>
                    <a:cubicBezTo>
                      <a:pt x="779" y="365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5" name="Google Shape;9325;p30"/>
              <p:cNvSpPr/>
              <p:nvPr/>
            </p:nvSpPr>
            <p:spPr>
              <a:xfrm rot="5400000">
                <a:off x="9416305" y="5150122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4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0738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ar-AE" altLang="zh-CN"/>
              <a:t>السكان في الإمارات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8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49F76-FF03-48FD-8E4E-EF2FBBB49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A56777-5027-4008-ABDB-574B13238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86180-9149-42D1-8FC6-7FF60CD7C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739C5-442D-436B-BAB9-E9FEFCCE7090}" type="datetime1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9B92C-2F69-4098-87DF-1007B3B2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عنوان الدرس :طرق التجارة قديما \ نواتج التعلم : التعرف على مفهوم التجارة و يوضح أهمية  طرق التجارة قديما  .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3CDE4-9CB4-411D-A20A-D6E69E24D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5397-867B-4852-849D-90CE62F94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987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BIG 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92825" y="1215475"/>
            <a:ext cx="6746400" cy="20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50852" y="-78032"/>
            <a:ext cx="9220141" cy="5274278"/>
            <a:chOff x="238125" y="810400"/>
            <a:chExt cx="7122550" cy="4074375"/>
          </a:xfrm>
        </p:grpSpPr>
        <p:sp>
          <p:nvSpPr>
            <p:cNvPr id="11" name="Google Shape;11;p2"/>
            <p:cNvSpPr/>
            <p:nvPr/>
          </p:nvSpPr>
          <p:spPr>
            <a:xfrm>
              <a:off x="238125" y="839425"/>
              <a:ext cx="956600" cy="933575"/>
            </a:xfrm>
            <a:custGeom>
              <a:avLst/>
              <a:gdLst/>
              <a:ahLst/>
              <a:cxnLst/>
              <a:rect l="l" t="t" r="r" b="b"/>
              <a:pathLst>
                <a:path w="38264" h="37343" extrusionOk="0">
                  <a:moveTo>
                    <a:pt x="0" y="1"/>
                  </a:moveTo>
                  <a:lnTo>
                    <a:pt x="0" y="37342"/>
                  </a:lnTo>
                  <a:lnTo>
                    <a:pt x="38264" y="18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8200" y="810400"/>
              <a:ext cx="3192475" cy="835800"/>
            </a:xfrm>
            <a:custGeom>
              <a:avLst/>
              <a:gdLst/>
              <a:ahLst/>
              <a:cxnLst/>
              <a:rect l="l" t="t" r="r" b="b"/>
              <a:pathLst>
                <a:path w="127699" h="33432" extrusionOk="0">
                  <a:moveTo>
                    <a:pt x="0" y="0"/>
                  </a:moveTo>
                  <a:lnTo>
                    <a:pt x="23972" y="33432"/>
                  </a:lnTo>
                  <a:lnTo>
                    <a:pt x="42191" y="19823"/>
                  </a:lnTo>
                  <a:lnTo>
                    <a:pt x="73300" y="24894"/>
                  </a:lnTo>
                  <a:lnTo>
                    <a:pt x="97272" y="13830"/>
                  </a:lnTo>
                  <a:lnTo>
                    <a:pt x="127699" y="33192"/>
                  </a:lnTo>
                  <a:lnTo>
                    <a:pt x="127477" y="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0000" y="1035350"/>
              <a:ext cx="760675" cy="604875"/>
            </a:xfrm>
            <a:custGeom>
              <a:avLst/>
              <a:gdLst/>
              <a:ahLst/>
              <a:cxnLst/>
              <a:rect l="l" t="t" r="r" b="b"/>
              <a:pathLst>
                <a:path w="30427" h="24195" extrusionOk="0">
                  <a:moveTo>
                    <a:pt x="30205" y="1"/>
                  </a:moveTo>
                  <a:cubicBezTo>
                    <a:pt x="29744" y="1"/>
                    <a:pt x="0" y="4832"/>
                    <a:pt x="0" y="4832"/>
                  </a:cubicBezTo>
                  <a:lnTo>
                    <a:pt x="30427" y="24194"/>
                  </a:lnTo>
                  <a:lnTo>
                    <a:pt x="302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67500" y="833400"/>
              <a:ext cx="455500" cy="812800"/>
            </a:xfrm>
            <a:custGeom>
              <a:avLst/>
              <a:gdLst/>
              <a:ahLst/>
              <a:cxnLst/>
              <a:rect l="l" t="t" r="r" b="b"/>
              <a:pathLst>
                <a:path w="18220" h="32512" extrusionOk="0">
                  <a:moveTo>
                    <a:pt x="4836" y="0"/>
                  </a:moveTo>
                  <a:cubicBezTo>
                    <a:pt x="4780" y="0"/>
                    <a:pt x="4808" y="107"/>
                    <a:pt x="4908" y="306"/>
                  </a:cubicBezTo>
                  <a:lnTo>
                    <a:pt x="4908" y="306"/>
                  </a:lnTo>
                  <a:cubicBezTo>
                    <a:pt x="4908" y="107"/>
                    <a:pt x="4889" y="2"/>
                    <a:pt x="4850" y="2"/>
                  </a:cubicBezTo>
                  <a:cubicBezTo>
                    <a:pt x="4845" y="1"/>
                    <a:pt x="4840" y="0"/>
                    <a:pt x="4836" y="0"/>
                  </a:cubicBezTo>
                  <a:close/>
                  <a:moveTo>
                    <a:pt x="4908" y="306"/>
                  </a:moveTo>
                  <a:cubicBezTo>
                    <a:pt x="4921" y="3596"/>
                    <a:pt x="0" y="32512"/>
                    <a:pt x="0" y="32512"/>
                  </a:cubicBezTo>
                  <a:lnTo>
                    <a:pt x="18219" y="18903"/>
                  </a:lnTo>
                  <a:cubicBezTo>
                    <a:pt x="18219" y="18903"/>
                    <a:pt x="6140" y="2741"/>
                    <a:pt x="4908" y="3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222975" y="821925"/>
              <a:ext cx="777750" cy="610850"/>
            </a:xfrm>
            <a:custGeom>
              <a:avLst/>
              <a:gdLst/>
              <a:ahLst/>
              <a:cxnLst/>
              <a:rect l="l" t="t" r="r" b="b"/>
              <a:pathLst>
                <a:path w="31110" h="24434" extrusionOk="0">
                  <a:moveTo>
                    <a:pt x="19824" y="0"/>
                  </a:moveTo>
                  <a:lnTo>
                    <a:pt x="0" y="19362"/>
                  </a:lnTo>
                  <a:lnTo>
                    <a:pt x="31109" y="24433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718550" y="821925"/>
              <a:ext cx="1135025" cy="334250"/>
            </a:xfrm>
            <a:custGeom>
              <a:avLst/>
              <a:gdLst/>
              <a:ahLst/>
              <a:cxnLst/>
              <a:rect l="l" t="t" r="r" b="b"/>
              <a:pathLst>
                <a:path w="45401" h="13370" extrusionOk="0">
                  <a:moveTo>
                    <a:pt x="1" y="0"/>
                  </a:moveTo>
                  <a:lnTo>
                    <a:pt x="35258" y="13369"/>
                  </a:lnTo>
                  <a:lnTo>
                    <a:pt x="45400" y="4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018975" y="3766800"/>
              <a:ext cx="766225" cy="1111975"/>
            </a:xfrm>
            <a:custGeom>
              <a:avLst/>
              <a:gdLst/>
              <a:ahLst/>
              <a:cxnLst/>
              <a:rect l="l" t="t" r="r" b="b"/>
              <a:pathLst>
                <a:path w="30649" h="44479" extrusionOk="0">
                  <a:moveTo>
                    <a:pt x="1845" y="1"/>
                  </a:moveTo>
                  <a:lnTo>
                    <a:pt x="1" y="44478"/>
                  </a:lnTo>
                  <a:lnTo>
                    <a:pt x="30648" y="44478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25550" y="3766800"/>
              <a:ext cx="939550" cy="1111975"/>
            </a:xfrm>
            <a:custGeom>
              <a:avLst/>
              <a:gdLst/>
              <a:ahLst/>
              <a:cxnLst/>
              <a:rect l="l" t="t" r="r" b="b"/>
              <a:pathLst>
                <a:path w="37582" h="44479" extrusionOk="0">
                  <a:moveTo>
                    <a:pt x="37582" y="1"/>
                  </a:moveTo>
                  <a:lnTo>
                    <a:pt x="0" y="44478"/>
                  </a:lnTo>
                  <a:lnTo>
                    <a:pt x="35738" y="44478"/>
                  </a:lnTo>
                  <a:lnTo>
                    <a:pt x="37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94625" y="2314650"/>
              <a:ext cx="2760525" cy="2564125"/>
            </a:xfrm>
            <a:custGeom>
              <a:avLst/>
              <a:gdLst/>
              <a:ahLst/>
              <a:cxnLst/>
              <a:rect l="l" t="t" r="r" b="b"/>
              <a:pathLst>
                <a:path w="110421" h="102565" extrusionOk="0">
                  <a:moveTo>
                    <a:pt x="110420" y="0"/>
                  </a:moveTo>
                  <a:lnTo>
                    <a:pt x="76306" y="20745"/>
                  </a:lnTo>
                  <a:lnTo>
                    <a:pt x="57626" y="55321"/>
                  </a:lnTo>
                  <a:lnTo>
                    <a:pt x="27661" y="58087"/>
                  </a:lnTo>
                  <a:lnTo>
                    <a:pt x="0" y="102564"/>
                  </a:lnTo>
                  <a:lnTo>
                    <a:pt x="110420" y="102343"/>
                  </a:lnTo>
                  <a:lnTo>
                    <a:pt x="1104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02275" y="2314650"/>
              <a:ext cx="852875" cy="846875"/>
            </a:xfrm>
            <a:custGeom>
              <a:avLst/>
              <a:gdLst/>
              <a:ahLst/>
              <a:cxnLst/>
              <a:rect l="l" t="t" r="r" b="b"/>
              <a:pathLst>
                <a:path w="34115" h="33875" extrusionOk="0">
                  <a:moveTo>
                    <a:pt x="34114" y="0"/>
                  </a:moveTo>
                  <a:lnTo>
                    <a:pt x="0" y="20745"/>
                  </a:lnTo>
                  <a:lnTo>
                    <a:pt x="34114" y="33875"/>
                  </a:lnTo>
                  <a:lnTo>
                    <a:pt x="3411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02275" y="2833275"/>
              <a:ext cx="852875" cy="743150"/>
            </a:xfrm>
            <a:custGeom>
              <a:avLst/>
              <a:gdLst/>
              <a:ahLst/>
              <a:cxnLst/>
              <a:rect l="l" t="t" r="r" b="b"/>
              <a:pathLst>
                <a:path w="34115" h="29726" extrusionOk="0">
                  <a:moveTo>
                    <a:pt x="0" y="0"/>
                  </a:moveTo>
                  <a:lnTo>
                    <a:pt x="6454" y="29726"/>
                  </a:lnTo>
                  <a:lnTo>
                    <a:pt x="34114" y="13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B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63625" y="3161500"/>
              <a:ext cx="691525" cy="916500"/>
            </a:xfrm>
            <a:custGeom>
              <a:avLst/>
              <a:gdLst/>
              <a:ahLst/>
              <a:cxnLst/>
              <a:rect l="l" t="t" r="r" b="b"/>
              <a:pathLst>
                <a:path w="27661" h="36660" extrusionOk="0">
                  <a:moveTo>
                    <a:pt x="27660" y="1"/>
                  </a:moveTo>
                  <a:lnTo>
                    <a:pt x="0" y="16597"/>
                  </a:lnTo>
                  <a:lnTo>
                    <a:pt x="27660" y="36660"/>
                  </a:lnTo>
                  <a:lnTo>
                    <a:pt x="27660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35275" y="2833275"/>
              <a:ext cx="628375" cy="864400"/>
            </a:xfrm>
            <a:custGeom>
              <a:avLst/>
              <a:gdLst/>
              <a:ahLst/>
              <a:cxnLst/>
              <a:rect l="l" t="t" r="r" b="b"/>
              <a:pathLst>
                <a:path w="25135" h="34576" extrusionOk="0">
                  <a:moveTo>
                    <a:pt x="18680" y="0"/>
                  </a:moveTo>
                  <a:lnTo>
                    <a:pt x="0" y="34576"/>
                  </a:lnTo>
                  <a:lnTo>
                    <a:pt x="25134" y="29726"/>
                  </a:lnTo>
                  <a:lnTo>
                    <a:pt x="18680" y="0"/>
                  </a:lnTo>
                  <a:close/>
                </a:path>
              </a:pathLst>
            </a:custGeom>
            <a:solidFill>
              <a:srgbClr val="45AA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04075" y="3576400"/>
              <a:ext cx="951075" cy="524650"/>
            </a:xfrm>
            <a:custGeom>
              <a:avLst/>
              <a:gdLst/>
              <a:ahLst/>
              <a:cxnLst/>
              <a:rect l="l" t="t" r="r" b="b"/>
              <a:pathLst>
                <a:path w="38043" h="20986" extrusionOk="0">
                  <a:moveTo>
                    <a:pt x="10382" y="1"/>
                  </a:moveTo>
                  <a:lnTo>
                    <a:pt x="0" y="20986"/>
                  </a:lnTo>
                  <a:lnTo>
                    <a:pt x="0" y="20986"/>
                  </a:lnTo>
                  <a:lnTo>
                    <a:pt x="38042" y="20064"/>
                  </a:lnTo>
                  <a:lnTo>
                    <a:pt x="10382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04075" y="4077975"/>
              <a:ext cx="951075" cy="524200"/>
            </a:xfrm>
            <a:custGeom>
              <a:avLst/>
              <a:gdLst/>
              <a:ahLst/>
              <a:cxnLst/>
              <a:rect l="l" t="t" r="r" b="b"/>
              <a:pathLst>
                <a:path w="38043" h="20968" extrusionOk="0">
                  <a:moveTo>
                    <a:pt x="38042" y="1"/>
                  </a:moveTo>
                  <a:lnTo>
                    <a:pt x="0" y="923"/>
                  </a:lnTo>
                  <a:lnTo>
                    <a:pt x="24212" y="20967"/>
                  </a:lnTo>
                  <a:lnTo>
                    <a:pt x="38042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597300" y="3697650"/>
              <a:ext cx="806800" cy="403400"/>
            </a:xfrm>
            <a:custGeom>
              <a:avLst/>
              <a:gdLst/>
              <a:ahLst/>
              <a:cxnLst/>
              <a:rect l="l" t="t" r="r" b="b"/>
              <a:pathLst>
                <a:path w="32272" h="16136" extrusionOk="0">
                  <a:moveTo>
                    <a:pt x="17519" y="1"/>
                  </a:moveTo>
                  <a:lnTo>
                    <a:pt x="1" y="10825"/>
                  </a:lnTo>
                  <a:lnTo>
                    <a:pt x="32271" y="16136"/>
                  </a:lnTo>
                  <a:lnTo>
                    <a:pt x="17519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86125" y="3697650"/>
              <a:ext cx="749175" cy="270650"/>
            </a:xfrm>
            <a:custGeom>
              <a:avLst/>
              <a:gdLst/>
              <a:ahLst/>
              <a:cxnLst/>
              <a:rect l="l" t="t" r="r" b="b"/>
              <a:pathLst>
                <a:path w="29967" h="10826" extrusionOk="0">
                  <a:moveTo>
                    <a:pt x="29966" y="1"/>
                  </a:moveTo>
                  <a:lnTo>
                    <a:pt x="1" y="2767"/>
                  </a:lnTo>
                  <a:lnTo>
                    <a:pt x="12448" y="10825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13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54175" y="3766800"/>
              <a:ext cx="743150" cy="697075"/>
            </a:xfrm>
            <a:custGeom>
              <a:avLst/>
              <a:gdLst/>
              <a:ahLst/>
              <a:cxnLst/>
              <a:rect l="l" t="t" r="r" b="b"/>
              <a:pathLst>
                <a:path w="29726" h="27883" extrusionOk="0">
                  <a:moveTo>
                    <a:pt x="17279" y="1"/>
                  </a:moveTo>
                  <a:lnTo>
                    <a:pt x="19" y="27852"/>
                  </a:lnTo>
                  <a:lnTo>
                    <a:pt x="19" y="27852"/>
                  </a:lnTo>
                  <a:cubicBezTo>
                    <a:pt x="888" y="26767"/>
                    <a:pt x="29726" y="8059"/>
                    <a:pt x="29726" y="8059"/>
                  </a:cubicBezTo>
                  <a:lnTo>
                    <a:pt x="17279" y="1"/>
                  </a:lnTo>
                  <a:close/>
                  <a:moveTo>
                    <a:pt x="19" y="27852"/>
                  </a:moveTo>
                  <a:lnTo>
                    <a:pt x="19" y="27852"/>
                  </a:lnTo>
                  <a:cubicBezTo>
                    <a:pt x="9" y="27864"/>
                    <a:pt x="3" y="27874"/>
                    <a:pt x="0" y="27882"/>
                  </a:cubicBezTo>
                  <a:lnTo>
                    <a:pt x="19" y="27852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97300" y="3968275"/>
              <a:ext cx="806800" cy="524625"/>
            </a:xfrm>
            <a:custGeom>
              <a:avLst/>
              <a:gdLst/>
              <a:ahLst/>
              <a:cxnLst/>
              <a:rect l="l" t="t" r="r" b="b"/>
              <a:pathLst>
                <a:path w="32272" h="20985" extrusionOk="0">
                  <a:moveTo>
                    <a:pt x="32269" y="5310"/>
                  </a:moveTo>
                  <a:lnTo>
                    <a:pt x="32271" y="5311"/>
                  </a:lnTo>
                  <a:cubicBezTo>
                    <a:pt x="32270" y="5311"/>
                    <a:pt x="32270" y="5311"/>
                    <a:pt x="32269" y="5310"/>
                  </a:cubicBezTo>
                  <a:close/>
                  <a:moveTo>
                    <a:pt x="1" y="0"/>
                  </a:moveTo>
                  <a:lnTo>
                    <a:pt x="9461" y="20985"/>
                  </a:lnTo>
                  <a:cubicBezTo>
                    <a:pt x="9461" y="20985"/>
                    <a:pt x="30569" y="5308"/>
                    <a:pt x="32237" y="5308"/>
                  </a:cubicBezTo>
                  <a:cubicBezTo>
                    <a:pt x="32248" y="5308"/>
                    <a:pt x="32259" y="5309"/>
                    <a:pt x="32269" y="5310"/>
                  </a:cubicBezTo>
                  <a:lnTo>
                    <a:pt x="32269" y="5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94625" y="4463850"/>
              <a:ext cx="1170050" cy="414925"/>
            </a:xfrm>
            <a:custGeom>
              <a:avLst/>
              <a:gdLst/>
              <a:ahLst/>
              <a:cxnLst/>
              <a:rect l="l" t="t" r="r" b="b"/>
              <a:pathLst>
                <a:path w="46802" h="16597" extrusionOk="0">
                  <a:moveTo>
                    <a:pt x="10382" y="0"/>
                  </a:moveTo>
                  <a:lnTo>
                    <a:pt x="0" y="16596"/>
                  </a:lnTo>
                  <a:lnTo>
                    <a:pt x="46802" y="1844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33800" y="4492875"/>
              <a:ext cx="1146550" cy="380375"/>
            </a:xfrm>
            <a:custGeom>
              <a:avLst/>
              <a:gdLst/>
              <a:ahLst/>
              <a:cxnLst/>
              <a:rect l="l" t="t" r="r" b="b"/>
              <a:pathLst>
                <a:path w="45862" h="15215" extrusionOk="0">
                  <a:moveTo>
                    <a:pt x="1" y="1"/>
                  </a:moveTo>
                  <a:lnTo>
                    <a:pt x="17519" y="15214"/>
                  </a:lnTo>
                  <a:lnTo>
                    <a:pt x="45862" y="23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59425" y="3859000"/>
              <a:ext cx="4345025" cy="1014250"/>
            </a:xfrm>
            <a:custGeom>
              <a:avLst/>
              <a:gdLst/>
              <a:ahLst/>
              <a:cxnLst/>
              <a:rect l="l" t="t" r="r" b="b"/>
              <a:pathLst>
                <a:path w="173801" h="40570" extrusionOk="0">
                  <a:moveTo>
                    <a:pt x="111564" y="1"/>
                  </a:moveTo>
                  <a:lnTo>
                    <a:pt x="92903" y="2527"/>
                  </a:lnTo>
                  <a:cubicBezTo>
                    <a:pt x="92903" y="2527"/>
                    <a:pt x="1" y="40569"/>
                    <a:pt x="702" y="40569"/>
                  </a:cubicBezTo>
                  <a:lnTo>
                    <a:pt x="173800" y="40569"/>
                  </a:lnTo>
                  <a:cubicBezTo>
                    <a:pt x="173800" y="40569"/>
                    <a:pt x="156743" y="11987"/>
                    <a:pt x="155821" y="11987"/>
                  </a:cubicBezTo>
                  <a:cubicBezTo>
                    <a:pt x="155139" y="11987"/>
                    <a:pt x="138764" y="20746"/>
                    <a:pt x="137620" y="21207"/>
                  </a:cubicBezTo>
                  <a:cubicBezTo>
                    <a:pt x="137616" y="21208"/>
                    <a:pt x="137610" y="21209"/>
                    <a:pt x="137604" y="21209"/>
                  </a:cubicBezTo>
                  <a:cubicBezTo>
                    <a:pt x="136441" y="21209"/>
                    <a:pt x="111564" y="1"/>
                    <a:pt x="111564" y="1"/>
                  </a:cubicBezTo>
                  <a:close/>
                </a:path>
              </a:pathLst>
            </a:custGeom>
            <a:solidFill>
              <a:srgbClr val="FED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36300" y="4158650"/>
              <a:ext cx="518650" cy="714600"/>
            </a:xfrm>
            <a:custGeom>
              <a:avLst/>
              <a:gdLst/>
              <a:ahLst/>
              <a:cxnLst/>
              <a:rect l="l" t="t" r="r" b="b"/>
              <a:pathLst>
                <a:path w="20746" h="28584" extrusionOk="0">
                  <a:moveTo>
                    <a:pt x="20746" y="1"/>
                  </a:moveTo>
                  <a:lnTo>
                    <a:pt x="2545" y="9221"/>
                  </a:lnTo>
                  <a:lnTo>
                    <a:pt x="1" y="28583"/>
                  </a:lnTo>
                  <a:lnTo>
                    <a:pt x="207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68200" y="3859000"/>
              <a:ext cx="968125" cy="1025775"/>
            </a:xfrm>
            <a:custGeom>
              <a:avLst/>
              <a:gdLst/>
              <a:ahLst/>
              <a:cxnLst/>
              <a:rect l="l" t="t" r="r" b="b"/>
              <a:pathLst>
                <a:path w="38725" h="41031" extrusionOk="0">
                  <a:moveTo>
                    <a:pt x="15213" y="1"/>
                  </a:moveTo>
                  <a:lnTo>
                    <a:pt x="0" y="40790"/>
                  </a:lnTo>
                  <a:lnTo>
                    <a:pt x="38725" y="41030"/>
                  </a:lnTo>
                  <a:cubicBezTo>
                    <a:pt x="38725" y="41030"/>
                    <a:pt x="16375" y="923"/>
                    <a:pt x="15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76000" y="3859000"/>
              <a:ext cx="472550" cy="604875"/>
            </a:xfrm>
            <a:custGeom>
              <a:avLst/>
              <a:gdLst/>
              <a:ahLst/>
              <a:cxnLst/>
              <a:rect l="l" t="t" r="r" b="b"/>
              <a:pathLst>
                <a:path w="18902" h="24195" extrusionOk="0">
                  <a:moveTo>
                    <a:pt x="18901" y="1"/>
                  </a:moveTo>
                  <a:lnTo>
                    <a:pt x="0" y="2767"/>
                  </a:lnTo>
                  <a:lnTo>
                    <a:pt x="10142" y="24194"/>
                  </a:lnTo>
                  <a:lnTo>
                    <a:pt x="18901" y="1"/>
                  </a:lnTo>
                  <a:close/>
                </a:path>
              </a:pathLst>
            </a:custGeom>
            <a:solidFill>
              <a:srgbClr val="F7B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396000" y="3922175"/>
              <a:ext cx="933575" cy="541700"/>
            </a:xfrm>
            <a:custGeom>
              <a:avLst/>
              <a:gdLst/>
              <a:ahLst/>
              <a:cxnLst/>
              <a:rect l="l" t="t" r="r" b="b"/>
              <a:pathLst>
                <a:path w="37343" h="21668" extrusionOk="0">
                  <a:moveTo>
                    <a:pt x="27440" y="0"/>
                  </a:moveTo>
                  <a:lnTo>
                    <a:pt x="1" y="11304"/>
                  </a:lnTo>
                  <a:lnTo>
                    <a:pt x="37342" y="21667"/>
                  </a:lnTo>
                  <a:lnTo>
                    <a:pt x="27440" y="0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96000" y="4204750"/>
              <a:ext cx="933575" cy="680025"/>
            </a:xfrm>
            <a:custGeom>
              <a:avLst/>
              <a:gdLst/>
              <a:ahLst/>
              <a:cxnLst/>
              <a:rect l="l" t="t" r="r" b="b"/>
              <a:pathLst>
                <a:path w="37343" h="27201" extrusionOk="0">
                  <a:moveTo>
                    <a:pt x="1" y="1"/>
                  </a:moveTo>
                  <a:lnTo>
                    <a:pt x="31349" y="27200"/>
                  </a:lnTo>
                  <a:lnTo>
                    <a:pt x="37342" y="103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987100" y="4204750"/>
              <a:ext cx="1181125" cy="680025"/>
            </a:xfrm>
            <a:custGeom>
              <a:avLst/>
              <a:gdLst/>
              <a:ahLst/>
              <a:cxnLst/>
              <a:rect l="l" t="t" r="r" b="b"/>
              <a:pathLst>
                <a:path w="47245" h="27201" extrusionOk="0">
                  <a:moveTo>
                    <a:pt x="16357" y="1"/>
                  </a:moveTo>
                  <a:lnTo>
                    <a:pt x="0" y="27200"/>
                  </a:lnTo>
                  <a:lnTo>
                    <a:pt x="47244" y="26960"/>
                  </a:lnTo>
                  <a:lnTo>
                    <a:pt x="16357" y="1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76950" y="4204750"/>
              <a:ext cx="1619075" cy="680025"/>
            </a:xfrm>
            <a:custGeom>
              <a:avLst/>
              <a:gdLst/>
              <a:ahLst/>
              <a:cxnLst/>
              <a:rect l="l" t="t" r="r" b="b"/>
              <a:pathLst>
                <a:path w="64763" h="27201" extrusionOk="0">
                  <a:moveTo>
                    <a:pt x="64763" y="1"/>
                  </a:moveTo>
                  <a:lnTo>
                    <a:pt x="1" y="26739"/>
                  </a:lnTo>
                  <a:lnTo>
                    <a:pt x="48406" y="27200"/>
                  </a:lnTo>
                  <a:lnTo>
                    <a:pt x="64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8125" y="821925"/>
              <a:ext cx="5296050" cy="1198625"/>
            </a:xfrm>
            <a:custGeom>
              <a:avLst/>
              <a:gdLst/>
              <a:ahLst/>
              <a:cxnLst/>
              <a:rect l="l" t="t" r="r" b="b"/>
              <a:pathLst>
                <a:path w="211842" h="47945" extrusionOk="0">
                  <a:moveTo>
                    <a:pt x="0" y="0"/>
                  </a:moveTo>
                  <a:lnTo>
                    <a:pt x="1162" y="2305"/>
                  </a:lnTo>
                  <a:lnTo>
                    <a:pt x="35497" y="37341"/>
                  </a:lnTo>
                  <a:lnTo>
                    <a:pt x="46340" y="21667"/>
                  </a:lnTo>
                  <a:lnTo>
                    <a:pt x="64320" y="47944"/>
                  </a:lnTo>
                  <a:lnTo>
                    <a:pt x="96811" y="9681"/>
                  </a:lnTo>
                  <a:lnTo>
                    <a:pt x="138081" y="25134"/>
                  </a:lnTo>
                  <a:lnTo>
                    <a:pt x="186025" y="20063"/>
                  </a:lnTo>
                  <a:lnTo>
                    <a:pt x="2118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7425" y="821925"/>
              <a:ext cx="979650" cy="933550"/>
            </a:xfrm>
            <a:custGeom>
              <a:avLst/>
              <a:gdLst/>
              <a:ahLst/>
              <a:cxnLst/>
              <a:rect l="l" t="t" r="r" b="b"/>
              <a:pathLst>
                <a:path w="39186" h="37342" extrusionOk="0">
                  <a:moveTo>
                    <a:pt x="0" y="0"/>
                  </a:moveTo>
                  <a:lnTo>
                    <a:pt x="11525" y="37341"/>
                  </a:lnTo>
                  <a:lnTo>
                    <a:pt x="39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46100" y="821075"/>
              <a:ext cx="1042825" cy="1199475"/>
            </a:xfrm>
            <a:custGeom>
              <a:avLst/>
              <a:gdLst/>
              <a:ahLst/>
              <a:cxnLst/>
              <a:rect l="l" t="t" r="r" b="b"/>
              <a:pathLst>
                <a:path w="41713" h="47979" extrusionOk="0">
                  <a:moveTo>
                    <a:pt x="41427" y="1"/>
                  </a:moveTo>
                  <a:cubicBezTo>
                    <a:pt x="39725" y="1"/>
                    <a:pt x="4832" y="17552"/>
                    <a:pt x="4832" y="17552"/>
                  </a:cubicBezTo>
                  <a:lnTo>
                    <a:pt x="1" y="47978"/>
                  </a:lnTo>
                  <a:cubicBezTo>
                    <a:pt x="1" y="47978"/>
                    <a:pt x="41712" y="956"/>
                    <a:pt x="41491" y="34"/>
                  </a:cubicBezTo>
                  <a:cubicBezTo>
                    <a:pt x="41491" y="12"/>
                    <a:pt x="41469" y="1"/>
                    <a:pt x="41427" y="1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3550" y="821925"/>
              <a:ext cx="1735225" cy="628350"/>
            </a:xfrm>
            <a:custGeom>
              <a:avLst/>
              <a:gdLst/>
              <a:ahLst/>
              <a:cxnLst/>
              <a:rect l="l" t="t" r="r" b="b"/>
              <a:pathLst>
                <a:path w="69409" h="25134" extrusionOk="0">
                  <a:moveTo>
                    <a:pt x="18" y="0"/>
                  </a:moveTo>
                  <a:cubicBezTo>
                    <a:pt x="1" y="0"/>
                    <a:pt x="26" y="12"/>
                    <a:pt x="91" y="35"/>
                  </a:cubicBezTo>
                  <a:lnTo>
                    <a:pt x="91" y="35"/>
                  </a:lnTo>
                  <a:cubicBezTo>
                    <a:pt x="57" y="12"/>
                    <a:pt x="33" y="0"/>
                    <a:pt x="18" y="0"/>
                  </a:cubicBezTo>
                  <a:close/>
                  <a:moveTo>
                    <a:pt x="91" y="35"/>
                  </a:moveTo>
                  <a:cubicBezTo>
                    <a:pt x="1608" y="1077"/>
                    <a:pt x="21464" y="25134"/>
                    <a:pt x="21464" y="25134"/>
                  </a:cubicBezTo>
                  <a:lnTo>
                    <a:pt x="69408" y="20063"/>
                  </a:lnTo>
                  <a:cubicBezTo>
                    <a:pt x="69408" y="20063"/>
                    <a:pt x="2696" y="962"/>
                    <a:pt x="91" y="35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3766800"/>
              <a:ext cx="732100" cy="1111975"/>
            </a:xfrm>
            <a:custGeom>
              <a:avLst/>
              <a:gdLst/>
              <a:ahLst/>
              <a:cxnLst/>
              <a:rect l="l" t="t" r="r" b="b"/>
              <a:pathLst>
                <a:path w="29284" h="44479" extrusionOk="0">
                  <a:moveTo>
                    <a:pt x="0" y="1"/>
                  </a:moveTo>
                  <a:lnTo>
                    <a:pt x="0" y="44478"/>
                  </a:lnTo>
                  <a:lnTo>
                    <a:pt x="29283" y="444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887600"/>
              <a:ext cx="703050" cy="928025"/>
            </a:xfrm>
            <a:custGeom>
              <a:avLst/>
              <a:gdLst/>
              <a:ahLst/>
              <a:cxnLst/>
              <a:rect l="l" t="t" r="r" b="b"/>
              <a:pathLst>
                <a:path w="28122" h="37121" extrusionOk="0">
                  <a:moveTo>
                    <a:pt x="0" y="0"/>
                  </a:moveTo>
                  <a:lnTo>
                    <a:pt x="0" y="37120"/>
                  </a:lnTo>
                  <a:lnTo>
                    <a:pt x="28121" y="20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778325"/>
              <a:ext cx="881925" cy="627925"/>
            </a:xfrm>
            <a:custGeom>
              <a:avLst/>
              <a:gdLst/>
              <a:ahLst/>
              <a:cxnLst/>
              <a:rect l="l" t="t" r="r" b="b"/>
              <a:pathLst>
                <a:path w="35277" h="25117" extrusionOk="0">
                  <a:moveTo>
                    <a:pt x="35276" y="1"/>
                  </a:moveTo>
                  <a:lnTo>
                    <a:pt x="0" y="4371"/>
                  </a:lnTo>
                  <a:lnTo>
                    <a:pt x="28121" y="25116"/>
                  </a:lnTo>
                  <a:lnTo>
                    <a:pt x="352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265225"/>
              <a:ext cx="881925" cy="622400"/>
            </a:xfrm>
            <a:custGeom>
              <a:avLst/>
              <a:gdLst/>
              <a:ahLst/>
              <a:cxnLst/>
              <a:rect l="l" t="t" r="r" b="b"/>
              <a:pathLst>
                <a:path w="35277" h="24896" extrusionOk="0">
                  <a:moveTo>
                    <a:pt x="0" y="1"/>
                  </a:moveTo>
                  <a:lnTo>
                    <a:pt x="0" y="24895"/>
                  </a:lnTo>
                  <a:lnTo>
                    <a:pt x="35276" y="20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2769650"/>
              <a:ext cx="881925" cy="1008700"/>
            </a:xfrm>
            <a:custGeom>
              <a:avLst/>
              <a:gdLst/>
              <a:ahLst/>
              <a:cxnLst/>
              <a:rect l="l" t="t" r="r" b="b"/>
              <a:pathLst>
                <a:path w="35277" h="40348" extrusionOk="0">
                  <a:moveTo>
                    <a:pt x="0" y="1"/>
                  </a:moveTo>
                  <a:lnTo>
                    <a:pt x="0" y="19824"/>
                  </a:lnTo>
                  <a:lnTo>
                    <a:pt x="35276" y="403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67500" y="3103875"/>
              <a:ext cx="322725" cy="622375"/>
            </a:xfrm>
            <a:custGeom>
              <a:avLst/>
              <a:gdLst/>
              <a:ahLst/>
              <a:cxnLst/>
              <a:rect l="l" t="t" r="r" b="b"/>
              <a:pathLst>
                <a:path w="12909" h="24895" extrusionOk="0">
                  <a:moveTo>
                    <a:pt x="3467" y="1"/>
                  </a:moveTo>
                  <a:lnTo>
                    <a:pt x="0" y="24895"/>
                  </a:lnTo>
                  <a:lnTo>
                    <a:pt x="12909" y="15915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548525" y="3103875"/>
              <a:ext cx="305675" cy="622375"/>
            </a:xfrm>
            <a:custGeom>
              <a:avLst/>
              <a:gdLst/>
              <a:ahLst/>
              <a:cxnLst/>
              <a:rect l="l" t="t" r="r" b="b"/>
              <a:pathLst>
                <a:path w="12227" h="24895" extrusionOk="0">
                  <a:moveTo>
                    <a:pt x="12226" y="1"/>
                  </a:moveTo>
                  <a:lnTo>
                    <a:pt x="0" y="5533"/>
                  </a:lnTo>
                  <a:lnTo>
                    <a:pt x="8759" y="24895"/>
                  </a:lnTo>
                  <a:lnTo>
                    <a:pt x="12226" y="1"/>
                  </a:lnTo>
                  <a:close/>
                </a:path>
              </a:pathLst>
            </a:custGeom>
            <a:solidFill>
              <a:srgbClr val="FED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0" y="6695"/>
                  </a:lnTo>
                  <a:lnTo>
                    <a:pt x="7598" y="12688"/>
                  </a:lnTo>
                  <a:lnTo>
                    <a:pt x="7598" y="126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FB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7598" y="12688"/>
                  </a:lnTo>
                  <a:lnTo>
                    <a:pt x="5532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28575" y="3103875"/>
              <a:ext cx="253575" cy="582275"/>
            </a:xfrm>
            <a:custGeom>
              <a:avLst/>
              <a:gdLst/>
              <a:ahLst/>
              <a:cxnLst/>
              <a:rect l="l" t="t" r="r" b="b"/>
              <a:pathLst>
                <a:path w="10143" h="23291" extrusionOk="0">
                  <a:moveTo>
                    <a:pt x="10143" y="1"/>
                  </a:moveTo>
                  <a:lnTo>
                    <a:pt x="2085" y="3689"/>
                  </a:lnTo>
                  <a:lnTo>
                    <a:pt x="1" y="23291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828575" y="3103875"/>
              <a:ext cx="472575" cy="582275"/>
            </a:xfrm>
            <a:custGeom>
              <a:avLst/>
              <a:gdLst/>
              <a:ahLst/>
              <a:cxnLst/>
              <a:rect l="l" t="t" r="r" b="b"/>
              <a:pathLst>
                <a:path w="18903" h="23291" extrusionOk="0">
                  <a:moveTo>
                    <a:pt x="10143" y="1"/>
                  </a:moveTo>
                  <a:lnTo>
                    <a:pt x="1" y="23291"/>
                  </a:lnTo>
                  <a:lnTo>
                    <a:pt x="18902" y="9922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56E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726775" y="1997475"/>
              <a:ext cx="564750" cy="593800"/>
            </a:xfrm>
            <a:custGeom>
              <a:avLst/>
              <a:gdLst/>
              <a:ahLst/>
              <a:cxnLst/>
              <a:rect l="l" t="t" r="r" b="b"/>
              <a:pathLst>
                <a:path w="22590" h="23752" extrusionOk="0">
                  <a:moveTo>
                    <a:pt x="5994" y="0"/>
                  </a:moveTo>
                  <a:lnTo>
                    <a:pt x="0" y="23751"/>
                  </a:lnTo>
                  <a:lnTo>
                    <a:pt x="22590" y="7837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876600" y="1686300"/>
              <a:ext cx="414925" cy="507125"/>
            </a:xfrm>
            <a:custGeom>
              <a:avLst/>
              <a:gdLst/>
              <a:ahLst/>
              <a:cxnLst/>
              <a:rect l="l" t="t" r="r" b="b"/>
              <a:pathLst>
                <a:path w="16597" h="20285" extrusionOk="0">
                  <a:moveTo>
                    <a:pt x="16597" y="0"/>
                  </a:moveTo>
                  <a:lnTo>
                    <a:pt x="1" y="12447"/>
                  </a:lnTo>
                  <a:lnTo>
                    <a:pt x="16597" y="20284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rgbClr val="249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853550" y="1657725"/>
              <a:ext cx="437975" cy="339775"/>
            </a:xfrm>
            <a:custGeom>
              <a:avLst/>
              <a:gdLst/>
              <a:ahLst/>
              <a:cxnLst/>
              <a:rect l="l" t="t" r="r" b="b"/>
              <a:pathLst>
                <a:path w="17519" h="13591" extrusionOk="0">
                  <a:moveTo>
                    <a:pt x="0" y="0"/>
                  </a:moveTo>
                  <a:lnTo>
                    <a:pt x="923" y="13590"/>
                  </a:lnTo>
                  <a:lnTo>
                    <a:pt x="17519" y="1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6775" y="1657725"/>
              <a:ext cx="149850" cy="933550"/>
            </a:xfrm>
            <a:custGeom>
              <a:avLst/>
              <a:gdLst/>
              <a:ahLst/>
              <a:cxnLst/>
              <a:rect l="l" t="t" r="r" b="b"/>
              <a:pathLst>
                <a:path w="5994" h="37342" extrusionOk="0">
                  <a:moveTo>
                    <a:pt x="5071" y="0"/>
                  </a:moveTo>
                  <a:lnTo>
                    <a:pt x="0" y="37341"/>
                  </a:lnTo>
                  <a:lnTo>
                    <a:pt x="5994" y="13590"/>
                  </a:lnTo>
                  <a:lnTo>
                    <a:pt x="5071" y="0"/>
                  </a:lnTo>
                  <a:close/>
                </a:path>
              </a:pathLst>
            </a:custGeom>
            <a:solidFill>
              <a:srgbClr val="A7D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6392387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4"/>
          <p:cNvGrpSpPr/>
          <p:nvPr/>
        </p:nvGrpSpPr>
        <p:grpSpPr>
          <a:xfrm>
            <a:off x="-56526" y="3777046"/>
            <a:ext cx="9256859" cy="1472729"/>
            <a:chOff x="791125" y="1357350"/>
            <a:chExt cx="2750025" cy="464950"/>
          </a:xfrm>
        </p:grpSpPr>
        <p:sp>
          <p:nvSpPr>
            <p:cNvPr id="100" name="Google Shape;100;p4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>
            <a:off x="-55762" y="-120843"/>
            <a:ext cx="3847741" cy="1271243"/>
            <a:chOff x="4070650" y="2144975"/>
            <a:chExt cx="1043625" cy="344800"/>
          </a:xfrm>
        </p:grpSpPr>
        <p:sp>
          <p:nvSpPr>
            <p:cNvPr id="111" name="Google Shape;111;p4"/>
            <p:cNvSpPr/>
            <p:nvPr/>
          </p:nvSpPr>
          <p:spPr>
            <a:xfrm>
              <a:off x="4691500" y="2144975"/>
              <a:ext cx="195825" cy="284825"/>
            </a:xfrm>
            <a:custGeom>
              <a:avLst/>
              <a:gdLst/>
              <a:ahLst/>
              <a:cxnLst/>
              <a:rect l="l" t="t" r="r" b="b"/>
              <a:pathLst>
                <a:path w="7833" h="11393" extrusionOk="0">
                  <a:moveTo>
                    <a:pt x="1" y="0"/>
                  </a:moveTo>
                  <a:lnTo>
                    <a:pt x="7298" y="11392"/>
                  </a:lnTo>
                  <a:lnTo>
                    <a:pt x="7832" y="0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873950" y="2144975"/>
              <a:ext cx="240325" cy="284825"/>
            </a:xfrm>
            <a:custGeom>
              <a:avLst/>
              <a:gdLst/>
              <a:ahLst/>
              <a:cxnLst/>
              <a:rect l="l" t="t" r="r" b="b"/>
              <a:pathLst>
                <a:path w="9613" h="11393" extrusionOk="0">
                  <a:moveTo>
                    <a:pt x="534" y="0"/>
                  </a:moveTo>
                  <a:lnTo>
                    <a:pt x="0" y="11392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8" name="Google Shape;118;p4"/>
          <p:cNvSpPr txBox="1">
            <a:spLocks noGrp="1"/>
          </p:cNvSpPr>
          <p:nvPr>
            <p:ph type="subTitle" idx="1"/>
          </p:nvPr>
        </p:nvSpPr>
        <p:spPr>
          <a:xfrm>
            <a:off x="1557175" y="1368900"/>
            <a:ext cx="60297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subTitle" idx="2"/>
          </p:nvPr>
        </p:nvSpPr>
        <p:spPr>
          <a:xfrm>
            <a:off x="1893588" y="3248433"/>
            <a:ext cx="2770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29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6"/>
          <p:cNvGrpSpPr/>
          <p:nvPr/>
        </p:nvGrpSpPr>
        <p:grpSpPr>
          <a:xfrm>
            <a:off x="5" y="193326"/>
            <a:ext cx="9176547" cy="4773806"/>
            <a:chOff x="131725" y="630250"/>
            <a:chExt cx="7391500" cy="4487925"/>
          </a:xfrm>
        </p:grpSpPr>
        <p:sp>
          <p:nvSpPr>
            <p:cNvPr id="95" name="Google Shape;95;p6"/>
            <p:cNvSpPr/>
            <p:nvPr/>
          </p:nvSpPr>
          <p:spPr>
            <a:xfrm>
              <a:off x="131725" y="6302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31725" y="10041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131725" y="13779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31725" y="17518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31725" y="21257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31725" y="24995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131725" y="28742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131725" y="32480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131725" y="362192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131725" y="399580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131725" y="43696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131725" y="4744275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1"/>
                  </a:moveTo>
                  <a:lnTo>
                    <a:pt x="295660" y="1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131725" y="5118150"/>
              <a:ext cx="7391500" cy="25"/>
            </a:xfrm>
            <a:custGeom>
              <a:avLst/>
              <a:gdLst/>
              <a:ahLst/>
              <a:cxnLst/>
              <a:rect l="l" t="t" r="r" b="b"/>
              <a:pathLst>
                <a:path w="295660" h="1" fill="none" extrusionOk="0">
                  <a:moveTo>
                    <a:pt x="1" y="0"/>
                  </a:moveTo>
                  <a:lnTo>
                    <a:pt x="295660" y="0"/>
                  </a:lnTo>
                </a:path>
              </a:pathLst>
            </a:custGeom>
            <a:noFill/>
            <a:ln w="6850" cap="flat" cmpd="sng">
              <a:solidFill>
                <a:srgbClr val="D9D9D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8" name="Google Shape;108;p6"/>
          <p:cNvCxnSpPr/>
          <p:nvPr/>
        </p:nvCxnSpPr>
        <p:spPr>
          <a:xfrm>
            <a:off x="628850" y="-10625"/>
            <a:ext cx="0" cy="51627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0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>
                <a:solidFill>
                  <a:srgbClr val="674EA7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>
                <a:solidFill>
                  <a:srgbClr val="674EA7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>
                <a:solidFill>
                  <a:srgbClr val="674EA7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>
                <a:solidFill>
                  <a:srgbClr val="674EA7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>
                <a:solidFill>
                  <a:srgbClr val="674EA7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>
                <a:solidFill>
                  <a:srgbClr val="674EA7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>
                <a:solidFill>
                  <a:srgbClr val="674EA7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>
                <a:solidFill>
                  <a:srgbClr val="674EA7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>
                <a:solidFill>
                  <a:srgbClr val="674EA7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ind Siliguri"/>
              <a:buChar char="●"/>
              <a:defRPr sz="1800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Char char="○"/>
              <a:defRPr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Char char="■"/>
              <a:defRPr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Char char="●"/>
              <a:defRPr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Char char="○"/>
              <a:defRPr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Char char="■"/>
              <a:defRPr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Char char="●"/>
              <a:defRPr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Char char="○"/>
              <a:defRPr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Hind Siliguri"/>
              <a:buChar char="■"/>
              <a:defRPr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756" r:id="rId3"/>
    <p:sldLayoutId id="2147483754" r:id="rId4"/>
    <p:sldLayoutId id="2147483742" r:id="rId5"/>
    <p:sldLayoutId id="2147483740" r:id="rId6"/>
    <p:sldLayoutId id="2147483651" r:id="rId7"/>
    <p:sldLayoutId id="2147483652" r:id="rId8"/>
    <p:sldLayoutId id="2147483763" r:id="rId9"/>
    <p:sldLayoutId id="2147483752" r:id="rId10"/>
    <p:sldLayoutId id="2147483751" r:id="rId11"/>
    <p:sldLayoutId id="2147483750" r:id="rId12"/>
    <p:sldLayoutId id="2147483738" r:id="rId13"/>
    <p:sldLayoutId id="2147483736" r:id="rId14"/>
    <p:sldLayoutId id="2147483735" r:id="rId15"/>
    <p:sldLayoutId id="2147483734" r:id="rId16"/>
    <p:sldLayoutId id="2147483733" r:id="rId17"/>
    <p:sldLayoutId id="2147483653" r:id="rId18"/>
    <p:sldLayoutId id="2147483759" r:id="rId19"/>
    <p:sldLayoutId id="2147483746" r:id="rId20"/>
    <p:sldLayoutId id="2147483654" r:id="rId21"/>
    <p:sldLayoutId id="2147483761" r:id="rId22"/>
    <p:sldLayoutId id="2147483748" r:id="rId23"/>
    <p:sldLayoutId id="2147483655" r:id="rId24"/>
    <p:sldLayoutId id="2147483659" r:id="rId25"/>
    <p:sldLayoutId id="2147483753" r:id="rId26"/>
    <p:sldLayoutId id="2147483739" r:id="rId27"/>
    <p:sldLayoutId id="2147483661" r:id="rId28"/>
    <p:sldLayoutId id="2147483760" r:id="rId29"/>
    <p:sldLayoutId id="2147483747" r:id="rId30"/>
    <p:sldLayoutId id="2147483662" r:id="rId31"/>
    <p:sldLayoutId id="2147483665" r:id="rId32"/>
    <p:sldLayoutId id="2147483757" r:id="rId33"/>
    <p:sldLayoutId id="2147483744" r:id="rId34"/>
    <p:sldLayoutId id="2147483743" r:id="rId35"/>
    <p:sldLayoutId id="2147483670" r:id="rId36"/>
    <p:sldLayoutId id="2147483762" r:id="rId37"/>
    <p:sldLayoutId id="2147483755" r:id="rId38"/>
    <p:sldLayoutId id="2147483749" r:id="rId39"/>
    <p:sldLayoutId id="2147483741" r:id="rId40"/>
    <p:sldLayoutId id="2147483737" r:id="rId41"/>
    <p:sldLayoutId id="2147483671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CEAAAC-BC10-47D8-8B8B-86A70BAEC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896D-A484-4090-AB47-240908B72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48872-AC29-45AD-9CE7-614B21E2F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74D1A-B9AA-456F-A0C9-FAC1C153EA29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85EBE-7EF2-4CA5-BAF5-5F41D2D90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3E845-C287-4C96-9A5F-CD6B9EDD6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C9143-6E45-4528-9048-C826FB427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0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758" r:id="rId8"/>
    <p:sldLayoutId id="2147483745" r:id="rId9"/>
    <p:sldLayoutId id="2147483732" r:id="rId10"/>
    <p:sldLayoutId id="2147483731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178A439-23E5-490F-941F-F1B31B87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A5FEC5C-F99A-415A-B7F1-0E479F4A7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3681C9-CB3E-400F-86DF-500111711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5492-0D73-4981-881E-E987325ABCB1}" type="datetimeFigureOut">
              <a:rPr lang="ar-SA" smtClean="0"/>
              <a:t>04/07/1442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0BA3A-3C67-4F32-89C2-FD165458E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E95A8A-7748-40E1-929B-D810DA051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165B0-5BE8-4062-BFD7-DABB051DC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94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r" defTabSz="514350" rtl="1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priola"/>
              <a:buNone/>
              <a:defRPr sz="30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2333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s://pixabay.com/en/coffee-pot-tea-tee-vessel-willow-1300568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8.xml"/><Relationship Id="rId7" Type="http://schemas.microsoft.com/office/2007/relationships/hdphoto" Target="../media/hdphoto1.wdp"/><Relationship Id="rId12" Type="http://schemas.openxmlformats.org/officeDocument/2006/relationships/image" Target="file:///C:\Program%20Files\Inknoe%20ClassPoint\Images\word_count_without%20result_default.png" TargetMode="Externa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4.sv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8.png"/><Relationship Id="rId12" Type="http://schemas.openxmlformats.org/officeDocument/2006/relationships/image" Target="../media/image21.jp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26.jpg"/><Relationship Id="rId4" Type="http://schemas.microsoft.com/office/2007/relationships/hdphoto" Target="../media/hdphoto1.wdp"/><Relationship Id="rId9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microsoft.com/office/2007/relationships/hdphoto" Target="../media/hdphoto1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83162C-E697-4701-89F8-9051DBC35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194" y="2451499"/>
            <a:ext cx="3736565" cy="1837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0" name="Google Shape;570;p29"/>
          <p:cNvSpPr txBox="1">
            <a:spLocks noGrp="1"/>
          </p:cNvSpPr>
          <p:nvPr>
            <p:ph type="ctrTitle"/>
          </p:nvPr>
        </p:nvSpPr>
        <p:spPr>
          <a:xfrm>
            <a:off x="1127813" y="1118967"/>
            <a:ext cx="6569329" cy="17623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6000" b="1" dirty="0">
                <a:solidFill>
                  <a:schemeClr val="bg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  <a:sym typeface="Satisfy"/>
              </a:rPr>
              <a:t>زايد حضارة وإنجازات</a:t>
            </a:r>
            <a:endParaRPr sz="6000" b="1" dirty="0">
              <a:solidFill>
                <a:schemeClr val="bg2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  <a:sym typeface="Satisfy"/>
            </a:endParaRPr>
          </a:p>
        </p:txBody>
      </p:sp>
      <p:sp>
        <p:nvSpPr>
          <p:cNvPr id="572" name="Google Shape;572;p29"/>
          <p:cNvSpPr/>
          <p:nvPr/>
        </p:nvSpPr>
        <p:spPr>
          <a:xfrm>
            <a:off x="2153600" y="4811356"/>
            <a:ext cx="3528597" cy="91895"/>
          </a:xfrm>
          <a:custGeom>
            <a:avLst/>
            <a:gdLst/>
            <a:ahLst/>
            <a:cxnLst/>
            <a:rect l="l" t="t" r="r" b="b"/>
            <a:pathLst>
              <a:path w="30757" h="801" extrusionOk="0">
                <a:moveTo>
                  <a:pt x="30756" y="0"/>
                </a:moveTo>
                <a:cubicBezTo>
                  <a:pt x="28188" y="67"/>
                  <a:pt x="25653" y="67"/>
                  <a:pt x="23084" y="100"/>
                </a:cubicBezTo>
                <a:lnTo>
                  <a:pt x="15379" y="100"/>
                </a:lnTo>
                <a:cubicBezTo>
                  <a:pt x="14094" y="100"/>
                  <a:pt x="12810" y="92"/>
                  <a:pt x="11526" y="92"/>
                </a:cubicBezTo>
                <a:cubicBezTo>
                  <a:pt x="10242" y="92"/>
                  <a:pt x="8957" y="100"/>
                  <a:pt x="7673" y="134"/>
                </a:cubicBezTo>
                <a:cubicBezTo>
                  <a:pt x="5138" y="200"/>
                  <a:pt x="2569" y="300"/>
                  <a:pt x="1" y="601"/>
                </a:cubicBezTo>
                <a:lnTo>
                  <a:pt x="1" y="801"/>
                </a:lnTo>
                <a:cubicBezTo>
                  <a:pt x="2569" y="734"/>
                  <a:pt x="5138" y="634"/>
                  <a:pt x="7673" y="601"/>
                </a:cubicBezTo>
                <a:lnTo>
                  <a:pt x="15379" y="434"/>
                </a:lnTo>
                <a:lnTo>
                  <a:pt x="23051" y="267"/>
                </a:lnTo>
                <a:cubicBezTo>
                  <a:pt x="25619" y="234"/>
                  <a:pt x="28188" y="200"/>
                  <a:pt x="30756" y="200"/>
                </a:cubicBezTo>
                <a:lnTo>
                  <a:pt x="30756" y="0"/>
                </a:lnTo>
                <a:close/>
              </a:path>
            </a:pathLst>
          </a:custGeom>
          <a:solidFill>
            <a:srgbClr val="3C3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9"/>
          <p:cNvSpPr/>
          <p:nvPr/>
        </p:nvSpPr>
        <p:spPr>
          <a:xfrm>
            <a:off x="2919040" y="4606000"/>
            <a:ext cx="2104860" cy="63787"/>
          </a:xfrm>
          <a:custGeom>
            <a:avLst/>
            <a:gdLst/>
            <a:ahLst/>
            <a:cxnLst/>
            <a:rect l="l" t="t" r="r" b="b"/>
            <a:pathLst>
              <a:path w="18347" h="556" extrusionOk="0">
                <a:moveTo>
                  <a:pt x="2697" y="0"/>
                </a:moveTo>
                <a:cubicBezTo>
                  <a:pt x="1798" y="0"/>
                  <a:pt x="899" y="16"/>
                  <a:pt x="0" y="56"/>
                </a:cubicBezTo>
                <a:lnTo>
                  <a:pt x="0" y="256"/>
                </a:lnTo>
                <a:cubicBezTo>
                  <a:pt x="1568" y="389"/>
                  <a:pt x="3069" y="456"/>
                  <a:pt x="4604" y="456"/>
                </a:cubicBezTo>
                <a:cubicBezTo>
                  <a:pt x="6138" y="489"/>
                  <a:pt x="7672" y="489"/>
                  <a:pt x="9174" y="489"/>
                </a:cubicBezTo>
                <a:lnTo>
                  <a:pt x="13777" y="489"/>
                </a:lnTo>
                <a:cubicBezTo>
                  <a:pt x="15311" y="523"/>
                  <a:pt x="16846" y="523"/>
                  <a:pt x="18347" y="556"/>
                </a:cubicBezTo>
                <a:lnTo>
                  <a:pt x="18347" y="389"/>
                </a:lnTo>
                <a:cubicBezTo>
                  <a:pt x="16812" y="389"/>
                  <a:pt x="15311" y="322"/>
                  <a:pt x="13777" y="289"/>
                </a:cubicBezTo>
                <a:lnTo>
                  <a:pt x="9174" y="156"/>
                </a:lnTo>
                <a:cubicBezTo>
                  <a:pt x="7639" y="89"/>
                  <a:pt x="6138" y="22"/>
                  <a:pt x="4604" y="22"/>
                </a:cubicBezTo>
                <a:cubicBezTo>
                  <a:pt x="3968" y="8"/>
                  <a:pt x="3332" y="0"/>
                  <a:pt x="2697" y="0"/>
                </a:cubicBezTo>
                <a:close/>
              </a:path>
            </a:pathLst>
          </a:custGeom>
          <a:solidFill>
            <a:srgbClr val="3C3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0D1657-35B7-4D71-B0A5-068836A30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6030" y="-180474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5BB2CC6-975E-4D43-92EE-5DED0F4189CA}"/>
              </a:ext>
            </a:extLst>
          </p:cNvPr>
          <p:cNvSpPr/>
          <p:nvPr/>
        </p:nvSpPr>
        <p:spPr>
          <a:xfrm>
            <a:off x="5249614" y="202542"/>
            <a:ext cx="3408328" cy="45095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التكامل مع اللغة العربية</a:t>
            </a:r>
            <a:endParaRPr lang="en-US" sz="2000" b="1" dirty="0">
              <a:solidFill>
                <a:schemeClr val="bg2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64" name="Google Shape;664;p35"/>
          <p:cNvSpPr txBox="1">
            <a:spLocks noGrp="1"/>
          </p:cNvSpPr>
          <p:nvPr>
            <p:ph type="title"/>
          </p:nvPr>
        </p:nvSpPr>
        <p:spPr>
          <a:xfrm>
            <a:off x="1121141" y="718610"/>
            <a:ext cx="1802349" cy="35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ar-AE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مهارة قراءة النصوص</a:t>
            </a:r>
            <a:endParaRPr sz="1600" b="1" dirty="0">
              <a:solidFill>
                <a:schemeClr val="accent1">
                  <a:lumMod val="85000"/>
                  <a:lumOff val="1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665" name="Google Shape;665;p35"/>
          <p:cNvGrpSpPr/>
          <p:nvPr/>
        </p:nvGrpSpPr>
        <p:grpSpPr>
          <a:xfrm>
            <a:off x="646796" y="867578"/>
            <a:ext cx="8516679" cy="3895807"/>
            <a:chOff x="2117425" y="1648875"/>
            <a:chExt cx="6169828" cy="2846226"/>
          </a:xfrm>
        </p:grpSpPr>
        <p:sp>
          <p:nvSpPr>
            <p:cNvPr id="666" name="Google Shape;666;p35"/>
            <p:cNvSpPr/>
            <p:nvPr/>
          </p:nvSpPr>
          <p:spPr>
            <a:xfrm>
              <a:off x="7845600" y="1648875"/>
              <a:ext cx="441653" cy="2442095"/>
            </a:xfrm>
            <a:custGeom>
              <a:avLst/>
              <a:gdLst/>
              <a:ahLst/>
              <a:cxnLst/>
              <a:rect l="l" t="t" r="r" b="b"/>
              <a:pathLst>
                <a:path w="7731" h="42486" extrusionOk="0">
                  <a:moveTo>
                    <a:pt x="6232" y="0"/>
                  </a:moveTo>
                  <a:cubicBezTo>
                    <a:pt x="6171" y="0"/>
                    <a:pt x="6109" y="3"/>
                    <a:pt x="6049" y="7"/>
                  </a:cubicBezTo>
                  <a:lnTo>
                    <a:pt x="3119" y="62"/>
                  </a:lnTo>
                  <a:lnTo>
                    <a:pt x="244" y="89"/>
                  </a:lnTo>
                  <a:cubicBezTo>
                    <a:pt x="0" y="89"/>
                    <a:pt x="0" y="468"/>
                    <a:pt x="244" y="468"/>
                  </a:cubicBezTo>
                  <a:lnTo>
                    <a:pt x="244" y="496"/>
                  </a:lnTo>
                  <a:lnTo>
                    <a:pt x="6049" y="414"/>
                  </a:lnTo>
                  <a:cubicBezTo>
                    <a:pt x="6142" y="414"/>
                    <a:pt x="6248" y="410"/>
                    <a:pt x="6359" y="410"/>
                  </a:cubicBezTo>
                  <a:cubicBezTo>
                    <a:pt x="6636" y="410"/>
                    <a:pt x="6940" y="437"/>
                    <a:pt x="7134" y="631"/>
                  </a:cubicBezTo>
                  <a:cubicBezTo>
                    <a:pt x="7324" y="930"/>
                    <a:pt x="7405" y="1309"/>
                    <a:pt x="7324" y="1662"/>
                  </a:cubicBezTo>
                  <a:cubicBezTo>
                    <a:pt x="7324" y="1825"/>
                    <a:pt x="7269" y="1960"/>
                    <a:pt x="7269" y="2123"/>
                  </a:cubicBezTo>
                  <a:cubicBezTo>
                    <a:pt x="7215" y="2828"/>
                    <a:pt x="7215" y="3533"/>
                    <a:pt x="7188" y="4212"/>
                  </a:cubicBezTo>
                  <a:cubicBezTo>
                    <a:pt x="7161" y="5486"/>
                    <a:pt x="7134" y="6788"/>
                    <a:pt x="7107" y="8063"/>
                  </a:cubicBezTo>
                  <a:cubicBezTo>
                    <a:pt x="7080" y="9772"/>
                    <a:pt x="7052" y="11454"/>
                    <a:pt x="7052" y="13162"/>
                  </a:cubicBezTo>
                  <a:cubicBezTo>
                    <a:pt x="7025" y="15115"/>
                    <a:pt x="6998" y="17068"/>
                    <a:pt x="6971" y="19021"/>
                  </a:cubicBezTo>
                  <a:cubicBezTo>
                    <a:pt x="6944" y="21055"/>
                    <a:pt x="6944" y="23090"/>
                    <a:pt x="6917" y="25124"/>
                  </a:cubicBezTo>
                  <a:cubicBezTo>
                    <a:pt x="6917" y="27077"/>
                    <a:pt x="6890" y="29030"/>
                    <a:pt x="6890" y="30983"/>
                  </a:cubicBezTo>
                  <a:lnTo>
                    <a:pt x="6890" y="36082"/>
                  </a:lnTo>
                  <a:lnTo>
                    <a:pt x="6890" y="39961"/>
                  </a:lnTo>
                  <a:cubicBezTo>
                    <a:pt x="6890" y="40666"/>
                    <a:pt x="6890" y="41398"/>
                    <a:pt x="6944" y="42103"/>
                  </a:cubicBezTo>
                  <a:cubicBezTo>
                    <a:pt x="6944" y="42185"/>
                    <a:pt x="6971" y="42266"/>
                    <a:pt x="6971" y="42348"/>
                  </a:cubicBezTo>
                  <a:cubicBezTo>
                    <a:pt x="6982" y="42444"/>
                    <a:pt x="7047" y="42485"/>
                    <a:pt x="7121" y="42485"/>
                  </a:cubicBezTo>
                  <a:cubicBezTo>
                    <a:pt x="7234" y="42485"/>
                    <a:pt x="7367" y="42387"/>
                    <a:pt x="7351" y="42239"/>
                  </a:cubicBezTo>
                  <a:lnTo>
                    <a:pt x="7351" y="42212"/>
                  </a:lnTo>
                  <a:lnTo>
                    <a:pt x="7351" y="42076"/>
                  </a:lnTo>
                  <a:lnTo>
                    <a:pt x="7351" y="41724"/>
                  </a:lnTo>
                  <a:cubicBezTo>
                    <a:pt x="7351" y="41344"/>
                    <a:pt x="7351" y="40991"/>
                    <a:pt x="7324" y="40612"/>
                  </a:cubicBezTo>
                  <a:cubicBezTo>
                    <a:pt x="7297" y="39418"/>
                    <a:pt x="7297" y="38252"/>
                    <a:pt x="7297" y="37031"/>
                  </a:cubicBezTo>
                  <a:lnTo>
                    <a:pt x="7297" y="32095"/>
                  </a:lnTo>
                  <a:cubicBezTo>
                    <a:pt x="7297" y="30169"/>
                    <a:pt x="7297" y="28243"/>
                    <a:pt x="7324" y="26317"/>
                  </a:cubicBezTo>
                  <a:cubicBezTo>
                    <a:pt x="7324" y="24256"/>
                    <a:pt x="7351" y="22222"/>
                    <a:pt x="7378" y="20160"/>
                  </a:cubicBezTo>
                  <a:cubicBezTo>
                    <a:pt x="7378" y="18180"/>
                    <a:pt x="7405" y="16173"/>
                    <a:pt x="7432" y="14193"/>
                  </a:cubicBezTo>
                  <a:cubicBezTo>
                    <a:pt x="7459" y="12430"/>
                    <a:pt x="7486" y="10640"/>
                    <a:pt x="7513" y="8877"/>
                  </a:cubicBezTo>
                  <a:cubicBezTo>
                    <a:pt x="7513" y="7521"/>
                    <a:pt x="7541" y="6137"/>
                    <a:pt x="7568" y="4754"/>
                  </a:cubicBezTo>
                  <a:cubicBezTo>
                    <a:pt x="7568" y="3940"/>
                    <a:pt x="7622" y="3154"/>
                    <a:pt x="7649" y="2340"/>
                  </a:cubicBezTo>
                  <a:cubicBezTo>
                    <a:pt x="7730" y="1852"/>
                    <a:pt x="7730" y="1364"/>
                    <a:pt x="7703" y="902"/>
                  </a:cubicBezTo>
                  <a:cubicBezTo>
                    <a:pt x="7622" y="577"/>
                    <a:pt x="7405" y="279"/>
                    <a:pt x="7107" y="143"/>
                  </a:cubicBezTo>
                  <a:cubicBezTo>
                    <a:pt x="6837" y="53"/>
                    <a:pt x="6530" y="0"/>
                    <a:pt x="6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2524275" y="4053709"/>
              <a:ext cx="5742571" cy="436216"/>
            </a:xfrm>
            <a:custGeom>
              <a:avLst/>
              <a:gdLst/>
              <a:ahLst/>
              <a:cxnLst/>
              <a:rect l="l" t="t" r="r" b="b"/>
              <a:pathLst>
                <a:path w="100522" h="7589" extrusionOk="0">
                  <a:moveTo>
                    <a:pt x="100268" y="1"/>
                  </a:moveTo>
                  <a:cubicBezTo>
                    <a:pt x="100169" y="1"/>
                    <a:pt x="100074" y="62"/>
                    <a:pt x="100088" y="184"/>
                  </a:cubicBezTo>
                  <a:cubicBezTo>
                    <a:pt x="100142" y="1296"/>
                    <a:pt x="100115" y="2408"/>
                    <a:pt x="100088" y="3547"/>
                  </a:cubicBezTo>
                  <a:lnTo>
                    <a:pt x="100088" y="5148"/>
                  </a:lnTo>
                  <a:cubicBezTo>
                    <a:pt x="100142" y="5636"/>
                    <a:pt x="100142" y="6124"/>
                    <a:pt x="100088" y="6612"/>
                  </a:cubicBezTo>
                  <a:cubicBezTo>
                    <a:pt x="99948" y="7170"/>
                    <a:pt x="99470" y="7210"/>
                    <a:pt x="98995" y="7210"/>
                  </a:cubicBezTo>
                  <a:cubicBezTo>
                    <a:pt x="98915" y="7210"/>
                    <a:pt x="98836" y="7209"/>
                    <a:pt x="98759" y="7209"/>
                  </a:cubicBezTo>
                  <a:lnTo>
                    <a:pt x="245" y="7209"/>
                  </a:lnTo>
                  <a:cubicBezTo>
                    <a:pt x="1" y="7209"/>
                    <a:pt x="1" y="7589"/>
                    <a:pt x="245" y="7589"/>
                  </a:cubicBezTo>
                  <a:lnTo>
                    <a:pt x="98894" y="7589"/>
                  </a:lnTo>
                  <a:cubicBezTo>
                    <a:pt x="99762" y="7589"/>
                    <a:pt x="100441" y="7372"/>
                    <a:pt x="100468" y="6395"/>
                  </a:cubicBezTo>
                  <a:cubicBezTo>
                    <a:pt x="100522" y="5419"/>
                    <a:pt x="100441" y="4497"/>
                    <a:pt x="100468" y="3547"/>
                  </a:cubicBezTo>
                  <a:cubicBezTo>
                    <a:pt x="100468" y="2408"/>
                    <a:pt x="100495" y="1296"/>
                    <a:pt x="100468" y="184"/>
                  </a:cubicBezTo>
                  <a:cubicBezTo>
                    <a:pt x="100468" y="62"/>
                    <a:pt x="100366" y="1"/>
                    <a:pt x="100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2117425" y="3695554"/>
              <a:ext cx="469871" cy="799547"/>
            </a:xfrm>
            <a:custGeom>
              <a:avLst/>
              <a:gdLst/>
              <a:ahLst/>
              <a:cxnLst/>
              <a:rect l="l" t="t" r="r" b="b"/>
              <a:pathLst>
                <a:path w="7894" h="13910" extrusionOk="0">
                  <a:moveTo>
                    <a:pt x="706" y="0"/>
                  </a:moveTo>
                  <a:cubicBezTo>
                    <a:pt x="611" y="0"/>
                    <a:pt x="516" y="68"/>
                    <a:pt x="516" y="204"/>
                  </a:cubicBezTo>
                  <a:cubicBezTo>
                    <a:pt x="435" y="2428"/>
                    <a:pt x="435" y="4679"/>
                    <a:pt x="407" y="6930"/>
                  </a:cubicBezTo>
                  <a:cubicBezTo>
                    <a:pt x="380" y="8151"/>
                    <a:pt x="353" y="9372"/>
                    <a:pt x="299" y="10565"/>
                  </a:cubicBezTo>
                  <a:cubicBezTo>
                    <a:pt x="299" y="10972"/>
                    <a:pt x="272" y="11379"/>
                    <a:pt x="218" y="11758"/>
                  </a:cubicBezTo>
                  <a:cubicBezTo>
                    <a:pt x="163" y="12382"/>
                    <a:pt x="1" y="13169"/>
                    <a:pt x="543" y="13630"/>
                  </a:cubicBezTo>
                  <a:cubicBezTo>
                    <a:pt x="803" y="13871"/>
                    <a:pt x="1152" y="13909"/>
                    <a:pt x="1494" y="13909"/>
                  </a:cubicBezTo>
                  <a:cubicBezTo>
                    <a:pt x="1651" y="13909"/>
                    <a:pt x="1808" y="13901"/>
                    <a:pt x="1953" y="13901"/>
                  </a:cubicBezTo>
                  <a:lnTo>
                    <a:pt x="3852" y="13874"/>
                  </a:lnTo>
                  <a:lnTo>
                    <a:pt x="7622" y="13820"/>
                  </a:lnTo>
                  <a:cubicBezTo>
                    <a:pt x="7894" y="13820"/>
                    <a:pt x="7894" y="13440"/>
                    <a:pt x="7622" y="13440"/>
                  </a:cubicBezTo>
                  <a:lnTo>
                    <a:pt x="4340" y="13494"/>
                  </a:lnTo>
                  <a:lnTo>
                    <a:pt x="2740" y="13521"/>
                  </a:lnTo>
                  <a:lnTo>
                    <a:pt x="1953" y="13521"/>
                  </a:lnTo>
                  <a:cubicBezTo>
                    <a:pt x="1709" y="13521"/>
                    <a:pt x="1438" y="13521"/>
                    <a:pt x="1194" y="13494"/>
                  </a:cubicBezTo>
                  <a:cubicBezTo>
                    <a:pt x="353" y="13359"/>
                    <a:pt x="543" y="12409"/>
                    <a:pt x="597" y="11813"/>
                  </a:cubicBezTo>
                  <a:cubicBezTo>
                    <a:pt x="652" y="11433"/>
                    <a:pt x="652" y="11026"/>
                    <a:pt x="679" y="10646"/>
                  </a:cubicBezTo>
                  <a:cubicBezTo>
                    <a:pt x="787" y="8178"/>
                    <a:pt x="814" y="5710"/>
                    <a:pt x="841" y="3242"/>
                  </a:cubicBezTo>
                  <a:cubicBezTo>
                    <a:pt x="841" y="2238"/>
                    <a:pt x="869" y="1207"/>
                    <a:pt x="896" y="204"/>
                  </a:cubicBezTo>
                  <a:cubicBezTo>
                    <a:pt x="896" y="68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2136830" y="1649852"/>
              <a:ext cx="410110" cy="2067786"/>
            </a:xfrm>
            <a:custGeom>
              <a:avLst/>
              <a:gdLst/>
              <a:ahLst/>
              <a:cxnLst/>
              <a:rect l="l" t="t" r="r" b="b"/>
              <a:pathLst>
                <a:path w="6890" h="35974" extrusionOk="0">
                  <a:moveTo>
                    <a:pt x="1617" y="1"/>
                  </a:moveTo>
                  <a:cubicBezTo>
                    <a:pt x="1297" y="1"/>
                    <a:pt x="984" y="79"/>
                    <a:pt x="705" y="207"/>
                  </a:cubicBezTo>
                  <a:cubicBezTo>
                    <a:pt x="0" y="614"/>
                    <a:pt x="190" y="1482"/>
                    <a:pt x="244" y="2133"/>
                  </a:cubicBezTo>
                  <a:cubicBezTo>
                    <a:pt x="244" y="2404"/>
                    <a:pt x="271" y="2648"/>
                    <a:pt x="271" y="2920"/>
                  </a:cubicBezTo>
                  <a:cubicBezTo>
                    <a:pt x="298" y="3842"/>
                    <a:pt x="298" y="4791"/>
                    <a:pt x="326" y="5713"/>
                  </a:cubicBezTo>
                  <a:cubicBezTo>
                    <a:pt x="353" y="7097"/>
                    <a:pt x="353" y="8480"/>
                    <a:pt x="353" y="9863"/>
                  </a:cubicBezTo>
                  <a:cubicBezTo>
                    <a:pt x="353" y="11518"/>
                    <a:pt x="353" y="13172"/>
                    <a:pt x="380" y="14800"/>
                  </a:cubicBezTo>
                  <a:lnTo>
                    <a:pt x="380" y="20143"/>
                  </a:lnTo>
                  <a:cubicBezTo>
                    <a:pt x="380" y="21906"/>
                    <a:pt x="380" y="23642"/>
                    <a:pt x="353" y="25351"/>
                  </a:cubicBezTo>
                  <a:cubicBezTo>
                    <a:pt x="353" y="26897"/>
                    <a:pt x="353" y="28443"/>
                    <a:pt x="326" y="29989"/>
                  </a:cubicBezTo>
                  <a:cubicBezTo>
                    <a:pt x="326" y="31156"/>
                    <a:pt x="298" y="32349"/>
                    <a:pt x="271" y="33542"/>
                  </a:cubicBezTo>
                  <a:cubicBezTo>
                    <a:pt x="271" y="34221"/>
                    <a:pt x="244" y="34899"/>
                    <a:pt x="190" y="35577"/>
                  </a:cubicBezTo>
                  <a:lnTo>
                    <a:pt x="190" y="35685"/>
                  </a:lnTo>
                  <a:lnTo>
                    <a:pt x="190" y="35739"/>
                  </a:lnTo>
                  <a:cubicBezTo>
                    <a:pt x="174" y="35886"/>
                    <a:pt x="304" y="35974"/>
                    <a:pt x="416" y="35974"/>
                  </a:cubicBezTo>
                  <a:cubicBezTo>
                    <a:pt x="492" y="35974"/>
                    <a:pt x="559" y="35935"/>
                    <a:pt x="570" y="35848"/>
                  </a:cubicBezTo>
                  <a:cubicBezTo>
                    <a:pt x="624" y="35305"/>
                    <a:pt x="651" y="34790"/>
                    <a:pt x="651" y="34248"/>
                  </a:cubicBezTo>
                  <a:cubicBezTo>
                    <a:pt x="678" y="33190"/>
                    <a:pt x="705" y="32132"/>
                    <a:pt x="705" y="31074"/>
                  </a:cubicBezTo>
                  <a:cubicBezTo>
                    <a:pt x="732" y="29637"/>
                    <a:pt x="732" y="28199"/>
                    <a:pt x="760" y="26761"/>
                  </a:cubicBezTo>
                  <a:cubicBezTo>
                    <a:pt x="760" y="25053"/>
                    <a:pt x="760" y="23371"/>
                    <a:pt x="760" y="21689"/>
                  </a:cubicBezTo>
                  <a:lnTo>
                    <a:pt x="760" y="16400"/>
                  </a:lnTo>
                  <a:lnTo>
                    <a:pt x="760" y="11301"/>
                  </a:lnTo>
                  <a:cubicBezTo>
                    <a:pt x="760" y="9836"/>
                    <a:pt x="760" y="8372"/>
                    <a:pt x="732" y="6907"/>
                  </a:cubicBezTo>
                  <a:cubicBezTo>
                    <a:pt x="732" y="5822"/>
                    <a:pt x="705" y="4737"/>
                    <a:pt x="678" y="3652"/>
                  </a:cubicBezTo>
                  <a:cubicBezTo>
                    <a:pt x="678" y="3082"/>
                    <a:pt x="678" y="2540"/>
                    <a:pt x="624" y="1998"/>
                  </a:cubicBezTo>
                  <a:cubicBezTo>
                    <a:pt x="570" y="1564"/>
                    <a:pt x="434" y="940"/>
                    <a:pt x="787" y="614"/>
                  </a:cubicBezTo>
                  <a:cubicBezTo>
                    <a:pt x="980" y="421"/>
                    <a:pt x="1241" y="387"/>
                    <a:pt x="1504" y="387"/>
                  </a:cubicBezTo>
                  <a:cubicBezTo>
                    <a:pt x="1648" y="387"/>
                    <a:pt x="1792" y="397"/>
                    <a:pt x="1926" y="397"/>
                  </a:cubicBezTo>
                  <a:lnTo>
                    <a:pt x="6645" y="397"/>
                  </a:lnTo>
                  <a:cubicBezTo>
                    <a:pt x="6890" y="397"/>
                    <a:pt x="6890" y="17"/>
                    <a:pt x="6645" y="17"/>
                  </a:cubicBezTo>
                  <a:lnTo>
                    <a:pt x="1872" y="17"/>
                  </a:lnTo>
                  <a:cubicBezTo>
                    <a:pt x="1787" y="6"/>
                    <a:pt x="1702" y="1"/>
                    <a:pt x="1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3773253" y="1654795"/>
              <a:ext cx="4100098" cy="22590"/>
            </a:xfrm>
            <a:custGeom>
              <a:avLst/>
              <a:gdLst/>
              <a:ahLst/>
              <a:cxnLst/>
              <a:rect l="l" t="t" r="r" b="b"/>
              <a:pathLst>
                <a:path w="71771" h="393" extrusionOk="0">
                  <a:moveTo>
                    <a:pt x="69872" y="1"/>
                  </a:moveTo>
                  <a:cubicBezTo>
                    <a:pt x="68769" y="1"/>
                    <a:pt x="67666" y="13"/>
                    <a:pt x="66563" y="13"/>
                  </a:cubicBezTo>
                  <a:lnTo>
                    <a:pt x="245" y="13"/>
                  </a:lnTo>
                  <a:cubicBezTo>
                    <a:pt x="1" y="13"/>
                    <a:pt x="1" y="393"/>
                    <a:pt x="245" y="393"/>
                  </a:cubicBezTo>
                  <a:lnTo>
                    <a:pt x="71526" y="393"/>
                  </a:lnTo>
                  <a:cubicBezTo>
                    <a:pt x="71770" y="393"/>
                    <a:pt x="71770" y="13"/>
                    <a:pt x="71526" y="13"/>
                  </a:cubicBezTo>
                  <a:cubicBezTo>
                    <a:pt x="70975" y="4"/>
                    <a:pt x="70423" y="1"/>
                    <a:pt x="698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3B2B80F-30E3-4B10-B8EF-A25D9A077F5A}"/>
              </a:ext>
            </a:extLst>
          </p:cNvPr>
          <p:cNvSpPr txBox="1"/>
          <p:nvPr/>
        </p:nvSpPr>
        <p:spPr>
          <a:xfrm>
            <a:off x="876265" y="1087194"/>
            <a:ext cx="80966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سعى الشيخ زايد رحمه الله ، منذ طفولته وشبابه إلى توسيع معارفه عن </a:t>
            </a:r>
            <a:r>
              <a:rPr lang="ar-AE" sz="1600" b="1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طريق تعليم نفسه بنفسه، </a:t>
            </a: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فدرس </a:t>
            </a:r>
            <a:r>
              <a:rPr lang="ar-AE" sz="1600" b="1" dirty="0"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القرآن الكريم</a:t>
            </a: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، </a:t>
            </a:r>
            <a:r>
              <a:rPr lang="ar-AE" sz="1600" b="1" dirty="0"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وتعرف سيرة الرسول صلى الله عليه وسلم</a:t>
            </a: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، التي أثرت في حياته وتركت بصماتها العميقة على طبيعة تفكيره وأنماط سلوكه.</a:t>
            </a:r>
          </a:p>
          <a:p>
            <a:pPr algn="r" rtl="1">
              <a:lnSpc>
                <a:spcPct val="150000"/>
              </a:lnSpc>
            </a:pP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1CC76F-8940-465B-AECA-B4C7E463A70D}"/>
              </a:ext>
            </a:extLst>
          </p:cNvPr>
          <p:cNvSpPr txBox="1"/>
          <p:nvPr/>
        </p:nvSpPr>
        <p:spPr>
          <a:xfrm>
            <a:off x="685747" y="2378572"/>
            <a:ext cx="83675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كان الشيخ زايد بن سلطان – رحمه الله – </a:t>
            </a:r>
            <a:r>
              <a:rPr lang="ar-AE" sz="1600" b="1" dirty="0"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يحضر مجالس الكبار</a:t>
            </a: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، ليستمع إلى ما يعرفونه عن سير الآباء والأجداد وبطولاتهم.</a:t>
            </a:r>
          </a:p>
          <a:p>
            <a:pPr algn="r" rtl="1">
              <a:lnSpc>
                <a:spcPct val="150000"/>
              </a:lnSpc>
            </a:pP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0FCADB-75F8-492D-97E0-9FF66C53BA7E}"/>
              </a:ext>
            </a:extLst>
          </p:cNvPr>
          <p:cNvSpPr txBox="1"/>
          <p:nvPr/>
        </p:nvSpPr>
        <p:spPr>
          <a:xfrm>
            <a:off x="904118" y="3544481"/>
            <a:ext cx="8096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أنشأ – رحمه الله – </a:t>
            </a:r>
            <a:r>
              <a:rPr lang="ar-AE" sz="1600" b="1" dirty="0"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مجالس للشعراء </a:t>
            </a: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وخصص لهم الجوائز، </a:t>
            </a:r>
            <a:r>
              <a:rPr lang="ar-AE" sz="1600" b="1" dirty="0"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وحفز الشباب </a:t>
            </a: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على تذوق التراث الأدبي</a:t>
            </a:r>
          </a:p>
          <a:p>
            <a:pPr algn="r" rtl="1"/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699BCB-64BE-4867-BE14-92F1FDF68C04}"/>
              </a:ext>
            </a:extLst>
          </p:cNvPr>
          <p:cNvSpPr txBox="1"/>
          <p:nvPr/>
        </p:nvSpPr>
        <p:spPr>
          <a:xfrm>
            <a:off x="876265" y="3967256"/>
            <a:ext cx="8096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ركز الشيخ زايد بن سلطان – رحمه الله – على </a:t>
            </a:r>
            <a:r>
              <a:rPr lang="ar-AE" sz="1600" b="1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العناية بالتراث</a:t>
            </a: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، </a:t>
            </a:r>
            <a:r>
              <a:rPr lang="ar-AE" sz="1600" b="1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والحفاظ على الموروث الإماراتي</a:t>
            </a:r>
          </a:p>
          <a:p>
            <a:pPr algn="r" rtl="1"/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1B117B-9F06-423E-84A4-D0886FC68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3957" y="-124189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attachment">
            <a:extLst>
              <a:ext uri="{FF2B5EF4-FFF2-40B4-BE49-F238E27FC236}">
                <a16:creationId xmlns:a16="http://schemas.microsoft.com/office/drawing/2014/main" id="{AF033B93-8466-41E1-85AE-40F53B8089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13" y="-101038"/>
            <a:ext cx="1802349" cy="10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5902B5-0949-433C-8503-63E0A37ED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23" y="1266306"/>
            <a:ext cx="4970702" cy="1024200"/>
          </a:xfrm>
        </p:spPr>
        <p:txBody>
          <a:bodyPr/>
          <a:lstStyle/>
          <a:p>
            <a:pPr algn="r" rtl="1"/>
            <a:r>
              <a:rPr lang="ar-AE" sz="4000" b="1" kern="1200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ea typeface="宋体"/>
                <a:cs typeface="Dubai" panose="020B0503030403030204" pitchFamily="34" charset="-78"/>
              </a:rPr>
              <a:t> المجالس ......</a:t>
            </a:r>
            <a:br>
              <a:rPr lang="ar-AE" sz="4000" b="1" kern="1200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ea typeface="宋体"/>
                <a:cs typeface="Dubai" panose="020B0503030403030204" pitchFamily="34" charset="-78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FC6125B-0D5E-466E-968A-3B5569247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9432" y="1186238"/>
            <a:ext cx="1457482" cy="614818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r" rtl="1"/>
            <a:r>
              <a:rPr lang="ar-AE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مدارس</a:t>
            </a:r>
            <a:endParaRPr lang="en-US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0BB730-BAE5-439B-BD39-A0796B620CCE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593025" y="1493647"/>
            <a:ext cx="2644729" cy="2328300"/>
          </a:xfrm>
        </p:spPr>
        <p:txBody>
          <a:bodyPr/>
          <a:lstStyle/>
          <a:p>
            <a:pPr algn="ctr" rtl="1"/>
            <a:r>
              <a:rPr lang="ar-AE" sz="5400" b="1" dirty="0">
                <a:latin typeface="Dubai" panose="020B0503030403030204" pitchFamily="34" charset="-78"/>
                <a:cs typeface="Dubai" panose="020B0503030403030204" pitchFamily="34" charset="-78"/>
              </a:rPr>
              <a:t>أكمل المثل</a:t>
            </a:r>
            <a:endParaRPr lang="en-US" sz="54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B6C8EB-6067-44EC-9A9C-0118DE5B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52" y="1995545"/>
            <a:ext cx="4970702" cy="332925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210EDE-2ABB-492B-942B-DDCC3673A0F3}"/>
              </a:ext>
            </a:extLst>
          </p:cNvPr>
          <p:cNvSpPr/>
          <p:nvPr/>
        </p:nvSpPr>
        <p:spPr>
          <a:xfrm>
            <a:off x="6485021" y="192505"/>
            <a:ext cx="2538663" cy="5895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الربط بالتراث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9" name="Picture 4" descr="attachment">
            <a:extLst>
              <a:ext uri="{FF2B5EF4-FFF2-40B4-BE49-F238E27FC236}">
                <a16:creationId xmlns:a16="http://schemas.microsoft.com/office/drawing/2014/main" id="{0BE1F993-2549-443F-8393-D5AC29BA25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6" y="-18916"/>
            <a:ext cx="2218177" cy="1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77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5"/>
          <p:cNvSpPr txBox="1">
            <a:spLocks noGrp="1"/>
          </p:cNvSpPr>
          <p:nvPr>
            <p:ph type="title"/>
          </p:nvPr>
        </p:nvSpPr>
        <p:spPr>
          <a:xfrm>
            <a:off x="1051986" y="697412"/>
            <a:ext cx="2020004" cy="4491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تقويم بنائي</a:t>
            </a:r>
            <a:endParaRPr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665" name="Google Shape;665;p35"/>
          <p:cNvGrpSpPr/>
          <p:nvPr/>
        </p:nvGrpSpPr>
        <p:grpSpPr>
          <a:xfrm>
            <a:off x="646796" y="867578"/>
            <a:ext cx="8516679" cy="3895807"/>
            <a:chOff x="2117425" y="1648875"/>
            <a:chExt cx="6169828" cy="2846226"/>
          </a:xfrm>
        </p:grpSpPr>
        <p:sp>
          <p:nvSpPr>
            <p:cNvPr id="666" name="Google Shape;666;p35"/>
            <p:cNvSpPr/>
            <p:nvPr/>
          </p:nvSpPr>
          <p:spPr>
            <a:xfrm>
              <a:off x="7845600" y="1648875"/>
              <a:ext cx="441653" cy="2442095"/>
            </a:xfrm>
            <a:custGeom>
              <a:avLst/>
              <a:gdLst/>
              <a:ahLst/>
              <a:cxnLst/>
              <a:rect l="l" t="t" r="r" b="b"/>
              <a:pathLst>
                <a:path w="7731" h="42486" extrusionOk="0">
                  <a:moveTo>
                    <a:pt x="6232" y="0"/>
                  </a:moveTo>
                  <a:cubicBezTo>
                    <a:pt x="6171" y="0"/>
                    <a:pt x="6109" y="3"/>
                    <a:pt x="6049" y="7"/>
                  </a:cubicBezTo>
                  <a:lnTo>
                    <a:pt x="3119" y="62"/>
                  </a:lnTo>
                  <a:lnTo>
                    <a:pt x="244" y="89"/>
                  </a:lnTo>
                  <a:cubicBezTo>
                    <a:pt x="0" y="89"/>
                    <a:pt x="0" y="468"/>
                    <a:pt x="244" y="468"/>
                  </a:cubicBezTo>
                  <a:lnTo>
                    <a:pt x="244" y="496"/>
                  </a:lnTo>
                  <a:lnTo>
                    <a:pt x="6049" y="414"/>
                  </a:lnTo>
                  <a:cubicBezTo>
                    <a:pt x="6142" y="414"/>
                    <a:pt x="6248" y="410"/>
                    <a:pt x="6359" y="410"/>
                  </a:cubicBezTo>
                  <a:cubicBezTo>
                    <a:pt x="6636" y="410"/>
                    <a:pt x="6940" y="437"/>
                    <a:pt x="7134" y="631"/>
                  </a:cubicBezTo>
                  <a:cubicBezTo>
                    <a:pt x="7324" y="930"/>
                    <a:pt x="7405" y="1309"/>
                    <a:pt x="7324" y="1662"/>
                  </a:cubicBezTo>
                  <a:cubicBezTo>
                    <a:pt x="7324" y="1825"/>
                    <a:pt x="7269" y="1960"/>
                    <a:pt x="7269" y="2123"/>
                  </a:cubicBezTo>
                  <a:cubicBezTo>
                    <a:pt x="7215" y="2828"/>
                    <a:pt x="7215" y="3533"/>
                    <a:pt x="7188" y="4212"/>
                  </a:cubicBezTo>
                  <a:cubicBezTo>
                    <a:pt x="7161" y="5486"/>
                    <a:pt x="7134" y="6788"/>
                    <a:pt x="7107" y="8063"/>
                  </a:cubicBezTo>
                  <a:cubicBezTo>
                    <a:pt x="7080" y="9772"/>
                    <a:pt x="7052" y="11454"/>
                    <a:pt x="7052" y="13162"/>
                  </a:cubicBezTo>
                  <a:cubicBezTo>
                    <a:pt x="7025" y="15115"/>
                    <a:pt x="6998" y="17068"/>
                    <a:pt x="6971" y="19021"/>
                  </a:cubicBezTo>
                  <a:cubicBezTo>
                    <a:pt x="6944" y="21055"/>
                    <a:pt x="6944" y="23090"/>
                    <a:pt x="6917" y="25124"/>
                  </a:cubicBezTo>
                  <a:cubicBezTo>
                    <a:pt x="6917" y="27077"/>
                    <a:pt x="6890" y="29030"/>
                    <a:pt x="6890" y="30983"/>
                  </a:cubicBezTo>
                  <a:lnTo>
                    <a:pt x="6890" y="36082"/>
                  </a:lnTo>
                  <a:lnTo>
                    <a:pt x="6890" y="39961"/>
                  </a:lnTo>
                  <a:cubicBezTo>
                    <a:pt x="6890" y="40666"/>
                    <a:pt x="6890" y="41398"/>
                    <a:pt x="6944" y="42103"/>
                  </a:cubicBezTo>
                  <a:cubicBezTo>
                    <a:pt x="6944" y="42185"/>
                    <a:pt x="6971" y="42266"/>
                    <a:pt x="6971" y="42348"/>
                  </a:cubicBezTo>
                  <a:cubicBezTo>
                    <a:pt x="6982" y="42444"/>
                    <a:pt x="7047" y="42485"/>
                    <a:pt x="7121" y="42485"/>
                  </a:cubicBezTo>
                  <a:cubicBezTo>
                    <a:pt x="7234" y="42485"/>
                    <a:pt x="7367" y="42387"/>
                    <a:pt x="7351" y="42239"/>
                  </a:cubicBezTo>
                  <a:lnTo>
                    <a:pt x="7351" y="42212"/>
                  </a:lnTo>
                  <a:lnTo>
                    <a:pt x="7351" y="42076"/>
                  </a:lnTo>
                  <a:lnTo>
                    <a:pt x="7351" y="41724"/>
                  </a:lnTo>
                  <a:cubicBezTo>
                    <a:pt x="7351" y="41344"/>
                    <a:pt x="7351" y="40991"/>
                    <a:pt x="7324" y="40612"/>
                  </a:cubicBezTo>
                  <a:cubicBezTo>
                    <a:pt x="7297" y="39418"/>
                    <a:pt x="7297" y="38252"/>
                    <a:pt x="7297" y="37031"/>
                  </a:cubicBezTo>
                  <a:lnTo>
                    <a:pt x="7297" y="32095"/>
                  </a:lnTo>
                  <a:cubicBezTo>
                    <a:pt x="7297" y="30169"/>
                    <a:pt x="7297" y="28243"/>
                    <a:pt x="7324" y="26317"/>
                  </a:cubicBezTo>
                  <a:cubicBezTo>
                    <a:pt x="7324" y="24256"/>
                    <a:pt x="7351" y="22222"/>
                    <a:pt x="7378" y="20160"/>
                  </a:cubicBezTo>
                  <a:cubicBezTo>
                    <a:pt x="7378" y="18180"/>
                    <a:pt x="7405" y="16173"/>
                    <a:pt x="7432" y="14193"/>
                  </a:cubicBezTo>
                  <a:cubicBezTo>
                    <a:pt x="7459" y="12430"/>
                    <a:pt x="7486" y="10640"/>
                    <a:pt x="7513" y="8877"/>
                  </a:cubicBezTo>
                  <a:cubicBezTo>
                    <a:pt x="7513" y="7521"/>
                    <a:pt x="7541" y="6137"/>
                    <a:pt x="7568" y="4754"/>
                  </a:cubicBezTo>
                  <a:cubicBezTo>
                    <a:pt x="7568" y="3940"/>
                    <a:pt x="7622" y="3154"/>
                    <a:pt x="7649" y="2340"/>
                  </a:cubicBezTo>
                  <a:cubicBezTo>
                    <a:pt x="7730" y="1852"/>
                    <a:pt x="7730" y="1364"/>
                    <a:pt x="7703" y="902"/>
                  </a:cubicBezTo>
                  <a:cubicBezTo>
                    <a:pt x="7622" y="577"/>
                    <a:pt x="7405" y="279"/>
                    <a:pt x="7107" y="143"/>
                  </a:cubicBezTo>
                  <a:cubicBezTo>
                    <a:pt x="6837" y="53"/>
                    <a:pt x="6530" y="0"/>
                    <a:pt x="6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2524275" y="4053709"/>
              <a:ext cx="5742571" cy="436216"/>
            </a:xfrm>
            <a:custGeom>
              <a:avLst/>
              <a:gdLst/>
              <a:ahLst/>
              <a:cxnLst/>
              <a:rect l="l" t="t" r="r" b="b"/>
              <a:pathLst>
                <a:path w="100522" h="7589" extrusionOk="0">
                  <a:moveTo>
                    <a:pt x="100268" y="1"/>
                  </a:moveTo>
                  <a:cubicBezTo>
                    <a:pt x="100169" y="1"/>
                    <a:pt x="100074" y="62"/>
                    <a:pt x="100088" y="184"/>
                  </a:cubicBezTo>
                  <a:cubicBezTo>
                    <a:pt x="100142" y="1296"/>
                    <a:pt x="100115" y="2408"/>
                    <a:pt x="100088" y="3547"/>
                  </a:cubicBezTo>
                  <a:lnTo>
                    <a:pt x="100088" y="5148"/>
                  </a:lnTo>
                  <a:cubicBezTo>
                    <a:pt x="100142" y="5636"/>
                    <a:pt x="100142" y="6124"/>
                    <a:pt x="100088" y="6612"/>
                  </a:cubicBezTo>
                  <a:cubicBezTo>
                    <a:pt x="99948" y="7170"/>
                    <a:pt x="99470" y="7210"/>
                    <a:pt x="98995" y="7210"/>
                  </a:cubicBezTo>
                  <a:cubicBezTo>
                    <a:pt x="98915" y="7210"/>
                    <a:pt x="98836" y="7209"/>
                    <a:pt x="98759" y="7209"/>
                  </a:cubicBezTo>
                  <a:lnTo>
                    <a:pt x="245" y="7209"/>
                  </a:lnTo>
                  <a:cubicBezTo>
                    <a:pt x="1" y="7209"/>
                    <a:pt x="1" y="7589"/>
                    <a:pt x="245" y="7589"/>
                  </a:cubicBezTo>
                  <a:lnTo>
                    <a:pt x="98894" y="7589"/>
                  </a:lnTo>
                  <a:cubicBezTo>
                    <a:pt x="99762" y="7589"/>
                    <a:pt x="100441" y="7372"/>
                    <a:pt x="100468" y="6395"/>
                  </a:cubicBezTo>
                  <a:cubicBezTo>
                    <a:pt x="100522" y="5419"/>
                    <a:pt x="100441" y="4497"/>
                    <a:pt x="100468" y="3547"/>
                  </a:cubicBezTo>
                  <a:cubicBezTo>
                    <a:pt x="100468" y="2408"/>
                    <a:pt x="100495" y="1296"/>
                    <a:pt x="100468" y="184"/>
                  </a:cubicBezTo>
                  <a:cubicBezTo>
                    <a:pt x="100468" y="62"/>
                    <a:pt x="100366" y="1"/>
                    <a:pt x="100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2117425" y="3695554"/>
              <a:ext cx="469871" cy="799547"/>
            </a:xfrm>
            <a:custGeom>
              <a:avLst/>
              <a:gdLst/>
              <a:ahLst/>
              <a:cxnLst/>
              <a:rect l="l" t="t" r="r" b="b"/>
              <a:pathLst>
                <a:path w="7894" h="13910" extrusionOk="0">
                  <a:moveTo>
                    <a:pt x="706" y="0"/>
                  </a:moveTo>
                  <a:cubicBezTo>
                    <a:pt x="611" y="0"/>
                    <a:pt x="516" y="68"/>
                    <a:pt x="516" y="204"/>
                  </a:cubicBezTo>
                  <a:cubicBezTo>
                    <a:pt x="435" y="2428"/>
                    <a:pt x="435" y="4679"/>
                    <a:pt x="407" y="6930"/>
                  </a:cubicBezTo>
                  <a:cubicBezTo>
                    <a:pt x="380" y="8151"/>
                    <a:pt x="353" y="9372"/>
                    <a:pt x="299" y="10565"/>
                  </a:cubicBezTo>
                  <a:cubicBezTo>
                    <a:pt x="299" y="10972"/>
                    <a:pt x="272" y="11379"/>
                    <a:pt x="218" y="11758"/>
                  </a:cubicBezTo>
                  <a:cubicBezTo>
                    <a:pt x="163" y="12382"/>
                    <a:pt x="1" y="13169"/>
                    <a:pt x="543" y="13630"/>
                  </a:cubicBezTo>
                  <a:cubicBezTo>
                    <a:pt x="803" y="13871"/>
                    <a:pt x="1152" y="13909"/>
                    <a:pt x="1494" y="13909"/>
                  </a:cubicBezTo>
                  <a:cubicBezTo>
                    <a:pt x="1651" y="13909"/>
                    <a:pt x="1808" y="13901"/>
                    <a:pt x="1953" y="13901"/>
                  </a:cubicBezTo>
                  <a:lnTo>
                    <a:pt x="3852" y="13874"/>
                  </a:lnTo>
                  <a:lnTo>
                    <a:pt x="7622" y="13820"/>
                  </a:lnTo>
                  <a:cubicBezTo>
                    <a:pt x="7894" y="13820"/>
                    <a:pt x="7894" y="13440"/>
                    <a:pt x="7622" y="13440"/>
                  </a:cubicBezTo>
                  <a:lnTo>
                    <a:pt x="4340" y="13494"/>
                  </a:lnTo>
                  <a:lnTo>
                    <a:pt x="2740" y="13521"/>
                  </a:lnTo>
                  <a:lnTo>
                    <a:pt x="1953" y="13521"/>
                  </a:lnTo>
                  <a:cubicBezTo>
                    <a:pt x="1709" y="13521"/>
                    <a:pt x="1438" y="13521"/>
                    <a:pt x="1194" y="13494"/>
                  </a:cubicBezTo>
                  <a:cubicBezTo>
                    <a:pt x="353" y="13359"/>
                    <a:pt x="543" y="12409"/>
                    <a:pt x="597" y="11813"/>
                  </a:cubicBezTo>
                  <a:cubicBezTo>
                    <a:pt x="652" y="11433"/>
                    <a:pt x="652" y="11026"/>
                    <a:pt x="679" y="10646"/>
                  </a:cubicBezTo>
                  <a:cubicBezTo>
                    <a:pt x="787" y="8178"/>
                    <a:pt x="814" y="5710"/>
                    <a:pt x="841" y="3242"/>
                  </a:cubicBezTo>
                  <a:cubicBezTo>
                    <a:pt x="841" y="2238"/>
                    <a:pt x="869" y="1207"/>
                    <a:pt x="896" y="204"/>
                  </a:cubicBezTo>
                  <a:cubicBezTo>
                    <a:pt x="896" y="68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2136830" y="1649852"/>
              <a:ext cx="410110" cy="2067786"/>
            </a:xfrm>
            <a:custGeom>
              <a:avLst/>
              <a:gdLst/>
              <a:ahLst/>
              <a:cxnLst/>
              <a:rect l="l" t="t" r="r" b="b"/>
              <a:pathLst>
                <a:path w="6890" h="35974" extrusionOk="0">
                  <a:moveTo>
                    <a:pt x="1617" y="1"/>
                  </a:moveTo>
                  <a:cubicBezTo>
                    <a:pt x="1297" y="1"/>
                    <a:pt x="984" y="79"/>
                    <a:pt x="705" y="207"/>
                  </a:cubicBezTo>
                  <a:cubicBezTo>
                    <a:pt x="0" y="614"/>
                    <a:pt x="190" y="1482"/>
                    <a:pt x="244" y="2133"/>
                  </a:cubicBezTo>
                  <a:cubicBezTo>
                    <a:pt x="244" y="2404"/>
                    <a:pt x="271" y="2648"/>
                    <a:pt x="271" y="2920"/>
                  </a:cubicBezTo>
                  <a:cubicBezTo>
                    <a:pt x="298" y="3842"/>
                    <a:pt x="298" y="4791"/>
                    <a:pt x="326" y="5713"/>
                  </a:cubicBezTo>
                  <a:cubicBezTo>
                    <a:pt x="353" y="7097"/>
                    <a:pt x="353" y="8480"/>
                    <a:pt x="353" y="9863"/>
                  </a:cubicBezTo>
                  <a:cubicBezTo>
                    <a:pt x="353" y="11518"/>
                    <a:pt x="353" y="13172"/>
                    <a:pt x="380" y="14800"/>
                  </a:cubicBezTo>
                  <a:lnTo>
                    <a:pt x="380" y="20143"/>
                  </a:lnTo>
                  <a:cubicBezTo>
                    <a:pt x="380" y="21906"/>
                    <a:pt x="380" y="23642"/>
                    <a:pt x="353" y="25351"/>
                  </a:cubicBezTo>
                  <a:cubicBezTo>
                    <a:pt x="353" y="26897"/>
                    <a:pt x="353" y="28443"/>
                    <a:pt x="326" y="29989"/>
                  </a:cubicBezTo>
                  <a:cubicBezTo>
                    <a:pt x="326" y="31156"/>
                    <a:pt x="298" y="32349"/>
                    <a:pt x="271" y="33542"/>
                  </a:cubicBezTo>
                  <a:cubicBezTo>
                    <a:pt x="271" y="34221"/>
                    <a:pt x="244" y="34899"/>
                    <a:pt x="190" y="35577"/>
                  </a:cubicBezTo>
                  <a:lnTo>
                    <a:pt x="190" y="35685"/>
                  </a:lnTo>
                  <a:lnTo>
                    <a:pt x="190" y="35739"/>
                  </a:lnTo>
                  <a:cubicBezTo>
                    <a:pt x="174" y="35886"/>
                    <a:pt x="304" y="35974"/>
                    <a:pt x="416" y="35974"/>
                  </a:cubicBezTo>
                  <a:cubicBezTo>
                    <a:pt x="492" y="35974"/>
                    <a:pt x="559" y="35935"/>
                    <a:pt x="570" y="35848"/>
                  </a:cubicBezTo>
                  <a:cubicBezTo>
                    <a:pt x="624" y="35305"/>
                    <a:pt x="651" y="34790"/>
                    <a:pt x="651" y="34248"/>
                  </a:cubicBezTo>
                  <a:cubicBezTo>
                    <a:pt x="678" y="33190"/>
                    <a:pt x="705" y="32132"/>
                    <a:pt x="705" y="31074"/>
                  </a:cubicBezTo>
                  <a:cubicBezTo>
                    <a:pt x="732" y="29637"/>
                    <a:pt x="732" y="28199"/>
                    <a:pt x="760" y="26761"/>
                  </a:cubicBezTo>
                  <a:cubicBezTo>
                    <a:pt x="760" y="25053"/>
                    <a:pt x="760" y="23371"/>
                    <a:pt x="760" y="21689"/>
                  </a:cubicBezTo>
                  <a:lnTo>
                    <a:pt x="760" y="16400"/>
                  </a:lnTo>
                  <a:lnTo>
                    <a:pt x="760" y="11301"/>
                  </a:lnTo>
                  <a:cubicBezTo>
                    <a:pt x="760" y="9836"/>
                    <a:pt x="760" y="8372"/>
                    <a:pt x="732" y="6907"/>
                  </a:cubicBezTo>
                  <a:cubicBezTo>
                    <a:pt x="732" y="5822"/>
                    <a:pt x="705" y="4737"/>
                    <a:pt x="678" y="3652"/>
                  </a:cubicBezTo>
                  <a:cubicBezTo>
                    <a:pt x="678" y="3082"/>
                    <a:pt x="678" y="2540"/>
                    <a:pt x="624" y="1998"/>
                  </a:cubicBezTo>
                  <a:cubicBezTo>
                    <a:pt x="570" y="1564"/>
                    <a:pt x="434" y="940"/>
                    <a:pt x="787" y="614"/>
                  </a:cubicBezTo>
                  <a:cubicBezTo>
                    <a:pt x="980" y="421"/>
                    <a:pt x="1241" y="387"/>
                    <a:pt x="1504" y="387"/>
                  </a:cubicBezTo>
                  <a:cubicBezTo>
                    <a:pt x="1648" y="387"/>
                    <a:pt x="1792" y="397"/>
                    <a:pt x="1926" y="397"/>
                  </a:cubicBezTo>
                  <a:lnTo>
                    <a:pt x="6645" y="397"/>
                  </a:lnTo>
                  <a:cubicBezTo>
                    <a:pt x="6890" y="397"/>
                    <a:pt x="6890" y="17"/>
                    <a:pt x="6645" y="17"/>
                  </a:cubicBezTo>
                  <a:lnTo>
                    <a:pt x="1872" y="17"/>
                  </a:lnTo>
                  <a:cubicBezTo>
                    <a:pt x="1787" y="6"/>
                    <a:pt x="1702" y="1"/>
                    <a:pt x="1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3773253" y="1654795"/>
              <a:ext cx="4100098" cy="22590"/>
            </a:xfrm>
            <a:custGeom>
              <a:avLst/>
              <a:gdLst/>
              <a:ahLst/>
              <a:cxnLst/>
              <a:rect l="l" t="t" r="r" b="b"/>
              <a:pathLst>
                <a:path w="71771" h="393" extrusionOk="0">
                  <a:moveTo>
                    <a:pt x="69872" y="1"/>
                  </a:moveTo>
                  <a:cubicBezTo>
                    <a:pt x="68769" y="1"/>
                    <a:pt x="67666" y="13"/>
                    <a:pt x="66563" y="13"/>
                  </a:cubicBezTo>
                  <a:lnTo>
                    <a:pt x="245" y="13"/>
                  </a:lnTo>
                  <a:cubicBezTo>
                    <a:pt x="1" y="13"/>
                    <a:pt x="1" y="393"/>
                    <a:pt x="245" y="393"/>
                  </a:cubicBezTo>
                  <a:lnTo>
                    <a:pt x="71526" y="393"/>
                  </a:lnTo>
                  <a:cubicBezTo>
                    <a:pt x="71770" y="393"/>
                    <a:pt x="71770" y="13"/>
                    <a:pt x="71526" y="13"/>
                  </a:cubicBezTo>
                  <a:cubicBezTo>
                    <a:pt x="70975" y="4"/>
                    <a:pt x="70423" y="1"/>
                    <a:pt x="698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3B2B80F-30E3-4B10-B8EF-A25D9A077F5A}"/>
              </a:ext>
            </a:extLst>
          </p:cNvPr>
          <p:cNvSpPr txBox="1"/>
          <p:nvPr/>
        </p:nvSpPr>
        <p:spPr>
          <a:xfrm>
            <a:off x="876265" y="1087194"/>
            <a:ext cx="809669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أي من الخيارات التالية شكلت جزءاً أساسياً من شخصية الباني المؤسس الشيخ زايد بن سلطان آل نهيان – رحمه الله – التراثية والأدبية؟ </a:t>
            </a:r>
            <a:r>
              <a:rPr lang="ar-AE" sz="18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(إجابتين)</a:t>
            </a:r>
          </a:p>
          <a:p>
            <a:pPr algn="r" rtl="1">
              <a:lnSpc>
                <a:spcPct val="150000"/>
              </a:lnSpc>
            </a:pP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1CC76F-8940-465B-AECA-B4C7E463A70D}"/>
              </a:ext>
            </a:extLst>
          </p:cNvPr>
          <p:cNvSpPr txBox="1"/>
          <p:nvPr/>
        </p:nvSpPr>
        <p:spPr>
          <a:xfrm>
            <a:off x="685747" y="2378572"/>
            <a:ext cx="83675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Dubai" panose="020B0503030403030204" pitchFamily="34" charset="-78"/>
                <a:cs typeface="Dubai" panose="020B0503030403030204" pitchFamily="34" charset="-78"/>
              </a:rPr>
              <a:t>-A </a:t>
            </a: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الأدب		</a:t>
            </a:r>
            <a:r>
              <a:rPr lang="en-US" sz="1600" b="1" dirty="0">
                <a:latin typeface="Dubai" panose="020B0503030403030204" pitchFamily="34" charset="-78"/>
                <a:cs typeface="Dubai" panose="020B0503030403030204" pitchFamily="34" charset="-78"/>
              </a:rPr>
              <a:t>-B</a:t>
            </a: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الرسم		</a:t>
            </a:r>
            <a:r>
              <a:rPr lang="en-US" sz="1600" b="1" dirty="0">
                <a:latin typeface="Dubai" panose="020B0503030403030204" pitchFamily="34" charset="-78"/>
                <a:cs typeface="Dubai" panose="020B0503030403030204" pitchFamily="34" charset="-78"/>
              </a:rPr>
              <a:t>-C</a:t>
            </a: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الشعر		</a:t>
            </a:r>
            <a:r>
              <a:rPr lang="en-US" sz="1600" b="1" dirty="0">
                <a:latin typeface="Dubai" panose="020B0503030403030204" pitchFamily="34" charset="-78"/>
                <a:cs typeface="Dubai" panose="020B0503030403030204" pitchFamily="34" charset="-78"/>
              </a:rPr>
              <a:t>-D</a:t>
            </a: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الموسيقى</a:t>
            </a:r>
          </a:p>
          <a:p>
            <a:pPr algn="r" rtl="1">
              <a:lnSpc>
                <a:spcPct val="150000"/>
              </a:lnSpc>
            </a:pP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B85254-C448-4987-AAB8-44C96CB48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7093" y="19184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attachment">
            <a:extLst>
              <a:ext uri="{FF2B5EF4-FFF2-40B4-BE49-F238E27FC236}">
                <a16:creationId xmlns:a16="http://schemas.microsoft.com/office/drawing/2014/main" id="{D885BA36-9600-42C4-8553-D86754C6C0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5" y="-138901"/>
            <a:ext cx="1798906" cy="1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940BE7FF-8A82-4B8D-B5CC-410955CC86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3462227" y="3413473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78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77CC28-01AC-424C-BC1F-C67AB202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976" y="1160325"/>
            <a:ext cx="5247740" cy="2112264"/>
          </a:xfrm>
        </p:spPr>
        <p:txBody>
          <a:bodyPr/>
          <a:lstStyle/>
          <a:p>
            <a:pPr rtl="1">
              <a:lnSpc>
                <a:spcPct val="150000"/>
              </a:lnSpc>
            </a:pPr>
            <a:r>
              <a:rPr lang="ar-AE" sz="3600" b="1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من السنع يا طلابي أن نرحب بضيوفنا في ............. </a:t>
            </a:r>
            <a:br>
              <a:rPr lang="en-US" sz="3600" b="1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endParaRPr lang="en-US" sz="3600" dirty="0">
              <a:solidFill>
                <a:schemeClr val="bg2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14B922F-1BB1-4C84-99B0-DCED5A8F9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664" y="2016750"/>
            <a:ext cx="2199916" cy="555000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ar-AE" sz="3200" b="1" dirty="0">
                <a:solidFill>
                  <a:srgbClr val="C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المجالس</a:t>
            </a:r>
            <a:endParaRPr lang="en-US" sz="3200" b="1" dirty="0">
              <a:solidFill>
                <a:srgbClr val="C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5E201E-6EB1-49F9-829E-5BAEE1DFDE8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177000" y="1160325"/>
            <a:ext cx="2198700" cy="2331600"/>
          </a:xfrm>
        </p:spPr>
        <p:txBody>
          <a:bodyPr/>
          <a:lstStyle/>
          <a:p>
            <a:pPr rtl="1"/>
            <a:r>
              <a:rPr lang="ar-AE" sz="6000" b="1" dirty="0">
                <a:latin typeface="Dubai" panose="020B0503030403030204" pitchFamily="34" charset="-78"/>
                <a:cs typeface="Dubai" panose="020B0503030403030204" pitchFamily="34" charset="-78"/>
              </a:rPr>
              <a:t>من السنع</a:t>
            </a:r>
            <a:endParaRPr lang="en-US" sz="6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" name="Picture 4" descr="attachment">
            <a:extLst>
              <a:ext uri="{FF2B5EF4-FFF2-40B4-BE49-F238E27FC236}">
                <a16:creationId xmlns:a16="http://schemas.microsoft.com/office/drawing/2014/main" id="{E75FD77B-D0FE-4C6F-9DB3-97DBE07425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6" y="-18916"/>
            <a:ext cx="2218177" cy="1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pot, kitchenware&#10;&#10;Description automatically generated">
            <a:extLst>
              <a:ext uri="{FF2B5EF4-FFF2-40B4-BE49-F238E27FC236}">
                <a16:creationId xmlns:a16="http://schemas.microsoft.com/office/drawing/2014/main" id="{8DE2AD3D-C408-4B2E-BCD0-F1B01E5F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9776474">
            <a:off x="7333137" y="2860384"/>
            <a:ext cx="1589641" cy="1651575"/>
          </a:xfrm>
          <a:prstGeom prst="rect">
            <a:avLst/>
          </a:prstGeom>
        </p:spPr>
      </p:pic>
      <p:sp>
        <p:nvSpPr>
          <p:cNvPr id="7" name="Subtitle 4">
            <a:extLst>
              <a:ext uri="{FF2B5EF4-FFF2-40B4-BE49-F238E27FC236}">
                <a16:creationId xmlns:a16="http://schemas.microsoft.com/office/drawing/2014/main" id="{35F1C1B2-773B-4BF5-93D2-3E5D0E3F5AF1}"/>
              </a:ext>
            </a:extLst>
          </p:cNvPr>
          <p:cNvSpPr txBox="1">
            <a:spLocks/>
          </p:cNvSpPr>
          <p:nvPr/>
        </p:nvSpPr>
        <p:spPr>
          <a:xfrm>
            <a:off x="5879809" y="309771"/>
            <a:ext cx="2401332" cy="5550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rtl="1"/>
            <a:r>
              <a:rPr lang="ar-AE" sz="20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تعزيز الهوية الوطنية</a:t>
            </a:r>
            <a:endParaRPr lang="en-US" sz="2000" b="1" dirty="0">
              <a:solidFill>
                <a:schemeClr val="accent1">
                  <a:lumMod val="85000"/>
                  <a:lumOff val="1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F77D74-BE02-42E8-84F4-D504E248A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6460" y="-33981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88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0" name="Google Shape;620;p33"/>
          <p:cNvGrpSpPr/>
          <p:nvPr/>
        </p:nvGrpSpPr>
        <p:grpSpPr>
          <a:xfrm>
            <a:off x="7783512" y="1312585"/>
            <a:ext cx="792608" cy="3472585"/>
            <a:chOff x="9373862" y="1064935"/>
            <a:chExt cx="792608" cy="3472585"/>
          </a:xfrm>
        </p:grpSpPr>
        <p:sp>
          <p:nvSpPr>
            <p:cNvPr id="621" name="Google Shape;621;p33"/>
            <p:cNvSpPr/>
            <p:nvPr/>
          </p:nvSpPr>
          <p:spPr>
            <a:xfrm>
              <a:off x="9738193" y="1064935"/>
              <a:ext cx="421722" cy="3066355"/>
            </a:xfrm>
            <a:custGeom>
              <a:avLst/>
              <a:gdLst/>
              <a:ahLst/>
              <a:cxnLst/>
              <a:rect l="l" t="t" r="r" b="b"/>
              <a:pathLst>
                <a:path w="7010" h="50970" extrusionOk="0">
                  <a:moveTo>
                    <a:pt x="5731" y="0"/>
                  </a:moveTo>
                  <a:cubicBezTo>
                    <a:pt x="5607" y="0"/>
                    <a:pt x="5481" y="13"/>
                    <a:pt x="5355" y="38"/>
                  </a:cubicBezTo>
                  <a:cubicBezTo>
                    <a:pt x="4813" y="92"/>
                    <a:pt x="4270" y="173"/>
                    <a:pt x="3700" y="200"/>
                  </a:cubicBezTo>
                  <a:cubicBezTo>
                    <a:pt x="3422" y="214"/>
                    <a:pt x="3143" y="221"/>
                    <a:pt x="2862" y="221"/>
                  </a:cubicBezTo>
                  <a:cubicBezTo>
                    <a:pt x="2019" y="221"/>
                    <a:pt x="1164" y="160"/>
                    <a:pt x="310" y="38"/>
                  </a:cubicBezTo>
                  <a:cubicBezTo>
                    <a:pt x="296" y="34"/>
                    <a:pt x="282" y="32"/>
                    <a:pt x="268" y="32"/>
                  </a:cubicBezTo>
                  <a:cubicBezTo>
                    <a:pt x="80" y="32"/>
                    <a:pt x="1" y="365"/>
                    <a:pt x="229" y="390"/>
                  </a:cubicBezTo>
                  <a:cubicBezTo>
                    <a:pt x="1071" y="534"/>
                    <a:pt x="1929" y="600"/>
                    <a:pt x="2790" y="600"/>
                  </a:cubicBezTo>
                  <a:cubicBezTo>
                    <a:pt x="3066" y="600"/>
                    <a:pt x="3343" y="593"/>
                    <a:pt x="3619" y="580"/>
                  </a:cubicBezTo>
                  <a:cubicBezTo>
                    <a:pt x="4162" y="553"/>
                    <a:pt x="4704" y="499"/>
                    <a:pt x="5246" y="417"/>
                  </a:cubicBezTo>
                  <a:cubicBezTo>
                    <a:pt x="5402" y="397"/>
                    <a:pt x="5584" y="372"/>
                    <a:pt x="5765" y="372"/>
                  </a:cubicBezTo>
                  <a:cubicBezTo>
                    <a:pt x="6057" y="372"/>
                    <a:pt x="6343" y="437"/>
                    <a:pt x="6494" y="689"/>
                  </a:cubicBezTo>
                  <a:cubicBezTo>
                    <a:pt x="6711" y="1041"/>
                    <a:pt x="6630" y="1611"/>
                    <a:pt x="6630" y="2018"/>
                  </a:cubicBezTo>
                  <a:lnTo>
                    <a:pt x="6630" y="4920"/>
                  </a:lnTo>
                  <a:lnTo>
                    <a:pt x="6630" y="9802"/>
                  </a:lnTo>
                  <a:lnTo>
                    <a:pt x="6630" y="16068"/>
                  </a:lnTo>
                  <a:lnTo>
                    <a:pt x="6630" y="23147"/>
                  </a:lnTo>
                  <a:lnTo>
                    <a:pt x="6630" y="30443"/>
                  </a:lnTo>
                  <a:lnTo>
                    <a:pt x="6630" y="37414"/>
                  </a:lnTo>
                  <a:lnTo>
                    <a:pt x="6630" y="43490"/>
                  </a:lnTo>
                  <a:lnTo>
                    <a:pt x="6630" y="48047"/>
                  </a:lnTo>
                  <a:lnTo>
                    <a:pt x="6630" y="50542"/>
                  </a:lnTo>
                  <a:lnTo>
                    <a:pt x="6630" y="50786"/>
                  </a:lnTo>
                  <a:cubicBezTo>
                    <a:pt x="6630" y="50908"/>
                    <a:pt x="6725" y="50969"/>
                    <a:pt x="6820" y="50969"/>
                  </a:cubicBezTo>
                  <a:cubicBezTo>
                    <a:pt x="6915" y="50969"/>
                    <a:pt x="7010" y="50908"/>
                    <a:pt x="7010" y="50786"/>
                  </a:cubicBezTo>
                  <a:lnTo>
                    <a:pt x="7010" y="48860"/>
                  </a:lnTo>
                  <a:lnTo>
                    <a:pt x="7010" y="44683"/>
                  </a:lnTo>
                  <a:lnTo>
                    <a:pt x="7010" y="38879"/>
                  </a:lnTo>
                  <a:lnTo>
                    <a:pt x="7010" y="32017"/>
                  </a:lnTo>
                  <a:lnTo>
                    <a:pt x="7010" y="24666"/>
                  </a:lnTo>
                  <a:lnTo>
                    <a:pt x="7010" y="17451"/>
                  </a:lnTo>
                  <a:lnTo>
                    <a:pt x="7010" y="10941"/>
                  </a:lnTo>
                  <a:lnTo>
                    <a:pt x="7010" y="5707"/>
                  </a:lnTo>
                  <a:lnTo>
                    <a:pt x="7010" y="2370"/>
                  </a:lnTo>
                  <a:lnTo>
                    <a:pt x="7010" y="1584"/>
                  </a:lnTo>
                  <a:cubicBezTo>
                    <a:pt x="7010" y="1068"/>
                    <a:pt x="7010" y="499"/>
                    <a:pt x="6521" y="173"/>
                  </a:cubicBezTo>
                  <a:cubicBezTo>
                    <a:pt x="6278" y="61"/>
                    <a:pt x="6009" y="0"/>
                    <a:pt x="57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9373862" y="4076575"/>
              <a:ext cx="792608" cy="460946"/>
            </a:xfrm>
            <a:custGeom>
              <a:avLst/>
              <a:gdLst/>
              <a:ahLst/>
              <a:cxnLst/>
              <a:rect l="l" t="t" r="r" b="b"/>
              <a:pathLst>
                <a:path w="13175" h="7662" extrusionOk="0">
                  <a:moveTo>
                    <a:pt x="12849" y="1"/>
                  </a:moveTo>
                  <a:cubicBezTo>
                    <a:pt x="12754" y="1"/>
                    <a:pt x="12659" y="62"/>
                    <a:pt x="12659" y="184"/>
                  </a:cubicBezTo>
                  <a:lnTo>
                    <a:pt x="12713" y="3357"/>
                  </a:lnTo>
                  <a:lnTo>
                    <a:pt x="12740" y="4903"/>
                  </a:lnTo>
                  <a:cubicBezTo>
                    <a:pt x="12740" y="5419"/>
                    <a:pt x="12767" y="5907"/>
                    <a:pt x="12740" y="6422"/>
                  </a:cubicBezTo>
                  <a:cubicBezTo>
                    <a:pt x="12740" y="6856"/>
                    <a:pt x="12577" y="7209"/>
                    <a:pt x="12116" y="7263"/>
                  </a:cubicBezTo>
                  <a:cubicBezTo>
                    <a:pt x="11981" y="7274"/>
                    <a:pt x="11851" y="7281"/>
                    <a:pt x="11722" y="7281"/>
                  </a:cubicBezTo>
                  <a:cubicBezTo>
                    <a:pt x="11539" y="7281"/>
                    <a:pt x="11358" y="7268"/>
                    <a:pt x="11167" y="7236"/>
                  </a:cubicBezTo>
                  <a:cubicBezTo>
                    <a:pt x="10841" y="7182"/>
                    <a:pt x="10462" y="7155"/>
                    <a:pt x="10136" y="7155"/>
                  </a:cubicBezTo>
                  <a:cubicBezTo>
                    <a:pt x="8754" y="7091"/>
                    <a:pt x="7381" y="7065"/>
                    <a:pt x="6012" y="7065"/>
                  </a:cubicBezTo>
                  <a:cubicBezTo>
                    <a:pt x="5044" y="7065"/>
                    <a:pt x="4077" y="7078"/>
                    <a:pt x="3111" y="7100"/>
                  </a:cubicBezTo>
                  <a:cubicBezTo>
                    <a:pt x="2135" y="7100"/>
                    <a:pt x="1185" y="7155"/>
                    <a:pt x="236" y="7290"/>
                  </a:cubicBezTo>
                  <a:cubicBezTo>
                    <a:pt x="1" y="7316"/>
                    <a:pt x="93" y="7644"/>
                    <a:pt x="318" y="7644"/>
                  </a:cubicBezTo>
                  <a:cubicBezTo>
                    <a:pt x="327" y="7644"/>
                    <a:pt x="335" y="7644"/>
                    <a:pt x="344" y="7643"/>
                  </a:cubicBezTo>
                  <a:cubicBezTo>
                    <a:pt x="1185" y="7534"/>
                    <a:pt x="2026" y="7507"/>
                    <a:pt x="2867" y="7507"/>
                  </a:cubicBezTo>
                  <a:cubicBezTo>
                    <a:pt x="4115" y="7453"/>
                    <a:pt x="5389" y="7453"/>
                    <a:pt x="6637" y="7453"/>
                  </a:cubicBezTo>
                  <a:cubicBezTo>
                    <a:pt x="7776" y="7453"/>
                    <a:pt x="8916" y="7480"/>
                    <a:pt x="10082" y="7534"/>
                  </a:cubicBezTo>
                  <a:cubicBezTo>
                    <a:pt x="10435" y="7534"/>
                    <a:pt x="10814" y="7561"/>
                    <a:pt x="11167" y="7616"/>
                  </a:cubicBezTo>
                  <a:cubicBezTo>
                    <a:pt x="11370" y="7634"/>
                    <a:pt x="11604" y="7662"/>
                    <a:pt x="11838" y="7662"/>
                  </a:cubicBezTo>
                  <a:cubicBezTo>
                    <a:pt x="12294" y="7662"/>
                    <a:pt x="12751" y="7557"/>
                    <a:pt x="12984" y="7073"/>
                  </a:cubicBezTo>
                  <a:cubicBezTo>
                    <a:pt x="13174" y="6639"/>
                    <a:pt x="13120" y="6124"/>
                    <a:pt x="13120" y="5663"/>
                  </a:cubicBezTo>
                  <a:lnTo>
                    <a:pt x="13093" y="3818"/>
                  </a:lnTo>
                  <a:cubicBezTo>
                    <a:pt x="13093" y="2598"/>
                    <a:pt x="13066" y="1404"/>
                    <a:pt x="13038" y="184"/>
                  </a:cubicBezTo>
                  <a:cubicBezTo>
                    <a:pt x="13038" y="62"/>
                    <a:pt x="12943" y="1"/>
                    <a:pt x="12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" name="Google Shape;623;p33"/>
          <p:cNvGrpSpPr/>
          <p:nvPr/>
        </p:nvGrpSpPr>
        <p:grpSpPr>
          <a:xfrm>
            <a:off x="528000" y="1270650"/>
            <a:ext cx="815529" cy="3473101"/>
            <a:chOff x="413700" y="1140375"/>
            <a:chExt cx="815529" cy="3473101"/>
          </a:xfrm>
        </p:grpSpPr>
        <p:sp>
          <p:nvSpPr>
            <p:cNvPr id="624" name="Google Shape;624;p33"/>
            <p:cNvSpPr/>
            <p:nvPr/>
          </p:nvSpPr>
          <p:spPr>
            <a:xfrm>
              <a:off x="413700" y="1140375"/>
              <a:ext cx="425391" cy="461487"/>
            </a:xfrm>
            <a:custGeom>
              <a:avLst/>
              <a:gdLst/>
              <a:ahLst/>
              <a:cxnLst/>
              <a:rect l="l" t="t" r="r" b="b"/>
              <a:pathLst>
                <a:path w="7071" h="7671" extrusionOk="0">
                  <a:moveTo>
                    <a:pt x="1248" y="1"/>
                  </a:moveTo>
                  <a:cubicBezTo>
                    <a:pt x="896" y="1"/>
                    <a:pt x="597" y="109"/>
                    <a:pt x="353" y="354"/>
                  </a:cubicBezTo>
                  <a:cubicBezTo>
                    <a:pt x="109" y="625"/>
                    <a:pt x="1" y="1005"/>
                    <a:pt x="28" y="1357"/>
                  </a:cubicBezTo>
                  <a:cubicBezTo>
                    <a:pt x="28" y="2306"/>
                    <a:pt x="55" y="3256"/>
                    <a:pt x="82" y="4205"/>
                  </a:cubicBezTo>
                  <a:cubicBezTo>
                    <a:pt x="82" y="5290"/>
                    <a:pt x="109" y="6402"/>
                    <a:pt x="109" y="7487"/>
                  </a:cubicBezTo>
                  <a:cubicBezTo>
                    <a:pt x="109" y="7609"/>
                    <a:pt x="204" y="7670"/>
                    <a:pt x="299" y="7670"/>
                  </a:cubicBezTo>
                  <a:cubicBezTo>
                    <a:pt x="394" y="7670"/>
                    <a:pt x="489" y="7609"/>
                    <a:pt x="489" y="7487"/>
                  </a:cubicBezTo>
                  <a:lnTo>
                    <a:pt x="435" y="2008"/>
                  </a:lnTo>
                  <a:cubicBezTo>
                    <a:pt x="380" y="1628"/>
                    <a:pt x="407" y="1222"/>
                    <a:pt x="489" y="815"/>
                  </a:cubicBezTo>
                  <a:cubicBezTo>
                    <a:pt x="633" y="551"/>
                    <a:pt x="905" y="371"/>
                    <a:pt x="1210" y="371"/>
                  </a:cubicBezTo>
                  <a:cubicBezTo>
                    <a:pt x="1249" y="371"/>
                    <a:pt x="1289" y="374"/>
                    <a:pt x="1330" y="381"/>
                  </a:cubicBezTo>
                  <a:cubicBezTo>
                    <a:pt x="1737" y="381"/>
                    <a:pt x="2116" y="462"/>
                    <a:pt x="2523" y="516"/>
                  </a:cubicBezTo>
                  <a:cubicBezTo>
                    <a:pt x="2903" y="543"/>
                    <a:pt x="3391" y="598"/>
                    <a:pt x="3825" y="598"/>
                  </a:cubicBezTo>
                  <a:cubicBezTo>
                    <a:pt x="3955" y="601"/>
                    <a:pt x="4084" y="603"/>
                    <a:pt x="4214" y="603"/>
                  </a:cubicBezTo>
                  <a:cubicBezTo>
                    <a:pt x="5088" y="603"/>
                    <a:pt x="5962" y="526"/>
                    <a:pt x="6836" y="408"/>
                  </a:cubicBezTo>
                  <a:cubicBezTo>
                    <a:pt x="7071" y="356"/>
                    <a:pt x="6979" y="27"/>
                    <a:pt x="6754" y="27"/>
                  </a:cubicBezTo>
                  <a:cubicBezTo>
                    <a:pt x="6745" y="27"/>
                    <a:pt x="6736" y="27"/>
                    <a:pt x="6727" y="28"/>
                  </a:cubicBezTo>
                  <a:cubicBezTo>
                    <a:pt x="5901" y="146"/>
                    <a:pt x="5074" y="223"/>
                    <a:pt x="4247" y="223"/>
                  </a:cubicBezTo>
                  <a:cubicBezTo>
                    <a:pt x="4125" y="223"/>
                    <a:pt x="4002" y="221"/>
                    <a:pt x="3879" y="218"/>
                  </a:cubicBezTo>
                  <a:cubicBezTo>
                    <a:pt x="3391" y="218"/>
                    <a:pt x="2903" y="191"/>
                    <a:pt x="2442" y="137"/>
                  </a:cubicBezTo>
                  <a:cubicBezTo>
                    <a:pt x="2035" y="55"/>
                    <a:pt x="1628" y="28"/>
                    <a:pt x="12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418573" y="1579788"/>
              <a:ext cx="810656" cy="3033688"/>
            </a:xfrm>
            <a:custGeom>
              <a:avLst/>
              <a:gdLst/>
              <a:ahLst/>
              <a:cxnLst/>
              <a:rect l="l" t="t" r="r" b="b"/>
              <a:pathLst>
                <a:path w="13475" h="50427" extrusionOk="0">
                  <a:moveTo>
                    <a:pt x="218" y="0"/>
                  </a:moveTo>
                  <a:cubicBezTo>
                    <a:pt x="123" y="0"/>
                    <a:pt x="28" y="61"/>
                    <a:pt x="28" y="183"/>
                  </a:cubicBezTo>
                  <a:lnTo>
                    <a:pt x="28" y="2543"/>
                  </a:lnTo>
                  <a:lnTo>
                    <a:pt x="28" y="7669"/>
                  </a:lnTo>
                  <a:lnTo>
                    <a:pt x="28" y="14667"/>
                  </a:lnTo>
                  <a:lnTo>
                    <a:pt x="28" y="22696"/>
                  </a:lnTo>
                  <a:lnTo>
                    <a:pt x="28" y="30914"/>
                  </a:lnTo>
                  <a:lnTo>
                    <a:pt x="28" y="38482"/>
                  </a:lnTo>
                  <a:lnTo>
                    <a:pt x="28" y="44558"/>
                  </a:lnTo>
                  <a:lnTo>
                    <a:pt x="28" y="48246"/>
                  </a:lnTo>
                  <a:cubicBezTo>
                    <a:pt x="1" y="48680"/>
                    <a:pt x="28" y="49087"/>
                    <a:pt x="55" y="49494"/>
                  </a:cubicBezTo>
                  <a:cubicBezTo>
                    <a:pt x="109" y="49928"/>
                    <a:pt x="462" y="50308"/>
                    <a:pt x="896" y="50389"/>
                  </a:cubicBezTo>
                  <a:cubicBezTo>
                    <a:pt x="1055" y="50414"/>
                    <a:pt x="1219" y="50427"/>
                    <a:pt x="1383" y="50427"/>
                  </a:cubicBezTo>
                  <a:cubicBezTo>
                    <a:pt x="1585" y="50427"/>
                    <a:pt x="1787" y="50407"/>
                    <a:pt x="1981" y="50362"/>
                  </a:cubicBezTo>
                  <a:cubicBezTo>
                    <a:pt x="2442" y="50308"/>
                    <a:pt x="2903" y="50281"/>
                    <a:pt x="3337" y="50281"/>
                  </a:cubicBezTo>
                  <a:cubicBezTo>
                    <a:pt x="4695" y="50229"/>
                    <a:pt x="6052" y="50202"/>
                    <a:pt x="7407" y="50202"/>
                  </a:cubicBezTo>
                  <a:cubicBezTo>
                    <a:pt x="8921" y="50202"/>
                    <a:pt x="10432" y="50236"/>
                    <a:pt x="11935" y="50308"/>
                  </a:cubicBezTo>
                  <a:cubicBezTo>
                    <a:pt x="12342" y="50335"/>
                    <a:pt x="12776" y="50335"/>
                    <a:pt x="13156" y="50416"/>
                  </a:cubicBezTo>
                  <a:cubicBezTo>
                    <a:pt x="13164" y="50417"/>
                    <a:pt x="13173" y="50418"/>
                    <a:pt x="13181" y="50418"/>
                  </a:cubicBezTo>
                  <a:cubicBezTo>
                    <a:pt x="13405" y="50418"/>
                    <a:pt x="13474" y="50063"/>
                    <a:pt x="13265" y="50037"/>
                  </a:cubicBezTo>
                  <a:cubicBezTo>
                    <a:pt x="12383" y="49924"/>
                    <a:pt x="11502" y="49867"/>
                    <a:pt x="10620" y="49867"/>
                  </a:cubicBezTo>
                  <a:cubicBezTo>
                    <a:pt x="10444" y="49867"/>
                    <a:pt x="10267" y="49869"/>
                    <a:pt x="10091" y="49874"/>
                  </a:cubicBezTo>
                  <a:cubicBezTo>
                    <a:pt x="9185" y="49842"/>
                    <a:pt x="8280" y="49829"/>
                    <a:pt x="7380" y="49829"/>
                  </a:cubicBezTo>
                  <a:cubicBezTo>
                    <a:pt x="6743" y="49829"/>
                    <a:pt x="6109" y="49835"/>
                    <a:pt x="5480" y="49847"/>
                  </a:cubicBezTo>
                  <a:cubicBezTo>
                    <a:pt x="4314" y="49847"/>
                    <a:pt x="3174" y="49847"/>
                    <a:pt x="2035" y="49982"/>
                  </a:cubicBezTo>
                  <a:cubicBezTo>
                    <a:pt x="1777" y="50022"/>
                    <a:pt x="1519" y="50047"/>
                    <a:pt x="1261" y="50047"/>
                  </a:cubicBezTo>
                  <a:cubicBezTo>
                    <a:pt x="1166" y="50047"/>
                    <a:pt x="1072" y="50044"/>
                    <a:pt x="977" y="50037"/>
                  </a:cubicBezTo>
                  <a:cubicBezTo>
                    <a:pt x="435" y="49901"/>
                    <a:pt x="381" y="49386"/>
                    <a:pt x="408" y="48925"/>
                  </a:cubicBezTo>
                  <a:lnTo>
                    <a:pt x="408" y="48626"/>
                  </a:lnTo>
                  <a:lnTo>
                    <a:pt x="408" y="45480"/>
                  </a:lnTo>
                  <a:lnTo>
                    <a:pt x="408" y="39865"/>
                  </a:lnTo>
                  <a:lnTo>
                    <a:pt x="408" y="32596"/>
                  </a:lnTo>
                  <a:lnTo>
                    <a:pt x="408" y="24486"/>
                  </a:lnTo>
                  <a:lnTo>
                    <a:pt x="408" y="16376"/>
                  </a:lnTo>
                  <a:lnTo>
                    <a:pt x="408" y="9107"/>
                  </a:lnTo>
                  <a:lnTo>
                    <a:pt x="408" y="3519"/>
                  </a:lnTo>
                  <a:lnTo>
                    <a:pt x="408" y="454"/>
                  </a:lnTo>
                  <a:lnTo>
                    <a:pt x="408" y="183"/>
                  </a:lnTo>
                  <a:cubicBezTo>
                    <a:pt x="408" y="61"/>
                    <a:pt x="313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8" name="Google Shape;628;p33"/>
          <p:cNvSpPr txBox="1">
            <a:spLocks noGrp="1"/>
          </p:cNvSpPr>
          <p:nvPr>
            <p:ph type="title" idx="2"/>
          </p:nvPr>
        </p:nvSpPr>
        <p:spPr>
          <a:xfrm>
            <a:off x="896855" y="1329740"/>
            <a:ext cx="7169977" cy="6552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b="1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من خلال قراءتك للنص في صفحة 66، اكتب الرياضات البيئية التي مارسها الشيخ زايد بن سلطان آل نهيان – رحمه الله -</a:t>
            </a:r>
            <a:endParaRPr b="1" dirty="0">
              <a:solidFill>
                <a:schemeClr val="bg2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30" name="Google Shape;630;p33"/>
          <p:cNvSpPr txBox="1">
            <a:spLocks noGrp="1"/>
          </p:cNvSpPr>
          <p:nvPr>
            <p:ph type="title" idx="4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هوايات الشيخ زايد </a:t>
            </a:r>
            <a:r>
              <a:rPr lang="ar-AE" b="1">
                <a:latin typeface="Dubai" panose="020B0503030403030204" pitchFamily="34" charset="-78"/>
                <a:cs typeface="Dubai" panose="020B0503030403030204" pitchFamily="34" charset="-78"/>
              </a:rPr>
              <a:t>– رحمه الله -</a:t>
            </a:r>
            <a:endParaRPr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E3DB67-5859-418F-913F-CF66A542B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98" b="62500" l="27233" r="49488">
                        <a14:foregroundMark x1="39019" y1="35156" x2="39019" y2="35156"/>
                        <a14:foregroundMark x1="37042" y1="38932" x2="37701" y2="33984"/>
                        <a14:foregroundMark x1="40190" y1="30859" x2="39385" y2="31120"/>
                        <a14:foregroundMark x1="42167" y1="27734" x2="37116" y2="34375"/>
                        <a14:foregroundMark x1="43411" y1="27734" x2="37628" y2="26302"/>
                        <a14:foregroundMark x1="37628" y1="26302" x2="32943" y2="29167"/>
                        <a14:foregroundMark x1="36018" y1="25651" x2="31406" y2="31510"/>
                        <a14:foregroundMark x1="31406" y1="31510" x2="29941" y2="35156"/>
                        <a14:foregroundMark x1="29941" y1="33073" x2="28184" y2="44141"/>
                        <a14:foregroundMark x1="34114" y1="41667" x2="38653" y2="42188"/>
                        <a14:foregroundMark x1="35725" y1="24219" x2="41142" y2="23828"/>
                        <a14:foregroundMark x1="41142" y1="23828" x2="41362" y2="23828"/>
                        <a14:foregroundMark x1="45388" y1="29818" x2="44290" y2="40755"/>
                        <a14:foregroundMark x1="44290" y1="40755" x2="41947" y2="49219"/>
                        <a14:foregroundMark x1="41947" y1="49219" x2="41947" y2="49219"/>
                        <a14:foregroundMark x1="47584" y1="35026" x2="48316" y2="44401"/>
                        <a14:foregroundMark x1="48316" y1="44401" x2="45315" y2="51953"/>
                        <a14:foregroundMark x1="42240" y1="38542" x2="39678" y2="49870"/>
                        <a14:foregroundMark x1="48097" y1="35677" x2="48097" y2="35677"/>
                        <a14:foregroundMark x1="48682" y1="36849" x2="48682" y2="36849"/>
                        <a14:foregroundMark x1="48682" y1="37109" x2="48755" y2="40755"/>
                        <a14:foregroundMark x1="30307" y1="52995" x2="40483" y2="59766"/>
                        <a14:foregroundMark x1="29722" y1="53255" x2="39385" y2="60026"/>
                        <a14:foregroundMark x1="29722" y1="53646" x2="39678" y2="62240"/>
                        <a14:foregroundMark x1="39678" y1="62240" x2="39678" y2="62240"/>
                        <a14:foregroundMark x1="33748" y1="58333" x2="33748" y2="58333"/>
                        <a14:foregroundMark x1="32870" y1="58594" x2="32870" y2="58594"/>
                        <a14:foregroundMark x1="32577" y1="58594" x2="32064" y2="58203"/>
                        <a14:foregroundMark x1="31918" y1="57943" x2="31918" y2="57943"/>
                        <a14:foregroundMark x1="31186" y1="56901" x2="30893" y2="56510"/>
                        <a14:foregroundMark x1="30600" y1="55208" x2="30600" y2="55208"/>
                        <a14:foregroundMark x1="30161" y1="54818" x2="30161" y2="54818"/>
                        <a14:foregroundMark x1="29941" y1="54688" x2="30747" y2="55208"/>
                        <a14:foregroundMark x1="31332" y1="56120" x2="32284" y2="57161"/>
                        <a14:foregroundMark x1="32723" y1="57552" x2="33529" y2="58333"/>
                        <a14:foregroundMark x1="33748" y1="58724" x2="33748" y2="58724"/>
                        <a14:foregroundMark x1="34261" y1="59245" x2="34261" y2="59245"/>
                        <a14:foregroundMark x1="34261" y1="59245" x2="34261" y2="59245"/>
                        <a14:foregroundMark x1="34261" y1="59245" x2="34261" y2="59245"/>
                        <a14:foregroundMark x1="34846" y1="59766" x2="34846" y2="59766"/>
                        <a14:foregroundMark x1="35066" y1="59766" x2="35066" y2="59766"/>
                        <a14:foregroundMark x1="35066" y1="59766" x2="35066" y2="59766"/>
                        <a14:foregroundMark x1="35871" y1="60677" x2="35871" y2="60677"/>
                        <a14:foregroundMark x1="36018" y1="60807" x2="36018" y2="60807"/>
                        <a14:foregroundMark x1="35725" y1="60807" x2="35432" y2="60807"/>
                        <a14:foregroundMark x1="34919" y1="60807" x2="34553" y2="60807"/>
                        <a14:foregroundMark x1="34261" y1="60807" x2="33748" y2="60807"/>
                        <a14:foregroundMark x1="33309" y1="59635" x2="33309" y2="59635"/>
                        <a14:foregroundMark x1="32357" y1="59375" x2="32357" y2="59375"/>
                        <a14:foregroundMark x1="31772" y1="58984" x2="31772" y2="58984"/>
                        <a14:foregroundMark x1="31186" y1="57682" x2="31186" y2="57682"/>
                        <a14:foregroundMark x1="30747" y1="56901" x2="30747" y2="56901"/>
                        <a14:foregroundMark x1="30600" y1="56901" x2="30600" y2="56901"/>
                        <a14:foregroundMark x1="30307" y1="56250" x2="29941" y2="55859"/>
                        <a14:foregroundMark x1="29795" y1="55729" x2="29502" y2="54688"/>
                        <a14:foregroundMark x1="29502" y1="54427" x2="29502" y2="54427"/>
                        <a14:foregroundMark x1="28990" y1="53385" x2="28990" y2="53385"/>
                        <a14:foregroundMark x1="28770" y1="52344" x2="28770" y2="52344"/>
                        <a14:foregroundMark x1="29136" y1="52604" x2="33163" y2="58854"/>
                        <a14:foregroundMark x1="33163" y1="58854" x2="38507" y2="59245"/>
                        <a14:foregroundMark x1="38507" y1="59245" x2="42826" y2="58984"/>
                        <a14:foregroundMark x1="38507" y1="61458" x2="42826" y2="59635"/>
                        <a14:foregroundMark x1="39824" y1="61719" x2="39824" y2="61719"/>
                        <a14:foregroundMark x1="40044" y1="61719" x2="40044" y2="61719"/>
                        <a14:foregroundMark x1="40190" y1="61719" x2="40190" y2="61719"/>
                        <a14:foregroundMark x1="40190" y1="61719" x2="40190" y2="61719"/>
                        <a14:foregroundMark x1="40190" y1="61719" x2="40190" y2="61719"/>
                        <a14:foregroundMark x1="40264" y1="61719" x2="40849" y2="61458"/>
                        <a14:foregroundMark x1="40996" y1="61458" x2="40996" y2="61458"/>
                        <a14:foregroundMark x1="41215" y1="61198" x2="41801" y2="60677"/>
                        <a14:foregroundMark x1="42387" y1="60417" x2="42826" y2="60286"/>
                        <a14:foregroundMark x1="42972" y1="60286" x2="42972" y2="60286"/>
                        <a14:foregroundMark x1="42972" y1="60026" x2="42972" y2="60026"/>
                        <a14:foregroundMark x1="42972" y1="60026" x2="42972" y2="60026"/>
                        <a14:foregroundMark x1="48975" y1="36589" x2="48975" y2="36589"/>
                        <a14:foregroundMark x1="48682" y1="35677" x2="48682" y2="35677"/>
                        <a14:foregroundMark x1="47511" y1="33594" x2="49488" y2="41146"/>
                        <a14:foregroundMark x1="28551" y1="50651" x2="36018" y2="62500"/>
                      </a14:backgroundRemoval>
                    </a14:imgEffect>
                  </a14:imgLayer>
                </a14:imgProps>
              </a:ext>
            </a:extLst>
          </a:blip>
          <a:srcRect l="24883" t="21278" r="50000" b="36324"/>
          <a:stretch/>
        </p:blipFill>
        <p:spPr>
          <a:xfrm>
            <a:off x="671922" y="1761921"/>
            <a:ext cx="2844070" cy="2699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C492B-85DE-4DAD-BAC3-D319F7500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6030" y="47212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attachment">
            <a:extLst>
              <a:ext uri="{FF2B5EF4-FFF2-40B4-BE49-F238E27FC236}">
                <a16:creationId xmlns:a16="http://schemas.microsoft.com/office/drawing/2014/main" id="{8406E183-0833-46AF-85B8-6B4CAC20D4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6" y="-18916"/>
            <a:ext cx="2218177" cy="1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Stopwatch">
            <a:extLst>
              <a:ext uri="{FF2B5EF4-FFF2-40B4-BE49-F238E27FC236}">
                <a16:creationId xmlns:a16="http://schemas.microsoft.com/office/drawing/2014/main" id="{E7D7BC27-7E11-4AAC-8BAE-E6247892D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8830" y="2654337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007283-074A-47F7-A23F-0786224E6AFA}"/>
              </a:ext>
            </a:extLst>
          </p:cNvPr>
          <p:cNvSpPr txBox="1"/>
          <p:nvPr/>
        </p:nvSpPr>
        <p:spPr>
          <a:xfrm>
            <a:off x="5196615" y="3025228"/>
            <a:ext cx="262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800" b="1" dirty="0">
                <a:latin typeface="Dubai" panose="020B0503030403030204" pitchFamily="34" charset="-78"/>
                <a:cs typeface="Dubai" panose="020B0503030403030204" pitchFamily="34" charset="-78"/>
              </a:rPr>
              <a:t>زمن النشاط: دقيقتين</a:t>
            </a:r>
            <a:endParaRPr lang="en-US" sz="18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96057710-FA5B-4C2E-B817-372779E7BAA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r:link="rId12"/>
          <a:stretch>
            <a:fillRect/>
          </a:stretch>
        </p:blipFill>
        <p:spPr>
          <a:xfrm>
            <a:off x="3372070" y="4324225"/>
            <a:ext cx="2219546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9D7276-5B8B-4350-A6EB-245C34526081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423500" y="194387"/>
            <a:ext cx="7720500" cy="359700"/>
          </a:xfrm>
        </p:spPr>
        <p:txBody>
          <a:bodyPr/>
          <a:lstStyle/>
          <a:p>
            <a:pPr algn="r" rtl="1"/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مقطع نادر للشيخ زايد في رحلة القنص</a:t>
            </a:r>
            <a:endParaRPr lang="en-US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" name="مقناص الشيخ زايد">
            <a:hlinkClick r:id="" action="ppaction://media"/>
            <a:extLst>
              <a:ext uri="{FF2B5EF4-FFF2-40B4-BE49-F238E27FC236}">
                <a16:creationId xmlns:a16="http://schemas.microsoft.com/office/drawing/2014/main" id="{2D4C5AAE-C837-4F1E-B1AF-597F05E745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70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3927"/>
            <a:ext cx="9144000" cy="441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64F60587-85A3-4748-B1F6-D10D11F6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5AD6C9-36B9-4B7C-AA9E-3004BF014745}"/>
              </a:ext>
            </a:extLst>
          </p:cNvPr>
          <p:cNvSpPr/>
          <p:nvPr/>
        </p:nvSpPr>
        <p:spPr>
          <a:xfrm>
            <a:off x="4841823" y="465114"/>
            <a:ext cx="2653259" cy="584616"/>
          </a:xfrm>
          <a:custGeom>
            <a:avLst/>
            <a:gdLst>
              <a:gd name="connsiteX0" fmla="*/ 0 w 2653259"/>
              <a:gd name="connsiteY0" fmla="*/ 97438 h 584616"/>
              <a:gd name="connsiteX1" fmla="*/ 97438 w 2653259"/>
              <a:gd name="connsiteY1" fmla="*/ 0 h 584616"/>
              <a:gd name="connsiteX2" fmla="*/ 2555821 w 2653259"/>
              <a:gd name="connsiteY2" fmla="*/ 0 h 584616"/>
              <a:gd name="connsiteX3" fmla="*/ 2653259 w 2653259"/>
              <a:gd name="connsiteY3" fmla="*/ 97438 h 584616"/>
              <a:gd name="connsiteX4" fmla="*/ 2653259 w 2653259"/>
              <a:gd name="connsiteY4" fmla="*/ 487178 h 584616"/>
              <a:gd name="connsiteX5" fmla="*/ 2555821 w 2653259"/>
              <a:gd name="connsiteY5" fmla="*/ 584616 h 584616"/>
              <a:gd name="connsiteX6" fmla="*/ 97438 w 2653259"/>
              <a:gd name="connsiteY6" fmla="*/ 584616 h 584616"/>
              <a:gd name="connsiteX7" fmla="*/ 0 w 2653259"/>
              <a:gd name="connsiteY7" fmla="*/ 487178 h 584616"/>
              <a:gd name="connsiteX8" fmla="*/ 0 w 2653259"/>
              <a:gd name="connsiteY8" fmla="*/ 97438 h 5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3259" h="584616" extrusionOk="0">
                <a:moveTo>
                  <a:pt x="0" y="97438"/>
                </a:moveTo>
                <a:cubicBezTo>
                  <a:pt x="-4513" y="51542"/>
                  <a:pt x="41492" y="-880"/>
                  <a:pt x="97438" y="0"/>
                </a:cubicBezTo>
                <a:cubicBezTo>
                  <a:pt x="771427" y="-60713"/>
                  <a:pt x="1798273" y="61072"/>
                  <a:pt x="2555821" y="0"/>
                </a:cubicBezTo>
                <a:cubicBezTo>
                  <a:pt x="2605324" y="1441"/>
                  <a:pt x="2648226" y="49575"/>
                  <a:pt x="2653259" y="97438"/>
                </a:cubicBezTo>
                <a:cubicBezTo>
                  <a:pt x="2687124" y="176106"/>
                  <a:pt x="2647141" y="352400"/>
                  <a:pt x="2653259" y="487178"/>
                </a:cubicBezTo>
                <a:cubicBezTo>
                  <a:pt x="2654194" y="540103"/>
                  <a:pt x="2611824" y="584760"/>
                  <a:pt x="2555821" y="584616"/>
                </a:cubicBezTo>
                <a:cubicBezTo>
                  <a:pt x="1678151" y="510845"/>
                  <a:pt x="1267859" y="428733"/>
                  <a:pt x="97438" y="584616"/>
                </a:cubicBezTo>
                <a:cubicBezTo>
                  <a:pt x="46796" y="585076"/>
                  <a:pt x="-1143" y="540470"/>
                  <a:pt x="0" y="487178"/>
                </a:cubicBezTo>
                <a:cubicBezTo>
                  <a:pt x="-28147" y="403580"/>
                  <a:pt x="-29519" y="291453"/>
                  <a:pt x="0" y="97438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ar-AE" sz="3000" b="1" kern="1200" dirty="0">
                <a:solidFill>
                  <a:srgbClr val="33CCCC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قيام الاتحاد</a:t>
            </a:r>
            <a:endParaRPr lang="en-US" sz="3000" b="1" kern="1200" dirty="0">
              <a:solidFill>
                <a:srgbClr val="33CCCC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56C3D-12C3-4586-9EDB-A518E5B51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256" y="82805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A27351-5A35-42A2-AB4D-39B9F9EC0A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32" r="9836" b="20467"/>
          <a:stretch/>
        </p:blipFill>
        <p:spPr>
          <a:xfrm>
            <a:off x="162902" y="-5312"/>
            <a:ext cx="2838879" cy="1594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5F379EBE-B784-4195-AAEB-6F588C1B784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4" y="4000101"/>
            <a:ext cx="1471734" cy="912925"/>
          </a:xfrm>
          <a:prstGeom prst="rect">
            <a:avLst/>
          </a:prstGeom>
        </p:spPr>
      </p:pic>
      <p:pic>
        <p:nvPicPr>
          <p:cNvPr id="11" name="السيرة الذاتية للشيخ زايد من العين لأبوظبي">
            <a:hlinkClick r:id="" action="ppaction://media"/>
            <a:extLst>
              <a:ext uri="{FF2B5EF4-FFF2-40B4-BE49-F238E27FC236}">
                <a16:creationId xmlns:a16="http://schemas.microsoft.com/office/drawing/2014/main" id="{E5628E6A-CFE9-43DE-973A-79A20731D6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2252.2444"/>
                </p14:media>
              </p:ext>
            </p:extLst>
          </p:nvPr>
        </p:nvPicPr>
        <p:blipFill rotWithShape="1">
          <a:blip r:embed="rId11"/>
          <a:srcRect l="13110" t="1596" r="12492" b="1861"/>
          <a:stretch>
            <a:fillRect/>
          </a:stretch>
        </p:blipFill>
        <p:spPr>
          <a:xfrm>
            <a:off x="4452080" y="1473996"/>
            <a:ext cx="4347147" cy="3014203"/>
          </a:xfrm>
          <a:prstGeom prst="rect">
            <a:avLst/>
          </a:prstGeom>
        </p:spPr>
      </p:pic>
      <p:pic>
        <p:nvPicPr>
          <p:cNvPr id="4" name="Picture 3" descr="Chart, funnel chart&#10;&#10;Description automatically generated">
            <a:extLst>
              <a:ext uri="{FF2B5EF4-FFF2-40B4-BE49-F238E27FC236}">
                <a16:creationId xmlns:a16="http://schemas.microsoft.com/office/drawing/2014/main" id="{1D78D0F6-E71C-4EF8-BD9D-51394D8FF2F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0" r="13976"/>
          <a:stretch/>
        </p:blipFill>
        <p:spPr>
          <a:xfrm>
            <a:off x="3456379" y="325476"/>
            <a:ext cx="845799" cy="9002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799EA3-B0F0-4864-ADF8-B8BE25F35228}"/>
              </a:ext>
            </a:extLst>
          </p:cNvPr>
          <p:cNvSpPr txBox="1"/>
          <p:nvPr/>
        </p:nvSpPr>
        <p:spPr>
          <a:xfrm>
            <a:off x="242285" y="1685395"/>
            <a:ext cx="4080505" cy="969496"/>
          </a:xfrm>
          <a:custGeom>
            <a:avLst/>
            <a:gdLst>
              <a:gd name="connsiteX0" fmla="*/ 0 w 4080505"/>
              <a:gd name="connsiteY0" fmla="*/ 0 h 969496"/>
              <a:gd name="connsiteX1" fmla="*/ 4080505 w 4080505"/>
              <a:gd name="connsiteY1" fmla="*/ 0 h 969496"/>
              <a:gd name="connsiteX2" fmla="*/ 4080505 w 4080505"/>
              <a:gd name="connsiteY2" fmla="*/ 969496 h 969496"/>
              <a:gd name="connsiteX3" fmla="*/ 0 w 4080505"/>
              <a:gd name="connsiteY3" fmla="*/ 969496 h 969496"/>
              <a:gd name="connsiteX4" fmla="*/ 0 w 4080505"/>
              <a:gd name="connsiteY4" fmla="*/ 0 h 96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0505" h="969496" extrusionOk="0">
                <a:moveTo>
                  <a:pt x="0" y="0"/>
                </a:moveTo>
                <a:cubicBezTo>
                  <a:pt x="943892" y="-53132"/>
                  <a:pt x="2343391" y="-162897"/>
                  <a:pt x="4080505" y="0"/>
                </a:cubicBezTo>
                <a:cubicBezTo>
                  <a:pt x="4032065" y="196332"/>
                  <a:pt x="4139872" y="811923"/>
                  <a:pt x="4080505" y="969496"/>
                </a:cubicBezTo>
                <a:cubicBezTo>
                  <a:pt x="3564074" y="944494"/>
                  <a:pt x="1673223" y="1030870"/>
                  <a:pt x="0" y="969496"/>
                </a:cubicBezTo>
                <a:cubicBezTo>
                  <a:pt x="43177" y="632273"/>
                  <a:pt x="19812" y="324695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521883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defTabSz="685800">
              <a:buClrTx/>
            </a:pPr>
            <a:r>
              <a:rPr lang="ar-AE" sz="2100" b="1" kern="1200" dirty="0">
                <a:solidFill>
                  <a:srgbClr val="FF9900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استراتيجية التجميع والبناء</a:t>
            </a:r>
          </a:p>
          <a:p>
            <a:pPr algn="r" defTabSz="685800">
              <a:buClrTx/>
            </a:pPr>
            <a:r>
              <a:rPr lang="ar-AE" sz="1800" b="1" kern="1200" dirty="0">
                <a:solidFill>
                  <a:prstClr val="black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لديك مجموعة كلمات غير مرتبة، من خلال مشاهدتك للفيديو كون منها جملاً تامة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7DFED5-F182-4DAF-82CF-07CB5D2D4BEF}"/>
              </a:ext>
            </a:extLst>
          </p:cNvPr>
          <p:cNvSpPr/>
          <p:nvPr/>
        </p:nvSpPr>
        <p:spPr>
          <a:xfrm>
            <a:off x="344773" y="2911118"/>
            <a:ext cx="4004819" cy="946413"/>
          </a:xfrm>
          <a:prstGeom prst="rect">
            <a:avLst/>
          </a:prstGeom>
          <a:ln w="38100">
            <a:solidFill>
              <a:schemeClr val="tx1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r" defTabSz="685800">
              <a:buClrTx/>
            </a:pPr>
            <a:endParaRPr lang="ar-AE" sz="1350" b="1" kern="1200" dirty="0">
              <a:solidFill>
                <a:prstClr val="black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  <a:p>
            <a:pPr algn="r" defTabSz="685800">
              <a:buClrTx/>
            </a:pPr>
            <a:r>
              <a:rPr lang="ar-AE" sz="2100" b="1" kern="1200" dirty="0">
                <a:solidFill>
                  <a:prstClr val="black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زايد الكبير / </a:t>
            </a:r>
            <a:r>
              <a:rPr lang="ar-AE" sz="2100" b="1" kern="12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1918م</a:t>
            </a:r>
            <a:r>
              <a:rPr lang="ar-AE" sz="2100" b="1" kern="1200" dirty="0">
                <a:solidFill>
                  <a:srgbClr val="00B050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 </a:t>
            </a:r>
            <a:r>
              <a:rPr lang="ar-AE" sz="2100" b="1" kern="1200" dirty="0">
                <a:solidFill>
                  <a:prstClr val="black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/  </a:t>
            </a:r>
            <a:r>
              <a:rPr lang="ar-AE" sz="2100" b="1" kern="1200" dirty="0">
                <a:solidFill>
                  <a:srgbClr val="FF9900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1946م</a:t>
            </a:r>
            <a:r>
              <a:rPr lang="ar-AE" sz="2100" b="1" kern="1200" dirty="0">
                <a:solidFill>
                  <a:prstClr val="black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/ 1966م / </a:t>
            </a:r>
            <a:r>
              <a:rPr lang="ar-AE" sz="2100" b="1" kern="1200" dirty="0">
                <a:solidFill>
                  <a:srgbClr val="CC3300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2 ديسمبر1971م</a:t>
            </a:r>
            <a:endParaRPr lang="en-US" sz="2100" b="1" kern="1200" dirty="0">
              <a:solidFill>
                <a:srgbClr val="CC3300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67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64F60587-85A3-4748-B1F6-D10D11F62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2FFD96E-E53F-48A0-A2A0-EB2EAEBEB9FE}"/>
              </a:ext>
            </a:extLst>
          </p:cNvPr>
          <p:cNvSpPr txBox="1"/>
          <p:nvPr/>
        </p:nvSpPr>
        <p:spPr>
          <a:xfrm>
            <a:off x="951353" y="1712726"/>
            <a:ext cx="1212890" cy="3000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 rtl="1">
              <a:buClrTx/>
            </a:pPr>
            <a:r>
              <a:rPr lang="ar-AE" sz="1350" b="1" kern="1200" dirty="0">
                <a:solidFill>
                  <a:prstClr val="black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قيام الاتحاد</a:t>
            </a:r>
            <a:endParaRPr lang="en-US" sz="1350" b="1" kern="1200" dirty="0">
              <a:solidFill>
                <a:prstClr val="black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4AC855-632F-44C1-86B2-53181012E52A}"/>
              </a:ext>
            </a:extLst>
          </p:cNvPr>
          <p:cNvSpPr txBox="1"/>
          <p:nvPr/>
        </p:nvSpPr>
        <p:spPr>
          <a:xfrm>
            <a:off x="2241645" y="1608851"/>
            <a:ext cx="1445831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 rtl="1">
              <a:buClrTx/>
            </a:pPr>
            <a:r>
              <a:rPr lang="ar-AE" sz="1350" b="1" kern="1200" dirty="0">
                <a:solidFill>
                  <a:prstClr val="black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أصبح حاكماً لمدينة أبوظبي</a:t>
            </a:r>
            <a:endParaRPr lang="en-US" sz="1350" b="1" kern="1200" dirty="0">
              <a:solidFill>
                <a:prstClr val="black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CDE9AE-87AC-4134-937B-FECD81440787}"/>
              </a:ext>
            </a:extLst>
          </p:cNvPr>
          <p:cNvSpPr txBox="1"/>
          <p:nvPr/>
        </p:nvSpPr>
        <p:spPr>
          <a:xfrm>
            <a:off x="3812962" y="1642422"/>
            <a:ext cx="1480085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 rtl="1">
              <a:buClrTx/>
            </a:pPr>
            <a:r>
              <a:rPr lang="ar-AE" sz="1350" b="1" kern="1200" dirty="0">
                <a:solidFill>
                  <a:prstClr val="black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أصبح حاكماً لمدينة</a:t>
            </a:r>
          </a:p>
          <a:p>
            <a:pPr algn="ctr" defTabSz="685800" rtl="1">
              <a:buClrTx/>
            </a:pPr>
            <a:r>
              <a:rPr lang="ar-AE" sz="1350" b="1" kern="1200" dirty="0">
                <a:solidFill>
                  <a:prstClr val="black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العين</a:t>
            </a:r>
            <a:endParaRPr lang="en-US" sz="1350" b="1" kern="1200" dirty="0">
              <a:solidFill>
                <a:prstClr val="black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CB1BBF-B231-4B2D-B084-963C503E051A}"/>
              </a:ext>
            </a:extLst>
          </p:cNvPr>
          <p:cNvSpPr txBox="1"/>
          <p:nvPr/>
        </p:nvSpPr>
        <p:spPr>
          <a:xfrm>
            <a:off x="7318371" y="1552310"/>
            <a:ext cx="1667751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defTabSz="685800" rtl="1">
              <a:buClrTx/>
            </a:pPr>
            <a:r>
              <a:rPr lang="ar-AE" sz="1350" b="1" kern="1200" dirty="0">
                <a:solidFill>
                  <a:prstClr val="black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ولد الشيخ زايد في قصر الحصن في إمارة أبوظبي</a:t>
            </a:r>
            <a:endParaRPr lang="en-US" sz="1350" b="1" kern="1200" dirty="0">
              <a:solidFill>
                <a:prstClr val="black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510B00-054E-4B28-B94F-BC8C4EE7D2C4}"/>
              </a:ext>
            </a:extLst>
          </p:cNvPr>
          <p:cNvSpPr txBox="1"/>
          <p:nvPr/>
        </p:nvSpPr>
        <p:spPr>
          <a:xfrm>
            <a:off x="5401594" y="1604008"/>
            <a:ext cx="1863228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defTabSz="685800" rtl="1">
              <a:buClrTx/>
            </a:pPr>
            <a:r>
              <a:rPr lang="ar-AE" sz="1350" b="1" kern="1200" dirty="0">
                <a:solidFill>
                  <a:prstClr val="black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سمّي على جده الشيخ زايد بن خليفة آل نهيان</a:t>
            </a:r>
            <a:endParaRPr lang="en-US" sz="1350" b="1" kern="1200" dirty="0">
              <a:solidFill>
                <a:prstClr val="black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5AD6C9-36B9-4B7C-AA9E-3004BF014745}"/>
              </a:ext>
            </a:extLst>
          </p:cNvPr>
          <p:cNvSpPr/>
          <p:nvPr/>
        </p:nvSpPr>
        <p:spPr>
          <a:xfrm>
            <a:off x="5315328" y="497001"/>
            <a:ext cx="2653259" cy="584616"/>
          </a:xfrm>
          <a:custGeom>
            <a:avLst/>
            <a:gdLst>
              <a:gd name="connsiteX0" fmla="*/ 0 w 2653259"/>
              <a:gd name="connsiteY0" fmla="*/ 97438 h 584616"/>
              <a:gd name="connsiteX1" fmla="*/ 97438 w 2653259"/>
              <a:gd name="connsiteY1" fmla="*/ 0 h 584616"/>
              <a:gd name="connsiteX2" fmla="*/ 2555821 w 2653259"/>
              <a:gd name="connsiteY2" fmla="*/ 0 h 584616"/>
              <a:gd name="connsiteX3" fmla="*/ 2653259 w 2653259"/>
              <a:gd name="connsiteY3" fmla="*/ 97438 h 584616"/>
              <a:gd name="connsiteX4" fmla="*/ 2653259 w 2653259"/>
              <a:gd name="connsiteY4" fmla="*/ 487178 h 584616"/>
              <a:gd name="connsiteX5" fmla="*/ 2555821 w 2653259"/>
              <a:gd name="connsiteY5" fmla="*/ 584616 h 584616"/>
              <a:gd name="connsiteX6" fmla="*/ 97438 w 2653259"/>
              <a:gd name="connsiteY6" fmla="*/ 584616 h 584616"/>
              <a:gd name="connsiteX7" fmla="*/ 0 w 2653259"/>
              <a:gd name="connsiteY7" fmla="*/ 487178 h 584616"/>
              <a:gd name="connsiteX8" fmla="*/ 0 w 2653259"/>
              <a:gd name="connsiteY8" fmla="*/ 97438 h 5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3259" h="584616" extrusionOk="0">
                <a:moveTo>
                  <a:pt x="0" y="97438"/>
                </a:moveTo>
                <a:cubicBezTo>
                  <a:pt x="-4513" y="51542"/>
                  <a:pt x="41492" y="-880"/>
                  <a:pt x="97438" y="0"/>
                </a:cubicBezTo>
                <a:cubicBezTo>
                  <a:pt x="771427" y="-60713"/>
                  <a:pt x="1798273" y="61072"/>
                  <a:pt x="2555821" y="0"/>
                </a:cubicBezTo>
                <a:cubicBezTo>
                  <a:pt x="2605324" y="1441"/>
                  <a:pt x="2648226" y="49575"/>
                  <a:pt x="2653259" y="97438"/>
                </a:cubicBezTo>
                <a:cubicBezTo>
                  <a:pt x="2687124" y="176106"/>
                  <a:pt x="2647141" y="352400"/>
                  <a:pt x="2653259" y="487178"/>
                </a:cubicBezTo>
                <a:cubicBezTo>
                  <a:pt x="2654194" y="540103"/>
                  <a:pt x="2611824" y="584760"/>
                  <a:pt x="2555821" y="584616"/>
                </a:cubicBezTo>
                <a:cubicBezTo>
                  <a:pt x="1678151" y="510845"/>
                  <a:pt x="1267859" y="428733"/>
                  <a:pt x="97438" y="584616"/>
                </a:cubicBezTo>
                <a:cubicBezTo>
                  <a:pt x="46796" y="585076"/>
                  <a:pt x="-1143" y="540470"/>
                  <a:pt x="0" y="487178"/>
                </a:cubicBezTo>
                <a:cubicBezTo>
                  <a:pt x="-28147" y="403580"/>
                  <a:pt x="-29519" y="291453"/>
                  <a:pt x="0" y="97438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ar-AE" sz="3000" b="1" kern="1200" dirty="0">
                <a:solidFill>
                  <a:srgbClr val="33CCCC"/>
                </a:solidFill>
                <a:latin typeface="Calibri" panose="020F0502020204030204"/>
                <a:cs typeface="Arial" panose="020B0604020202020204" pitchFamily="34" charset="0"/>
              </a:rPr>
              <a:t>قيام الاتحاد</a:t>
            </a:r>
            <a:endParaRPr lang="en-US" sz="3000" b="1" kern="1200" dirty="0">
              <a:solidFill>
                <a:srgbClr val="33CCCC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56C3D-12C3-4586-9EDB-A518E5B51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256" y="130931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2DBEB8-2541-454E-8F8C-9A022127B6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3" y="1992673"/>
            <a:ext cx="8686703" cy="254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9EEE96-1EF1-4729-B2D2-8E2806C0A106}"/>
              </a:ext>
            </a:extLst>
          </p:cNvPr>
          <p:cNvSpPr txBox="1"/>
          <p:nvPr/>
        </p:nvSpPr>
        <p:spPr>
          <a:xfrm>
            <a:off x="320741" y="321449"/>
            <a:ext cx="3747608" cy="646331"/>
          </a:xfrm>
          <a:custGeom>
            <a:avLst/>
            <a:gdLst>
              <a:gd name="connsiteX0" fmla="*/ 0 w 3747608"/>
              <a:gd name="connsiteY0" fmla="*/ 0 h 646331"/>
              <a:gd name="connsiteX1" fmla="*/ 460420 w 3747608"/>
              <a:gd name="connsiteY1" fmla="*/ 0 h 646331"/>
              <a:gd name="connsiteX2" fmla="*/ 883365 w 3747608"/>
              <a:gd name="connsiteY2" fmla="*/ 0 h 646331"/>
              <a:gd name="connsiteX3" fmla="*/ 1456213 w 3747608"/>
              <a:gd name="connsiteY3" fmla="*/ 0 h 646331"/>
              <a:gd name="connsiteX4" fmla="*/ 1954110 w 3747608"/>
              <a:gd name="connsiteY4" fmla="*/ 0 h 646331"/>
              <a:gd name="connsiteX5" fmla="*/ 2526959 w 3747608"/>
              <a:gd name="connsiteY5" fmla="*/ 0 h 646331"/>
              <a:gd name="connsiteX6" fmla="*/ 2987379 w 3747608"/>
              <a:gd name="connsiteY6" fmla="*/ 0 h 646331"/>
              <a:gd name="connsiteX7" fmla="*/ 3747608 w 3747608"/>
              <a:gd name="connsiteY7" fmla="*/ 0 h 646331"/>
              <a:gd name="connsiteX8" fmla="*/ 3747608 w 3747608"/>
              <a:gd name="connsiteY8" fmla="*/ 336092 h 646331"/>
              <a:gd name="connsiteX9" fmla="*/ 3747608 w 3747608"/>
              <a:gd name="connsiteY9" fmla="*/ 646331 h 646331"/>
              <a:gd name="connsiteX10" fmla="*/ 3324664 w 3747608"/>
              <a:gd name="connsiteY10" fmla="*/ 646331 h 646331"/>
              <a:gd name="connsiteX11" fmla="*/ 2901719 w 3747608"/>
              <a:gd name="connsiteY11" fmla="*/ 646331 h 646331"/>
              <a:gd name="connsiteX12" fmla="*/ 2403823 w 3747608"/>
              <a:gd name="connsiteY12" fmla="*/ 646331 h 646331"/>
              <a:gd name="connsiteX13" fmla="*/ 1793498 w 3747608"/>
              <a:gd name="connsiteY13" fmla="*/ 646331 h 646331"/>
              <a:gd name="connsiteX14" fmla="*/ 1370554 w 3747608"/>
              <a:gd name="connsiteY14" fmla="*/ 646331 h 646331"/>
              <a:gd name="connsiteX15" fmla="*/ 910133 w 3747608"/>
              <a:gd name="connsiteY15" fmla="*/ 646331 h 646331"/>
              <a:gd name="connsiteX16" fmla="*/ 0 w 3747608"/>
              <a:gd name="connsiteY16" fmla="*/ 646331 h 646331"/>
              <a:gd name="connsiteX17" fmla="*/ 0 w 3747608"/>
              <a:gd name="connsiteY17" fmla="*/ 336092 h 646331"/>
              <a:gd name="connsiteX18" fmla="*/ 0 w 3747608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47608" h="646331" extrusionOk="0">
                <a:moveTo>
                  <a:pt x="0" y="0"/>
                </a:moveTo>
                <a:cubicBezTo>
                  <a:pt x="178612" y="-51848"/>
                  <a:pt x="311967" y="14013"/>
                  <a:pt x="460420" y="0"/>
                </a:cubicBezTo>
                <a:cubicBezTo>
                  <a:pt x="608873" y="-14013"/>
                  <a:pt x="697686" y="5229"/>
                  <a:pt x="883365" y="0"/>
                </a:cubicBezTo>
                <a:cubicBezTo>
                  <a:pt x="1069044" y="-5229"/>
                  <a:pt x="1336247" y="15072"/>
                  <a:pt x="1456213" y="0"/>
                </a:cubicBezTo>
                <a:cubicBezTo>
                  <a:pt x="1576179" y="-15072"/>
                  <a:pt x="1717839" y="18817"/>
                  <a:pt x="1954110" y="0"/>
                </a:cubicBezTo>
                <a:cubicBezTo>
                  <a:pt x="2190381" y="-18817"/>
                  <a:pt x="2306957" y="40297"/>
                  <a:pt x="2526959" y="0"/>
                </a:cubicBezTo>
                <a:cubicBezTo>
                  <a:pt x="2746961" y="-40297"/>
                  <a:pt x="2834554" y="55052"/>
                  <a:pt x="2987379" y="0"/>
                </a:cubicBezTo>
                <a:cubicBezTo>
                  <a:pt x="3140204" y="-55052"/>
                  <a:pt x="3513956" y="18016"/>
                  <a:pt x="3747608" y="0"/>
                </a:cubicBezTo>
                <a:cubicBezTo>
                  <a:pt x="3752221" y="124118"/>
                  <a:pt x="3708335" y="184691"/>
                  <a:pt x="3747608" y="336092"/>
                </a:cubicBezTo>
                <a:cubicBezTo>
                  <a:pt x="3786881" y="487493"/>
                  <a:pt x="3717438" y="561390"/>
                  <a:pt x="3747608" y="646331"/>
                </a:cubicBezTo>
                <a:cubicBezTo>
                  <a:pt x="3568836" y="665540"/>
                  <a:pt x="3456874" y="609300"/>
                  <a:pt x="3324664" y="646331"/>
                </a:cubicBezTo>
                <a:cubicBezTo>
                  <a:pt x="3192454" y="683362"/>
                  <a:pt x="2990719" y="614901"/>
                  <a:pt x="2901719" y="646331"/>
                </a:cubicBezTo>
                <a:cubicBezTo>
                  <a:pt x="2812719" y="677761"/>
                  <a:pt x="2507570" y="618808"/>
                  <a:pt x="2403823" y="646331"/>
                </a:cubicBezTo>
                <a:cubicBezTo>
                  <a:pt x="2300076" y="673854"/>
                  <a:pt x="2005180" y="624877"/>
                  <a:pt x="1793498" y="646331"/>
                </a:cubicBezTo>
                <a:cubicBezTo>
                  <a:pt x="1581816" y="667785"/>
                  <a:pt x="1555535" y="621913"/>
                  <a:pt x="1370554" y="646331"/>
                </a:cubicBezTo>
                <a:cubicBezTo>
                  <a:pt x="1185573" y="670749"/>
                  <a:pt x="1041406" y="597479"/>
                  <a:pt x="910133" y="646331"/>
                </a:cubicBezTo>
                <a:cubicBezTo>
                  <a:pt x="778860" y="695183"/>
                  <a:pt x="249451" y="539632"/>
                  <a:pt x="0" y="646331"/>
                </a:cubicBezTo>
                <a:cubicBezTo>
                  <a:pt x="-1898" y="540229"/>
                  <a:pt x="29142" y="475999"/>
                  <a:pt x="0" y="336092"/>
                </a:cubicBezTo>
                <a:cubicBezTo>
                  <a:pt x="-29142" y="196185"/>
                  <a:pt x="14713" y="14827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164934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defTabSz="685800" rtl="1">
              <a:buClrTx/>
            </a:pPr>
            <a:r>
              <a:rPr lang="ar-AE" sz="1800" b="1" kern="1200" dirty="0">
                <a:solidFill>
                  <a:srgbClr val="FF7C8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من خلال استراتيجية تحويل الصور لمعلومات رتب الأحداث حسب التسلسل الزمني</a:t>
            </a:r>
            <a:endParaRPr lang="en-US" sz="1800" b="1" kern="1200" dirty="0">
              <a:solidFill>
                <a:srgbClr val="FF7C8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1E306-07DD-4EF3-8EB8-6147475C9E78}"/>
              </a:ext>
            </a:extLst>
          </p:cNvPr>
          <p:cNvSpPr txBox="1"/>
          <p:nvPr/>
        </p:nvSpPr>
        <p:spPr>
          <a:xfrm rot="833514">
            <a:off x="7290359" y="3964522"/>
            <a:ext cx="128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1">
              <a:buClrTx/>
            </a:pPr>
            <a:r>
              <a:rPr lang="ar-AE" sz="1800" b="1" kern="1200" dirty="0">
                <a:solidFill>
                  <a:schemeClr val="tx1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1918م</a:t>
            </a:r>
            <a:endParaRPr lang="en-US" sz="1800" b="1" kern="1200" dirty="0">
              <a:solidFill>
                <a:schemeClr val="tx1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DF35AB-A87D-4AB4-90E8-197F034A5F97}"/>
              </a:ext>
            </a:extLst>
          </p:cNvPr>
          <p:cNvSpPr txBox="1"/>
          <p:nvPr/>
        </p:nvSpPr>
        <p:spPr>
          <a:xfrm rot="20908905">
            <a:off x="5857986" y="4060770"/>
            <a:ext cx="143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ar-AE" sz="1800" b="1" kern="1200" dirty="0">
                <a:solidFill>
                  <a:schemeClr val="tx1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زايد الكبير</a:t>
            </a:r>
            <a:endParaRPr lang="en-US" sz="1800" b="1" kern="1200" dirty="0">
              <a:solidFill>
                <a:schemeClr val="tx1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22047F-D4CF-41C5-9FAB-951CD57D57DB}"/>
              </a:ext>
            </a:extLst>
          </p:cNvPr>
          <p:cNvSpPr txBox="1"/>
          <p:nvPr/>
        </p:nvSpPr>
        <p:spPr>
          <a:xfrm rot="276806">
            <a:off x="3997063" y="4105787"/>
            <a:ext cx="128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ar-AE" sz="1800" b="1" kern="1200" dirty="0">
                <a:solidFill>
                  <a:schemeClr val="tx1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1946م</a:t>
            </a:r>
            <a:endParaRPr lang="en-US" sz="1800" b="1" kern="1200" dirty="0">
              <a:solidFill>
                <a:schemeClr val="tx1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6F838A-5D20-41E5-8644-F9E5357D4C4B}"/>
              </a:ext>
            </a:extLst>
          </p:cNvPr>
          <p:cNvSpPr txBox="1"/>
          <p:nvPr/>
        </p:nvSpPr>
        <p:spPr>
          <a:xfrm rot="21331102">
            <a:off x="217468" y="3881570"/>
            <a:ext cx="1843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ar-AE" sz="1800" b="1" kern="1200" dirty="0">
                <a:solidFill>
                  <a:schemeClr val="tx1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2 ديسمبر 1971م</a:t>
            </a:r>
            <a:endParaRPr lang="en-US" sz="1800" b="1" kern="1200" dirty="0">
              <a:solidFill>
                <a:schemeClr val="tx1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pic>
        <p:nvPicPr>
          <p:cNvPr id="26" name="Picture 2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5F152E8-45E4-4CF0-8A45-362FB1BEE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14850">
            <a:off x="5945408" y="2602587"/>
            <a:ext cx="980665" cy="1410813"/>
          </a:xfrm>
          <a:prstGeom prst="rect">
            <a:avLst/>
          </a:prstGeom>
        </p:spPr>
      </p:pic>
      <p:pic>
        <p:nvPicPr>
          <p:cNvPr id="27" name="Picture 26" descr="نتيجة بحث الصور عن قصر الحصن قديما">
            <a:extLst>
              <a:ext uri="{FF2B5EF4-FFF2-40B4-BE49-F238E27FC236}">
                <a16:creationId xmlns:a16="http://schemas.microsoft.com/office/drawing/2014/main" id="{F0AA38BA-F038-43F5-A420-AE842B45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b="30208"/>
          <a:stretch>
            <a:fillRect/>
          </a:stretch>
        </p:blipFill>
        <p:spPr bwMode="auto">
          <a:xfrm rot="889229">
            <a:off x="7629619" y="2470870"/>
            <a:ext cx="1022621" cy="1415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8" descr="A picture containing tree, ground, plant, palm&#10;&#10;Description automatically generated">
            <a:extLst>
              <a:ext uri="{FF2B5EF4-FFF2-40B4-BE49-F238E27FC236}">
                <a16:creationId xmlns:a16="http://schemas.microsoft.com/office/drawing/2014/main" id="{FF74524A-D61D-4A05-91CD-09EEE13F75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0172" y="2627044"/>
            <a:ext cx="1068298" cy="1450150"/>
          </a:xfrm>
          <a:prstGeom prst="rect">
            <a:avLst/>
          </a:prstGeom>
        </p:spPr>
      </p:pic>
      <p:pic>
        <p:nvPicPr>
          <p:cNvPr id="31" name="Picture 30" descr="A picture containing outdoor, sky, person, white&#10;&#10;Description automatically generated">
            <a:extLst>
              <a:ext uri="{FF2B5EF4-FFF2-40B4-BE49-F238E27FC236}">
                <a16:creationId xmlns:a16="http://schemas.microsoft.com/office/drawing/2014/main" id="{88D16596-D52B-4352-978E-48B78E6DEB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354072">
            <a:off x="2447685" y="2712898"/>
            <a:ext cx="972920" cy="151589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AF94BCC-D5D4-4849-A4BC-C97F0F1D0F9F}"/>
              </a:ext>
            </a:extLst>
          </p:cNvPr>
          <p:cNvSpPr txBox="1"/>
          <p:nvPr/>
        </p:nvSpPr>
        <p:spPr>
          <a:xfrm rot="2457567">
            <a:off x="1685898" y="4004559"/>
            <a:ext cx="128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ar-AE" sz="1800" b="1" kern="1200" dirty="0">
                <a:solidFill>
                  <a:schemeClr val="tx1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1966م</a:t>
            </a:r>
            <a:endParaRPr lang="en-US" sz="1800" b="1" kern="1200" dirty="0">
              <a:solidFill>
                <a:schemeClr val="tx1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pic>
        <p:nvPicPr>
          <p:cNvPr id="34" name="Picture 3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ACC01D87-92EA-4706-A696-70223364D4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8293">
            <a:off x="674985" y="2455235"/>
            <a:ext cx="984666" cy="135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16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9"/>
          <p:cNvSpPr txBox="1">
            <a:spLocks noGrp="1"/>
          </p:cNvSpPr>
          <p:nvPr>
            <p:ph type="title" idx="2"/>
          </p:nvPr>
        </p:nvSpPr>
        <p:spPr>
          <a:xfrm>
            <a:off x="1177000" y="1338600"/>
            <a:ext cx="2198700" cy="2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88" name="Google Shape;788;p39"/>
          <p:cNvSpPr txBox="1">
            <a:spLocks noGrp="1"/>
          </p:cNvSpPr>
          <p:nvPr>
            <p:ph type="title"/>
          </p:nvPr>
        </p:nvSpPr>
        <p:spPr>
          <a:xfrm>
            <a:off x="4202275" y="1814025"/>
            <a:ext cx="4230000" cy="10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رجل الإنسانية</a:t>
            </a:r>
            <a:endParaRPr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89" name="Google Shape;789;p39"/>
          <p:cNvSpPr txBox="1">
            <a:spLocks noGrp="1"/>
          </p:cNvSpPr>
          <p:nvPr>
            <p:ph type="subTitle" idx="1"/>
          </p:nvPr>
        </p:nvSpPr>
        <p:spPr>
          <a:xfrm>
            <a:off x="4202275" y="2669237"/>
            <a:ext cx="46443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زايد زعيم الانسانية</a:t>
            </a:r>
            <a:endParaRPr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D92E2-04E0-4D30-AEF3-3016D4B0F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4168" y="85617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attachment">
            <a:extLst>
              <a:ext uri="{FF2B5EF4-FFF2-40B4-BE49-F238E27FC236}">
                <a16:creationId xmlns:a16="http://schemas.microsoft.com/office/drawing/2014/main" id="{519DBFDF-83F9-4D7A-8C22-0F3B2C1071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6" y="-6884"/>
            <a:ext cx="2218177" cy="1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4"/>
          <p:cNvSpPr txBox="1">
            <a:spLocks noGrp="1"/>
          </p:cNvSpPr>
          <p:nvPr>
            <p:ph type="body" idx="1"/>
          </p:nvPr>
        </p:nvSpPr>
        <p:spPr>
          <a:xfrm>
            <a:off x="3859620" y="554733"/>
            <a:ext cx="5110352" cy="45887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AE" sz="1800" dirty="0">
                <a:latin typeface="Dubai" panose="020B0503030403030204" pitchFamily="34" charset="-78"/>
                <a:cs typeface="Dubai" panose="020B0503030403030204" pitchFamily="34" charset="-78"/>
              </a:rPr>
              <a:t>القوة الناعمة هي </a:t>
            </a:r>
            <a:r>
              <a:rPr lang="ar-AE" sz="18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السمعة الإيجابية للبلد خارجياً</a:t>
            </a:r>
            <a:r>
              <a:rPr lang="ar-AE" sz="1800" dirty="0">
                <a:latin typeface="Dubai" panose="020B0503030403030204" pitchFamily="34" charset="-78"/>
                <a:cs typeface="Dubai" panose="020B0503030403030204" pitchFamily="34" charset="-78"/>
              </a:rPr>
              <a:t>، وتفيده وقت الأزمات. </a:t>
            </a:r>
            <a:r>
              <a:rPr lang="ar-AE" sz="18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زايد كان مثالاً على هذه القوة الناعمة</a:t>
            </a:r>
            <a:r>
              <a:rPr lang="ar-AE" sz="1800" dirty="0">
                <a:latin typeface="Dubai" panose="020B0503030403030204" pitchFamily="34" charset="-78"/>
                <a:cs typeface="Dubai" panose="020B0503030403030204" pitchFamily="34" charset="-78"/>
              </a:rPr>
              <a:t>، فلا زلنا بعد 15 سنة من وفاته نستفيد مما بناه من سمعة حسنة للإمارات خارجياً، </a:t>
            </a:r>
            <a:r>
              <a:rPr lang="ar-AE" sz="18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فاشتهر بالتواضع والحكمة وحب الناس والقدرة على حل النزاعات</a:t>
            </a:r>
            <a:r>
              <a:rPr lang="ar-AE" sz="1800" dirty="0">
                <a:latin typeface="Dubai" panose="020B0503030403030204" pitchFamily="34" charset="-78"/>
                <a:cs typeface="Dubai" panose="020B0503030403030204" pitchFamily="34" charset="-78"/>
              </a:rPr>
              <a:t>، وأصبح شعب الإمارات يلقبون خارجياً </a:t>
            </a:r>
            <a:r>
              <a:rPr lang="ar-AE" sz="1800" b="1" dirty="0">
                <a:solidFill>
                  <a:srgbClr val="C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"بعيال زايد"، </a:t>
            </a:r>
            <a:r>
              <a:rPr lang="ar-AE" sz="1800" dirty="0">
                <a:latin typeface="Dubai" panose="020B0503030403030204" pitchFamily="34" charset="-78"/>
                <a:cs typeface="Dubai" panose="020B0503030403030204" pitchFamily="34" charset="-78"/>
              </a:rPr>
              <a:t>بل وتكون لهم أحياناً معاملة مفضلة بسبب الشيخ زايد. القوة الناعمة تجعل للدولة أحياناً بعض النفوذ الاقتصادي والسياسي خارجياً، وتشجع على تقبل سياسات البلد والوقوف مع البلد وقت الأزمات.</a:t>
            </a:r>
            <a:endParaRPr sz="18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97" name="Google Shape;997;p44"/>
          <p:cNvSpPr/>
          <p:nvPr/>
        </p:nvSpPr>
        <p:spPr>
          <a:xfrm>
            <a:off x="48640" y="888968"/>
            <a:ext cx="3712288" cy="3555789"/>
          </a:xfrm>
          <a:custGeom>
            <a:avLst/>
            <a:gdLst/>
            <a:ahLst/>
            <a:cxnLst/>
            <a:rect l="l" t="t" r="r" b="b"/>
            <a:pathLst>
              <a:path w="14612" h="13996" extrusionOk="0">
                <a:moveTo>
                  <a:pt x="7706" y="698"/>
                </a:moveTo>
                <a:cubicBezTo>
                  <a:pt x="10231" y="698"/>
                  <a:pt x="12775" y="2012"/>
                  <a:pt x="13510" y="4596"/>
                </a:cubicBezTo>
                <a:cubicBezTo>
                  <a:pt x="13944" y="6164"/>
                  <a:pt x="14077" y="8532"/>
                  <a:pt x="13277" y="10000"/>
                </a:cubicBezTo>
                <a:cubicBezTo>
                  <a:pt x="12484" y="11494"/>
                  <a:pt x="10383" y="13182"/>
                  <a:pt x="7863" y="13182"/>
                </a:cubicBezTo>
                <a:cubicBezTo>
                  <a:pt x="7625" y="13182"/>
                  <a:pt x="7383" y="13167"/>
                  <a:pt x="7139" y="13136"/>
                </a:cubicBezTo>
                <a:cubicBezTo>
                  <a:pt x="4237" y="12735"/>
                  <a:pt x="2769" y="12268"/>
                  <a:pt x="1602" y="9066"/>
                </a:cubicBezTo>
                <a:cubicBezTo>
                  <a:pt x="501" y="5831"/>
                  <a:pt x="2169" y="2295"/>
                  <a:pt x="5371" y="1094"/>
                </a:cubicBezTo>
                <a:cubicBezTo>
                  <a:pt x="6109" y="829"/>
                  <a:pt x="6906" y="698"/>
                  <a:pt x="7706" y="698"/>
                </a:cubicBezTo>
                <a:close/>
                <a:moveTo>
                  <a:pt x="7765" y="1"/>
                </a:moveTo>
                <a:cubicBezTo>
                  <a:pt x="7300" y="1"/>
                  <a:pt x="6824" y="42"/>
                  <a:pt x="6338" y="126"/>
                </a:cubicBezTo>
                <a:cubicBezTo>
                  <a:pt x="2536" y="794"/>
                  <a:pt x="1" y="4396"/>
                  <a:pt x="601" y="8199"/>
                </a:cubicBezTo>
                <a:cubicBezTo>
                  <a:pt x="1001" y="10601"/>
                  <a:pt x="2569" y="12602"/>
                  <a:pt x="4771" y="13603"/>
                </a:cubicBezTo>
                <a:cubicBezTo>
                  <a:pt x="5662" y="13854"/>
                  <a:pt x="6913" y="13996"/>
                  <a:pt x="7914" y="13996"/>
                </a:cubicBezTo>
                <a:cubicBezTo>
                  <a:pt x="8373" y="13996"/>
                  <a:pt x="8780" y="13966"/>
                  <a:pt x="9074" y="13903"/>
                </a:cubicBezTo>
                <a:cubicBezTo>
                  <a:pt x="10875" y="13469"/>
                  <a:pt x="11542" y="12836"/>
                  <a:pt x="12776" y="11668"/>
                </a:cubicBezTo>
                <a:cubicBezTo>
                  <a:pt x="14411" y="10200"/>
                  <a:pt x="14611" y="8266"/>
                  <a:pt x="14444" y="6164"/>
                </a:cubicBezTo>
                <a:cubicBezTo>
                  <a:pt x="14149" y="2417"/>
                  <a:pt x="11322" y="1"/>
                  <a:pt x="77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8" name="Google Shape;998;p44"/>
          <p:cNvPicPr preferRelativeResize="0"/>
          <p:nvPr/>
        </p:nvPicPr>
        <p:blipFill>
          <a:blip r:embed="rId3"/>
          <a:srcRect/>
          <a:stretch/>
        </p:blipFill>
        <p:spPr>
          <a:xfrm>
            <a:off x="274155" y="1052622"/>
            <a:ext cx="3438900" cy="3201909"/>
          </a:xfrm>
          <a:prstGeom prst="ellipse">
            <a:avLst/>
          </a:prstGeom>
          <a:noFill/>
          <a:ln>
            <a:noFill/>
          </a:ln>
        </p:spPr>
      </p:pic>
      <p:sp>
        <p:nvSpPr>
          <p:cNvPr id="999" name="Google Shape;999;p44"/>
          <p:cNvSpPr/>
          <p:nvPr/>
        </p:nvSpPr>
        <p:spPr>
          <a:xfrm>
            <a:off x="5315240" y="4780650"/>
            <a:ext cx="2681732" cy="63627"/>
          </a:xfrm>
          <a:custGeom>
            <a:avLst/>
            <a:gdLst/>
            <a:ahLst/>
            <a:cxnLst/>
            <a:rect l="l" t="t" r="r" b="b"/>
            <a:pathLst>
              <a:path w="21116" h="501" extrusionOk="0">
                <a:moveTo>
                  <a:pt x="10541" y="0"/>
                </a:moveTo>
                <a:lnTo>
                  <a:pt x="5338" y="33"/>
                </a:lnTo>
                <a:cubicBezTo>
                  <a:pt x="3636" y="33"/>
                  <a:pt x="1902" y="67"/>
                  <a:pt x="167" y="134"/>
                </a:cubicBezTo>
                <a:cubicBezTo>
                  <a:pt x="67" y="134"/>
                  <a:pt x="0" y="200"/>
                  <a:pt x="0" y="267"/>
                </a:cubicBezTo>
                <a:cubicBezTo>
                  <a:pt x="0" y="367"/>
                  <a:pt x="67" y="434"/>
                  <a:pt x="167" y="434"/>
                </a:cubicBezTo>
                <a:cubicBezTo>
                  <a:pt x="1902" y="467"/>
                  <a:pt x="3636" y="500"/>
                  <a:pt x="5371" y="500"/>
                </a:cubicBezTo>
                <a:lnTo>
                  <a:pt x="10541" y="500"/>
                </a:lnTo>
                <a:lnTo>
                  <a:pt x="15712" y="467"/>
                </a:lnTo>
                <a:cubicBezTo>
                  <a:pt x="17446" y="434"/>
                  <a:pt x="19181" y="400"/>
                  <a:pt x="20915" y="367"/>
                </a:cubicBezTo>
                <a:cubicBezTo>
                  <a:pt x="21116" y="367"/>
                  <a:pt x="21116" y="67"/>
                  <a:pt x="20915" y="67"/>
                </a:cubicBezTo>
                <a:cubicBezTo>
                  <a:pt x="19181" y="33"/>
                  <a:pt x="17446" y="0"/>
                  <a:pt x="1574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44"/>
          <p:cNvSpPr/>
          <p:nvPr/>
        </p:nvSpPr>
        <p:spPr>
          <a:xfrm>
            <a:off x="6075652" y="4911969"/>
            <a:ext cx="1160907" cy="71120"/>
          </a:xfrm>
          <a:custGeom>
            <a:avLst/>
            <a:gdLst/>
            <a:ahLst/>
            <a:cxnLst/>
            <a:rect l="l" t="t" r="r" b="b"/>
            <a:pathLst>
              <a:path w="9141" h="560" extrusionOk="0">
                <a:moveTo>
                  <a:pt x="2369" y="0"/>
                </a:moveTo>
                <a:cubicBezTo>
                  <a:pt x="1668" y="0"/>
                  <a:pt x="934" y="0"/>
                  <a:pt x="200" y="67"/>
                </a:cubicBezTo>
                <a:cubicBezTo>
                  <a:pt x="0" y="100"/>
                  <a:pt x="0" y="367"/>
                  <a:pt x="200" y="400"/>
                </a:cubicBezTo>
                <a:lnTo>
                  <a:pt x="4537" y="534"/>
                </a:lnTo>
                <a:cubicBezTo>
                  <a:pt x="4916" y="551"/>
                  <a:pt x="5295" y="559"/>
                  <a:pt x="5674" y="559"/>
                </a:cubicBezTo>
                <a:cubicBezTo>
                  <a:pt x="6763" y="559"/>
                  <a:pt x="7852" y="491"/>
                  <a:pt x="8940" y="367"/>
                </a:cubicBezTo>
                <a:cubicBezTo>
                  <a:pt x="9140" y="367"/>
                  <a:pt x="9140" y="67"/>
                  <a:pt x="8940" y="67"/>
                </a:cubicBezTo>
                <a:lnTo>
                  <a:pt x="8907" y="67"/>
                </a:lnTo>
                <a:cubicBezTo>
                  <a:pt x="8359" y="92"/>
                  <a:pt x="7806" y="103"/>
                  <a:pt x="7252" y="103"/>
                </a:cubicBezTo>
                <a:cubicBezTo>
                  <a:pt x="6356" y="103"/>
                  <a:pt x="5457" y="75"/>
                  <a:pt x="4570" y="34"/>
                </a:cubicBezTo>
                <a:cubicBezTo>
                  <a:pt x="3836" y="34"/>
                  <a:pt x="3103" y="0"/>
                  <a:pt x="236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44"/>
          <p:cNvSpPr txBox="1">
            <a:spLocks noGrp="1"/>
          </p:cNvSpPr>
          <p:nvPr>
            <p:ph type="title"/>
          </p:nvPr>
        </p:nvSpPr>
        <p:spPr>
          <a:xfrm>
            <a:off x="955938" y="127341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مقال القوة الناعمة</a:t>
            </a:r>
            <a:endParaRPr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D6AE33-1A32-4653-8C35-5399E23AA90D}"/>
              </a:ext>
            </a:extLst>
          </p:cNvPr>
          <p:cNvSpPr txBox="1"/>
          <p:nvPr/>
        </p:nvSpPr>
        <p:spPr>
          <a:xfrm>
            <a:off x="183724" y="4420204"/>
            <a:ext cx="371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highlight>
                  <a:srgbClr val="FFFF00"/>
                </a:highlight>
              </a:rPr>
              <a:t>* المصدر: </a:t>
            </a:r>
            <a:r>
              <a:rPr lang="en-US" b="1" dirty="0">
                <a:highlight>
                  <a:srgbClr val="FFFF00"/>
                </a:highlight>
              </a:rPr>
              <a:t>@ahmedmhm</a:t>
            </a:r>
            <a:r>
              <a:rPr lang="ar-AE" b="1" dirty="0">
                <a:highlight>
                  <a:srgbClr val="FFFF00"/>
                </a:highlight>
              </a:rPr>
              <a:t> / المهندس أحمد المرزوقي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DBC506-2DF6-4641-8D20-2E34BB71FB57}"/>
              </a:ext>
            </a:extLst>
          </p:cNvPr>
          <p:cNvSpPr/>
          <p:nvPr/>
        </p:nvSpPr>
        <p:spPr>
          <a:xfrm>
            <a:off x="3859620" y="554733"/>
            <a:ext cx="5235740" cy="4065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latin typeface="Dubai" panose="020B0503030403030204" pitchFamily="34" charset="-78"/>
                <a:cs typeface="Dubai" panose="020B0503030403030204" pitchFamily="34" charset="-78"/>
              </a:rPr>
              <a:t>لماذا كان زايد محبوب العرب كلهم بصفة عامة، ومحبوب الإمارات بصفة خاصة؟</a:t>
            </a:r>
          </a:p>
          <a:p>
            <a:pPr algn="ctr"/>
            <a:r>
              <a:rPr lang="ar-AE" sz="2800" b="1" dirty="0">
                <a:latin typeface="Dubai" panose="020B0503030403030204" pitchFamily="34" charset="-78"/>
                <a:cs typeface="Dubai" panose="020B0503030403030204" pitchFamily="34" charset="-78"/>
              </a:rPr>
              <a:t>لماذا ما زال محبوب بالرغم من إنّ أغلب الناس لم تعرفه ولم تعاصره؟</a:t>
            </a:r>
            <a:endParaRPr lang="en-US" sz="28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1" name="Picture 4" descr="attachment">
            <a:extLst>
              <a:ext uri="{FF2B5EF4-FFF2-40B4-BE49-F238E27FC236}">
                <a16:creationId xmlns:a16="http://schemas.microsoft.com/office/drawing/2014/main" id="{69B2709A-EEB2-465D-AB24-788420EB15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6" y="-139236"/>
            <a:ext cx="2218177" cy="1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لقطة شاشة, صورة فوتوغرافية, كثير&#10;&#10;تم إنشاء الوصف تلقائياً">
            <a:extLst>
              <a:ext uri="{FF2B5EF4-FFF2-40B4-BE49-F238E27FC236}">
                <a16:creationId xmlns:a16="http://schemas.microsoft.com/office/drawing/2014/main" id="{0EBB9170-5692-426A-BFA3-90EF9683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301"/>
            <a:ext cx="9144000" cy="4472134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0549FBA-4DAE-4DF5-BBF1-B7FABDAC757A}"/>
              </a:ext>
            </a:extLst>
          </p:cNvPr>
          <p:cNvSpPr/>
          <p:nvPr/>
        </p:nvSpPr>
        <p:spPr>
          <a:xfrm>
            <a:off x="8154865" y="0"/>
            <a:ext cx="989135" cy="83190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14350" rtl="1">
              <a:buClrTx/>
              <a:defRPr/>
            </a:pPr>
            <a:r>
              <a:rPr lang="ar-AE" sz="2475" kern="12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قوانين </a:t>
            </a:r>
            <a:r>
              <a:rPr lang="ar-SA" sz="2475" kern="12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التعلم </a:t>
            </a:r>
            <a:endParaRPr lang="ar-AE" sz="2475" kern="1200" dirty="0">
              <a:solidFill>
                <a:prstClr val="white"/>
              </a:solidFill>
              <a:latin typeface="Calibri" panose="020F0502020204030204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6453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41"/>
          <p:cNvSpPr txBox="1">
            <a:spLocks noGrp="1"/>
          </p:cNvSpPr>
          <p:nvPr>
            <p:ph type="title"/>
          </p:nvPr>
        </p:nvSpPr>
        <p:spPr>
          <a:xfrm>
            <a:off x="1350279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latin typeface="Dubai" panose="020B0503030403030204" pitchFamily="34" charset="-78"/>
                <a:cs typeface="Dubai" panose="020B0503030403030204" pitchFamily="34" charset="-78"/>
              </a:rPr>
              <a:t>1- السياسة الخارجية لدولة الإمارات العربية المتحدة</a:t>
            </a:r>
            <a:endParaRPr sz="28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42" name="Google Shape;842;p41"/>
          <p:cNvSpPr txBox="1"/>
          <p:nvPr/>
        </p:nvSpPr>
        <p:spPr>
          <a:xfrm>
            <a:off x="5805377" y="1415880"/>
            <a:ext cx="3265401" cy="372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AE" sz="1600" dirty="0">
                <a:latin typeface="Dubai" panose="020B0503030403030204" pitchFamily="34" charset="-78"/>
                <a:cs typeface="Dubai" panose="020B0503030403030204" pitchFamily="34" charset="-78"/>
              </a:rPr>
              <a:t>تقوم </a:t>
            </a:r>
            <a:r>
              <a:rPr lang="ar-AE" sz="16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السياسة الخارجية </a:t>
            </a:r>
            <a:r>
              <a:rPr lang="ar-AE" sz="1600" dirty="0">
                <a:latin typeface="Dubai" panose="020B0503030403030204" pitchFamily="34" charset="-78"/>
                <a:cs typeface="Dubai" panose="020B0503030403030204" pitchFamily="34" charset="-78"/>
              </a:rPr>
              <a:t>لدولة الإمارات العربية المتحدة في عهد الباني المؤسس – رحمه الله – على </a:t>
            </a:r>
            <a:r>
              <a:rPr lang="ar-AE" sz="16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ركائز محددة وثابتة أساسها الحوار، وحل المشكلات بالطرائق السلمية، وتقديم المساعدات للدول وشعوبها. الذي أكسب الدولة في عهده مكانة مرموقة بين دول العالم.</a:t>
            </a:r>
          </a:p>
        </p:txBody>
      </p:sp>
      <p:grpSp>
        <p:nvGrpSpPr>
          <p:cNvPr id="843" name="Google Shape;843;p41"/>
          <p:cNvGrpSpPr/>
          <p:nvPr/>
        </p:nvGrpSpPr>
        <p:grpSpPr>
          <a:xfrm rot="17902317">
            <a:off x="583458" y="-115355"/>
            <a:ext cx="1533641" cy="1643088"/>
            <a:chOff x="4346525" y="473899"/>
            <a:chExt cx="988902" cy="903877"/>
          </a:xfrm>
        </p:grpSpPr>
        <p:sp>
          <p:nvSpPr>
            <p:cNvPr id="844" name="Google Shape;844;p41"/>
            <p:cNvSpPr/>
            <p:nvPr/>
          </p:nvSpPr>
          <p:spPr>
            <a:xfrm rot="-8630573">
              <a:off x="4404577" y="684988"/>
              <a:ext cx="872798" cy="481699"/>
            </a:xfrm>
            <a:custGeom>
              <a:avLst/>
              <a:gdLst/>
              <a:ahLst/>
              <a:cxnLst/>
              <a:rect l="l" t="t" r="r" b="b"/>
              <a:pathLst>
                <a:path w="34912" h="19268" extrusionOk="0">
                  <a:moveTo>
                    <a:pt x="18716" y="1257"/>
                  </a:moveTo>
                  <a:cubicBezTo>
                    <a:pt x="18947" y="1257"/>
                    <a:pt x="19181" y="1316"/>
                    <a:pt x="19400" y="1441"/>
                  </a:cubicBezTo>
                  <a:cubicBezTo>
                    <a:pt x="19834" y="1775"/>
                    <a:pt x="20201" y="2275"/>
                    <a:pt x="20367" y="2809"/>
                  </a:cubicBezTo>
                  <a:cubicBezTo>
                    <a:pt x="20467" y="3143"/>
                    <a:pt x="20534" y="3443"/>
                    <a:pt x="20601" y="3776"/>
                  </a:cubicBezTo>
                  <a:lnTo>
                    <a:pt x="20701" y="4243"/>
                  </a:lnTo>
                  <a:lnTo>
                    <a:pt x="20768" y="4744"/>
                  </a:lnTo>
                  <a:cubicBezTo>
                    <a:pt x="20901" y="6078"/>
                    <a:pt x="20801" y="7446"/>
                    <a:pt x="20467" y="8747"/>
                  </a:cubicBezTo>
                  <a:cubicBezTo>
                    <a:pt x="20110" y="10093"/>
                    <a:pt x="19534" y="11352"/>
                    <a:pt x="18768" y="12480"/>
                  </a:cubicBezTo>
                  <a:lnTo>
                    <a:pt x="18768" y="12480"/>
                  </a:lnTo>
                  <a:cubicBezTo>
                    <a:pt x="17752" y="11964"/>
                    <a:pt x="16869" y="11205"/>
                    <a:pt x="16198" y="10281"/>
                  </a:cubicBezTo>
                  <a:cubicBezTo>
                    <a:pt x="15864" y="9714"/>
                    <a:pt x="15597" y="9080"/>
                    <a:pt x="15464" y="8413"/>
                  </a:cubicBezTo>
                  <a:cubicBezTo>
                    <a:pt x="15297" y="7779"/>
                    <a:pt x="15230" y="7079"/>
                    <a:pt x="15264" y="6412"/>
                  </a:cubicBezTo>
                  <a:cubicBezTo>
                    <a:pt x="15264" y="5077"/>
                    <a:pt x="15731" y="3776"/>
                    <a:pt x="16531" y="2709"/>
                  </a:cubicBezTo>
                  <a:cubicBezTo>
                    <a:pt x="16731" y="2475"/>
                    <a:pt x="16965" y="2242"/>
                    <a:pt x="17198" y="2008"/>
                  </a:cubicBezTo>
                  <a:cubicBezTo>
                    <a:pt x="17432" y="1808"/>
                    <a:pt x="17665" y="1608"/>
                    <a:pt x="17966" y="1475"/>
                  </a:cubicBezTo>
                  <a:cubicBezTo>
                    <a:pt x="18196" y="1333"/>
                    <a:pt x="18454" y="1257"/>
                    <a:pt x="18716" y="1257"/>
                  </a:cubicBezTo>
                  <a:close/>
                  <a:moveTo>
                    <a:pt x="18843" y="1"/>
                  </a:moveTo>
                  <a:cubicBezTo>
                    <a:pt x="18783" y="1"/>
                    <a:pt x="18724" y="3"/>
                    <a:pt x="18666" y="7"/>
                  </a:cubicBezTo>
                  <a:cubicBezTo>
                    <a:pt x="18199" y="40"/>
                    <a:pt x="17765" y="174"/>
                    <a:pt x="17365" y="407"/>
                  </a:cubicBezTo>
                  <a:cubicBezTo>
                    <a:pt x="17032" y="607"/>
                    <a:pt x="16698" y="874"/>
                    <a:pt x="16398" y="1141"/>
                  </a:cubicBezTo>
                  <a:cubicBezTo>
                    <a:pt x="16131" y="1441"/>
                    <a:pt x="15864" y="1708"/>
                    <a:pt x="15631" y="2042"/>
                  </a:cubicBezTo>
                  <a:cubicBezTo>
                    <a:pt x="14730" y="3309"/>
                    <a:pt x="14263" y="4844"/>
                    <a:pt x="14296" y="6412"/>
                  </a:cubicBezTo>
                  <a:cubicBezTo>
                    <a:pt x="14263" y="7145"/>
                    <a:pt x="14363" y="7913"/>
                    <a:pt x="14563" y="8647"/>
                  </a:cubicBezTo>
                  <a:cubicBezTo>
                    <a:pt x="14763" y="9380"/>
                    <a:pt x="15097" y="10081"/>
                    <a:pt x="15497" y="10748"/>
                  </a:cubicBezTo>
                  <a:cubicBezTo>
                    <a:pt x="16236" y="11733"/>
                    <a:pt x="17221" y="12538"/>
                    <a:pt x="18324" y="13090"/>
                  </a:cubicBezTo>
                  <a:lnTo>
                    <a:pt x="18324" y="13090"/>
                  </a:lnTo>
                  <a:cubicBezTo>
                    <a:pt x="17678" y="13923"/>
                    <a:pt x="16920" y="14673"/>
                    <a:pt x="16064" y="15318"/>
                  </a:cubicBezTo>
                  <a:cubicBezTo>
                    <a:pt x="13936" y="16889"/>
                    <a:pt x="11358" y="17754"/>
                    <a:pt x="8709" y="17754"/>
                  </a:cubicBezTo>
                  <a:cubicBezTo>
                    <a:pt x="8659" y="17754"/>
                    <a:pt x="8609" y="17754"/>
                    <a:pt x="8559" y="17753"/>
                  </a:cubicBezTo>
                  <a:cubicBezTo>
                    <a:pt x="5757" y="17753"/>
                    <a:pt x="3055" y="17019"/>
                    <a:pt x="687" y="15552"/>
                  </a:cubicBezTo>
                  <a:cubicBezTo>
                    <a:pt x="623" y="15520"/>
                    <a:pt x="561" y="15506"/>
                    <a:pt x="503" y="15506"/>
                  </a:cubicBezTo>
                  <a:cubicBezTo>
                    <a:pt x="196" y="15506"/>
                    <a:pt x="1" y="15900"/>
                    <a:pt x="253" y="16152"/>
                  </a:cubicBezTo>
                  <a:cubicBezTo>
                    <a:pt x="2811" y="18189"/>
                    <a:pt x="5942" y="19268"/>
                    <a:pt x="9130" y="19268"/>
                  </a:cubicBezTo>
                  <a:cubicBezTo>
                    <a:pt x="10432" y="19268"/>
                    <a:pt x="11743" y="19088"/>
                    <a:pt x="13029" y="18720"/>
                  </a:cubicBezTo>
                  <a:cubicBezTo>
                    <a:pt x="14496" y="18287"/>
                    <a:pt x="15897" y="17586"/>
                    <a:pt x="17098" y="16686"/>
                  </a:cubicBezTo>
                  <a:cubicBezTo>
                    <a:pt x="18185" y="15837"/>
                    <a:pt x="19133" y="14835"/>
                    <a:pt x="19911" y="13720"/>
                  </a:cubicBezTo>
                  <a:lnTo>
                    <a:pt x="19911" y="13720"/>
                  </a:lnTo>
                  <a:cubicBezTo>
                    <a:pt x="20974" y="14053"/>
                    <a:pt x="22070" y="14220"/>
                    <a:pt x="23186" y="14220"/>
                  </a:cubicBezTo>
                  <a:cubicBezTo>
                    <a:pt x="23270" y="14220"/>
                    <a:pt x="23353" y="14219"/>
                    <a:pt x="23436" y="14217"/>
                  </a:cubicBezTo>
                  <a:cubicBezTo>
                    <a:pt x="24904" y="14184"/>
                    <a:pt x="26372" y="13917"/>
                    <a:pt x="27739" y="13383"/>
                  </a:cubicBezTo>
                  <a:cubicBezTo>
                    <a:pt x="29140" y="12850"/>
                    <a:pt x="30408" y="12149"/>
                    <a:pt x="31575" y="11248"/>
                  </a:cubicBezTo>
                  <a:cubicBezTo>
                    <a:pt x="32743" y="10381"/>
                    <a:pt x="33810" y="9380"/>
                    <a:pt x="34778" y="8246"/>
                  </a:cubicBezTo>
                  <a:cubicBezTo>
                    <a:pt x="34911" y="8113"/>
                    <a:pt x="34878" y="7879"/>
                    <a:pt x="34711" y="7746"/>
                  </a:cubicBezTo>
                  <a:cubicBezTo>
                    <a:pt x="34655" y="7690"/>
                    <a:pt x="34582" y="7664"/>
                    <a:pt x="34506" y="7664"/>
                  </a:cubicBezTo>
                  <a:cubicBezTo>
                    <a:pt x="34400" y="7664"/>
                    <a:pt x="34288" y="7715"/>
                    <a:pt x="34211" y="7813"/>
                  </a:cubicBezTo>
                  <a:cubicBezTo>
                    <a:pt x="32443" y="10014"/>
                    <a:pt x="30141" y="11715"/>
                    <a:pt x="27506" y="12783"/>
                  </a:cubicBezTo>
                  <a:cubicBezTo>
                    <a:pt x="26216" y="13279"/>
                    <a:pt x="24843" y="13529"/>
                    <a:pt x="23470" y="13529"/>
                  </a:cubicBezTo>
                  <a:cubicBezTo>
                    <a:pt x="22411" y="13529"/>
                    <a:pt x="21352" y="13380"/>
                    <a:pt x="20330" y="13081"/>
                  </a:cubicBezTo>
                  <a:lnTo>
                    <a:pt x="20330" y="13081"/>
                  </a:lnTo>
                  <a:cubicBezTo>
                    <a:pt x="21081" y="11862"/>
                    <a:pt x="21639" y="10525"/>
                    <a:pt x="21968" y="9114"/>
                  </a:cubicBezTo>
                  <a:cubicBezTo>
                    <a:pt x="22335" y="7612"/>
                    <a:pt x="22402" y="6078"/>
                    <a:pt x="22202" y="4577"/>
                  </a:cubicBezTo>
                  <a:lnTo>
                    <a:pt x="22102" y="3977"/>
                  </a:lnTo>
                  <a:lnTo>
                    <a:pt x="21968" y="3443"/>
                  </a:lnTo>
                  <a:cubicBezTo>
                    <a:pt x="21902" y="3043"/>
                    <a:pt x="21768" y="2676"/>
                    <a:pt x="21635" y="2309"/>
                  </a:cubicBezTo>
                  <a:cubicBezTo>
                    <a:pt x="21468" y="1942"/>
                    <a:pt x="21268" y="1575"/>
                    <a:pt x="21034" y="1241"/>
                  </a:cubicBezTo>
                  <a:cubicBezTo>
                    <a:pt x="20768" y="841"/>
                    <a:pt x="20434" y="541"/>
                    <a:pt x="20034" y="307"/>
                  </a:cubicBezTo>
                  <a:cubicBezTo>
                    <a:pt x="19684" y="103"/>
                    <a:pt x="19257" y="1"/>
                    <a:pt x="18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 rot="-8630573">
              <a:off x="4393743" y="660683"/>
              <a:ext cx="129925" cy="128150"/>
            </a:xfrm>
            <a:custGeom>
              <a:avLst/>
              <a:gdLst/>
              <a:ahLst/>
              <a:cxnLst/>
              <a:rect l="l" t="t" r="r" b="b"/>
              <a:pathLst>
                <a:path w="5197" h="5126" extrusionOk="0">
                  <a:moveTo>
                    <a:pt x="4125" y="1"/>
                  </a:moveTo>
                  <a:cubicBezTo>
                    <a:pt x="3998" y="1"/>
                    <a:pt x="3870" y="43"/>
                    <a:pt x="3763" y="135"/>
                  </a:cubicBezTo>
                  <a:cubicBezTo>
                    <a:pt x="3296" y="569"/>
                    <a:pt x="2795" y="902"/>
                    <a:pt x="2228" y="1169"/>
                  </a:cubicBezTo>
                  <a:cubicBezTo>
                    <a:pt x="1661" y="1436"/>
                    <a:pt x="1061" y="1636"/>
                    <a:pt x="460" y="1703"/>
                  </a:cubicBezTo>
                  <a:lnTo>
                    <a:pt x="427" y="1703"/>
                  </a:lnTo>
                  <a:cubicBezTo>
                    <a:pt x="0" y="1825"/>
                    <a:pt x="130" y="2420"/>
                    <a:pt x="512" y="2420"/>
                  </a:cubicBezTo>
                  <a:cubicBezTo>
                    <a:pt x="548" y="2420"/>
                    <a:pt x="587" y="2415"/>
                    <a:pt x="627" y="2403"/>
                  </a:cubicBezTo>
                  <a:cubicBezTo>
                    <a:pt x="1261" y="2203"/>
                    <a:pt x="1895" y="2036"/>
                    <a:pt x="2528" y="1836"/>
                  </a:cubicBezTo>
                  <a:cubicBezTo>
                    <a:pt x="2822" y="1743"/>
                    <a:pt x="3116" y="1651"/>
                    <a:pt x="3410" y="1551"/>
                  </a:cubicBezTo>
                  <a:lnTo>
                    <a:pt x="3410" y="1551"/>
                  </a:lnTo>
                  <a:cubicBezTo>
                    <a:pt x="3385" y="2004"/>
                    <a:pt x="3389" y="2460"/>
                    <a:pt x="3429" y="2904"/>
                  </a:cubicBezTo>
                  <a:cubicBezTo>
                    <a:pt x="3462" y="3271"/>
                    <a:pt x="3529" y="3638"/>
                    <a:pt x="3663" y="4005"/>
                  </a:cubicBezTo>
                  <a:cubicBezTo>
                    <a:pt x="3796" y="4371"/>
                    <a:pt x="3996" y="4705"/>
                    <a:pt x="4263" y="5005"/>
                  </a:cubicBezTo>
                  <a:cubicBezTo>
                    <a:pt x="4330" y="5039"/>
                    <a:pt x="4363" y="5072"/>
                    <a:pt x="4430" y="5105"/>
                  </a:cubicBezTo>
                  <a:cubicBezTo>
                    <a:pt x="4471" y="5119"/>
                    <a:pt x="4514" y="5126"/>
                    <a:pt x="4558" y="5126"/>
                  </a:cubicBezTo>
                  <a:cubicBezTo>
                    <a:pt x="4731" y="5126"/>
                    <a:pt x="4910" y="5024"/>
                    <a:pt x="4963" y="4838"/>
                  </a:cubicBezTo>
                  <a:cubicBezTo>
                    <a:pt x="5097" y="4505"/>
                    <a:pt x="5164" y="4138"/>
                    <a:pt x="5197" y="3738"/>
                  </a:cubicBezTo>
                  <a:cubicBezTo>
                    <a:pt x="5197" y="3404"/>
                    <a:pt x="5164" y="3037"/>
                    <a:pt x="5097" y="2704"/>
                  </a:cubicBezTo>
                  <a:cubicBezTo>
                    <a:pt x="4997" y="2036"/>
                    <a:pt x="4830" y="1336"/>
                    <a:pt x="4697" y="635"/>
                  </a:cubicBezTo>
                  <a:lnTo>
                    <a:pt x="4663" y="435"/>
                  </a:lnTo>
                  <a:cubicBezTo>
                    <a:pt x="4630" y="335"/>
                    <a:pt x="4597" y="268"/>
                    <a:pt x="4530" y="168"/>
                  </a:cubicBezTo>
                  <a:cubicBezTo>
                    <a:pt x="4421" y="60"/>
                    <a:pt x="4274" y="1"/>
                    <a:pt x="4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السياسة الخارجية لدولة الامارات">
            <a:hlinkClick r:id="" action="ppaction://media"/>
            <a:extLst>
              <a:ext uri="{FF2B5EF4-FFF2-40B4-BE49-F238E27FC236}">
                <a16:creationId xmlns:a16="http://schemas.microsoft.com/office/drawing/2014/main" id="{C59FFE00-F28A-4BD3-A844-C87FDC8DE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38" y="1417859"/>
            <a:ext cx="5686446" cy="3727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007722-0771-40AA-A863-AA935FB4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269"/>
            <a:ext cx="998621" cy="105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47"/>
          <p:cNvSpPr txBox="1">
            <a:spLocks noGrp="1"/>
          </p:cNvSpPr>
          <p:nvPr>
            <p:ph type="subTitle" idx="1"/>
          </p:nvPr>
        </p:nvSpPr>
        <p:spPr>
          <a:xfrm>
            <a:off x="788200" y="3471850"/>
            <a:ext cx="4221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Because key words are great for catching your audience’s attention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2A39B4-324A-4808-A1A3-FB18ECE30059}"/>
              </a:ext>
            </a:extLst>
          </p:cNvPr>
          <p:cNvSpPr/>
          <p:nvPr/>
        </p:nvSpPr>
        <p:spPr>
          <a:xfrm>
            <a:off x="3500980" y="136896"/>
            <a:ext cx="5420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b="1" dirty="0">
                <a:solidFill>
                  <a:schemeClr val="bg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2- مجلس التعاون لدول الخليج العربية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933FB97-87A7-4D3B-B6EB-52D834EC4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t="14835" r="49928" b="14835"/>
          <a:stretch>
            <a:fillRect/>
          </a:stretch>
        </p:blipFill>
        <p:spPr bwMode="auto">
          <a:xfrm>
            <a:off x="0" y="628695"/>
            <a:ext cx="4857547" cy="451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F1DDE38B-FA6A-4FEB-B6B3-1A328A0BA2A2}"/>
              </a:ext>
            </a:extLst>
          </p:cNvPr>
          <p:cNvSpPr txBox="1">
            <a:spLocks/>
          </p:cNvSpPr>
          <p:nvPr/>
        </p:nvSpPr>
        <p:spPr bwMode="auto">
          <a:xfrm>
            <a:off x="2299023" y="915952"/>
            <a:ext cx="1199354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rtl="1" eaLnBrk="1"/>
            <a:r>
              <a:rPr lang="ar-AE" alt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عبارة عن</a:t>
            </a:r>
            <a:endParaRPr lang="en-US" alt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F1CFDB15-7CFE-4444-9EC6-B5984C5974BE}"/>
              </a:ext>
            </a:extLst>
          </p:cNvPr>
          <p:cNvSpPr txBox="1">
            <a:spLocks/>
          </p:cNvSpPr>
          <p:nvPr/>
        </p:nvSpPr>
        <p:spPr bwMode="auto">
          <a:xfrm>
            <a:off x="3733785" y="1663702"/>
            <a:ext cx="814325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rtl="1" eaLnBrk="1"/>
            <a:r>
              <a:rPr lang="ar-SA" alt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منظم</a:t>
            </a:r>
            <a:r>
              <a:rPr lang="ar-AE" alt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ة</a:t>
            </a:r>
            <a:endParaRPr lang="en-US" alt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F9CC4631-F5DE-4344-9752-E39F17656496}"/>
              </a:ext>
            </a:extLst>
          </p:cNvPr>
          <p:cNvSpPr txBox="1">
            <a:spLocks/>
          </p:cNvSpPr>
          <p:nvPr/>
        </p:nvSpPr>
        <p:spPr bwMode="auto">
          <a:xfrm>
            <a:off x="3657385" y="2422237"/>
            <a:ext cx="923330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rtl="1" eaLnBrk="1"/>
            <a:r>
              <a:rPr lang="ar-AE" alt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سياسية</a:t>
            </a:r>
            <a:endParaRPr lang="en-US" alt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C075D69B-085D-472D-BC64-0D4A5C995631}"/>
              </a:ext>
            </a:extLst>
          </p:cNvPr>
          <p:cNvSpPr txBox="1">
            <a:spLocks/>
          </p:cNvSpPr>
          <p:nvPr/>
        </p:nvSpPr>
        <p:spPr bwMode="auto">
          <a:xfrm>
            <a:off x="3382333" y="4278843"/>
            <a:ext cx="1046761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rtl="1" eaLnBrk="1"/>
            <a:r>
              <a:rPr lang="ar-AE" alt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اقتصادية</a:t>
            </a:r>
            <a:endParaRPr lang="en-US" alt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313564FB-53E4-4F9C-9DD1-6120FF039464}"/>
              </a:ext>
            </a:extLst>
          </p:cNvPr>
          <p:cNvSpPr txBox="1">
            <a:spLocks/>
          </p:cNvSpPr>
          <p:nvPr/>
        </p:nvSpPr>
        <p:spPr bwMode="auto">
          <a:xfrm>
            <a:off x="3239001" y="3149998"/>
            <a:ext cx="836768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rtl="1" eaLnBrk="1"/>
            <a:r>
              <a:rPr lang="ar-AE" alt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إقليمية</a:t>
            </a:r>
            <a:endParaRPr lang="en-US" alt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B66A4900-B6D5-4E70-9C8E-A8CC37E58956}"/>
              </a:ext>
            </a:extLst>
          </p:cNvPr>
          <p:cNvSpPr txBox="1">
            <a:spLocks/>
          </p:cNvSpPr>
          <p:nvPr/>
        </p:nvSpPr>
        <p:spPr bwMode="auto">
          <a:xfrm>
            <a:off x="2299023" y="2786118"/>
            <a:ext cx="1306245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rtl="1" eaLnBrk="1"/>
            <a:r>
              <a:rPr lang="ar-AE" alt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تضم ست</a:t>
            </a:r>
            <a:endParaRPr lang="en-US" alt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25F3F6A1-7C23-409F-AE16-BD0772373E7C}"/>
              </a:ext>
            </a:extLst>
          </p:cNvPr>
          <p:cNvSpPr txBox="1">
            <a:spLocks/>
          </p:cNvSpPr>
          <p:nvPr/>
        </p:nvSpPr>
        <p:spPr bwMode="auto">
          <a:xfrm>
            <a:off x="2137810" y="3538323"/>
            <a:ext cx="533800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rtl="1" eaLnBrk="1"/>
            <a:r>
              <a:rPr lang="ar-AE" alt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دول</a:t>
            </a:r>
            <a:endParaRPr lang="en-US" alt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1AD3E243-EA28-4485-A501-0E2236E20DB5}"/>
              </a:ext>
            </a:extLst>
          </p:cNvPr>
          <p:cNvSpPr txBox="1">
            <a:spLocks/>
          </p:cNvSpPr>
          <p:nvPr/>
        </p:nvSpPr>
        <p:spPr bwMode="auto">
          <a:xfrm>
            <a:off x="2010371" y="4288962"/>
            <a:ext cx="684483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rtl="1" eaLnBrk="1"/>
            <a:r>
              <a:rPr lang="ar-AE" alt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عربية</a:t>
            </a:r>
            <a:endParaRPr lang="en-US" alt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6" name="Graphic 5" descr="Car">
            <a:extLst>
              <a:ext uri="{FF2B5EF4-FFF2-40B4-BE49-F238E27FC236}">
                <a16:creationId xmlns:a16="http://schemas.microsoft.com/office/drawing/2014/main" id="{2D21C81B-52C4-4711-BAD2-F26B06986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3930" y="885466"/>
            <a:ext cx="577783" cy="577783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6E63D099-0321-4E39-BDF6-465182AFA279}"/>
              </a:ext>
            </a:extLst>
          </p:cNvPr>
          <p:cNvSpPr txBox="1">
            <a:spLocks noChangeArrowheads="1"/>
          </p:cNvSpPr>
          <p:nvPr/>
        </p:nvSpPr>
        <p:spPr>
          <a:xfrm>
            <a:off x="4963988" y="1084204"/>
            <a:ext cx="4221000" cy="73010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4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4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4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4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4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4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4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Hind Siliguri"/>
              <a:buNone/>
              <a:defRPr sz="14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algn="r" defTabSz="825500" rtl="1">
              <a:lnSpc>
                <a:spcPct val="150000"/>
              </a:lnSpc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ar-SA" altLang="en-US" sz="1800" b="1" dirty="0"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بتطبيق طريقة المتاه</a:t>
            </a:r>
            <a:r>
              <a:rPr lang="ar-AE" altLang="en-US" sz="1800" b="1" dirty="0"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ة</a:t>
            </a:r>
            <a:r>
              <a:rPr lang="ar-SA" altLang="en-US" sz="1800" b="1" dirty="0"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 عرف ما المقصود</a:t>
            </a:r>
            <a:r>
              <a:rPr lang="ar-AE" altLang="en-US" sz="1800" b="1" dirty="0"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 </a:t>
            </a:r>
            <a:r>
              <a:rPr lang="ar-SA" altLang="en-US" sz="1800" b="1" dirty="0"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بمجلس التعاون لدول الخليج العربي ؟</a:t>
            </a:r>
            <a:endParaRPr lang="en-US" altLang="en-US" sz="1800" b="1" dirty="0">
              <a:latin typeface="Dubai" panose="020B0503030403030204" pitchFamily="34" charset="-78"/>
              <a:ea typeface="Waseem Regular" charset="0"/>
              <a:cs typeface="Dubai" panose="020B0503030403030204" pitchFamily="34" charset="-78"/>
              <a:sym typeface="Waseem Regular" charset="0"/>
            </a:endParaRP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95088BDC-78ED-4971-A37F-724CBE4BF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83" y="3648255"/>
            <a:ext cx="4065083" cy="141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ext Box 4">
            <a:extLst>
              <a:ext uri="{FF2B5EF4-FFF2-40B4-BE49-F238E27FC236}">
                <a16:creationId xmlns:a16="http://schemas.microsoft.com/office/drawing/2014/main" id="{6AF09608-40D3-4017-9154-283D3382AD06}"/>
              </a:ext>
            </a:extLst>
          </p:cNvPr>
          <p:cNvSpPr txBox="1">
            <a:spLocks/>
          </p:cNvSpPr>
          <p:nvPr/>
        </p:nvSpPr>
        <p:spPr bwMode="auto">
          <a:xfrm>
            <a:off x="4919671" y="3764769"/>
            <a:ext cx="4001383" cy="1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rtl="1" eaLnBrk="1"/>
            <a:r>
              <a:rPr lang="ar-SA" altLang="en-US" b="1" dirty="0">
                <a:solidFill>
                  <a:srgbClr val="000000"/>
                </a:solidFill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عبار</a:t>
            </a:r>
            <a:r>
              <a:rPr lang="ar-AE" altLang="en-US" b="1" dirty="0">
                <a:solidFill>
                  <a:srgbClr val="000000"/>
                </a:solidFill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ة</a:t>
            </a:r>
            <a:r>
              <a:rPr lang="ar-SA" altLang="en-US" b="1" dirty="0">
                <a:solidFill>
                  <a:srgbClr val="000000"/>
                </a:solidFill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 عن منظم</a:t>
            </a:r>
            <a:r>
              <a:rPr lang="ar-AE" altLang="en-US" b="1" dirty="0">
                <a:solidFill>
                  <a:srgbClr val="000000"/>
                </a:solidFill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ة</a:t>
            </a:r>
            <a:r>
              <a:rPr lang="ar-SA" altLang="en-US" b="1" dirty="0">
                <a:solidFill>
                  <a:srgbClr val="000000"/>
                </a:solidFill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 سياسي</a:t>
            </a:r>
            <a:r>
              <a:rPr lang="ar-AE" altLang="en-US" b="1" dirty="0">
                <a:solidFill>
                  <a:srgbClr val="000000"/>
                </a:solidFill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ة</a:t>
            </a:r>
            <a:r>
              <a:rPr lang="ar-SA" altLang="en-US" b="1" dirty="0">
                <a:solidFill>
                  <a:srgbClr val="000000"/>
                </a:solidFill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 اقتصادي</a:t>
            </a:r>
            <a:r>
              <a:rPr lang="ar-AE" altLang="en-US" b="1" dirty="0">
                <a:solidFill>
                  <a:srgbClr val="000000"/>
                </a:solidFill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ة</a:t>
            </a:r>
            <a:r>
              <a:rPr lang="ar-SA" altLang="en-US" b="1" dirty="0">
                <a:solidFill>
                  <a:srgbClr val="000000"/>
                </a:solidFill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 </a:t>
            </a:r>
            <a:r>
              <a:rPr lang="ar-AE" altLang="en-US" b="1" dirty="0">
                <a:solidFill>
                  <a:srgbClr val="000000"/>
                </a:solidFill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إ</a:t>
            </a:r>
            <a:r>
              <a:rPr lang="ar-SA" altLang="en-US" b="1" dirty="0" err="1">
                <a:solidFill>
                  <a:srgbClr val="000000"/>
                </a:solidFill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قليمي</a:t>
            </a:r>
            <a:r>
              <a:rPr lang="ar-AE" altLang="en-US" b="1" dirty="0">
                <a:solidFill>
                  <a:srgbClr val="000000"/>
                </a:solidFill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ة</a:t>
            </a:r>
            <a:r>
              <a:rPr lang="ar-SA" altLang="en-US" b="1" dirty="0">
                <a:solidFill>
                  <a:srgbClr val="000000"/>
                </a:solidFill>
                <a:latin typeface="Dubai" panose="020B0503030403030204" pitchFamily="34" charset="-78"/>
                <a:cs typeface="Dubai" panose="020B0503030403030204" pitchFamily="34" charset="-78"/>
                <a:sym typeface="Waseem Regular" charset="0"/>
              </a:rPr>
              <a:t> تضم ست دول عربية</a:t>
            </a:r>
            <a:r>
              <a:rPr lang="en-US" altLang="en-US" b="1" dirty="0">
                <a:solidFill>
                  <a:srgbClr val="000000"/>
                </a:solidFill>
                <a:latin typeface="Dubai" panose="020B0503030403030204" pitchFamily="34" charset="-78"/>
                <a:ea typeface="Waseem Regular" charset="0"/>
                <a:cs typeface="Dubai" panose="020B0503030403030204" pitchFamily="34" charset="-78"/>
                <a:sym typeface="Waseem Regular" charset="0"/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504993-D7C0-4C60-8195-6D778567E9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27" y="0"/>
            <a:ext cx="967266" cy="1020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710E302-5BB7-454B-A567-48F24A047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3000" l="10000" r="90000">
                        <a14:foregroundMark x1="41000" y1="9250" x2="70714" y2="4750"/>
                        <a14:foregroundMark x1="70714" y1="4750" x2="74571" y2="6250"/>
                        <a14:foregroundMark x1="55714" y1="4000" x2="55714" y2="4000"/>
                        <a14:foregroundMark x1="72429" y1="48750" x2="72429" y2="48750"/>
                        <a14:foregroundMark x1="65000" y1="24500" x2="65000" y2="24500"/>
                        <a14:foregroundMark x1="65000" y1="24500" x2="58000" y2="18750"/>
                        <a14:foregroundMark x1="69714" y1="38750" x2="72571" y2="55250"/>
                        <a14:foregroundMark x1="70429" y1="59250" x2="59000" y2="79250"/>
                        <a14:foregroundMark x1="59000" y1="79250" x2="44714" y2="80000"/>
                        <a14:foregroundMark x1="44571" y1="80000" x2="37143" y2="74250"/>
                        <a14:foregroundMark x1="37143" y1="74250" x2="31143" y2="64750"/>
                        <a14:foregroundMark x1="31143" y1="64750" x2="30286" y2="51750"/>
                        <a14:foregroundMark x1="30286" y1="51750" x2="31429" y2="42750"/>
                        <a14:foregroundMark x1="31571" y1="34500" x2="44429" y2="17500"/>
                        <a14:foregroundMark x1="44429" y1="17500" x2="45857" y2="16250"/>
                        <a14:foregroundMark x1="36714" y1="25500" x2="36714" y2="25500"/>
                        <a14:foregroundMark x1="64571" y1="73250" x2="64571" y2="73250"/>
                        <a14:foregroundMark x1="50857" y1="93000" x2="50857" y2="9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0476" y="1841413"/>
            <a:ext cx="3065996" cy="17856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 0.00308 L 0.0335 0.00308 C 0.0375 0.00216 0.04132 0.00092 0.04531 0.00061 C 0.1026 -0.00309 0.09965 -0.00186 0.15451 0.00061 C 0.15625 0.00154 0.15798 0.00246 0.15972 0.00308 C 0.16805 0.00555 0.17812 0.00709 0.18611 0.00771 C 0.19791 0.00864 0.20972 0.00925 0.22153 0.01018 C 0.22239 0.01234 0.22361 0.0145 0.22413 0.01697 C 0.22534 0.0216 0.22691 0.03117 0.22691 0.03117 C 0.22778 0.04598 0.22778 0.0608 0.22951 0.07561 C 0.23246 0.10216 0.23107 0.09135 0.23333 0.10833 C 0.23298 0.11543 0.2335 0.12283 0.23212 0.12932 C 0.23159 0.13148 0.22934 0.13055 0.22812 0.13179 C 0.21302 0.1466 0.2283 0.13981 0.20451 0.14351 C 0.20278 0.14413 0.19722 0.14629 0.19531 0.14814 C 0.19392 0.14938 0.19271 0.15123 0.19132 0.15277 C 0.18802 0.17037 0.19253 0.14876 0.18732 0.16666 C 0.18194 0.18611 0.19097 0.1608 0.1835 0.18086 C 0.18298 0.18703 0.18212 0.1932 0.18212 0.19938 C 0.18212 0.3 0.17968 0.24074 0.18472 0.27191 C 0.18472 0.27222 0.1868 0.28734 0.18732 0.28827 C 0.18784 0.2895 0.19791 0.30154 0.20052 0.30246 C 0.20607 0.30432 0.21198 0.30401 0.21753 0.30462 C 0.21892 0.30555 0.22048 0.30555 0.22153 0.30709 C 0.22778 0.31574 0.22135 0.31172 0.22552 0.32098 C 0.22656 0.32345 0.22812 0.32438 0.22951 0.32592 C 0.2342 0.3679 0.2309 0.33271 0.23333 0.39135 C 0.23368 0.39753 0.23437 0.4037 0.23472 0.40987 C 0.23524 0.41851 0.23559 0.42716 0.23611 0.4358 C 0.23646 0.44197 0.23698 0.44814 0.23732 0.45432 C 0.23784 0.46388 0.23819 0.47314 0.23871 0.4824 C 0.23906 0.49351 0.23941 0.50432 0.23993 0.51512 C 0.24028 0.51913 0.2408 0.52314 0.24132 0.52685 C 0.24323 0.56697 0.24392 0.56851 0.24132 0.62037 C 0.24097 0.6253 0.24028 0.63055 0.23871 0.63456 C 0.23784 0.63703 0.23698 0.6395 0.23611 0.64166 C 0.23368 0.6466 0.22778 0.65432 0.22552 0.65555 L 0.21753 0.66018 L 0.12812 0.65802 C 0.12656 0.65771 0.12569 0.6537 0.12552 0.65092 C 0.12517 0.63919 0.12587 0.62746 0.12691 0.61574 C 0.1283 0.59876 0.1283 0.60555 0.13212 0.59722 C 0.13316 0.59506 0.1335 0.59197 0.13472 0.59012 C 0.13715 0.58641 0.1401 0.58395 0.14271 0.58086 C 0.14392 0.57932 0.14514 0.57654 0.14653 0.57623 L 0.15312 0.57376 C 0.15486 0.57222 0.15659 0.56975 0.1585 0.56913 C 0.16267 0.56728 0.16718 0.5679 0.17153 0.56666 C 0.17343 0.56635 0.17517 0.56512 0.17691 0.5645 C 0.17951 0.55709 0.18073 0.55586 0.18073 0.54567 C 0.18073 0.52777 0.18021 0.50987 0.17951 0.49197 C 0.17934 0.4895 0.17847 0.48734 0.17812 0.48487 C 0.1776 0.48086 0.17725 0.47716 0.17691 0.47314 C 0.17639 0.47006 0.17604 0.46697 0.17552 0.46388 C 0.17517 0.44907 0.17691 0.43333 0.1743 0.41944 C 0.17343 0.41574 0.16996 0.4216 0.16771 0.4216 C 0.15573 0.4216 0.14392 0.42006 0.13212 0.41944 C 0.12708 0.41018 0.13159 0.41975 0.12812 0.40771 C 0.12743 0.40524 0.12621 0.40308 0.12552 0.40061 C 0.12448 0.39629 0.12448 0.39074 0.12291 0.38672 C 0.11423 0.36358 0.12153 0.37901 0.11371 0.3679 C 0.11284 0.36666 0.11215 0.36419 0.11111 0.36327 C 0.10903 0.36172 0.10677 0.36172 0.10451 0.3608 C 0.09531 0.36172 0.08611 0.36172 0.07691 0.36327 C 0.07552 0.36358 0.0743 0.36481 0.07291 0.36543 C 0.05903 0.37253 0.07864 0.36141 0.05989 0.37253 L 0.0559 0.375 C 0.05451 0.37654 0.0533 0.37839 0.05191 0.37962 C 0.05017 0.38086 0.04809 0.38024 0.0467 0.38209 C 0.04531 0.38364 0.04496 0.38672 0.04409 0.38888 C 0.04271 0.39228 0.04132 0.39506 0.0401 0.39845 C 0.03958 0.40061 0.03871 0.40277 0.03871 0.40524 C 0.03871 0.4429 0.03837 0.43765 0.04132 0.45925 C 0.04097 0.47561 0.04114 0.49197 0.0401 0.50833 C 0.03941 0.51666 0.03646 0.51481 0.0335 0.51759 C 0.03212 0.51882 0.03107 0.52129 0.02951 0.52222 C 0.02708 0.52438 0.0243 0.5253 0.0217 0.52685 L 0.01371 0.53179 L 0.0085 0.53395 C 0.00729 0.53549 0.00573 0.53672 0.00451 0.53858 C 0.00295 0.54135 0.00173 0.54475 0.00069 0.54814 C -0.00018 0.55061 -0.00174 0.56234 -0.00191 0.5645 C 0.00052 0.64475 -0.00347 0.58148 0.00191 0.62037 C 0.00364 0.63209 0.00191 0.62746 0.0059 0.63456 C 0.00625 0.63703 0.00642 0.6395 0.00729 0.64166 C 0.00868 0.64598 0.01163 0.64783 0.01371 0.65092 C 0.01475 0.65216 0.01528 0.65432 0.01649 0.65555 C 0.01771 0.65709 0.02465 0.65987 0.02569 0.66018 C 0.02691 0.66172 0.02812 0.66388 0.02951 0.66481 C 0.03212 0.66697 0.0375 0.66975 0.0375 0.66975 C 0.03993 0.67407 0.04253 0.67777 0.04409 0.68364 C 0.04514 0.68827 0.04583 0.6929 0.0467 0.69783 C 0.04705 0.7 0.04739 0.70246 0.04791 0.70462 L 0.0493 0.70925 L 0.0467 0.72592 " pathEditMode="relative" ptsTypes="AAAAAAAAAAAAAAAAAAAAAAAAAAAAAAAAAAAAAAAAAAAAAAAAAAAAAAAAAAAAAAAAAAAAAAAAAAAAAAAAAAAAAAAAAAAAAAA">
                                      <p:cBhvr>
                                        <p:cTn id="12" dur="9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50"/>
          <p:cNvSpPr/>
          <p:nvPr/>
        </p:nvSpPr>
        <p:spPr>
          <a:xfrm>
            <a:off x="2141621" y="869655"/>
            <a:ext cx="2514600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-AE" sz="1600" b="1" i="0" u="none" strike="noStrike" cap="none" dirty="0">
                <a:solidFill>
                  <a:schemeClr val="accent1"/>
                </a:solidFill>
                <a:latin typeface="Dubai" panose="020B0503030403030204" pitchFamily="34" charset="-78"/>
                <a:ea typeface="Hind Siliguri"/>
                <a:cs typeface="Dubai" panose="020B0503030403030204" pitchFamily="34" charset="-78"/>
                <a:sym typeface="Hind Siliguri"/>
              </a:rPr>
              <a:t>2- على إنشاء مجلس التعاون لدول الخليج العربية</a:t>
            </a:r>
            <a:endParaRPr dirty="0">
              <a:solidFill>
                <a:schemeClr val="accent1"/>
              </a:solidFill>
              <a:latin typeface="Dubai" panose="020B0503030403030204" pitchFamily="34" charset="-78"/>
              <a:ea typeface="Hind Siliguri"/>
              <a:cs typeface="Dubai" panose="020B0503030403030204" pitchFamily="34" charset="-78"/>
              <a:sym typeface="Hind Siliguri"/>
            </a:endParaRPr>
          </a:p>
        </p:txBody>
      </p:sp>
      <p:sp>
        <p:nvSpPr>
          <p:cNvPr id="1095" name="Google Shape;1095;p50"/>
          <p:cNvSpPr/>
          <p:nvPr/>
        </p:nvSpPr>
        <p:spPr>
          <a:xfrm>
            <a:off x="6340642" y="1083749"/>
            <a:ext cx="2441421" cy="102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-AE" b="1" dirty="0">
                <a:solidFill>
                  <a:schemeClr val="accent1"/>
                </a:solidFill>
                <a:latin typeface="Dubai" panose="020B0503030403030204" pitchFamily="34" charset="-78"/>
                <a:ea typeface="Hind Siliguri"/>
                <a:cs typeface="Dubai" panose="020B0503030403030204" pitchFamily="34" charset="-78"/>
                <a:sym typeface="Hind Siliguri"/>
              </a:rPr>
              <a:t>1- اتفق كل من الشيخ زايد بن سلطان آل نهيان – رحمه الله – والشيخ جابر الأحمد الصباح رحمه الله</a:t>
            </a:r>
            <a:endParaRPr sz="1200" b="1" dirty="0">
              <a:solidFill>
                <a:schemeClr val="accent1"/>
              </a:solidFill>
              <a:latin typeface="Dubai" panose="020B0503030403030204" pitchFamily="34" charset="-78"/>
              <a:ea typeface="Hind Siliguri"/>
              <a:cs typeface="Dubai" panose="020B0503030403030204" pitchFamily="34" charset="-78"/>
              <a:sym typeface="Hind Siliguri"/>
            </a:endParaRPr>
          </a:p>
        </p:txBody>
      </p:sp>
      <p:sp>
        <p:nvSpPr>
          <p:cNvPr id="1097" name="Google Shape;1097;p50"/>
          <p:cNvSpPr/>
          <p:nvPr/>
        </p:nvSpPr>
        <p:spPr>
          <a:xfrm>
            <a:off x="6358359" y="2774531"/>
            <a:ext cx="2478505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-AE" sz="1600" b="1" dirty="0">
                <a:solidFill>
                  <a:schemeClr val="accent1"/>
                </a:solidFill>
                <a:latin typeface="Dubai" panose="020B0503030403030204" pitchFamily="34" charset="-78"/>
                <a:ea typeface="Hind Siliguri"/>
                <a:cs typeface="Dubai" panose="020B0503030403030204" pitchFamily="34" charset="-78"/>
                <a:sym typeface="Hind Siliguri"/>
              </a:rPr>
              <a:t>3-تم استضافت أول مؤتمر قمة لقادة المجلس في </a:t>
            </a:r>
            <a:r>
              <a:rPr lang="ar-AE" sz="1600" b="1" dirty="0">
                <a:solidFill>
                  <a:srgbClr val="FF0000"/>
                </a:solidFill>
                <a:latin typeface="Dubai" panose="020B0503030403030204" pitchFamily="34" charset="-78"/>
                <a:ea typeface="Hind Siliguri"/>
                <a:cs typeface="Dubai" panose="020B0503030403030204" pitchFamily="34" charset="-78"/>
                <a:sym typeface="Hind Siliguri"/>
              </a:rPr>
              <a:t>إمارة أبوظبي في 25 مايو 1981م</a:t>
            </a:r>
            <a:endParaRPr dirty="0">
              <a:solidFill>
                <a:srgbClr val="FF0000"/>
              </a:solidFill>
              <a:latin typeface="Dubai" panose="020B0503030403030204" pitchFamily="34" charset="-78"/>
              <a:ea typeface="Hind Siliguri"/>
              <a:cs typeface="Dubai" panose="020B0503030403030204" pitchFamily="34" charset="-78"/>
              <a:sym typeface="Hind Siliguri"/>
            </a:endParaRPr>
          </a:p>
        </p:txBody>
      </p:sp>
      <p:sp>
        <p:nvSpPr>
          <p:cNvPr id="1098" name="Google Shape;1098;p50"/>
          <p:cNvSpPr txBox="1">
            <a:spLocks noGrp="1"/>
          </p:cNvSpPr>
          <p:nvPr>
            <p:ph type="title"/>
          </p:nvPr>
        </p:nvSpPr>
        <p:spPr>
          <a:xfrm>
            <a:off x="1229616" y="290595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1"/>
            <a:r>
              <a:rPr lang="ar-AE" sz="3200" b="1" dirty="0">
                <a:solidFill>
                  <a:schemeClr val="bg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إنشاء مجلس التعاون لدول الخليج العربية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1103" name="Google Shape;1103;p50"/>
          <p:cNvSpPr/>
          <p:nvPr/>
        </p:nvSpPr>
        <p:spPr>
          <a:xfrm>
            <a:off x="1967356" y="936183"/>
            <a:ext cx="2828742" cy="1372039"/>
          </a:xfrm>
          <a:custGeom>
            <a:avLst/>
            <a:gdLst/>
            <a:ahLst/>
            <a:cxnLst/>
            <a:rect l="l" t="t" r="r" b="b"/>
            <a:pathLst>
              <a:path w="39900" h="39592" extrusionOk="0">
                <a:moveTo>
                  <a:pt x="15519" y="369"/>
                </a:moveTo>
                <a:cubicBezTo>
                  <a:pt x="16879" y="369"/>
                  <a:pt x="18228" y="389"/>
                  <a:pt x="19584" y="430"/>
                </a:cubicBezTo>
                <a:cubicBezTo>
                  <a:pt x="22378" y="484"/>
                  <a:pt x="25172" y="565"/>
                  <a:pt x="27965" y="674"/>
                </a:cubicBezTo>
                <a:cubicBezTo>
                  <a:pt x="30868" y="782"/>
                  <a:pt x="33770" y="918"/>
                  <a:pt x="36672" y="972"/>
                </a:cubicBezTo>
                <a:lnTo>
                  <a:pt x="38680" y="1022"/>
                </a:lnTo>
                <a:lnTo>
                  <a:pt x="38680" y="1022"/>
                </a:lnTo>
                <a:cubicBezTo>
                  <a:pt x="38712" y="6113"/>
                  <a:pt x="38953" y="11205"/>
                  <a:pt x="39168" y="16324"/>
                </a:cubicBezTo>
                <a:cubicBezTo>
                  <a:pt x="39358" y="21179"/>
                  <a:pt x="39520" y="26034"/>
                  <a:pt x="39385" y="30890"/>
                </a:cubicBezTo>
                <a:cubicBezTo>
                  <a:pt x="39305" y="33595"/>
                  <a:pt x="39148" y="36275"/>
                  <a:pt x="38836" y="38954"/>
                </a:cubicBezTo>
                <a:lnTo>
                  <a:pt x="38836" y="38954"/>
                </a:lnTo>
                <a:cubicBezTo>
                  <a:pt x="35521" y="39131"/>
                  <a:pt x="32188" y="39196"/>
                  <a:pt x="28852" y="39196"/>
                </a:cubicBezTo>
                <a:cubicBezTo>
                  <a:pt x="28231" y="39196"/>
                  <a:pt x="27610" y="39194"/>
                  <a:pt x="26989" y="39189"/>
                </a:cubicBezTo>
                <a:cubicBezTo>
                  <a:pt x="22975" y="39189"/>
                  <a:pt x="18987" y="39108"/>
                  <a:pt x="14973" y="39081"/>
                </a:cubicBezTo>
                <a:cubicBezTo>
                  <a:pt x="14250" y="39073"/>
                  <a:pt x="13525" y="39070"/>
                  <a:pt x="12798" y="39070"/>
                </a:cubicBezTo>
                <a:cubicBezTo>
                  <a:pt x="11049" y="39070"/>
                  <a:pt x="9290" y="39089"/>
                  <a:pt x="7531" y="39108"/>
                </a:cubicBezTo>
                <a:lnTo>
                  <a:pt x="7531" y="39108"/>
                </a:lnTo>
                <a:lnTo>
                  <a:pt x="1312" y="39002"/>
                </a:lnTo>
                <a:lnTo>
                  <a:pt x="1312" y="39002"/>
                </a:lnTo>
                <a:cubicBezTo>
                  <a:pt x="1076" y="36542"/>
                  <a:pt x="893" y="34081"/>
                  <a:pt x="787" y="31595"/>
                </a:cubicBezTo>
                <a:cubicBezTo>
                  <a:pt x="679" y="29072"/>
                  <a:pt x="706" y="26495"/>
                  <a:pt x="706" y="23919"/>
                </a:cubicBezTo>
                <a:cubicBezTo>
                  <a:pt x="706" y="21559"/>
                  <a:pt x="679" y="19172"/>
                  <a:pt x="706" y="16812"/>
                </a:cubicBezTo>
                <a:cubicBezTo>
                  <a:pt x="733" y="14588"/>
                  <a:pt x="706" y="12391"/>
                  <a:pt x="652" y="10167"/>
                </a:cubicBezTo>
                <a:cubicBezTo>
                  <a:pt x="597" y="7943"/>
                  <a:pt x="543" y="5773"/>
                  <a:pt x="435" y="3576"/>
                </a:cubicBezTo>
                <a:cubicBezTo>
                  <a:pt x="408" y="3169"/>
                  <a:pt x="408" y="2762"/>
                  <a:pt x="408" y="2355"/>
                </a:cubicBezTo>
                <a:cubicBezTo>
                  <a:pt x="381" y="2030"/>
                  <a:pt x="408" y="1731"/>
                  <a:pt x="489" y="1433"/>
                </a:cubicBezTo>
                <a:cubicBezTo>
                  <a:pt x="489" y="1433"/>
                  <a:pt x="516" y="1379"/>
                  <a:pt x="543" y="1379"/>
                </a:cubicBezTo>
                <a:cubicBezTo>
                  <a:pt x="625" y="1325"/>
                  <a:pt x="706" y="1298"/>
                  <a:pt x="787" y="1270"/>
                </a:cubicBezTo>
                <a:cubicBezTo>
                  <a:pt x="1031" y="1216"/>
                  <a:pt x="1248" y="1162"/>
                  <a:pt x="1465" y="1135"/>
                </a:cubicBezTo>
                <a:cubicBezTo>
                  <a:pt x="2008" y="1053"/>
                  <a:pt x="2523" y="999"/>
                  <a:pt x="3066" y="945"/>
                </a:cubicBezTo>
                <a:cubicBezTo>
                  <a:pt x="5832" y="674"/>
                  <a:pt x="8599" y="484"/>
                  <a:pt x="11393" y="430"/>
                </a:cubicBezTo>
                <a:cubicBezTo>
                  <a:pt x="12790" y="389"/>
                  <a:pt x="14159" y="369"/>
                  <a:pt x="15519" y="369"/>
                </a:cubicBezTo>
                <a:close/>
                <a:moveTo>
                  <a:pt x="15538" y="0"/>
                </a:moveTo>
                <a:cubicBezTo>
                  <a:pt x="14725" y="0"/>
                  <a:pt x="13912" y="7"/>
                  <a:pt x="13102" y="23"/>
                </a:cubicBezTo>
                <a:cubicBezTo>
                  <a:pt x="10335" y="50"/>
                  <a:pt x="7541" y="185"/>
                  <a:pt x="4775" y="430"/>
                </a:cubicBezTo>
                <a:cubicBezTo>
                  <a:pt x="3581" y="538"/>
                  <a:pt x="2361" y="619"/>
                  <a:pt x="1167" y="809"/>
                </a:cubicBezTo>
                <a:cubicBezTo>
                  <a:pt x="842" y="864"/>
                  <a:pt x="326" y="945"/>
                  <a:pt x="136" y="1243"/>
                </a:cubicBezTo>
                <a:cubicBezTo>
                  <a:pt x="55" y="1514"/>
                  <a:pt x="1" y="1813"/>
                  <a:pt x="28" y="2111"/>
                </a:cubicBezTo>
                <a:cubicBezTo>
                  <a:pt x="28" y="2844"/>
                  <a:pt x="55" y="3549"/>
                  <a:pt x="82" y="4281"/>
                </a:cubicBezTo>
                <a:cubicBezTo>
                  <a:pt x="109" y="5610"/>
                  <a:pt x="164" y="6939"/>
                  <a:pt x="191" y="8268"/>
                </a:cubicBezTo>
                <a:cubicBezTo>
                  <a:pt x="272" y="10438"/>
                  <a:pt x="353" y="12608"/>
                  <a:pt x="326" y="14805"/>
                </a:cubicBezTo>
                <a:cubicBezTo>
                  <a:pt x="326" y="17192"/>
                  <a:pt x="299" y="19606"/>
                  <a:pt x="299" y="21993"/>
                </a:cubicBezTo>
                <a:cubicBezTo>
                  <a:pt x="299" y="24570"/>
                  <a:pt x="272" y="27119"/>
                  <a:pt x="326" y="29669"/>
                </a:cubicBezTo>
                <a:cubicBezTo>
                  <a:pt x="408" y="32246"/>
                  <a:pt x="543" y="34714"/>
                  <a:pt x="760" y="37209"/>
                </a:cubicBezTo>
                <a:cubicBezTo>
                  <a:pt x="814" y="37860"/>
                  <a:pt x="869" y="38538"/>
                  <a:pt x="950" y="39217"/>
                </a:cubicBezTo>
                <a:cubicBezTo>
                  <a:pt x="950" y="39298"/>
                  <a:pt x="1031" y="39379"/>
                  <a:pt x="1140" y="39406"/>
                </a:cubicBezTo>
                <a:lnTo>
                  <a:pt x="7508" y="39488"/>
                </a:lnTo>
                <a:lnTo>
                  <a:pt x="7508" y="39488"/>
                </a:lnTo>
                <a:cubicBezTo>
                  <a:pt x="7510" y="39488"/>
                  <a:pt x="7512" y="39488"/>
                  <a:pt x="7514" y="39488"/>
                </a:cubicBezTo>
                <a:cubicBezTo>
                  <a:pt x="7517" y="39488"/>
                  <a:pt x="7519" y="39488"/>
                  <a:pt x="7521" y="39488"/>
                </a:cubicBezTo>
                <a:lnTo>
                  <a:pt x="7521" y="39488"/>
                </a:lnTo>
                <a:cubicBezTo>
                  <a:pt x="9156" y="39467"/>
                  <a:pt x="10786" y="39458"/>
                  <a:pt x="12415" y="39458"/>
                </a:cubicBezTo>
                <a:cubicBezTo>
                  <a:pt x="15053" y="39458"/>
                  <a:pt x="17685" y="39481"/>
                  <a:pt x="20317" y="39515"/>
                </a:cubicBezTo>
                <a:cubicBezTo>
                  <a:pt x="23098" y="39553"/>
                  <a:pt x="25879" y="39592"/>
                  <a:pt x="28660" y="39592"/>
                </a:cubicBezTo>
                <a:cubicBezTo>
                  <a:pt x="29812" y="39592"/>
                  <a:pt x="30964" y="39585"/>
                  <a:pt x="32115" y="39569"/>
                </a:cubicBezTo>
                <a:cubicBezTo>
                  <a:pt x="34421" y="39515"/>
                  <a:pt x="36726" y="39461"/>
                  <a:pt x="39005" y="39325"/>
                </a:cubicBezTo>
                <a:cubicBezTo>
                  <a:pt x="39113" y="39325"/>
                  <a:pt x="39195" y="39244"/>
                  <a:pt x="39195" y="39135"/>
                </a:cubicBezTo>
                <a:cubicBezTo>
                  <a:pt x="39710" y="34280"/>
                  <a:pt x="39900" y="29398"/>
                  <a:pt x="39791" y="24543"/>
                </a:cubicBezTo>
                <a:cubicBezTo>
                  <a:pt x="39710" y="19606"/>
                  <a:pt x="39466" y="14670"/>
                  <a:pt x="39249" y="9706"/>
                </a:cubicBezTo>
                <a:cubicBezTo>
                  <a:pt x="39141" y="6749"/>
                  <a:pt x="39059" y="3793"/>
                  <a:pt x="39059" y="836"/>
                </a:cubicBezTo>
                <a:cubicBezTo>
                  <a:pt x="39059" y="728"/>
                  <a:pt x="38978" y="647"/>
                  <a:pt x="38869" y="647"/>
                </a:cubicBezTo>
                <a:cubicBezTo>
                  <a:pt x="35886" y="592"/>
                  <a:pt x="32902" y="484"/>
                  <a:pt x="29946" y="375"/>
                </a:cubicBezTo>
                <a:cubicBezTo>
                  <a:pt x="27098" y="267"/>
                  <a:pt x="24250" y="158"/>
                  <a:pt x="21429" y="77"/>
                </a:cubicBezTo>
                <a:cubicBezTo>
                  <a:pt x="19472" y="39"/>
                  <a:pt x="17502" y="0"/>
                  <a:pt x="15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50"/>
          <p:cNvSpPr/>
          <p:nvPr/>
        </p:nvSpPr>
        <p:spPr>
          <a:xfrm>
            <a:off x="1974005" y="2310776"/>
            <a:ext cx="2425101" cy="134870"/>
          </a:xfrm>
          <a:custGeom>
            <a:avLst/>
            <a:gdLst/>
            <a:ahLst/>
            <a:cxnLst/>
            <a:rect l="l" t="t" r="r" b="b"/>
            <a:pathLst>
              <a:path w="32184" h="2872" extrusionOk="0">
                <a:moveTo>
                  <a:pt x="32000" y="0"/>
                </a:moveTo>
                <a:cubicBezTo>
                  <a:pt x="31905" y="0"/>
                  <a:pt x="31803" y="61"/>
                  <a:pt x="31790" y="184"/>
                </a:cubicBezTo>
                <a:cubicBezTo>
                  <a:pt x="31740" y="883"/>
                  <a:pt x="31667" y="1559"/>
                  <a:pt x="31592" y="2254"/>
                </a:cubicBezTo>
                <a:lnTo>
                  <a:pt x="31592" y="2254"/>
                </a:lnTo>
                <a:cubicBezTo>
                  <a:pt x="28256" y="2431"/>
                  <a:pt x="24919" y="2495"/>
                  <a:pt x="21583" y="2495"/>
                </a:cubicBezTo>
                <a:cubicBezTo>
                  <a:pt x="20962" y="2495"/>
                  <a:pt x="20341" y="2493"/>
                  <a:pt x="19720" y="2489"/>
                </a:cubicBezTo>
                <a:cubicBezTo>
                  <a:pt x="15705" y="2489"/>
                  <a:pt x="11718" y="2408"/>
                  <a:pt x="7704" y="2381"/>
                </a:cubicBezTo>
                <a:cubicBezTo>
                  <a:pt x="6681" y="2369"/>
                  <a:pt x="5654" y="2363"/>
                  <a:pt x="4625" y="2363"/>
                </a:cubicBezTo>
                <a:cubicBezTo>
                  <a:pt x="3168" y="2363"/>
                  <a:pt x="1706" y="2376"/>
                  <a:pt x="245" y="2408"/>
                </a:cubicBezTo>
                <a:cubicBezTo>
                  <a:pt x="1" y="2408"/>
                  <a:pt x="1" y="2787"/>
                  <a:pt x="245" y="2787"/>
                </a:cubicBezTo>
                <a:cubicBezTo>
                  <a:pt x="1820" y="2757"/>
                  <a:pt x="3391" y="2746"/>
                  <a:pt x="4962" y="2746"/>
                </a:cubicBezTo>
                <a:cubicBezTo>
                  <a:pt x="7664" y="2746"/>
                  <a:pt x="10364" y="2780"/>
                  <a:pt x="13074" y="2815"/>
                </a:cubicBezTo>
                <a:cubicBezTo>
                  <a:pt x="15505" y="2848"/>
                  <a:pt x="17936" y="2871"/>
                  <a:pt x="20360" y="2871"/>
                </a:cubicBezTo>
                <a:cubicBezTo>
                  <a:pt x="21858" y="2871"/>
                  <a:pt x="23354" y="2862"/>
                  <a:pt x="24846" y="2842"/>
                </a:cubicBezTo>
                <a:cubicBezTo>
                  <a:pt x="27152" y="2815"/>
                  <a:pt x="29457" y="2733"/>
                  <a:pt x="31735" y="2625"/>
                </a:cubicBezTo>
                <a:cubicBezTo>
                  <a:pt x="31844" y="2625"/>
                  <a:pt x="31925" y="2543"/>
                  <a:pt x="31925" y="2435"/>
                </a:cubicBezTo>
                <a:cubicBezTo>
                  <a:pt x="32007" y="1675"/>
                  <a:pt x="32088" y="943"/>
                  <a:pt x="32169" y="184"/>
                </a:cubicBezTo>
                <a:cubicBezTo>
                  <a:pt x="32183" y="61"/>
                  <a:pt x="32095" y="0"/>
                  <a:pt x="32000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50"/>
          <p:cNvSpPr/>
          <p:nvPr/>
        </p:nvSpPr>
        <p:spPr>
          <a:xfrm>
            <a:off x="1776010" y="1202098"/>
            <a:ext cx="193739" cy="1243500"/>
          </a:xfrm>
          <a:custGeom>
            <a:avLst/>
            <a:gdLst/>
            <a:ahLst/>
            <a:cxnLst/>
            <a:rect l="l" t="t" r="r" b="b"/>
            <a:pathLst>
              <a:path w="7785" h="38762" extrusionOk="0">
                <a:moveTo>
                  <a:pt x="2138" y="0"/>
                </a:moveTo>
                <a:cubicBezTo>
                  <a:pt x="2131" y="0"/>
                  <a:pt x="2123" y="0"/>
                  <a:pt x="2116" y="1"/>
                </a:cubicBezTo>
                <a:cubicBezTo>
                  <a:pt x="1601" y="29"/>
                  <a:pt x="1085" y="110"/>
                  <a:pt x="624" y="246"/>
                </a:cubicBezTo>
                <a:cubicBezTo>
                  <a:pt x="434" y="300"/>
                  <a:pt x="272" y="381"/>
                  <a:pt x="163" y="544"/>
                </a:cubicBezTo>
                <a:cubicBezTo>
                  <a:pt x="109" y="680"/>
                  <a:pt x="55" y="815"/>
                  <a:pt x="55" y="978"/>
                </a:cubicBezTo>
                <a:cubicBezTo>
                  <a:pt x="0" y="1792"/>
                  <a:pt x="27" y="2632"/>
                  <a:pt x="82" y="3446"/>
                </a:cubicBezTo>
                <a:cubicBezTo>
                  <a:pt x="190" y="6186"/>
                  <a:pt x="272" y="8925"/>
                  <a:pt x="326" y="11665"/>
                </a:cubicBezTo>
                <a:cubicBezTo>
                  <a:pt x="380" y="14323"/>
                  <a:pt x="299" y="17008"/>
                  <a:pt x="299" y="19693"/>
                </a:cubicBezTo>
                <a:cubicBezTo>
                  <a:pt x="299" y="22623"/>
                  <a:pt x="299" y="25579"/>
                  <a:pt x="353" y="28508"/>
                </a:cubicBezTo>
                <a:cubicBezTo>
                  <a:pt x="407" y="31411"/>
                  <a:pt x="570" y="34367"/>
                  <a:pt x="841" y="37297"/>
                </a:cubicBezTo>
                <a:lnTo>
                  <a:pt x="950" y="38490"/>
                </a:lnTo>
                <a:cubicBezTo>
                  <a:pt x="950" y="38599"/>
                  <a:pt x="1031" y="38680"/>
                  <a:pt x="1140" y="38680"/>
                </a:cubicBezTo>
                <a:lnTo>
                  <a:pt x="7541" y="38761"/>
                </a:lnTo>
                <a:cubicBezTo>
                  <a:pt x="7785" y="38761"/>
                  <a:pt x="7785" y="38382"/>
                  <a:pt x="7541" y="38382"/>
                </a:cubicBezTo>
                <a:lnTo>
                  <a:pt x="7541" y="38409"/>
                </a:lnTo>
                <a:lnTo>
                  <a:pt x="1312" y="38303"/>
                </a:lnTo>
                <a:lnTo>
                  <a:pt x="1312" y="38303"/>
                </a:lnTo>
                <a:cubicBezTo>
                  <a:pt x="1049" y="35463"/>
                  <a:pt x="839" y="32623"/>
                  <a:pt x="733" y="29783"/>
                </a:cubicBezTo>
                <a:cubicBezTo>
                  <a:pt x="651" y="26881"/>
                  <a:pt x="706" y="23952"/>
                  <a:pt x="678" y="21049"/>
                </a:cubicBezTo>
                <a:cubicBezTo>
                  <a:pt x="678" y="18364"/>
                  <a:pt x="733" y="15652"/>
                  <a:pt x="733" y="12967"/>
                </a:cubicBezTo>
                <a:cubicBezTo>
                  <a:pt x="706" y="10417"/>
                  <a:pt x="597" y="7867"/>
                  <a:pt x="516" y="5291"/>
                </a:cubicBezTo>
                <a:cubicBezTo>
                  <a:pt x="489" y="4233"/>
                  <a:pt x="434" y="3148"/>
                  <a:pt x="407" y="2063"/>
                </a:cubicBezTo>
                <a:cubicBezTo>
                  <a:pt x="380" y="1656"/>
                  <a:pt x="380" y="1249"/>
                  <a:pt x="461" y="842"/>
                </a:cubicBezTo>
                <a:cubicBezTo>
                  <a:pt x="461" y="788"/>
                  <a:pt x="461" y="761"/>
                  <a:pt x="489" y="707"/>
                </a:cubicBezTo>
                <a:lnTo>
                  <a:pt x="489" y="707"/>
                </a:lnTo>
                <a:cubicBezTo>
                  <a:pt x="480" y="723"/>
                  <a:pt x="480" y="730"/>
                  <a:pt x="484" y="730"/>
                </a:cubicBezTo>
                <a:cubicBezTo>
                  <a:pt x="492" y="730"/>
                  <a:pt x="524" y="698"/>
                  <a:pt x="543" y="680"/>
                </a:cubicBezTo>
                <a:cubicBezTo>
                  <a:pt x="570" y="652"/>
                  <a:pt x="624" y="625"/>
                  <a:pt x="678" y="625"/>
                </a:cubicBezTo>
                <a:cubicBezTo>
                  <a:pt x="923" y="544"/>
                  <a:pt x="1167" y="490"/>
                  <a:pt x="1438" y="463"/>
                </a:cubicBezTo>
                <a:cubicBezTo>
                  <a:pt x="1655" y="408"/>
                  <a:pt x="1872" y="408"/>
                  <a:pt x="2116" y="381"/>
                </a:cubicBezTo>
                <a:cubicBezTo>
                  <a:pt x="2326" y="355"/>
                  <a:pt x="2333" y="0"/>
                  <a:pt x="2138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50"/>
          <p:cNvSpPr/>
          <p:nvPr/>
        </p:nvSpPr>
        <p:spPr>
          <a:xfrm>
            <a:off x="6196263" y="912001"/>
            <a:ext cx="2671011" cy="1257749"/>
          </a:xfrm>
          <a:custGeom>
            <a:avLst/>
            <a:gdLst/>
            <a:ahLst/>
            <a:cxnLst/>
            <a:rect l="l" t="t" r="r" b="b"/>
            <a:pathLst>
              <a:path w="39900" h="39592" extrusionOk="0">
                <a:moveTo>
                  <a:pt x="15519" y="369"/>
                </a:moveTo>
                <a:cubicBezTo>
                  <a:pt x="16879" y="369"/>
                  <a:pt x="18228" y="389"/>
                  <a:pt x="19584" y="430"/>
                </a:cubicBezTo>
                <a:cubicBezTo>
                  <a:pt x="22378" y="484"/>
                  <a:pt x="25172" y="565"/>
                  <a:pt x="27965" y="674"/>
                </a:cubicBezTo>
                <a:cubicBezTo>
                  <a:pt x="30868" y="782"/>
                  <a:pt x="33770" y="918"/>
                  <a:pt x="36672" y="972"/>
                </a:cubicBezTo>
                <a:lnTo>
                  <a:pt x="38680" y="1022"/>
                </a:lnTo>
                <a:lnTo>
                  <a:pt x="38680" y="1022"/>
                </a:lnTo>
                <a:cubicBezTo>
                  <a:pt x="38712" y="6113"/>
                  <a:pt x="38953" y="11205"/>
                  <a:pt x="39168" y="16324"/>
                </a:cubicBezTo>
                <a:cubicBezTo>
                  <a:pt x="39358" y="21179"/>
                  <a:pt x="39520" y="26034"/>
                  <a:pt x="39385" y="30890"/>
                </a:cubicBezTo>
                <a:cubicBezTo>
                  <a:pt x="39305" y="33595"/>
                  <a:pt x="39148" y="36275"/>
                  <a:pt x="38836" y="38954"/>
                </a:cubicBezTo>
                <a:lnTo>
                  <a:pt x="38836" y="38954"/>
                </a:lnTo>
                <a:cubicBezTo>
                  <a:pt x="35521" y="39131"/>
                  <a:pt x="32188" y="39196"/>
                  <a:pt x="28852" y="39196"/>
                </a:cubicBezTo>
                <a:cubicBezTo>
                  <a:pt x="28231" y="39196"/>
                  <a:pt x="27610" y="39194"/>
                  <a:pt x="26989" y="39189"/>
                </a:cubicBezTo>
                <a:cubicBezTo>
                  <a:pt x="22975" y="39189"/>
                  <a:pt x="18987" y="39108"/>
                  <a:pt x="14973" y="39081"/>
                </a:cubicBezTo>
                <a:cubicBezTo>
                  <a:pt x="14250" y="39073"/>
                  <a:pt x="13525" y="39070"/>
                  <a:pt x="12798" y="39070"/>
                </a:cubicBezTo>
                <a:cubicBezTo>
                  <a:pt x="11049" y="39070"/>
                  <a:pt x="9290" y="39089"/>
                  <a:pt x="7531" y="39108"/>
                </a:cubicBezTo>
                <a:lnTo>
                  <a:pt x="7531" y="39108"/>
                </a:lnTo>
                <a:lnTo>
                  <a:pt x="1312" y="39002"/>
                </a:lnTo>
                <a:lnTo>
                  <a:pt x="1312" y="39002"/>
                </a:lnTo>
                <a:cubicBezTo>
                  <a:pt x="1076" y="36542"/>
                  <a:pt x="893" y="34081"/>
                  <a:pt x="787" y="31595"/>
                </a:cubicBezTo>
                <a:cubicBezTo>
                  <a:pt x="679" y="29072"/>
                  <a:pt x="706" y="26495"/>
                  <a:pt x="706" y="23919"/>
                </a:cubicBezTo>
                <a:cubicBezTo>
                  <a:pt x="706" y="21559"/>
                  <a:pt x="679" y="19172"/>
                  <a:pt x="706" y="16812"/>
                </a:cubicBezTo>
                <a:cubicBezTo>
                  <a:pt x="733" y="14588"/>
                  <a:pt x="706" y="12391"/>
                  <a:pt x="652" y="10167"/>
                </a:cubicBezTo>
                <a:cubicBezTo>
                  <a:pt x="597" y="7943"/>
                  <a:pt x="543" y="5773"/>
                  <a:pt x="435" y="3576"/>
                </a:cubicBezTo>
                <a:cubicBezTo>
                  <a:pt x="408" y="3169"/>
                  <a:pt x="408" y="2762"/>
                  <a:pt x="408" y="2355"/>
                </a:cubicBezTo>
                <a:cubicBezTo>
                  <a:pt x="381" y="2030"/>
                  <a:pt x="408" y="1731"/>
                  <a:pt x="489" y="1433"/>
                </a:cubicBezTo>
                <a:cubicBezTo>
                  <a:pt x="489" y="1433"/>
                  <a:pt x="516" y="1379"/>
                  <a:pt x="543" y="1379"/>
                </a:cubicBezTo>
                <a:cubicBezTo>
                  <a:pt x="625" y="1325"/>
                  <a:pt x="706" y="1298"/>
                  <a:pt x="787" y="1270"/>
                </a:cubicBezTo>
                <a:cubicBezTo>
                  <a:pt x="1031" y="1216"/>
                  <a:pt x="1248" y="1162"/>
                  <a:pt x="1465" y="1135"/>
                </a:cubicBezTo>
                <a:cubicBezTo>
                  <a:pt x="2008" y="1053"/>
                  <a:pt x="2523" y="999"/>
                  <a:pt x="3066" y="945"/>
                </a:cubicBezTo>
                <a:cubicBezTo>
                  <a:pt x="5832" y="674"/>
                  <a:pt x="8599" y="484"/>
                  <a:pt x="11393" y="430"/>
                </a:cubicBezTo>
                <a:cubicBezTo>
                  <a:pt x="12790" y="389"/>
                  <a:pt x="14159" y="369"/>
                  <a:pt x="15519" y="369"/>
                </a:cubicBezTo>
                <a:close/>
                <a:moveTo>
                  <a:pt x="15538" y="0"/>
                </a:moveTo>
                <a:cubicBezTo>
                  <a:pt x="14725" y="0"/>
                  <a:pt x="13912" y="7"/>
                  <a:pt x="13102" y="23"/>
                </a:cubicBezTo>
                <a:cubicBezTo>
                  <a:pt x="10335" y="50"/>
                  <a:pt x="7541" y="185"/>
                  <a:pt x="4775" y="430"/>
                </a:cubicBezTo>
                <a:cubicBezTo>
                  <a:pt x="3581" y="538"/>
                  <a:pt x="2361" y="619"/>
                  <a:pt x="1167" y="809"/>
                </a:cubicBezTo>
                <a:cubicBezTo>
                  <a:pt x="842" y="864"/>
                  <a:pt x="326" y="945"/>
                  <a:pt x="136" y="1243"/>
                </a:cubicBezTo>
                <a:cubicBezTo>
                  <a:pt x="55" y="1514"/>
                  <a:pt x="1" y="1813"/>
                  <a:pt x="28" y="2111"/>
                </a:cubicBezTo>
                <a:cubicBezTo>
                  <a:pt x="28" y="2844"/>
                  <a:pt x="55" y="3549"/>
                  <a:pt x="82" y="4281"/>
                </a:cubicBezTo>
                <a:cubicBezTo>
                  <a:pt x="109" y="5610"/>
                  <a:pt x="164" y="6939"/>
                  <a:pt x="191" y="8268"/>
                </a:cubicBezTo>
                <a:cubicBezTo>
                  <a:pt x="272" y="10438"/>
                  <a:pt x="353" y="12608"/>
                  <a:pt x="326" y="14805"/>
                </a:cubicBezTo>
                <a:cubicBezTo>
                  <a:pt x="326" y="17192"/>
                  <a:pt x="299" y="19606"/>
                  <a:pt x="299" y="21993"/>
                </a:cubicBezTo>
                <a:cubicBezTo>
                  <a:pt x="299" y="24570"/>
                  <a:pt x="272" y="27119"/>
                  <a:pt x="326" y="29669"/>
                </a:cubicBezTo>
                <a:cubicBezTo>
                  <a:pt x="408" y="32246"/>
                  <a:pt x="543" y="34714"/>
                  <a:pt x="760" y="37209"/>
                </a:cubicBezTo>
                <a:cubicBezTo>
                  <a:pt x="814" y="37860"/>
                  <a:pt x="869" y="38538"/>
                  <a:pt x="950" y="39217"/>
                </a:cubicBezTo>
                <a:cubicBezTo>
                  <a:pt x="950" y="39298"/>
                  <a:pt x="1031" y="39379"/>
                  <a:pt x="1140" y="39406"/>
                </a:cubicBezTo>
                <a:lnTo>
                  <a:pt x="7508" y="39488"/>
                </a:lnTo>
                <a:lnTo>
                  <a:pt x="7508" y="39488"/>
                </a:lnTo>
                <a:cubicBezTo>
                  <a:pt x="7510" y="39488"/>
                  <a:pt x="7512" y="39488"/>
                  <a:pt x="7514" y="39488"/>
                </a:cubicBezTo>
                <a:cubicBezTo>
                  <a:pt x="7517" y="39488"/>
                  <a:pt x="7519" y="39488"/>
                  <a:pt x="7521" y="39488"/>
                </a:cubicBezTo>
                <a:lnTo>
                  <a:pt x="7521" y="39488"/>
                </a:lnTo>
                <a:cubicBezTo>
                  <a:pt x="9156" y="39467"/>
                  <a:pt x="10786" y="39458"/>
                  <a:pt x="12415" y="39458"/>
                </a:cubicBezTo>
                <a:cubicBezTo>
                  <a:pt x="15053" y="39458"/>
                  <a:pt x="17685" y="39481"/>
                  <a:pt x="20317" y="39515"/>
                </a:cubicBezTo>
                <a:cubicBezTo>
                  <a:pt x="23098" y="39553"/>
                  <a:pt x="25879" y="39592"/>
                  <a:pt x="28660" y="39592"/>
                </a:cubicBezTo>
                <a:cubicBezTo>
                  <a:pt x="29812" y="39592"/>
                  <a:pt x="30964" y="39585"/>
                  <a:pt x="32115" y="39569"/>
                </a:cubicBezTo>
                <a:cubicBezTo>
                  <a:pt x="34421" y="39515"/>
                  <a:pt x="36726" y="39461"/>
                  <a:pt x="39005" y="39325"/>
                </a:cubicBezTo>
                <a:cubicBezTo>
                  <a:pt x="39113" y="39325"/>
                  <a:pt x="39195" y="39244"/>
                  <a:pt x="39195" y="39135"/>
                </a:cubicBezTo>
                <a:cubicBezTo>
                  <a:pt x="39710" y="34280"/>
                  <a:pt x="39900" y="29398"/>
                  <a:pt x="39791" y="24543"/>
                </a:cubicBezTo>
                <a:cubicBezTo>
                  <a:pt x="39710" y="19606"/>
                  <a:pt x="39466" y="14670"/>
                  <a:pt x="39249" y="9706"/>
                </a:cubicBezTo>
                <a:cubicBezTo>
                  <a:pt x="39141" y="6749"/>
                  <a:pt x="39059" y="3793"/>
                  <a:pt x="39059" y="836"/>
                </a:cubicBezTo>
                <a:cubicBezTo>
                  <a:pt x="39059" y="728"/>
                  <a:pt x="38978" y="647"/>
                  <a:pt x="38869" y="647"/>
                </a:cubicBezTo>
                <a:cubicBezTo>
                  <a:pt x="35886" y="592"/>
                  <a:pt x="32902" y="484"/>
                  <a:pt x="29946" y="375"/>
                </a:cubicBezTo>
                <a:cubicBezTo>
                  <a:pt x="27098" y="267"/>
                  <a:pt x="24250" y="158"/>
                  <a:pt x="21429" y="77"/>
                </a:cubicBezTo>
                <a:cubicBezTo>
                  <a:pt x="19472" y="39"/>
                  <a:pt x="17502" y="0"/>
                  <a:pt x="15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50"/>
          <p:cNvSpPr/>
          <p:nvPr/>
        </p:nvSpPr>
        <p:spPr>
          <a:xfrm>
            <a:off x="6022387" y="1075140"/>
            <a:ext cx="233044" cy="1204142"/>
          </a:xfrm>
          <a:custGeom>
            <a:avLst/>
            <a:gdLst/>
            <a:ahLst/>
            <a:cxnLst/>
            <a:rect l="l" t="t" r="r" b="b"/>
            <a:pathLst>
              <a:path w="7785" h="38762" extrusionOk="0">
                <a:moveTo>
                  <a:pt x="2138" y="0"/>
                </a:moveTo>
                <a:cubicBezTo>
                  <a:pt x="2131" y="0"/>
                  <a:pt x="2123" y="0"/>
                  <a:pt x="2116" y="1"/>
                </a:cubicBezTo>
                <a:cubicBezTo>
                  <a:pt x="1601" y="29"/>
                  <a:pt x="1085" y="110"/>
                  <a:pt x="624" y="246"/>
                </a:cubicBezTo>
                <a:cubicBezTo>
                  <a:pt x="434" y="300"/>
                  <a:pt x="272" y="381"/>
                  <a:pt x="163" y="544"/>
                </a:cubicBezTo>
                <a:cubicBezTo>
                  <a:pt x="109" y="680"/>
                  <a:pt x="55" y="815"/>
                  <a:pt x="55" y="978"/>
                </a:cubicBezTo>
                <a:cubicBezTo>
                  <a:pt x="0" y="1792"/>
                  <a:pt x="27" y="2632"/>
                  <a:pt x="82" y="3446"/>
                </a:cubicBezTo>
                <a:cubicBezTo>
                  <a:pt x="190" y="6186"/>
                  <a:pt x="272" y="8925"/>
                  <a:pt x="326" y="11665"/>
                </a:cubicBezTo>
                <a:cubicBezTo>
                  <a:pt x="380" y="14323"/>
                  <a:pt x="299" y="17008"/>
                  <a:pt x="299" y="19693"/>
                </a:cubicBezTo>
                <a:cubicBezTo>
                  <a:pt x="299" y="22623"/>
                  <a:pt x="299" y="25579"/>
                  <a:pt x="353" y="28508"/>
                </a:cubicBezTo>
                <a:cubicBezTo>
                  <a:pt x="407" y="31411"/>
                  <a:pt x="570" y="34367"/>
                  <a:pt x="841" y="37297"/>
                </a:cubicBezTo>
                <a:lnTo>
                  <a:pt x="950" y="38490"/>
                </a:lnTo>
                <a:cubicBezTo>
                  <a:pt x="950" y="38599"/>
                  <a:pt x="1031" y="38680"/>
                  <a:pt x="1140" y="38680"/>
                </a:cubicBezTo>
                <a:lnTo>
                  <a:pt x="7541" y="38761"/>
                </a:lnTo>
                <a:cubicBezTo>
                  <a:pt x="7785" y="38761"/>
                  <a:pt x="7785" y="38382"/>
                  <a:pt x="7541" y="38382"/>
                </a:cubicBezTo>
                <a:lnTo>
                  <a:pt x="7541" y="38409"/>
                </a:lnTo>
                <a:lnTo>
                  <a:pt x="1312" y="38303"/>
                </a:lnTo>
                <a:lnTo>
                  <a:pt x="1312" y="38303"/>
                </a:lnTo>
                <a:cubicBezTo>
                  <a:pt x="1049" y="35463"/>
                  <a:pt x="839" y="32623"/>
                  <a:pt x="733" y="29783"/>
                </a:cubicBezTo>
                <a:cubicBezTo>
                  <a:pt x="651" y="26881"/>
                  <a:pt x="706" y="23952"/>
                  <a:pt x="678" y="21049"/>
                </a:cubicBezTo>
                <a:cubicBezTo>
                  <a:pt x="678" y="18364"/>
                  <a:pt x="733" y="15652"/>
                  <a:pt x="733" y="12967"/>
                </a:cubicBezTo>
                <a:cubicBezTo>
                  <a:pt x="706" y="10417"/>
                  <a:pt x="597" y="7867"/>
                  <a:pt x="516" y="5291"/>
                </a:cubicBezTo>
                <a:cubicBezTo>
                  <a:pt x="489" y="4233"/>
                  <a:pt x="434" y="3148"/>
                  <a:pt x="407" y="2063"/>
                </a:cubicBezTo>
                <a:cubicBezTo>
                  <a:pt x="380" y="1656"/>
                  <a:pt x="380" y="1249"/>
                  <a:pt x="461" y="842"/>
                </a:cubicBezTo>
                <a:cubicBezTo>
                  <a:pt x="461" y="788"/>
                  <a:pt x="461" y="761"/>
                  <a:pt x="489" y="707"/>
                </a:cubicBezTo>
                <a:lnTo>
                  <a:pt x="489" y="707"/>
                </a:lnTo>
                <a:cubicBezTo>
                  <a:pt x="480" y="723"/>
                  <a:pt x="480" y="730"/>
                  <a:pt x="484" y="730"/>
                </a:cubicBezTo>
                <a:cubicBezTo>
                  <a:pt x="492" y="730"/>
                  <a:pt x="524" y="698"/>
                  <a:pt x="543" y="680"/>
                </a:cubicBezTo>
                <a:cubicBezTo>
                  <a:pt x="570" y="652"/>
                  <a:pt x="624" y="625"/>
                  <a:pt x="678" y="625"/>
                </a:cubicBezTo>
                <a:cubicBezTo>
                  <a:pt x="923" y="544"/>
                  <a:pt x="1167" y="490"/>
                  <a:pt x="1438" y="463"/>
                </a:cubicBezTo>
                <a:cubicBezTo>
                  <a:pt x="1655" y="408"/>
                  <a:pt x="1872" y="408"/>
                  <a:pt x="2116" y="381"/>
                </a:cubicBezTo>
                <a:cubicBezTo>
                  <a:pt x="2326" y="355"/>
                  <a:pt x="2333" y="0"/>
                  <a:pt x="2138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0"/>
          <p:cNvSpPr/>
          <p:nvPr/>
        </p:nvSpPr>
        <p:spPr>
          <a:xfrm>
            <a:off x="6196263" y="2849226"/>
            <a:ext cx="2767263" cy="1340907"/>
          </a:xfrm>
          <a:custGeom>
            <a:avLst/>
            <a:gdLst/>
            <a:ahLst/>
            <a:cxnLst/>
            <a:rect l="l" t="t" r="r" b="b"/>
            <a:pathLst>
              <a:path w="39900" h="39592" extrusionOk="0">
                <a:moveTo>
                  <a:pt x="15519" y="369"/>
                </a:moveTo>
                <a:cubicBezTo>
                  <a:pt x="16879" y="369"/>
                  <a:pt x="18228" y="389"/>
                  <a:pt x="19584" y="430"/>
                </a:cubicBezTo>
                <a:cubicBezTo>
                  <a:pt x="22378" y="484"/>
                  <a:pt x="25172" y="565"/>
                  <a:pt x="27965" y="674"/>
                </a:cubicBezTo>
                <a:cubicBezTo>
                  <a:pt x="30868" y="782"/>
                  <a:pt x="33770" y="918"/>
                  <a:pt x="36672" y="972"/>
                </a:cubicBezTo>
                <a:lnTo>
                  <a:pt x="38680" y="1022"/>
                </a:lnTo>
                <a:lnTo>
                  <a:pt x="38680" y="1022"/>
                </a:lnTo>
                <a:cubicBezTo>
                  <a:pt x="38712" y="6113"/>
                  <a:pt x="38953" y="11205"/>
                  <a:pt x="39168" y="16324"/>
                </a:cubicBezTo>
                <a:cubicBezTo>
                  <a:pt x="39358" y="21179"/>
                  <a:pt x="39520" y="26034"/>
                  <a:pt x="39385" y="30890"/>
                </a:cubicBezTo>
                <a:cubicBezTo>
                  <a:pt x="39305" y="33595"/>
                  <a:pt x="39148" y="36275"/>
                  <a:pt x="38836" y="38954"/>
                </a:cubicBezTo>
                <a:lnTo>
                  <a:pt x="38836" y="38954"/>
                </a:lnTo>
                <a:cubicBezTo>
                  <a:pt x="35521" y="39131"/>
                  <a:pt x="32188" y="39196"/>
                  <a:pt x="28852" y="39196"/>
                </a:cubicBezTo>
                <a:cubicBezTo>
                  <a:pt x="28231" y="39196"/>
                  <a:pt x="27610" y="39194"/>
                  <a:pt x="26989" y="39189"/>
                </a:cubicBezTo>
                <a:cubicBezTo>
                  <a:pt x="22975" y="39189"/>
                  <a:pt x="18987" y="39108"/>
                  <a:pt x="14973" y="39081"/>
                </a:cubicBezTo>
                <a:cubicBezTo>
                  <a:pt x="14250" y="39073"/>
                  <a:pt x="13525" y="39070"/>
                  <a:pt x="12798" y="39070"/>
                </a:cubicBezTo>
                <a:cubicBezTo>
                  <a:pt x="11049" y="39070"/>
                  <a:pt x="9290" y="39089"/>
                  <a:pt x="7531" y="39108"/>
                </a:cubicBezTo>
                <a:lnTo>
                  <a:pt x="7531" y="39108"/>
                </a:lnTo>
                <a:lnTo>
                  <a:pt x="1312" y="39002"/>
                </a:lnTo>
                <a:lnTo>
                  <a:pt x="1312" y="39002"/>
                </a:lnTo>
                <a:cubicBezTo>
                  <a:pt x="1076" y="36542"/>
                  <a:pt x="893" y="34081"/>
                  <a:pt x="787" y="31595"/>
                </a:cubicBezTo>
                <a:cubicBezTo>
                  <a:pt x="679" y="29072"/>
                  <a:pt x="706" y="26495"/>
                  <a:pt x="706" y="23919"/>
                </a:cubicBezTo>
                <a:cubicBezTo>
                  <a:pt x="706" y="21559"/>
                  <a:pt x="679" y="19172"/>
                  <a:pt x="706" y="16812"/>
                </a:cubicBezTo>
                <a:cubicBezTo>
                  <a:pt x="733" y="14588"/>
                  <a:pt x="706" y="12391"/>
                  <a:pt x="652" y="10167"/>
                </a:cubicBezTo>
                <a:cubicBezTo>
                  <a:pt x="597" y="7943"/>
                  <a:pt x="543" y="5773"/>
                  <a:pt x="435" y="3576"/>
                </a:cubicBezTo>
                <a:cubicBezTo>
                  <a:pt x="408" y="3169"/>
                  <a:pt x="408" y="2762"/>
                  <a:pt x="408" y="2355"/>
                </a:cubicBezTo>
                <a:cubicBezTo>
                  <a:pt x="381" y="2030"/>
                  <a:pt x="408" y="1731"/>
                  <a:pt x="489" y="1433"/>
                </a:cubicBezTo>
                <a:cubicBezTo>
                  <a:pt x="489" y="1433"/>
                  <a:pt x="516" y="1379"/>
                  <a:pt x="543" y="1379"/>
                </a:cubicBezTo>
                <a:cubicBezTo>
                  <a:pt x="625" y="1325"/>
                  <a:pt x="706" y="1298"/>
                  <a:pt x="787" y="1270"/>
                </a:cubicBezTo>
                <a:cubicBezTo>
                  <a:pt x="1031" y="1216"/>
                  <a:pt x="1248" y="1162"/>
                  <a:pt x="1465" y="1135"/>
                </a:cubicBezTo>
                <a:cubicBezTo>
                  <a:pt x="2008" y="1053"/>
                  <a:pt x="2523" y="999"/>
                  <a:pt x="3066" y="945"/>
                </a:cubicBezTo>
                <a:cubicBezTo>
                  <a:pt x="5832" y="674"/>
                  <a:pt x="8599" y="484"/>
                  <a:pt x="11393" y="430"/>
                </a:cubicBezTo>
                <a:cubicBezTo>
                  <a:pt x="12790" y="389"/>
                  <a:pt x="14159" y="369"/>
                  <a:pt x="15519" y="369"/>
                </a:cubicBezTo>
                <a:close/>
                <a:moveTo>
                  <a:pt x="15538" y="0"/>
                </a:moveTo>
                <a:cubicBezTo>
                  <a:pt x="14725" y="0"/>
                  <a:pt x="13912" y="7"/>
                  <a:pt x="13102" y="23"/>
                </a:cubicBezTo>
                <a:cubicBezTo>
                  <a:pt x="10335" y="50"/>
                  <a:pt x="7541" y="185"/>
                  <a:pt x="4775" y="430"/>
                </a:cubicBezTo>
                <a:cubicBezTo>
                  <a:pt x="3581" y="538"/>
                  <a:pt x="2361" y="619"/>
                  <a:pt x="1167" y="809"/>
                </a:cubicBezTo>
                <a:cubicBezTo>
                  <a:pt x="842" y="864"/>
                  <a:pt x="326" y="945"/>
                  <a:pt x="136" y="1243"/>
                </a:cubicBezTo>
                <a:cubicBezTo>
                  <a:pt x="55" y="1514"/>
                  <a:pt x="1" y="1813"/>
                  <a:pt x="28" y="2111"/>
                </a:cubicBezTo>
                <a:cubicBezTo>
                  <a:pt x="28" y="2844"/>
                  <a:pt x="55" y="3549"/>
                  <a:pt x="82" y="4281"/>
                </a:cubicBezTo>
                <a:cubicBezTo>
                  <a:pt x="109" y="5610"/>
                  <a:pt x="164" y="6939"/>
                  <a:pt x="191" y="8268"/>
                </a:cubicBezTo>
                <a:cubicBezTo>
                  <a:pt x="272" y="10438"/>
                  <a:pt x="353" y="12608"/>
                  <a:pt x="326" y="14805"/>
                </a:cubicBezTo>
                <a:cubicBezTo>
                  <a:pt x="326" y="17192"/>
                  <a:pt x="299" y="19606"/>
                  <a:pt x="299" y="21993"/>
                </a:cubicBezTo>
                <a:cubicBezTo>
                  <a:pt x="299" y="24570"/>
                  <a:pt x="272" y="27119"/>
                  <a:pt x="326" y="29669"/>
                </a:cubicBezTo>
                <a:cubicBezTo>
                  <a:pt x="408" y="32246"/>
                  <a:pt x="543" y="34714"/>
                  <a:pt x="760" y="37209"/>
                </a:cubicBezTo>
                <a:cubicBezTo>
                  <a:pt x="814" y="37860"/>
                  <a:pt x="869" y="38538"/>
                  <a:pt x="950" y="39217"/>
                </a:cubicBezTo>
                <a:cubicBezTo>
                  <a:pt x="950" y="39298"/>
                  <a:pt x="1031" y="39379"/>
                  <a:pt x="1140" y="39406"/>
                </a:cubicBezTo>
                <a:lnTo>
                  <a:pt x="7508" y="39488"/>
                </a:lnTo>
                <a:lnTo>
                  <a:pt x="7508" y="39488"/>
                </a:lnTo>
                <a:cubicBezTo>
                  <a:pt x="7510" y="39488"/>
                  <a:pt x="7512" y="39488"/>
                  <a:pt x="7514" y="39488"/>
                </a:cubicBezTo>
                <a:cubicBezTo>
                  <a:pt x="7517" y="39488"/>
                  <a:pt x="7519" y="39488"/>
                  <a:pt x="7521" y="39488"/>
                </a:cubicBezTo>
                <a:lnTo>
                  <a:pt x="7521" y="39488"/>
                </a:lnTo>
                <a:cubicBezTo>
                  <a:pt x="9156" y="39467"/>
                  <a:pt x="10786" y="39458"/>
                  <a:pt x="12415" y="39458"/>
                </a:cubicBezTo>
                <a:cubicBezTo>
                  <a:pt x="15053" y="39458"/>
                  <a:pt x="17685" y="39481"/>
                  <a:pt x="20317" y="39515"/>
                </a:cubicBezTo>
                <a:cubicBezTo>
                  <a:pt x="23098" y="39553"/>
                  <a:pt x="25879" y="39592"/>
                  <a:pt x="28660" y="39592"/>
                </a:cubicBezTo>
                <a:cubicBezTo>
                  <a:pt x="29812" y="39592"/>
                  <a:pt x="30964" y="39585"/>
                  <a:pt x="32115" y="39569"/>
                </a:cubicBezTo>
                <a:cubicBezTo>
                  <a:pt x="34421" y="39515"/>
                  <a:pt x="36726" y="39461"/>
                  <a:pt x="39005" y="39325"/>
                </a:cubicBezTo>
                <a:cubicBezTo>
                  <a:pt x="39113" y="39325"/>
                  <a:pt x="39195" y="39244"/>
                  <a:pt x="39195" y="39135"/>
                </a:cubicBezTo>
                <a:cubicBezTo>
                  <a:pt x="39710" y="34280"/>
                  <a:pt x="39900" y="29398"/>
                  <a:pt x="39791" y="24543"/>
                </a:cubicBezTo>
                <a:cubicBezTo>
                  <a:pt x="39710" y="19606"/>
                  <a:pt x="39466" y="14670"/>
                  <a:pt x="39249" y="9706"/>
                </a:cubicBezTo>
                <a:cubicBezTo>
                  <a:pt x="39141" y="6749"/>
                  <a:pt x="39059" y="3793"/>
                  <a:pt x="39059" y="836"/>
                </a:cubicBezTo>
                <a:cubicBezTo>
                  <a:pt x="39059" y="728"/>
                  <a:pt x="38978" y="647"/>
                  <a:pt x="38869" y="647"/>
                </a:cubicBezTo>
                <a:cubicBezTo>
                  <a:pt x="35886" y="592"/>
                  <a:pt x="32902" y="484"/>
                  <a:pt x="29946" y="375"/>
                </a:cubicBezTo>
                <a:cubicBezTo>
                  <a:pt x="27098" y="267"/>
                  <a:pt x="24250" y="158"/>
                  <a:pt x="21429" y="77"/>
                </a:cubicBezTo>
                <a:cubicBezTo>
                  <a:pt x="19472" y="39"/>
                  <a:pt x="17502" y="0"/>
                  <a:pt x="15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50"/>
          <p:cNvSpPr/>
          <p:nvPr/>
        </p:nvSpPr>
        <p:spPr>
          <a:xfrm>
            <a:off x="6274044" y="4195403"/>
            <a:ext cx="2377711" cy="74233"/>
          </a:xfrm>
          <a:custGeom>
            <a:avLst/>
            <a:gdLst/>
            <a:ahLst/>
            <a:cxnLst/>
            <a:rect l="l" t="t" r="r" b="b"/>
            <a:pathLst>
              <a:path w="32184" h="2872" extrusionOk="0">
                <a:moveTo>
                  <a:pt x="32000" y="0"/>
                </a:moveTo>
                <a:cubicBezTo>
                  <a:pt x="31905" y="0"/>
                  <a:pt x="31803" y="61"/>
                  <a:pt x="31790" y="184"/>
                </a:cubicBezTo>
                <a:cubicBezTo>
                  <a:pt x="31740" y="883"/>
                  <a:pt x="31667" y="1559"/>
                  <a:pt x="31592" y="2254"/>
                </a:cubicBezTo>
                <a:lnTo>
                  <a:pt x="31592" y="2254"/>
                </a:lnTo>
                <a:cubicBezTo>
                  <a:pt x="28256" y="2431"/>
                  <a:pt x="24919" y="2495"/>
                  <a:pt x="21583" y="2495"/>
                </a:cubicBezTo>
                <a:cubicBezTo>
                  <a:pt x="20962" y="2495"/>
                  <a:pt x="20341" y="2493"/>
                  <a:pt x="19720" y="2489"/>
                </a:cubicBezTo>
                <a:cubicBezTo>
                  <a:pt x="15705" y="2489"/>
                  <a:pt x="11718" y="2408"/>
                  <a:pt x="7704" y="2381"/>
                </a:cubicBezTo>
                <a:cubicBezTo>
                  <a:pt x="6681" y="2369"/>
                  <a:pt x="5654" y="2363"/>
                  <a:pt x="4625" y="2363"/>
                </a:cubicBezTo>
                <a:cubicBezTo>
                  <a:pt x="3168" y="2363"/>
                  <a:pt x="1706" y="2376"/>
                  <a:pt x="245" y="2408"/>
                </a:cubicBezTo>
                <a:cubicBezTo>
                  <a:pt x="1" y="2408"/>
                  <a:pt x="1" y="2787"/>
                  <a:pt x="245" y="2787"/>
                </a:cubicBezTo>
                <a:cubicBezTo>
                  <a:pt x="1820" y="2757"/>
                  <a:pt x="3391" y="2746"/>
                  <a:pt x="4962" y="2746"/>
                </a:cubicBezTo>
                <a:cubicBezTo>
                  <a:pt x="7664" y="2746"/>
                  <a:pt x="10364" y="2780"/>
                  <a:pt x="13074" y="2815"/>
                </a:cubicBezTo>
                <a:cubicBezTo>
                  <a:pt x="15505" y="2848"/>
                  <a:pt x="17936" y="2871"/>
                  <a:pt x="20360" y="2871"/>
                </a:cubicBezTo>
                <a:cubicBezTo>
                  <a:pt x="21858" y="2871"/>
                  <a:pt x="23354" y="2862"/>
                  <a:pt x="24846" y="2842"/>
                </a:cubicBezTo>
                <a:cubicBezTo>
                  <a:pt x="27152" y="2815"/>
                  <a:pt x="29457" y="2733"/>
                  <a:pt x="31735" y="2625"/>
                </a:cubicBezTo>
                <a:cubicBezTo>
                  <a:pt x="31844" y="2625"/>
                  <a:pt x="31925" y="2543"/>
                  <a:pt x="31925" y="2435"/>
                </a:cubicBezTo>
                <a:cubicBezTo>
                  <a:pt x="32007" y="1675"/>
                  <a:pt x="32088" y="943"/>
                  <a:pt x="32169" y="184"/>
                </a:cubicBezTo>
                <a:cubicBezTo>
                  <a:pt x="32183" y="61"/>
                  <a:pt x="32095" y="0"/>
                  <a:pt x="32000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50"/>
          <p:cNvSpPr/>
          <p:nvPr/>
        </p:nvSpPr>
        <p:spPr>
          <a:xfrm>
            <a:off x="6022387" y="2996777"/>
            <a:ext cx="254877" cy="1272859"/>
          </a:xfrm>
          <a:custGeom>
            <a:avLst/>
            <a:gdLst/>
            <a:ahLst/>
            <a:cxnLst/>
            <a:rect l="l" t="t" r="r" b="b"/>
            <a:pathLst>
              <a:path w="7785" h="38762" extrusionOk="0">
                <a:moveTo>
                  <a:pt x="2138" y="0"/>
                </a:moveTo>
                <a:cubicBezTo>
                  <a:pt x="2131" y="0"/>
                  <a:pt x="2123" y="0"/>
                  <a:pt x="2116" y="1"/>
                </a:cubicBezTo>
                <a:cubicBezTo>
                  <a:pt x="1601" y="29"/>
                  <a:pt x="1085" y="110"/>
                  <a:pt x="624" y="246"/>
                </a:cubicBezTo>
                <a:cubicBezTo>
                  <a:pt x="434" y="300"/>
                  <a:pt x="272" y="381"/>
                  <a:pt x="163" y="544"/>
                </a:cubicBezTo>
                <a:cubicBezTo>
                  <a:pt x="109" y="680"/>
                  <a:pt x="55" y="815"/>
                  <a:pt x="55" y="978"/>
                </a:cubicBezTo>
                <a:cubicBezTo>
                  <a:pt x="0" y="1792"/>
                  <a:pt x="27" y="2632"/>
                  <a:pt x="82" y="3446"/>
                </a:cubicBezTo>
                <a:cubicBezTo>
                  <a:pt x="190" y="6186"/>
                  <a:pt x="272" y="8925"/>
                  <a:pt x="326" y="11665"/>
                </a:cubicBezTo>
                <a:cubicBezTo>
                  <a:pt x="380" y="14323"/>
                  <a:pt x="299" y="17008"/>
                  <a:pt x="299" y="19693"/>
                </a:cubicBezTo>
                <a:cubicBezTo>
                  <a:pt x="299" y="22623"/>
                  <a:pt x="299" y="25579"/>
                  <a:pt x="353" y="28508"/>
                </a:cubicBezTo>
                <a:cubicBezTo>
                  <a:pt x="407" y="31411"/>
                  <a:pt x="570" y="34367"/>
                  <a:pt x="841" y="37297"/>
                </a:cubicBezTo>
                <a:lnTo>
                  <a:pt x="950" y="38490"/>
                </a:lnTo>
                <a:cubicBezTo>
                  <a:pt x="950" y="38599"/>
                  <a:pt x="1031" y="38680"/>
                  <a:pt x="1140" y="38680"/>
                </a:cubicBezTo>
                <a:lnTo>
                  <a:pt x="7541" y="38761"/>
                </a:lnTo>
                <a:cubicBezTo>
                  <a:pt x="7785" y="38761"/>
                  <a:pt x="7785" y="38382"/>
                  <a:pt x="7541" y="38382"/>
                </a:cubicBezTo>
                <a:lnTo>
                  <a:pt x="7541" y="38409"/>
                </a:lnTo>
                <a:lnTo>
                  <a:pt x="1312" y="38303"/>
                </a:lnTo>
                <a:lnTo>
                  <a:pt x="1312" y="38303"/>
                </a:lnTo>
                <a:cubicBezTo>
                  <a:pt x="1049" y="35463"/>
                  <a:pt x="839" y="32623"/>
                  <a:pt x="733" y="29783"/>
                </a:cubicBezTo>
                <a:cubicBezTo>
                  <a:pt x="651" y="26881"/>
                  <a:pt x="706" y="23952"/>
                  <a:pt x="678" y="21049"/>
                </a:cubicBezTo>
                <a:cubicBezTo>
                  <a:pt x="678" y="18364"/>
                  <a:pt x="733" y="15652"/>
                  <a:pt x="733" y="12967"/>
                </a:cubicBezTo>
                <a:cubicBezTo>
                  <a:pt x="706" y="10417"/>
                  <a:pt x="597" y="7867"/>
                  <a:pt x="516" y="5291"/>
                </a:cubicBezTo>
                <a:cubicBezTo>
                  <a:pt x="489" y="4233"/>
                  <a:pt x="434" y="3148"/>
                  <a:pt x="407" y="2063"/>
                </a:cubicBezTo>
                <a:cubicBezTo>
                  <a:pt x="380" y="1656"/>
                  <a:pt x="380" y="1249"/>
                  <a:pt x="461" y="842"/>
                </a:cubicBezTo>
                <a:cubicBezTo>
                  <a:pt x="461" y="788"/>
                  <a:pt x="461" y="761"/>
                  <a:pt x="489" y="707"/>
                </a:cubicBezTo>
                <a:lnTo>
                  <a:pt x="489" y="707"/>
                </a:lnTo>
                <a:cubicBezTo>
                  <a:pt x="480" y="723"/>
                  <a:pt x="480" y="730"/>
                  <a:pt x="484" y="730"/>
                </a:cubicBezTo>
                <a:cubicBezTo>
                  <a:pt x="492" y="730"/>
                  <a:pt x="524" y="698"/>
                  <a:pt x="543" y="680"/>
                </a:cubicBezTo>
                <a:cubicBezTo>
                  <a:pt x="570" y="652"/>
                  <a:pt x="624" y="625"/>
                  <a:pt x="678" y="625"/>
                </a:cubicBezTo>
                <a:cubicBezTo>
                  <a:pt x="923" y="544"/>
                  <a:pt x="1167" y="490"/>
                  <a:pt x="1438" y="463"/>
                </a:cubicBezTo>
                <a:cubicBezTo>
                  <a:pt x="1655" y="408"/>
                  <a:pt x="1872" y="408"/>
                  <a:pt x="2116" y="381"/>
                </a:cubicBezTo>
                <a:cubicBezTo>
                  <a:pt x="2326" y="355"/>
                  <a:pt x="2333" y="0"/>
                  <a:pt x="2138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50"/>
          <p:cNvSpPr/>
          <p:nvPr/>
        </p:nvSpPr>
        <p:spPr>
          <a:xfrm rot="431185">
            <a:off x="8915663" y="3499163"/>
            <a:ext cx="68906" cy="1666933"/>
          </a:xfrm>
          <a:custGeom>
            <a:avLst/>
            <a:gdLst/>
            <a:ahLst/>
            <a:cxnLst/>
            <a:rect l="l" t="t" r="r" b="b"/>
            <a:pathLst>
              <a:path w="968" h="23418" extrusionOk="0">
                <a:moveTo>
                  <a:pt x="868" y="0"/>
                </a:moveTo>
                <a:cubicBezTo>
                  <a:pt x="834" y="0"/>
                  <a:pt x="768" y="34"/>
                  <a:pt x="768" y="100"/>
                </a:cubicBezTo>
                <a:cubicBezTo>
                  <a:pt x="668" y="2035"/>
                  <a:pt x="534" y="3970"/>
                  <a:pt x="434" y="5905"/>
                </a:cubicBezTo>
                <a:cubicBezTo>
                  <a:pt x="334" y="7806"/>
                  <a:pt x="234" y="9741"/>
                  <a:pt x="134" y="11675"/>
                </a:cubicBezTo>
                <a:cubicBezTo>
                  <a:pt x="67" y="13644"/>
                  <a:pt x="0" y="15578"/>
                  <a:pt x="0" y="17513"/>
                </a:cubicBezTo>
                <a:cubicBezTo>
                  <a:pt x="0" y="19448"/>
                  <a:pt x="0" y="21382"/>
                  <a:pt x="134" y="23317"/>
                </a:cubicBezTo>
                <a:cubicBezTo>
                  <a:pt x="134" y="23384"/>
                  <a:pt x="184" y="23417"/>
                  <a:pt x="234" y="23417"/>
                </a:cubicBezTo>
                <a:cubicBezTo>
                  <a:pt x="284" y="23417"/>
                  <a:pt x="334" y="23384"/>
                  <a:pt x="334" y="23317"/>
                </a:cubicBezTo>
                <a:cubicBezTo>
                  <a:pt x="434" y="21382"/>
                  <a:pt x="434" y="19448"/>
                  <a:pt x="434" y="17513"/>
                </a:cubicBezTo>
                <a:lnTo>
                  <a:pt x="501" y="11709"/>
                </a:lnTo>
                <a:cubicBezTo>
                  <a:pt x="534" y="9774"/>
                  <a:pt x="534" y="7839"/>
                  <a:pt x="634" y="5905"/>
                </a:cubicBezTo>
                <a:cubicBezTo>
                  <a:pt x="734" y="3970"/>
                  <a:pt x="834" y="2035"/>
                  <a:pt x="968" y="100"/>
                </a:cubicBezTo>
                <a:cubicBezTo>
                  <a:pt x="968" y="67"/>
                  <a:pt x="934" y="0"/>
                  <a:pt x="8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50"/>
          <p:cNvSpPr/>
          <p:nvPr/>
        </p:nvSpPr>
        <p:spPr>
          <a:xfrm rot="431185">
            <a:off x="8755901" y="3934581"/>
            <a:ext cx="52320" cy="796096"/>
          </a:xfrm>
          <a:custGeom>
            <a:avLst/>
            <a:gdLst/>
            <a:ahLst/>
            <a:cxnLst/>
            <a:rect l="l" t="t" r="r" b="b"/>
            <a:pathLst>
              <a:path w="735" h="11184" extrusionOk="0">
                <a:moveTo>
                  <a:pt x="618" y="0"/>
                </a:moveTo>
                <a:cubicBezTo>
                  <a:pt x="568" y="0"/>
                  <a:pt x="518" y="25"/>
                  <a:pt x="534" y="75"/>
                </a:cubicBezTo>
                <a:cubicBezTo>
                  <a:pt x="534" y="976"/>
                  <a:pt x="468" y="1910"/>
                  <a:pt x="401" y="2810"/>
                </a:cubicBezTo>
                <a:cubicBezTo>
                  <a:pt x="334" y="3744"/>
                  <a:pt x="267" y="4645"/>
                  <a:pt x="201" y="5579"/>
                </a:cubicBezTo>
                <a:cubicBezTo>
                  <a:pt x="101" y="6480"/>
                  <a:pt x="67" y="7414"/>
                  <a:pt x="34" y="8314"/>
                </a:cubicBezTo>
                <a:cubicBezTo>
                  <a:pt x="1" y="9248"/>
                  <a:pt x="34" y="10182"/>
                  <a:pt x="167" y="11083"/>
                </a:cubicBezTo>
                <a:cubicBezTo>
                  <a:pt x="167" y="11150"/>
                  <a:pt x="217" y="11183"/>
                  <a:pt x="267" y="11183"/>
                </a:cubicBezTo>
                <a:cubicBezTo>
                  <a:pt x="317" y="11183"/>
                  <a:pt x="368" y="11150"/>
                  <a:pt x="368" y="11083"/>
                </a:cubicBezTo>
                <a:cubicBezTo>
                  <a:pt x="434" y="10182"/>
                  <a:pt x="468" y="9248"/>
                  <a:pt x="468" y="8348"/>
                </a:cubicBezTo>
                <a:lnTo>
                  <a:pt x="534" y="5579"/>
                </a:lnTo>
                <a:cubicBezTo>
                  <a:pt x="534" y="4678"/>
                  <a:pt x="568" y="3778"/>
                  <a:pt x="601" y="2844"/>
                </a:cubicBezTo>
                <a:lnTo>
                  <a:pt x="734" y="75"/>
                </a:lnTo>
                <a:lnTo>
                  <a:pt x="701" y="75"/>
                </a:lnTo>
                <a:cubicBezTo>
                  <a:pt x="718" y="25"/>
                  <a:pt x="668" y="0"/>
                  <a:pt x="6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50"/>
          <p:cNvSpPr/>
          <p:nvPr/>
        </p:nvSpPr>
        <p:spPr>
          <a:xfrm rot="6272695">
            <a:off x="325100" y="2242427"/>
            <a:ext cx="1359112" cy="35395"/>
          </a:xfrm>
          <a:custGeom>
            <a:avLst/>
            <a:gdLst/>
            <a:ahLst/>
            <a:cxnLst/>
            <a:rect l="l" t="t" r="r" b="b"/>
            <a:pathLst>
              <a:path w="30757" h="801" extrusionOk="0">
                <a:moveTo>
                  <a:pt x="30756" y="0"/>
                </a:moveTo>
                <a:cubicBezTo>
                  <a:pt x="28188" y="67"/>
                  <a:pt x="25653" y="67"/>
                  <a:pt x="23084" y="100"/>
                </a:cubicBezTo>
                <a:lnTo>
                  <a:pt x="15379" y="100"/>
                </a:lnTo>
                <a:cubicBezTo>
                  <a:pt x="14094" y="100"/>
                  <a:pt x="12810" y="92"/>
                  <a:pt x="11526" y="92"/>
                </a:cubicBezTo>
                <a:cubicBezTo>
                  <a:pt x="10242" y="92"/>
                  <a:pt x="8957" y="100"/>
                  <a:pt x="7673" y="134"/>
                </a:cubicBezTo>
                <a:cubicBezTo>
                  <a:pt x="5138" y="200"/>
                  <a:pt x="2569" y="300"/>
                  <a:pt x="1" y="601"/>
                </a:cubicBezTo>
                <a:lnTo>
                  <a:pt x="1" y="801"/>
                </a:lnTo>
                <a:cubicBezTo>
                  <a:pt x="2569" y="734"/>
                  <a:pt x="5138" y="634"/>
                  <a:pt x="7673" y="601"/>
                </a:cubicBezTo>
                <a:lnTo>
                  <a:pt x="15379" y="434"/>
                </a:lnTo>
                <a:lnTo>
                  <a:pt x="23051" y="267"/>
                </a:lnTo>
                <a:cubicBezTo>
                  <a:pt x="25619" y="234"/>
                  <a:pt x="28188" y="200"/>
                  <a:pt x="30756" y="200"/>
                </a:cubicBezTo>
                <a:lnTo>
                  <a:pt x="30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50"/>
          <p:cNvSpPr/>
          <p:nvPr/>
        </p:nvSpPr>
        <p:spPr>
          <a:xfrm rot="6272695">
            <a:off x="675884" y="2289035"/>
            <a:ext cx="810730" cy="24569"/>
          </a:xfrm>
          <a:custGeom>
            <a:avLst/>
            <a:gdLst/>
            <a:ahLst/>
            <a:cxnLst/>
            <a:rect l="l" t="t" r="r" b="b"/>
            <a:pathLst>
              <a:path w="18347" h="556" extrusionOk="0">
                <a:moveTo>
                  <a:pt x="2697" y="0"/>
                </a:moveTo>
                <a:cubicBezTo>
                  <a:pt x="1798" y="0"/>
                  <a:pt x="899" y="16"/>
                  <a:pt x="0" y="56"/>
                </a:cubicBezTo>
                <a:lnTo>
                  <a:pt x="0" y="256"/>
                </a:lnTo>
                <a:cubicBezTo>
                  <a:pt x="1568" y="389"/>
                  <a:pt x="3069" y="456"/>
                  <a:pt x="4604" y="456"/>
                </a:cubicBezTo>
                <a:cubicBezTo>
                  <a:pt x="6138" y="489"/>
                  <a:pt x="7672" y="489"/>
                  <a:pt x="9174" y="489"/>
                </a:cubicBezTo>
                <a:lnTo>
                  <a:pt x="13777" y="489"/>
                </a:lnTo>
                <a:cubicBezTo>
                  <a:pt x="15311" y="523"/>
                  <a:pt x="16846" y="523"/>
                  <a:pt x="18347" y="556"/>
                </a:cubicBezTo>
                <a:lnTo>
                  <a:pt x="18347" y="389"/>
                </a:lnTo>
                <a:cubicBezTo>
                  <a:pt x="16812" y="389"/>
                  <a:pt x="15311" y="322"/>
                  <a:pt x="13777" y="289"/>
                </a:cubicBezTo>
                <a:lnTo>
                  <a:pt x="9174" y="156"/>
                </a:lnTo>
                <a:cubicBezTo>
                  <a:pt x="7639" y="89"/>
                  <a:pt x="6138" y="22"/>
                  <a:pt x="4604" y="22"/>
                </a:cubicBezTo>
                <a:cubicBezTo>
                  <a:pt x="3968" y="8"/>
                  <a:pt x="3332" y="0"/>
                  <a:pt x="26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110;p50">
            <a:extLst>
              <a:ext uri="{FF2B5EF4-FFF2-40B4-BE49-F238E27FC236}">
                <a16:creationId xmlns:a16="http://schemas.microsoft.com/office/drawing/2014/main" id="{100B4D03-F606-4F29-862D-6E1F92707340}"/>
              </a:ext>
            </a:extLst>
          </p:cNvPr>
          <p:cNvSpPr/>
          <p:nvPr/>
        </p:nvSpPr>
        <p:spPr>
          <a:xfrm>
            <a:off x="6259687" y="2185363"/>
            <a:ext cx="2245480" cy="82222"/>
          </a:xfrm>
          <a:custGeom>
            <a:avLst/>
            <a:gdLst/>
            <a:ahLst/>
            <a:cxnLst/>
            <a:rect l="l" t="t" r="r" b="b"/>
            <a:pathLst>
              <a:path w="32184" h="2872" extrusionOk="0">
                <a:moveTo>
                  <a:pt x="32000" y="0"/>
                </a:moveTo>
                <a:cubicBezTo>
                  <a:pt x="31905" y="0"/>
                  <a:pt x="31803" y="61"/>
                  <a:pt x="31790" y="184"/>
                </a:cubicBezTo>
                <a:cubicBezTo>
                  <a:pt x="31740" y="883"/>
                  <a:pt x="31667" y="1559"/>
                  <a:pt x="31592" y="2254"/>
                </a:cubicBezTo>
                <a:lnTo>
                  <a:pt x="31592" y="2254"/>
                </a:lnTo>
                <a:cubicBezTo>
                  <a:pt x="28256" y="2431"/>
                  <a:pt x="24919" y="2495"/>
                  <a:pt x="21583" y="2495"/>
                </a:cubicBezTo>
                <a:cubicBezTo>
                  <a:pt x="20962" y="2495"/>
                  <a:pt x="20341" y="2493"/>
                  <a:pt x="19720" y="2489"/>
                </a:cubicBezTo>
                <a:cubicBezTo>
                  <a:pt x="15705" y="2489"/>
                  <a:pt x="11718" y="2408"/>
                  <a:pt x="7704" y="2381"/>
                </a:cubicBezTo>
                <a:cubicBezTo>
                  <a:pt x="6681" y="2369"/>
                  <a:pt x="5654" y="2363"/>
                  <a:pt x="4625" y="2363"/>
                </a:cubicBezTo>
                <a:cubicBezTo>
                  <a:pt x="3168" y="2363"/>
                  <a:pt x="1706" y="2376"/>
                  <a:pt x="245" y="2408"/>
                </a:cubicBezTo>
                <a:cubicBezTo>
                  <a:pt x="1" y="2408"/>
                  <a:pt x="1" y="2787"/>
                  <a:pt x="245" y="2787"/>
                </a:cubicBezTo>
                <a:cubicBezTo>
                  <a:pt x="1820" y="2757"/>
                  <a:pt x="3391" y="2746"/>
                  <a:pt x="4962" y="2746"/>
                </a:cubicBezTo>
                <a:cubicBezTo>
                  <a:pt x="7664" y="2746"/>
                  <a:pt x="10364" y="2780"/>
                  <a:pt x="13074" y="2815"/>
                </a:cubicBezTo>
                <a:cubicBezTo>
                  <a:pt x="15505" y="2848"/>
                  <a:pt x="17936" y="2871"/>
                  <a:pt x="20360" y="2871"/>
                </a:cubicBezTo>
                <a:cubicBezTo>
                  <a:pt x="21858" y="2871"/>
                  <a:pt x="23354" y="2862"/>
                  <a:pt x="24846" y="2842"/>
                </a:cubicBezTo>
                <a:cubicBezTo>
                  <a:pt x="27152" y="2815"/>
                  <a:pt x="29457" y="2733"/>
                  <a:pt x="31735" y="2625"/>
                </a:cubicBezTo>
                <a:cubicBezTo>
                  <a:pt x="31844" y="2625"/>
                  <a:pt x="31925" y="2543"/>
                  <a:pt x="31925" y="2435"/>
                </a:cubicBezTo>
                <a:cubicBezTo>
                  <a:pt x="32007" y="1675"/>
                  <a:pt x="32088" y="943"/>
                  <a:pt x="32169" y="184"/>
                </a:cubicBezTo>
                <a:cubicBezTo>
                  <a:pt x="32183" y="61"/>
                  <a:pt x="32095" y="0"/>
                  <a:pt x="32000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CC5EF1E9-929A-4433-AC0F-789848F6F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26" y="2445598"/>
            <a:ext cx="3896313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4" descr="attachment">
            <a:extLst>
              <a:ext uri="{FF2B5EF4-FFF2-40B4-BE49-F238E27FC236}">
                <a16:creationId xmlns:a16="http://schemas.microsoft.com/office/drawing/2014/main" id="{79F79A09-3177-4C94-AD88-F34A142516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6" y="-18916"/>
            <a:ext cx="2218177" cy="1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oogle Shape;1329;p54">
            <a:extLst>
              <a:ext uri="{FF2B5EF4-FFF2-40B4-BE49-F238E27FC236}">
                <a16:creationId xmlns:a16="http://schemas.microsoft.com/office/drawing/2014/main" id="{368DBBFF-1D23-4B1C-802D-BFE70759A491}"/>
              </a:ext>
            </a:extLst>
          </p:cNvPr>
          <p:cNvGrpSpPr/>
          <p:nvPr/>
        </p:nvGrpSpPr>
        <p:grpSpPr>
          <a:xfrm rot="13837720">
            <a:off x="4976518" y="1209091"/>
            <a:ext cx="727621" cy="805640"/>
            <a:chOff x="941750" y="1691129"/>
            <a:chExt cx="394585" cy="427894"/>
          </a:xfrm>
        </p:grpSpPr>
        <p:sp>
          <p:nvSpPr>
            <p:cNvPr id="22" name="Google Shape;1330;p54">
              <a:extLst>
                <a:ext uri="{FF2B5EF4-FFF2-40B4-BE49-F238E27FC236}">
                  <a16:creationId xmlns:a16="http://schemas.microsoft.com/office/drawing/2014/main" id="{7C8997B5-3417-4301-BED7-46C16A960353}"/>
                </a:ext>
              </a:extLst>
            </p:cNvPr>
            <p:cNvSpPr/>
            <p:nvPr/>
          </p:nvSpPr>
          <p:spPr>
            <a:xfrm rot="-3075827">
              <a:off x="898487" y="1961292"/>
              <a:ext cx="261352" cy="14126"/>
            </a:xfrm>
            <a:custGeom>
              <a:avLst/>
              <a:gdLst/>
              <a:ahLst/>
              <a:cxnLst/>
              <a:rect l="l" t="t" r="r" b="b"/>
              <a:pathLst>
                <a:path w="10145" h="544" extrusionOk="0">
                  <a:moveTo>
                    <a:pt x="9873" y="1"/>
                  </a:moveTo>
                  <a:lnTo>
                    <a:pt x="244" y="164"/>
                  </a:lnTo>
                  <a:cubicBezTo>
                    <a:pt x="0" y="164"/>
                    <a:pt x="0" y="543"/>
                    <a:pt x="244" y="543"/>
                  </a:cubicBezTo>
                  <a:lnTo>
                    <a:pt x="9873" y="381"/>
                  </a:lnTo>
                  <a:cubicBezTo>
                    <a:pt x="10145" y="381"/>
                    <a:pt x="10145" y="1"/>
                    <a:pt x="9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31;p54">
              <a:extLst>
                <a:ext uri="{FF2B5EF4-FFF2-40B4-BE49-F238E27FC236}">
                  <a16:creationId xmlns:a16="http://schemas.microsoft.com/office/drawing/2014/main" id="{3258FE40-BC7F-4E25-9A1B-E3432E05158B}"/>
                </a:ext>
              </a:extLst>
            </p:cNvPr>
            <p:cNvSpPr/>
            <p:nvPr/>
          </p:nvSpPr>
          <p:spPr>
            <a:xfrm rot="-3075827">
              <a:off x="958145" y="2006204"/>
              <a:ext cx="259265" cy="9893"/>
            </a:xfrm>
            <a:custGeom>
              <a:avLst/>
              <a:gdLst/>
              <a:ahLst/>
              <a:cxnLst/>
              <a:rect l="l" t="t" r="r" b="b"/>
              <a:pathLst>
                <a:path w="10064" h="381" extrusionOk="0">
                  <a:moveTo>
                    <a:pt x="245" y="1"/>
                  </a:moveTo>
                  <a:cubicBezTo>
                    <a:pt x="1" y="1"/>
                    <a:pt x="1" y="381"/>
                    <a:pt x="245" y="381"/>
                  </a:cubicBezTo>
                  <a:lnTo>
                    <a:pt x="9792" y="381"/>
                  </a:lnTo>
                  <a:cubicBezTo>
                    <a:pt x="10064" y="381"/>
                    <a:pt x="10064" y="1"/>
                    <a:pt x="97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32;p54">
              <a:extLst>
                <a:ext uri="{FF2B5EF4-FFF2-40B4-BE49-F238E27FC236}">
                  <a16:creationId xmlns:a16="http://schemas.microsoft.com/office/drawing/2014/main" id="{EA969720-3693-4028-9A52-0162605177C2}"/>
                </a:ext>
              </a:extLst>
            </p:cNvPr>
            <p:cNvSpPr/>
            <p:nvPr/>
          </p:nvSpPr>
          <p:spPr>
            <a:xfrm rot="-3075827">
              <a:off x="1077836" y="1818502"/>
              <a:ext cx="11206" cy="66759"/>
            </a:xfrm>
            <a:custGeom>
              <a:avLst/>
              <a:gdLst/>
              <a:ahLst/>
              <a:cxnLst/>
              <a:rect l="l" t="t" r="r" b="b"/>
              <a:pathLst>
                <a:path w="435" h="2571" extrusionOk="0">
                  <a:moveTo>
                    <a:pt x="245" y="1"/>
                  </a:moveTo>
                  <a:cubicBezTo>
                    <a:pt x="150" y="1"/>
                    <a:pt x="55" y="62"/>
                    <a:pt x="55" y="184"/>
                  </a:cubicBezTo>
                  <a:cubicBezTo>
                    <a:pt x="55" y="943"/>
                    <a:pt x="28" y="1675"/>
                    <a:pt x="1" y="2408"/>
                  </a:cubicBezTo>
                  <a:cubicBezTo>
                    <a:pt x="28" y="2516"/>
                    <a:pt x="123" y="2571"/>
                    <a:pt x="214" y="2571"/>
                  </a:cubicBezTo>
                  <a:cubicBezTo>
                    <a:pt x="306" y="2571"/>
                    <a:pt x="394" y="2516"/>
                    <a:pt x="408" y="2408"/>
                  </a:cubicBezTo>
                  <a:cubicBezTo>
                    <a:pt x="408" y="1675"/>
                    <a:pt x="408" y="943"/>
                    <a:pt x="435" y="184"/>
                  </a:cubicBezTo>
                  <a:cubicBezTo>
                    <a:pt x="435" y="62"/>
                    <a:pt x="340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33;p54">
              <a:extLst>
                <a:ext uri="{FF2B5EF4-FFF2-40B4-BE49-F238E27FC236}">
                  <a16:creationId xmlns:a16="http://schemas.microsoft.com/office/drawing/2014/main" id="{B6CB4A70-7DC5-4D2F-A1B0-8460C400F878}"/>
                </a:ext>
              </a:extLst>
            </p:cNvPr>
            <p:cNvSpPr/>
            <p:nvPr/>
          </p:nvSpPr>
          <p:spPr>
            <a:xfrm rot="-3075827">
              <a:off x="1186625" y="1897777"/>
              <a:ext cx="9815" cy="76080"/>
            </a:xfrm>
            <a:custGeom>
              <a:avLst/>
              <a:gdLst/>
              <a:ahLst/>
              <a:cxnLst/>
              <a:rect l="l" t="t" r="r" b="b"/>
              <a:pathLst>
                <a:path w="381" h="2930" extrusionOk="0">
                  <a:moveTo>
                    <a:pt x="190" y="0"/>
                  </a:moveTo>
                  <a:cubicBezTo>
                    <a:pt x="102" y="0"/>
                    <a:pt x="14" y="54"/>
                    <a:pt x="1" y="163"/>
                  </a:cubicBezTo>
                  <a:lnTo>
                    <a:pt x="1" y="2767"/>
                  </a:lnTo>
                  <a:cubicBezTo>
                    <a:pt x="14" y="2875"/>
                    <a:pt x="102" y="2929"/>
                    <a:pt x="190" y="2929"/>
                  </a:cubicBezTo>
                  <a:cubicBezTo>
                    <a:pt x="279" y="2929"/>
                    <a:pt x="367" y="2875"/>
                    <a:pt x="380" y="2767"/>
                  </a:cubicBezTo>
                  <a:lnTo>
                    <a:pt x="380" y="163"/>
                  </a:lnTo>
                  <a:cubicBezTo>
                    <a:pt x="367" y="54"/>
                    <a:pt x="279" y="0"/>
                    <a:pt x="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34;p54">
              <a:extLst>
                <a:ext uri="{FF2B5EF4-FFF2-40B4-BE49-F238E27FC236}">
                  <a16:creationId xmlns:a16="http://schemas.microsoft.com/office/drawing/2014/main" id="{EC766C28-4B89-4E1D-81BD-B9C0B255E18D}"/>
                </a:ext>
              </a:extLst>
            </p:cNvPr>
            <p:cNvSpPr/>
            <p:nvPr/>
          </p:nvSpPr>
          <p:spPr>
            <a:xfrm rot="-3075827">
              <a:off x="1062246" y="1741048"/>
              <a:ext cx="184402" cy="110330"/>
            </a:xfrm>
            <a:custGeom>
              <a:avLst/>
              <a:gdLst/>
              <a:ahLst/>
              <a:cxnLst/>
              <a:rect l="l" t="t" r="r" b="b"/>
              <a:pathLst>
                <a:path w="7158" h="4249" extrusionOk="0">
                  <a:moveTo>
                    <a:pt x="314" y="1"/>
                  </a:moveTo>
                  <a:cubicBezTo>
                    <a:pt x="130" y="1"/>
                    <a:pt x="0" y="270"/>
                    <a:pt x="194" y="366"/>
                  </a:cubicBezTo>
                  <a:cubicBezTo>
                    <a:pt x="1333" y="909"/>
                    <a:pt x="2364" y="1587"/>
                    <a:pt x="3449" y="2238"/>
                  </a:cubicBezTo>
                  <a:lnTo>
                    <a:pt x="6785" y="4218"/>
                  </a:lnTo>
                  <a:cubicBezTo>
                    <a:pt x="6819" y="4239"/>
                    <a:pt x="6853" y="4248"/>
                    <a:pt x="6884" y="4248"/>
                  </a:cubicBezTo>
                  <a:cubicBezTo>
                    <a:pt x="7052" y="4248"/>
                    <a:pt x="7158" y="3984"/>
                    <a:pt x="6975" y="3892"/>
                  </a:cubicBezTo>
                  <a:lnTo>
                    <a:pt x="3638" y="1885"/>
                  </a:lnTo>
                  <a:cubicBezTo>
                    <a:pt x="2581" y="1234"/>
                    <a:pt x="1523" y="583"/>
                    <a:pt x="384" y="14"/>
                  </a:cubicBezTo>
                  <a:cubicBezTo>
                    <a:pt x="360" y="5"/>
                    <a:pt x="337" y="1"/>
                    <a:pt x="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35;p54">
              <a:extLst>
                <a:ext uri="{FF2B5EF4-FFF2-40B4-BE49-F238E27FC236}">
                  <a16:creationId xmlns:a16="http://schemas.microsoft.com/office/drawing/2014/main" id="{7241C182-01B3-4684-9637-483F5A64E460}"/>
                </a:ext>
              </a:extLst>
            </p:cNvPr>
            <p:cNvSpPr/>
            <p:nvPr/>
          </p:nvSpPr>
          <p:spPr>
            <a:xfrm rot="-3075827">
              <a:off x="1140075" y="1802417"/>
              <a:ext cx="187210" cy="110330"/>
            </a:xfrm>
            <a:custGeom>
              <a:avLst/>
              <a:gdLst/>
              <a:ahLst/>
              <a:cxnLst/>
              <a:rect l="l" t="t" r="r" b="b"/>
              <a:pathLst>
                <a:path w="7267" h="4249" extrusionOk="0">
                  <a:moveTo>
                    <a:pt x="6993" y="1"/>
                  </a:moveTo>
                  <a:cubicBezTo>
                    <a:pt x="6962" y="1"/>
                    <a:pt x="6928" y="10"/>
                    <a:pt x="6894" y="31"/>
                  </a:cubicBezTo>
                  <a:lnTo>
                    <a:pt x="3530" y="2011"/>
                  </a:lnTo>
                  <a:cubicBezTo>
                    <a:pt x="2418" y="2662"/>
                    <a:pt x="1333" y="3340"/>
                    <a:pt x="194" y="3883"/>
                  </a:cubicBezTo>
                  <a:cubicBezTo>
                    <a:pt x="1" y="3980"/>
                    <a:pt x="131" y="4248"/>
                    <a:pt x="315" y="4248"/>
                  </a:cubicBezTo>
                  <a:cubicBezTo>
                    <a:pt x="337" y="4248"/>
                    <a:pt x="360" y="4244"/>
                    <a:pt x="384" y="4236"/>
                  </a:cubicBezTo>
                  <a:cubicBezTo>
                    <a:pt x="1550" y="3666"/>
                    <a:pt x="2635" y="2988"/>
                    <a:pt x="3720" y="2364"/>
                  </a:cubicBezTo>
                  <a:lnTo>
                    <a:pt x="7084" y="357"/>
                  </a:lnTo>
                  <a:cubicBezTo>
                    <a:pt x="7267" y="265"/>
                    <a:pt x="7161" y="1"/>
                    <a:pt x="69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36;p54">
              <a:extLst>
                <a:ext uri="{FF2B5EF4-FFF2-40B4-BE49-F238E27FC236}">
                  <a16:creationId xmlns:a16="http://schemas.microsoft.com/office/drawing/2014/main" id="{EBE0687F-E243-40D0-A6D6-535D5C71FCF3}"/>
                </a:ext>
              </a:extLst>
            </p:cNvPr>
            <p:cNvSpPr/>
            <p:nvPr/>
          </p:nvSpPr>
          <p:spPr>
            <a:xfrm rot="-3075827">
              <a:off x="972019" y="2049997"/>
              <a:ext cx="15534" cy="78651"/>
            </a:xfrm>
            <a:custGeom>
              <a:avLst/>
              <a:gdLst/>
              <a:ahLst/>
              <a:cxnLst/>
              <a:rect l="l" t="t" r="r" b="b"/>
              <a:pathLst>
                <a:path w="603" h="3029" extrusionOk="0">
                  <a:moveTo>
                    <a:pt x="299" y="1"/>
                  </a:moveTo>
                  <a:cubicBezTo>
                    <a:pt x="211" y="1"/>
                    <a:pt x="123" y="55"/>
                    <a:pt x="109" y="163"/>
                  </a:cubicBezTo>
                  <a:lnTo>
                    <a:pt x="109" y="191"/>
                  </a:lnTo>
                  <a:cubicBezTo>
                    <a:pt x="1" y="1086"/>
                    <a:pt x="55" y="2008"/>
                    <a:pt x="218" y="2903"/>
                  </a:cubicBezTo>
                  <a:cubicBezTo>
                    <a:pt x="229" y="2990"/>
                    <a:pt x="296" y="3029"/>
                    <a:pt x="369" y="3029"/>
                  </a:cubicBezTo>
                  <a:cubicBezTo>
                    <a:pt x="479" y="3029"/>
                    <a:pt x="603" y="2941"/>
                    <a:pt x="570" y="2794"/>
                  </a:cubicBezTo>
                  <a:cubicBezTo>
                    <a:pt x="408" y="1926"/>
                    <a:pt x="380" y="1031"/>
                    <a:pt x="489" y="163"/>
                  </a:cubicBezTo>
                  <a:cubicBezTo>
                    <a:pt x="475" y="55"/>
                    <a:pt x="387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37;p54">
              <a:extLst>
                <a:ext uri="{FF2B5EF4-FFF2-40B4-BE49-F238E27FC236}">
                  <a16:creationId xmlns:a16="http://schemas.microsoft.com/office/drawing/2014/main" id="{DA27D926-3B1B-4193-ABA2-A974C54C1F3E}"/>
                </a:ext>
              </a:extLst>
            </p:cNvPr>
            <p:cNvSpPr/>
            <p:nvPr/>
          </p:nvSpPr>
          <p:spPr>
            <a:xfrm rot="-3075827">
              <a:off x="956440" y="2035725"/>
              <a:ext cx="59046" cy="57619"/>
            </a:xfrm>
            <a:custGeom>
              <a:avLst/>
              <a:gdLst/>
              <a:ahLst/>
              <a:cxnLst/>
              <a:rect l="l" t="t" r="r" b="b"/>
              <a:pathLst>
                <a:path w="2292" h="2219" extrusionOk="0">
                  <a:moveTo>
                    <a:pt x="2085" y="1"/>
                  </a:moveTo>
                  <a:cubicBezTo>
                    <a:pt x="2034" y="1"/>
                    <a:pt x="1980" y="21"/>
                    <a:pt x="1939" y="62"/>
                  </a:cubicBezTo>
                  <a:cubicBezTo>
                    <a:pt x="1288" y="632"/>
                    <a:pt x="528" y="1147"/>
                    <a:pt x="94" y="1906"/>
                  </a:cubicBezTo>
                  <a:cubicBezTo>
                    <a:pt x="1" y="2075"/>
                    <a:pt x="141" y="2218"/>
                    <a:pt x="272" y="2218"/>
                  </a:cubicBezTo>
                  <a:cubicBezTo>
                    <a:pt x="330" y="2218"/>
                    <a:pt x="387" y="2190"/>
                    <a:pt x="420" y="2123"/>
                  </a:cubicBezTo>
                  <a:cubicBezTo>
                    <a:pt x="827" y="1364"/>
                    <a:pt x="1586" y="876"/>
                    <a:pt x="2210" y="333"/>
                  </a:cubicBezTo>
                  <a:cubicBezTo>
                    <a:pt x="2291" y="252"/>
                    <a:pt x="2291" y="116"/>
                    <a:pt x="2210" y="62"/>
                  </a:cubicBezTo>
                  <a:cubicBezTo>
                    <a:pt x="2183" y="21"/>
                    <a:pt x="2135" y="1"/>
                    <a:pt x="2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38;p54">
              <a:extLst>
                <a:ext uri="{FF2B5EF4-FFF2-40B4-BE49-F238E27FC236}">
                  <a16:creationId xmlns:a16="http://schemas.microsoft.com/office/drawing/2014/main" id="{438EC385-C766-4153-818B-CB70159A2CAD}"/>
                </a:ext>
              </a:extLst>
            </p:cNvPr>
            <p:cNvSpPr/>
            <p:nvPr/>
          </p:nvSpPr>
          <p:spPr>
            <a:xfrm rot="-3075827">
              <a:off x="976872" y="2000672"/>
              <a:ext cx="84756" cy="77664"/>
            </a:xfrm>
            <a:custGeom>
              <a:avLst/>
              <a:gdLst/>
              <a:ahLst/>
              <a:cxnLst/>
              <a:rect l="l" t="t" r="r" b="b"/>
              <a:pathLst>
                <a:path w="3290" h="2991" extrusionOk="0">
                  <a:moveTo>
                    <a:pt x="3007" y="1"/>
                  </a:moveTo>
                  <a:cubicBezTo>
                    <a:pt x="2967" y="1"/>
                    <a:pt x="2926" y="16"/>
                    <a:pt x="2891" y="51"/>
                  </a:cubicBezTo>
                  <a:cubicBezTo>
                    <a:pt x="1942" y="892"/>
                    <a:pt x="992" y="1733"/>
                    <a:pt x="124" y="2655"/>
                  </a:cubicBezTo>
                  <a:cubicBezTo>
                    <a:pt x="1" y="2799"/>
                    <a:pt x="112" y="2991"/>
                    <a:pt x="256" y="2991"/>
                  </a:cubicBezTo>
                  <a:cubicBezTo>
                    <a:pt x="301" y="2991"/>
                    <a:pt x="350" y="2972"/>
                    <a:pt x="396" y="2926"/>
                  </a:cubicBezTo>
                  <a:cubicBezTo>
                    <a:pt x="1264" y="2004"/>
                    <a:pt x="2213" y="1163"/>
                    <a:pt x="3162" y="322"/>
                  </a:cubicBezTo>
                  <a:cubicBezTo>
                    <a:pt x="3290" y="195"/>
                    <a:pt x="3151" y="1"/>
                    <a:pt x="3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39;p54">
              <a:extLst>
                <a:ext uri="{FF2B5EF4-FFF2-40B4-BE49-F238E27FC236}">
                  <a16:creationId xmlns:a16="http://schemas.microsoft.com/office/drawing/2014/main" id="{8208A6A4-3329-477E-AC3B-6F008AC59561}"/>
                </a:ext>
              </a:extLst>
            </p:cNvPr>
            <p:cNvSpPr/>
            <p:nvPr/>
          </p:nvSpPr>
          <p:spPr>
            <a:xfrm rot="-3075827">
              <a:off x="1016162" y="1961339"/>
              <a:ext cx="68062" cy="80832"/>
            </a:xfrm>
            <a:custGeom>
              <a:avLst/>
              <a:gdLst/>
              <a:ahLst/>
              <a:cxnLst/>
              <a:rect l="l" t="t" r="r" b="b"/>
              <a:pathLst>
                <a:path w="2642" h="3113" extrusionOk="0">
                  <a:moveTo>
                    <a:pt x="2374" y="0"/>
                  </a:moveTo>
                  <a:cubicBezTo>
                    <a:pt x="2330" y="0"/>
                    <a:pt x="2285" y="19"/>
                    <a:pt x="2246" y="65"/>
                  </a:cubicBezTo>
                  <a:cubicBezTo>
                    <a:pt x="1514" y="960"/>
                    <a:pt x="836" y="1882"/>
                    <a:pt x="103" y="2777"/>
                  </a:cubicBezTo>
                  <a:cubicBezTo>
                    <a:pt x="0" y="2922"/>
                    <a:pt x="117" y="3113"/>
                    <a:pt x="250" y="3113"/>
                  </a:cubicBezTo>
                  <a:cubicBezTo>
                    <a:pt x="292" y="3113"/>
                    <a:pt x="336" y="3094"/>
                    <a:pt x="375" y="3048"/>
                  </a:cubicBezTo>
                  <a:cubicBezTo>
                    <a:pt x="1107" y="2153"/>
                    <a:pt x="1785" y="1204"/>
                    <a:pt x="2517" y="336"/>
                  </a:cubicBezTo>
                  <a:cubicBezTo>
                    <a:pt x="2641" y="192"/>
                    <a:pt x="2514" y="0"/>
                    <a:pt x="2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40;p54">
              <a:extLst>
                <a:ext uri="{FF2B5EF4-FFF2-40B4-BE49-F238E27FC236}">
                  <a16:creationId xmlns:a16="http://schemas.microsoft.com/office/drawing/2014/main" id="{C9041634-885A-4DBB-80D1-BCC1E598C11E}"/>
                </a:ext>
              </a:extLst>
            </p:cNvPr>
            <p:cNvSpPr/>
            <p:nvPr/>
          </p:nvSpPr>
          <p:spPr>
            <a:xfrm rot="-3075827">
              <a:off x="1046778" y="1925472"/>
              <a:ext cx="59509" cy="80131"/>
            </a:xfrm>
            <a:custGeom>
              <a:avLst/>
              <a:gdLst/>
              <a:ahLst/>
              <a:cxnLst/>
              <a:rect l="l" t="t" r="r" b="b"/>
              <a:pathLst>
                <a:path w="2310" h="3086" extrusionOk="0">
                  <a:moveTo>
                    <a:pt x="2027" y="1"/>
                  </a:moveTo>
                  <a:cubicBezTo>
                    <a:pt x="1968" y="1"/>
                    <a:pt x="1907" y="24"/>
                    <a:pt x="1860" y="79"/>
                  </a:cubicBezTo>
                  <a:cubicBezTo>
                    <a:pt x="1291" y="1001"/>
                    <a:pt x="612" y="1869"/>
                    <a:pt x="97" y="2791"/>
                  </a:cubicBezTo>
                  <a:cubicBezTo>
                    <a:pt x="1" y="2945"/>
                    <a:pt x="137" y="3086"/>
                    <a:pt x="273" y="3086"/>
                  </a:cubicBezTo>
                  <a:cubicBezTo>
                    <a:pt x="328" y="3086"/>
                    <a:pt x="383" y="3063"/>
                    <a:pt x="423" y="3008"/>
                  </a:cubicBezTo>
                  <a:cubicBezTo>
                    <a:pt x="965" y="2059"/>
                    <a:pt x="1643" y="1191"/>
                    <a:pt x="2213" y="296"/>
                  </a:cubicBezTo>
                  <a:cubicBezTo>
                    <a:pt x="2309" y="141"/>
                    <a:pt x="2172" y="1"/>
                    <a:pt x="2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1;p54">
              <a:extLst>
                <a:ext uri="{FF2B5EF4-FFF2-40B4-BE49-F238E27FC236}">
                  <a16:creationId xmlns:a16="http://schemas.microsoft.com/office/drawing/2014/main" id="{14224034-939E-4E12-8588-194725B660E4}"/>
                </a:ext>
              </a:extLst>
            </p:cNvPr>
            <p:cNvSpPr/>
            <p:nvPr/>
          </p:nvSpPr>
          <p:spPr>
            <a:xfrm rot="-3075827">
              <a:off x="1081598" y="1885234"/>
              <a:ext cx="55130" cy="80365"/>
            </a:xfrm>
            <a:custGeom>
              <a:avLst/>
              <a:gdLst/>
              <a:ahLst/>
              <a:cxnLst/>
              <a:rect l="l" t="t" r="r" b="b"/>
              <a:pathLst>
                <a:path w="2140" h="3095" extrusionOk="0">
                  <a:moveTo>
                    <a:pt x="1875" y="1"/>
                  </a:moveTo>
                  <a:cubicBezTo>
                    <a:pt x="1811" y="1"/>
                    <a:pt x="1745" y="29"/>
                    <a:pt x="1694" y="97"/>
                  </a:cubicBezTo>
                  <a:cubicBezTo>
                    <a:pt x="1124" y="965"/>
                    <a:pt x="609" y="1887"/>
                    <a:pt x="94" y="2809"/>
                  </a:cubicBezTo>
                  <a:cubicBezTo>
                    <a:pt x="0" y="2958"/>
                    <a:pt x="125" y="3095"/>
                    <a:pt x="256" y="3095"/>
                  </a:cubicBezTo>
                  <a:cubicBezTo>
                    <a:pt x="316" y="3095"/>
                    <a:pt x="377" y="3067"/>
                    <a:pt x="419" y="2999"/>
                  </a:cubicBezTo>
                  <a:cubicBezTo>
                    <a:pt x="934" y="2077"/>
                    <a:pt x="1450" y="1154"/>
                    <a:pt x="2047" y="287"/>
                  </a:cubicBezTo>
                  <a:cubicBezTo>
                    <a:pt x="2140" y="137"/>
                    <a:pt x="2015" y="1"/>
                    <a:pt x="1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2;p54">
              <a:extLst>
                <a:ext uri="{FF2B5EF4-FFF2-40B4-BE49-F238E27FC236}">
                  <a16:creationId xmlns:a16="http://schemas.microsoft.com/office/drawing/2014/main" id="{190B984C-16F8-4B9A-B76E-2ACAFBA868D7}"/>
                </a:ext>
              </a:extLst>
            </p:cNvPr>
            <p:cNvSpPr/>
            <p:nvPr/>
          </p:nvSpPr>
          <p:spPr>
            <a:xfrm rot="-3075827">
              <a:off x="1095745" y="1815716"/>
              <a:ext cx="80428" cy="107629"/>
            </a:xfrm>
            <a:custGeom>
              <a:avLst/>
              <a:gdLst/>
              <a:ahLst/>
              <a:cxnLst/>
              <a:rect l="l" t="t" r="r" b="b"/>
              <a:pathLst>
                <a:path w="3122" h="4145" extrusionOk="0">
                  <a:moveTo>
                    <a:pt x="2852" y="0"/>
                  </a:moveTo>
                  <a:cubicBezTo>
                    <a:pt x="2796" y="0"/>
                    <a:pt x="2740" y="23"/>
                    <a:pt x="2700" y="79"/>
                  </a:cubicBezTo>
                  <a:cubicBezTo>
                    <a:pt x="1859" y="1354"/>
                    <a:pt x="991" y="2628"/>
                    <a:pt x="96" y="3876"/>
                  </a:cubicBezTo>
                  <a:cubicBezTo>
                    <a:pt x="0" y="4010"/>
                    <a:pt x="135" y="4145"/>
                    <a:pt x="280" y="4145"/>
                  </a:cubicBezTo>
                  <a:cubicBezTo>
                    <a:pt x="339" y="4145"/>
                    <a:pt x="401" y="4122"/>
                    <a:pt x="449" y="4066"/>
                  </a:cubicBezTo>
                  <a:cubicBezTo>
                    <a:pt x="1317" y="2818"/>
                    <a:pt x="2185" y="1571"/>
                    <a:pt x="3026" y="269"/>
                  </a:cubicBezTo>
                  <a:cubicBezTo>
                    <a:pt x="3121" y="134"/>
                    <a:pt x="2987" y="0"/>
                    <a:pt x="2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43;p54">
              <a:extLst>
                <a:ext uri="{FF2B5EF4-FFF2-40B4-BE49-F238E27FC236}">
                  <a16:creationId xmlns:a16="http://schemas.microsoft.com/office/drawing/2014/main" id="{69011290-50EB-4C86-9E76-021DB6F45629}"/>
                </a:ext>
              </a:extLst>
            </p:cNvPr>
            <p:cNvSpPr/>
            <p:nvPr/>
          </p:nvSpPr>
          <p:spPr>
            <a:xfrm rot="-3075827">
              <a:off x="1132484" y="1799679"/>
              <a:ext cx="116365" cy="141047"/>
            </a:xfrm>
            <a:custGeom>
              <a:avLst/>
              <a:gdLst/>
              <a:ahLst/>
              <a:cxnLst/>
              <a:rect l="l" t="t" r="r" b="b"/>
              <a:pathLst>
                <a:path w="4517" h="5432" extrusionOk="0">
                  <a:moveTo>
                    <a:pt x="4249" y="1"/>
                  </a:moveTo>
                  <a:cubicBezTo>
                    <a:pt x="4205" y="1"/>
                    <a:pt x="4160" y="20"/>
                    <a:pt x="4121" y="65"/>
                  </a:cubicBezTo>
                  <a:cubicBezTo>
                    <a:pt x="2765" y="1747"/>
                    <a:pt x="1490" y="3456"/>
                    <a:pt x="107" y="5110"/>
                  </a:cubicBezTo>
                  <a:cubicBezTo>
                    <a:pt x="1" y="5238"/>
                    <a:pt x="127" y="5432"/>
                    <a:pt x="265" y="5432"/>
                  </a:cubicBezTo>
                  <a:cubicBezTo>
                    <a:pt x="304" y="5432"/>
                    <a:pt x="343" y="5417"/>
                    <a:pt x="378" y="5382"/>
                  </a:cubicBezTo>
                  <a:cubicBezTo>
                    <a:pt x="1761" y="3727"/>
                    <a:pt x="3063" y="2018"/>
                    <a:pt x="4392" y="337"/>
                  </a:cubicBezTo>
                  <a:cubicBezTo>
                    <a:pt x="4516" y="192"/>
                    <a:pt x="4389" y="1"/>
                    <a:pt x="42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44;p54">
              <a:extLst>
                <a:ext uri="{FF2B5EF4-FFF2-40B4-BE49-F238E27FC236}">
                  <a16:creationId xmlns:a16="http://schemas.microsoft.com/office/drawing/2014/main" id="{B918337B-4347-48EA-81F8-968A61D1AC24}"/>
                </a:ext>
              </a:extLst>
            </p:cNvPr>
            <p:cNvSpPr/>
            <p:nvPr/>
          </p:nvSpPr>
          <p:spPr>
            <a:xfrm rot="-3075827">
              <a:off x="1188553" y="1777625"/>
              <a:ext cx="64095" cy="83429"/>
            </a:xfrm>
            <a:custGeom>
              <a:avLst/>
              <a:gdLst/>
              <a:ahLst/>
              <a:cxnLst/>
              <a:rect l="l" t="t" r="r" b="b"/>
              <a:pathLst>
                <a:path w="2488" h="3213" extrusionOk="0">
                  <a:moveTo>
                    <a:pt x="2218" y="0"/>
                  </a:moveTo>
                  <a:cubicBezTo>
                    <a:pt x="2155" y="0"/>
                    <a:pt x="2092" y="28"/>
                    <a:pt x="2050" y="96"/>
                  </a:cubicBezTo>
                  <a:lnTo>
                    <a:pt x="97" y="2944"/>
                  </a:lnTo>
                  <a:cubicBezTo>
                    <a:pt x="1" y="3078"/>
                    <a:pt x="135" y="3213"/>
                    <a:pt x="271" y="3213"/>
                  </a:cubicBezTo>
                  <a:cubicBezTo>
                    <a:pt x="326" y="3213"/>
                    <a:pt x="383" y="3189"/>
                    <a:pt x="422" y="3134"/>
                  </a:cubicBezTo>
                  <a:lnTo>
                    <a:pt x="2375" y="286"/>
                  </a:lnTo>
                  <a:cubicBezTo>
                    <a:pt x="2487" y="137"/>
                    <a:pt x="2355" y="0"/>
                    <a:pt x="2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1329;p54">
            <a:extLst>
              <a:ext uri="{FF2B5EF4-FFF2-40B4-BE49-F238E27FC236}">
                <a16:creationId xmlns:a16="http://schemas.microsoft.com/office/drawing/2014/main" id="{305F2000-5174-4825-8204-64B707E4F4F4}"/>
              </a:ext>
            </a:extLst>
          </p:cNvPr>
          <p:cNvGrpSpPr/>
          <p:nvPr/>
        </p:nvGrpSpPr>
        <p:grpSpPr>
          <a:xfrm rot="8464355">
            <a:off x="7259914" y="2303626"/>
            <a:ext cx="574163" cy="581933"/>
            <a:chOff x="941750" y="1691129"/>
            <a:chExt cx="394585" cy="427894"/>
          </a:xfrm>
        </p:grpSpPr>
        <p:sp>
          <p:nvSpPr>
            <p:cNvPr id="40" name="Google Shape;1330;p54">
              <a:extLst>
                <a:ext uri="{FF2B5EF4-FFF2-40B4-BE49-F238E27FC236}">
                  <a16:creationId xmlns:a16="http://schemas.microsoft.com/office/drawing/2014/main" id="{79700D31-27B4-4D01-AB2C-0F4455888071}"/>
                </a:ext>
              </a:extLst>
            </p:cNvPr>
            <p:cNvSpPr/>
            <p:nvPr/>
          </p:nvSpPr>
          <p:spPr>
            <a:xfrm rot="-3075827">
              <a:off x="898487" y="1961292"/>
              <a:ext cx="261352" cy="14126"/>
            </a:xfrm>
            <a:custGeom>
              <a:avLst/>
              <a:gdLst/>
              <a:ahLst/>
              <a:cxnLst/>
              <a:rect l="l" t="t" r="r" b="b"/>
              <a:pathLst>
                <a:path w="10145" h="544" extrusionOk="0">
                  <a:moveTo>
                    <a:pt x="9873" y="1"/>
                  </a:moveTo>
                  <a:lnTo>
                    <a:pt x="244" y="164"/>
                  </a:lnTo>
                  <a:cubicBezTo>
                    <a:pt x="0" y="164"/>
                    <a:pt x="0" y="543"/>
                    <a:pt x="244" y="543"/>
                  </a:cubicBezTo>
                  <a:lnTo>
                    <a:pt x="9873" y="381"/>
                  </a:lnTo>
                  <a:cubicBezTo>
                    <a:pt x="10145" y="381"/>
                    <a:pt x="10145" y="1"/>
                    <a:pt x="9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31;p54">
              <a:extLst>
                <a:ext uri="{FF2B5EF4-FFF2-40B4-BE49-F238E27FC236}">
                  <a16:creationId xmlns:a16="http://schemas.microsoft.com/office/drawing/2014/main" id="{0192B1CA-2D26-41B2-99A4-4EFA8D73406B}"/>
                </a:ext>
              </a:extLst>
            </p:cNvPr>
            <p:cNvSpPr/>
            <p:nvPr/>
          </p:nvSpPr>
          <p:spPr>
            <a:xfrm rot="-3075827">
              <a:off x="958145" y="2006204"/>
              <a:ext cx="259265" cy="9893"/>
            </a:xfrm>
            <a:custGeom>
              <a:avLst/>
              <a:gdLst/>
              <a:ahLst/>
              <a:cxnLst/>
              <a:rect l="l" t="t" r="r" b="b"/>
              <a:pathLst>
                <a:path w="10064" h="381" extrusionOk="0">
                  <a:moveTo>
                    <a:pt x="245" y="1"/>
                  </a:moveTo>
                  <a:cubicBezTo>
                    <a:pt x="1" y="1"/>
                    <a:pt x="1" y="381"/>
                    <a:pt x="245" y="381"/>
                  </a:cubicBezTo>
                  <a:lnTo>
                    <a:pt x="9792" y="381"/>
                  </a:lnTo>
                  <a:cubicBezTo>
                    <a:pt x="10064" y="381"/>
                    <a:pt x="10064" y="1"/>
                    <a:pt x="97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32;p54">
              <a:extLst>
                <a:ext uri="{FF2B5EF4-FFF2-40B4-BE49-F238E27FC236}">
                  <a16:creationId xmlns:a16="http://schemas.microsoft.com/office/drawing/2014/main" id="{BA643FED-43E0-4A05-8269-914587FEA5CB}"/>
                </a:ext>
              </a:extLst>
            </p:cNvPr>
            <p:cNvSpPr/>
            <p:nvPr/>
          </p:nvSpPr>
          <p:spPr>
            <a:xfrm rot="-3075827">
              <a:off x="1077836" y="1818502"/>
              <a:ext cx="11206" cy="66759"/>
            </a:xfrm>
            <a:custGeom>
              <a:avLst/>
              <a:gdLst/>
              <a:ahLst/>
              <a:cxnLst/>
              <a:rect l="l" t="t" r="r" b="b"/>
              <a:pathLst>
                <a:path w="435" h="2571" extrusionOk="0">
                  <a:moveTo>
                    <a:pt x="245" y="1"/>
                  </a:moveTo>
                  <a:cubicBezTo>
                    <a:pt x="150" y="1"/>
                    <a:pt x="55" y="62"/>
                    <a:pt x="55" y="184"/>
                  </a:cubicBezTo>
                  <a:cubicBezTo>
                    <a:pt x="55" y="943"/>
                    <a:pt x="28" y="1675"/>
                    <a:pt x="1" y="2408"/>
                  </a:cubicBezTo>
                  <a:cubicBezTo>
                    <a:pt x="28" y="2516"/>
                    <a:pt x="123" y="2571"/>
                    <a:pt x="214" y="2571"/>
                  </a:cubicBezTo>
                  <a:cubicBezTo>
                    <a:pt x="306" y="2571"/>
                    <a:pt x="394" y="2516"/>
                    <a:pt x="408" y="2408"/>
                  </a:cubicBezTo>
                  <a:cubicBezTo>
                    <a:pt x="408" y="1675"/>
                    <a:pt x="408" y="943"/>
                    <a:pt x="435" y="184"/>
                  </a:cubicBezTo>
                  <a:cubicBezTo>
                    <a:pt x="435" y="62"/>
                    <a:pt x="340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33;p54">
              <a:extLst>
                <a:ext uri="{FF2B5EF4-FFF2-40B4-BE49-F238E27FC236}">
                  <a16:creationId xmlns:a16="http://schemas.microsoft.com/office/drawing/2014/main" id="{8D4E851C-253D-4925-B151-2FF76049841F}"/>
                </a:ext>
              </a:extLst>
            </p:cNvPr>
            <p:cNvSpPr/>
            <p:nvPr/>
          </p:nvSpPr>
          <p:spPr>
            <a:xfrm rot="-3075827">
              <a:off x="1186625" y="1897777"/>
              <a:ext cx="9815" cy="76080"/>
            </a:xfrm>
            <a:custGeom>
              <a:avLst/>
              <a:gdLst/>
              <a:ahLst/>
              <a:cxnLst/>
              <a:rect l="l" t="t" r="r" b="b"/>
              <a:pathLst>
                <a:path w="381" h="2930" extrusionOk="0">
                  <a:moveTo>
                    <a:pt x="190" y="0"/>
                  </a:moveTo>
                  <a:cubicBezTo>
                    <a:pt x="102" y="0"/>
                    <a:pt x="14" y="54"/>
                    <a:pt x="1" y="163"/>
                  </a:cubicBezTo>
                  <a:lnTo>
                    <a:pt x="1" y="2767"/>
                  </a:lnTo>
                  <a:cubicBezTo>
                    <a:pt x="14" y="2875"/>
                    <a:pt x="102" y="2929"/>
                    <a:pt x="190" y="2929"/>
                  </a:cubicBezTo>
                  <a:cubicBezTo>
                    <a:pt x="279" y="2929"/>
                    <a:pt x="367" y="2875"/>
                    <a:pt x="380" y="2767"/>
                  </a:cubicBezTo>
                  <a:lnTo>
                    <a:pt x="380" y="163"/>
                  </a:lnTo>
                  <a:cubicBezTo>
                    <a:pt x="367" y="54"/>
                    <a:pt x="279" y="0"/>
                    <a:pt x="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34;p54">
              <a:extLst>
                <a:ext uri="{FF2B5EF4-FFF2-40B4-BE49-F238E27FC236}">
                  <a16:creationId xmlns:a16="http://schemas.microsoft.com/office/drawing/2014/main" id="{F02AB4BA-F72C-4233-A1E9-9B809C7141DE}"/>
                </a:ext>
              </a:extLst>
            </p:cNvPr>
            <p:cNvSpPr/>
            <p:nvPr/>
          </p:nvSpPr>
          <p:spPr>
            <a:xfrm rot="-3075827">
              <a:off x="1062246" y="1741048"/>
              <a:ext cx="184402" cy="110330"/>
            </a:xfrm>
            <a:custGeom>
              <a:avLst/>
              <a:gdLst/>
              <a:ahLst/>
              <a:cxnLst/>
              <a:rect l="l" t="t" r="r" b="b"/>
              <a:pathLst>
                <a:path w="7158" h="4249" extrusionOk="0">
                  <a:moveTo>
                    <a:pt x="314" y="1"/>
                  </a:moveTo>
                  <a:cubicBezTo>
                    <a:pt x="130" y="1"/>
                    <a:pt x="0" y="270"/>
                    <a:pt x="194" y="366"/>
                  </a:cubicBezTo>
                  <a:cubicBezTo>
                    <a:pt x="1333" y="909"/>
                    <a:pt x="2364" y="1587"/>
                    <a:pt x="3449" y="2238"/>
                  </a:cubicBezTo>
                  <a:lnTo>
                    <a:pt x="6785" y="4218"/>
                  </a:lnTo>
                  <a:cubicBezTo>
                    <a:pt x="6819" y="4239"/>
                    <a:pt x="6853" y="4248"/>
                    <a:pt x="6884" y="4248"/>
                  </a:cubicBezTo>
                  <a:cubicBezTo>
                    <a:pt x="7052" y="4248"/>
                    <a:pt x="7158" y="3984"/>
                    <a:pt x="6975" y="3892"/>
                  </a:cubicBezTo>
                  <a:lnTo>
                    <a:pt x="3638" y="1885"/>
                  </a:lnTo>
                  <a:cubicBezTo>
                    <a:pt x="2581" y="1234"/>
                    <a:pt x="1523" y="583"/>
                    <a:pt x="384" y="14"/>
                  </a:cubicBezTo>
                  <a:cubicBezTo>
                    <a:pt x="360" y="5"/>
                    <a:pt x="337" y="1"/>
                    <a:pt x="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35;p54">
              <a:extLst>
                <a:ext uri="{FF2B5EF4-FFF2-40B4-BE49-F238E27FC236}">
                  <a16:creationId xmlns:a16="http://schemas.microsoft.com/office/drawing/2014/main" id="{A65B6967-2278-442E-B5F4-2839A2481BF2}"/>
                </a:ext>
              </a:extLst>
            </p:cNvPr>
            <p:cNvSpPr/>
            <p:nvPr/>
          </p:nvSpPr>
          <p:spPr>
            <a:xfrm rot="-3075827">
              <a:off x="1140075" y="1802417"/>
              <a:ext cx="187210" cy="110330"/>
            </a:xfrm>
            <a:custGeom>
              <a:avLst/>
              <a:gdLst/>
              <a:ahLst/>
              <a:cxnLst/>
              <a:rect l="l" t="t" r="r" b="b"/>
              <a:pathLst>
                <a:path w="7267" h="4249" extrusionOk="0">
                  <a:moveTo>
                    <a:pt x="6993" y="1"/>
                  </a:moveTo>
                  <a:cubicBezTo>
                    <a:pt x="6962" y="1"/>
                    <a:pt x="6928" y="10"/>
                    <a:pt x="6894" y="31"/>
                  </a:cubicBezTo>
                  <a:lnTo>
                    <a:pt x="3530" y="2011"/>
                  </a:lnTo>
                  <a:cubicBezTo>
                    <a:pt x="2418" y="2662"/>
                    <a:pt x="1333" y="3340"/>
                    <a:pt x="194" y="3883"/>
                  </a:cubicBezTo>
                  <a:cubicBezTo>
                    <a:pt x="1" y="3980"/>
                    <a:pt x="131" y="4248"/>
                    <a:pt x="315" y="4248"/>
                  </a:cubicBezTo>
                  <a:cubicBezTo>
                    <a:pt x="337" y="4248"/>
                    <a:pt x="360" y="4244"/>
                    <a:pt x="384" y="4236"/>
                  </a:cubicBezTo>
                  <a:cubicBezTo>
                    <a:pt x="1550" y="3666"/>
                    <a:pt x="2635" y="2988"/>
                    <a:pt x="3720" y="2364"/>
                  </a:cubicBezTo>
                  <a:lnTo>
                    <a:pt x="7084" y="357"/>
                  </a:lnTo>
                  <a:cubicBezTo>
                    <a:pt x="7267" y="265"/>
                    <a:pt x="7161" y="1"/>
                    <a:pt x="69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36;p54">
              <a:extLst>
                <a:ext uri="{FF2B5EF4-FFF2-40B4-BE49-F238E27FC236}">
                  <a16:creationId xmlns:a16="http://schemas.microsoft.com/office/drawing/2014/main" id="{8D897B83-B7A4-4933-A5AA-26D21C18598C}"/>
                </a:ext>
              </a:extLst>
            </p:cNvPr>
            <p:cNvSpPr/>
            <p:nvPr/>
          </p:nvSpPr>
          <p:spPr>
            <a:xfrm rot="-3075827">
              <a:off x="972019" y="2049997"/>
              <a:ext cx="15534" cy="78651"/>
            </a:xfrm>
            <a:custGeom>
              <a:avLst/>
              <a:gdLst/>
              <a:ahLst/>
              <a:cxnLst/>
              <a:rect l="l" t="t" r="r" b="b"/>
              <a:pathLst>
                <a:path w="603" h="3029" extrusionOk="0">
                  <a:moveTo>
                    <a:pt x="299" y="1"/>
                  </a:moveTo>
                  <a:cubicBezTo>
                    <a:pt x="211" y="1"/>
                    <a:pt x="123" y="55"/>
                    <a:pt x="109" y="163"/>
                  </a:cubicBezTo>
                  <a:lnTo>
                    <a:pt x="109" y="191"/>
                  </a:lnTo>
                  <a:cubicBezTo>
                    <a:pt x="1" y="1086"/>
                    <a:pt x="55" y="2008"/>
                    <a:pt x="218" y="2903"/>
                  </a:cubicBezTo>
                  <a:cubicBezTo>
                    <a:pt x="229" y="2990"/>
                    <a:pt x="296" y="3029"/>
                    <a:pt x="369" y="3029"/>
                  </a:cubicBezTo>
                  <a:cubicBezTo>
                    <a:pt x="479" y="3029"/>
                    <a:pt x="603" y="2941"/>
                    <a:pt x="570" y="2794"/>
                  </a:cubicBezTo>
                  <a:cubicBezTo>
                    <a:pt x="408" y="1926"/>
                    <a:pt x="380" y="1031"/>
                    <a:pt x="489" y="163"/>
                  </a:cubicBezTo>
                  <a:cubicBezTo>
                    <a:pt x="475" y="55"/>
                    <a:pt x="387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37;p54">
              <a:extLst>
                <a:ext uri="{FF2B5EF4-FFF2-40B4-BE49-F238E27FC236}">
                  <a16:creationId xmlns:a16="http://schemas.microsoft.com/office/drawing/2014/main" id="{A15AD027-9DE6-4D46-A6BE-1A35DC168C19}"/>
                </a:ext>
              </a:extLst>
            </p:cNvPr>
            <p:cNvSpPr/>
            <p:nvPr/>
          </p:nvSpPr>
          <p:spPr>
            <a:xfrm rot="-3075827">
              <a:off x="956440" y="2035725"/>
              <a:ext cx="59046" cy="57619"/>
            </a:xfrm>
            <a:custGeom>
              <a:avLst/>
              <a:gdLst/>
              <a:ahLst/>
              <a:cxnLst/>
              <a:rect l="l" t="t" r="r" b="b"/>
              <a:pathLst>
                <a:path w="2292" h="2219" extrusionOk="0">
                  <a:moveTo>
                    <a:pt x="2085" y="1"/>
                  </a:moveTo>
                  <a:cubicBezTo>
                    <a:pt x="2034" y="1"/>
                    <a:pt x="1980" y="21"/>
                    <a:pt x="1939" y="62"/>
                  </a:cubicBezTo>
                  <a:cubicBezTo>
                    <a:pt x="1288" y="632"/>
                    <a:pt x="528" y="1147"/>
                    <a:pt x="94" y="1906"/>
                  </a:cubicBezTo>
                  <a:cubicBezTo>
                    <a:pt x="1" y="2075"/>
                    <a:pt x="141" y="2218"/>
                    <a:pt x="272" y="2218"/>
                  </a:cubicBezTo>
                  <a:cubicBezTo>
                    <a:pt x="330" y="2218"/>
                    <a:pt x="387" y="2190"/>
                    <a:pt x="420" y="2123"/>
                  </a:cubicBezTo>
                  <a:cubicBezTo>
                    <a:pt x="827" y="1364"/>
                    <a:pt x="1586" y="876"/>
                    <a:pt x="2210" y="333"/>
                  </a:cubicBezTo>
                  <a:cubicBezTo>
                    <a:pt x="2291" y="252"/>
                    <a:pt x="2291" y="116"/>
                    <a:pt x="2210" y="62"/>
                  </a:cubicBezTo>
                  <a:cubicBezTo>
                    <a:pt x="2183" y="21"/>
                    <a:pt x="2135" y="1"/>
                    <a:pt x="2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38;p54">
              <a:extLst>
                <a:ext uri="{FF2B5EF4-FFF2-40B4-BE49-F238E27FC236}">
                  <a16:creationId xmlns:a16="http://schemas.microsoft.com/office/drawing/2014/main" id="{EFF1A96A-3899-458F-B07A-E4645D1D4891}"/>
                </a:ext>
              </a:extLst>
            </p:cNvPr>
            <p:cNvSpPr/>
            <p:nvPr/>
          </p:nvSpPr>
          <p:spPr>
            <a:xfrm rot="-3075827">
              <a:off x="976872" y="2000672"/>
              <a:ext cx="84756" cy="77664"/>
            </a:xfrm>
            <a:custGeom>
              <a:avLst/>
              <a:gdLst/>
              <a:ahLst/>
              <a:cxnLst/>
              <a:rect l="l" t="t" r="r" b="b"/>
              <a:pathLst>
                <a:path w="3290" h="2991" extrusionOk="0">
                  <a:moveTo>
                    <a:pt x="3007" y="1"/>
                  </a:moveTo>
                  <a:cubicBezTo>
                    <a:pt x="2967" y="1"/>
                    <a:pt x="2926" y="16"/>
                    <a:pt x="2891" y="51"/>
                  </a:cubicBezTo>
                  <a:cubicBezTo>
                    <a:pt x="1942" y="892"/>
                    <a:pt x="992" y="1733"/>
                    <a:pt x="124" y="2655"/>
                  </a:cubicBezTo>
                  <a:cubicBezTo>
                    <a:pt x="1" y="2799"/>
                    <a:pt x="112" y="2991"/>
                    <a:pt x="256" y="2991"/>
                  </a:cubicBezTo>
                  <a:cubicBezTo>
                    <a:pt x="301" y="2991"/>
                    <a:pt x="350" y="2972"/>
                    <a:pt x="396" y="2926"/>
                  </a:cubicBezTo>
                  <a:cubicBezTo>
                    <a:pt x="1264" y="2004"/>
                    <a:pt x="2213" y="1163"/>
                    <a:pt x="3162" y="322"/>
                  </a:cubicBezTo>
                  <a:cubicBezTo>
                    <a:pt x="3290" y="195"/>
                    <a:pt x="3151" y="1"/>
                    <a:pt x="3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39;p54">
              <a:extLst>
                <a:ext uri="{FF2B5EF4-FFF2-40B4-BE49-F238E27FC236}">
                  <a16:creationId xmlns:a16="http://schemas.microsoft.com/office/drawing/2014/main" id="{3E32F528-6988-4194-A49D-12E8436A7079}"/>
                </a:ext>
              </a:extLst>
            </p:cNvPr>
            <p:cNvSpPr/>
            <p:nvPr/>
          </p:nvSpPr>
          <p:spPr>
            <a:xfrm rot="-3075827">
              <a:off x="1016162" y="1961339"/>
              <a:ext cx="68062" cy="80832"/>
            </a:xfrm>
            <a:custGeom>
              <a:avLst/>
              <a:gdLst/>
              <a:ahLst/>
              <a:cxnLst/>
              <a:rect l="l" t="t" r="r" b="b"/>
              <a:pathLst>
                <a:path w="2642" h="3113" extrusionOk="0">
                  <a:moveTo>
                    <a:pt x="2374" y="0"/>
                  </a:moveTo>
                  <a:cubicBezTo>
                    <a:pt x="2330" y="0"/>
                    <a:pt x="2285" y="19"/>
                    <a:pt x="2246" y="65"/>
                  </a:cubicBezTo>
                  <a:cubicBezTo>
                    <a:pt x="1514" y="960"/>
                    <a:pt x="836" y="1882"/>
                    <a:pt x="103" y="2777"/>
                  </a:cubicBezTo>
                  <a:cubicBezTo>
                    <a:pt x="0" y="2922"/>
                    <a:pt x="117" y="3113"/>
                    <a:pt x="250" y="3113"/>
                  </a:cubicBezTo>
                  <a:cubicBezTo>
                    <a:pt x="292" y="3113"/>
                    <a:pt x="336" y="3094"/>
                    <a:pt x="375" y="3048"/>
                  </a:cubicBezTo>
                  <a:cubicBezTo>
                    <a:pt x="1107" y="2153"/>
                    <a:pt x="1785" y="1204"/>
                    <a:pt x="2517" y="336"/>
                  </a:cubicBezTo>
                  <a:cubicBezTo>
                    <a:pt x="2641" y="192"/>
                    <a:pt x="2514" y="0"/>
                    <a:pt x="2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40;p54">
              <a:extLst>
                <a:ext uri="{FF2B5EF4-FFF2-40B4-BE49-F238E27FC236}">
                  <a16:creationId xmlns:a16="http://schemas.microsoft.com/office/drawing/2014/main" id="{06D49549-70D7-41A2-82A1-653887C8FFAF}"/>
                </a:ext>
              </a:extLst>
            </p:cNvPr>
            <p:cNvSpPr/>
            <p:nvPr/>
          </p:nvSpPr>
          <p:spPr>
            <a:xfrm rot="-3075827">
              <a:off x="1046778" y="1925472"/>
              <a:ext cx="59509" cy="80131"/>
            </a:xfrm>
            <a:custGeom>
              <a:avLst/>
              <a:gdLst/>
              <a:ahLst/>
              <a:cxnLst/>
              <a:rect l="l" t="t" r="r" b="b"/>
              <a:pathLst>
                <a:path w="2310" h="3086" extrusionOk="0">
                  <a:moveTo>
                    <a:pt x="2027" y="1"/>
                  </a:moveTo>
                  <a:cubicBezTo>
                    <a:pt x="1968" y="1"/>
                    <a:pt x="1907" y="24"/>
                    <a:pt x="1860" y="79"/>
                  </a:cubicBezTo>
                  <a:cubicBezTo>
                    <a:pt x="1291" y="1001"/>
                    <a:pt x="612" y="1869"/>
                    <a:pt x="97" y="2791"/>
                  </a:cubicBezTo>
                  <a:cubicBezTo>
                    <a:pt x="1" y="2945"/>
                    <a:pt x="137" y="3086"/>
                    <a:pt x="273" y="3086"/>
                  </a:cubicBezTo>
                  <a:cubicBezTo>
                    <a:pt x="328" y="3086"/>
                    <a:pt x="383" y="3063"/>
                    <a:pt x="423" y="3008"/>
                  </a:cubicBezTo>
                  <a:cubicBezTo>
                    <a:pt x="965" y="2059"/>
                    <a:pt x="1643" y="1191"/>
                    <a:pt x="2213" y="296"/>
                  </a:cubicBezTo>
                  <a:cubicBezTo>
                    <a:pt x="2309" y="141"/>
                    <a:pt x="2172" y="1"/>
                    <a:pt x="2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41;p54">
              <a:extLst>
                <a:ext uri="{FF2B5EF4-FFF2-40B4-BE49-F238E27FC236}">
                  <a16:creationId xmlns:a16="http://schemas.microsoft.com/office/drawing/2014/main" id="{32035635-02D4-4626-AD8B-681D55FFE873}"/>
                </a:ext>
              </a:extLst>
            </p:cNvPr>
            <p:cNvSpPr/>
            <p:nvPr/>
          </p:nvSpPr>
          <p:spPr>
            <a:xfrm rot="-3075827">
              <a:off x="1081598" y="1885234"/>
              <a:ext cx="55130" cy="80365"/>
            </a:xfrm>
            <a:custGeom>
              <a:avLst/>
              <a:gdLst/>
              <a:ahLst/>
              <a:cxnLst/>
              <a:rect l="l" t="t" r="r" b="b"/>
              <a:pathLst>
                <a:path w="2140" h="3095" extrusionOk="0">
                  <a:moveTo>
                    <a:pt x="1875" y="1"/>
                  </a:moveTo>
                  <a:cubicBezTo>
                    <a:pt x="1811" y="1"/>
                    <a:pt x="1745" y="29"/>
                    <a:pt x="1694" y="97"/>
                  </a:cubicBezTo>
                  <a:cubicBezTo>
                    <a:pt x="1124" y="965"/>
                    <a:pt x="609" y="1887"/>
                    <a:pt x="94" y="2809"/>
                  </a:cubicBezTo>
                  <a:cubicBezTo>
                    <a:pt x="0" y="2958"/>
                    <a:pt x="125" y="3095"/>
                    <a:pt x="256" y="3095"/>
                  </a:cubicBezTo>
                  <a:cubicBezTo>
                    <a:pt x="316" y="3095"/>
                    <a:pt x="377" y="3067"/>
                    <a:pt x="419" y="2999"/>
                  </a:cubicBezTo>
                  <a:cubicBezTo>
                    <a:pt x="934" y="2077"/>
                    <a:pt x="1450" y="1154"/>
                    <a:pt x="2047" y="287"/>
                  </a:cubicBezTo>
                  <a:cubicBezTo>
                    <a:pt x="2140" y="137"/>
                    <a:pt x="2015" y="1"/>
                    <a:pt x="1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42;p54">
              <a:extLst>
                <a:ext uri="{FF2B5EF4-FFF2-40B4-BE49-F238E27FC236}">
                  <a16:creationId xmlns:a16="http://schemas.microsoft.com/office/drawing/2014/main" id="{974898A4-22A8-446F-9128-C98DAB01B981}"/>
                </a:ext>
              </a:extLst>
            </p:cNvPr>
            <p:cNvSpPr/>
            <p:nvPr/>
          </p:nvSpPr>
          <p:spPr>
            <a:xfrm rot="-3075827">
              <a:off x="1095745" y="1815716"/>
              <a:ext cx="80428" cy="107629"/>
            </a:xfrm>
            <a:custGeom>
              <a:avLst/>
              <a:gdLst/>
              <a:ahLst/>
              <a:cxnLst/>
              <a:rect l="l" t="t" r="r" b="b"/>
              <a:pathLst>
                <a:path w="3122" h="4145" extrusionOk="0">
                  <a:moveTo>
                    <a:pt x="2852" y="0"/>
                  </a:moveTo>
                  <a:cubicBezTo>
                    <a:pt x="2796" y="0"/>
                    <a:pt x="2740" y="23"/>
                    <a:pt x="2700" y="79"/>
                  </a:cubicBezTo>
                  <a:cubicBezTo>
                    <a:pt x="1859" y="1354"/>
                    <a:pt x="991" y="2628"/>
                    <a:pt x="96" y="3876"/>
                  </a:cubicBezTo>
                  <a:cubicBezTo>
                    <a:pt x="0" y="4010"/>
                    <a:pt x="135" y="4145"/>
                    <a:pt x="280" y="4145"/>
                  </a:cubicBezTo>
                  <a:cubicBezTo>
                    <a:pt x="339" y="4145"/>
                    <a:pt x="401" y="4122"/>
                    <a:pt x="449" y="4066"/>
                  </a:cubicBezTo>
                  <a:cubicBezTo>
                    <a:pt x="1317" y="2818"/>
                    <a:pt x="2185" y="1571"/>
                    <a:pt x="3026" y="269"/>
                  </a:cubicBezTo>
                  <a:cubicBezTo>
                    <a:pt x="3121" y="134"/>
                    <a:pt x="2987" y="0"/>
                    <a:pt x="2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43;p54">
              <a:extLst>
                <a:ext uri="{FF2B5EF4-FFF2-40B4-BE49-F238E27FC236}">
                  <a16:creationId xmlns:a16="http://schemas.microsoft.com/office/drawing/2014/main" id="{5E14A693-0FE2-4850-9BD4-30B787BFF977}"/>
                </a:ext>
              </a:extLst>
            </p:cNvPr>
            <p:cNvSpPr/>
            <p:nvPr/>
          </p:nvSpPr>
          <p:spPr>
            <a:xfrm rot="-3075827">
              <a:off x="1132484" y="1799679"/>
              <a:ext cx="116365" cy="141047"/>
            </a:xfrm>
            <a:custGeom>
              <a:avLst/>
              <a:gdLst/>
              <a:ahLst/>
              <a:cxnLst/>
              <a:rect l="l" t="t" r="r" b="b"/>
              <a:pathLst>
                <a:path w="4517" h="5432" extrusionOk="0">
                  <a:moveTo>
                    <a:pt x="4249" y="1"/>
                  </a:moveTo>
                  <a:cubicBezTo>
                    <a:pt x="4205" y="1"/>
                    <a:pt x="4160" y="20"/>
                    <a:pt x="4121" y="65"/>
                  </a:cubicBezTo>
                  <a:cubicBezTo>
                    <a:pt x="2765" y="1747"/>
                    <a:pt x="1490" y="3456"/>
                    <a:pt x="107" y="5110"/>
                  </a:cubicBezTo>
                  <a:cubicBezTo>
                    <a:pt x="1" y="5238"/>
                    <a:pt x="127" y="5432"/>
                    <a:pt x="265" y="5432"/>
                  </a:cubicBezTo>
                  <a:cubicBezTo>
                    <a:pt x="304" y="5432"/>
                    <a:pt x="343" y="5417"/>
                    <a:pt x="378" y="5382"/>
                  </a:cubicBezTo>
                  <a:cubicBezTo>
                    <a:pt x="1761" y="3727"/>
                    <a:pt x="3063" y="2018"/>
                    <a:pt x="4392" y="337"/>
                  </a:cubicBezTo>
                  <a:cubicBezTo>
                    <a:pt x="4516" y="192"/>
                    <a:pt x="4389" y="1"/>
                    <a:pt x="42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44;p54">
              <a:extLst>
                <a:ext uri="{FF2B5EF4-FFF2-40B4-BE49-F238E27FC236}">
                  <a16:creationId xmlns:a16="http://schemas.microsoft.com/office/drawing/2014/main" id="{0769E392-272F-4753-B697-587290F5DA41}"/>
                </a:ext>
              </a:extLst>
            </p:cNvPr>
            <p:cNvSpPr/>
            <p:nvPr/>
          </p:nvSpPr>
          <p:spPr>
            <a:xfrm rot="-3075827">
              <a:off x="1188553" y="1777625"/>
              <a:ext cx="64095" cy="83429"/>
            </a:xfrm>
            <a:custGeom>
              <a:avLst/>
              <a:gdLst/>
              <a:ahLst/>
              <a:cxnLst/>
              <a:rect l="l" t="t" r="r" b="b"/>
              <a:pathLst>
                <a:path w="2488" h="3213" extrusionOk="0">
                  <a:moveTo>
                    <a:pt x="2218" y="0"/>
                  </a:moveTo>
                  <a:cubicBezTo>
                    <a:pt x="2155" y="0"/>
                    <a:pt x="2092" y="28"/>
                    <a:pt x="2050" y="96"/>
                  </a:cubicBezTo>
                  <a:lnTo>
                    <a:pt x="97" y="2944"/>
                  </a:lnTo>
                  <a:cubicBezTo>
                    <a:pt x="1" y="3078"/>
                    <a:pt x="135" y="3213"/>
                    <a:pt x="271" y="3213"/>
                  </a:cubicBezTo>
                  <a:cubicBezTo>
                    <a:pt x="326" y="3213"/>
                    <a:pt x="383" y="3189"/>
                    <a:pt x="422" y="3134"/>
                  </a:cubicBezTo>
                  <a:lnTo>
                    <a:pt x="2375" y="286"/>
                  </a:lnTo>
                  <a:cubicBezTo>
                    <a:pt x="2487" y="137"/>
                    <a:pt x="2355" y="0"/>
                    <a:pt x="2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" grpId="0"/>
      <p:bldP spid="1095" grpId="0"/>
      <p:bldP spid="10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3"/>
          <p:cNvSpPr txBox="1">
            <a:spLocks noGrp="1"/>
          </p:cNvSpPr>
          <p:nvPr>
            <p:ph type="title"/>
          </p:nvPr>
        </p:nvSpPr>
        <p:spPr>
          <a:xfrm>
            <a:off x="5035175" y="529312"/>
            <a:ext cx="4108825" cy="4666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>
              <a:lnSpc>
                <a:spcPct val="100000"/>
              </a:lnSpc>
              <a:buClr>
                <a:schemeClr val="dk2"/>
              </a:buClr>
            </a:pPr>
            <a:r>
              <a:rPr lang="ar-AE" sz="2000" b="1" dirty="0">
                <a:latin typeface="Dubai" panose="020B0503030403030204" pitchFamily="34" charset="-78"/>
                <a:cs typeface="Dubai" panose="020B0503030403030204" pitchFamily="34" charset="-78"/>
              </a:rPr>
              <a:t>وضح مدلولات الأرقام من خلال قراءتك للخريطة</a:t>
            </a:r>
            <a:endParaRPr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91" name="Google Shape;991;p43"/>
          <p:cNvSpPr/>
          <p:nvPr/>
        </p:nvSpPr>
        <p:spPr>
          <a:xfrm rot="628792">
            <a:off x="763381" y="4275265"/>
            <a:ext cx="1368617" cy="336300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D9937B4-C9D3-40E5-AC90-A522B50EB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7953"/>
            <a:ext cx="5130215" cy="4473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E0B789-5BCA-41D1-9422-4BF5B3B968F7}"/>
              </a:ext>
            </a:extLst>
          </p:cNvPr>
          <p:cNvSpPr txBox="1"/>
          <p:nvPr/>
        </p:nvSpPr>
        <p:spPr>
          <a:xfrm>
            <a:off x="1999999" y="2328756"/>
            <a:ext cx="360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2B3FB5-7933-4801-B9F4-3E6B844FAF7F}"/>
              </a:ext>
            </a:extLst>
          </p:cNvPr>
          <p:cNvSpPr txBox="1"/>
          <p:nvPr/>
        </p:nvSpPr>
        <p:spPr>
          <a:xfrm>
            <a:off x="2597003" y="1307193"/>
            <a:ext cx="360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4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6EBC64-088A-482B-8F5D-87F7FCC7F2DA}"/>
              </a:ext>
            </a:extLst>
          </p:cNvPr>
          <p:cNvSpPr txBox="1"/>
          <p:nvPr/>
        </p:nvSpPr>
        <p:spPr>
          <a:xfrm>
            <a:off x="3808152" y="2412331"/>
            <a:ext cx="360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E07568-957F-46F6-98FE-3E91E93EA4D4}"/>
              </a:ext>
            </a:extLst>
          </p:cNvPr>
          <p:cNvSpPr txBox="1"/>
          <p:nvPr/>
        </p:nvSpPr>
        <p:spPr>
          <a:xfrm>
            <a:off x="4287252" y="2830115"/>
            <a:ext cx="360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1777BA-BACB-4C51-9731-9FD3CAF66785}"/>
              </a:ext>
            </a:extLst>
          </p:cNvPr>
          <p:cNvSpPr txBox="1"/>
          <p:nvPr/>
        </p:nvSpPr>
        <p:spPr>
          <a:xfrm>
            <a:off x="3241078" y="2091078"/>
            <a:ext cx="360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5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8F65BF-FD8F-4B03-8EF6-F8601E305CA8}"/>
              </a:ext>
            </a:extLst>
          </p:cNvPr>
          <p:cNvSpPr txBox="1"/>
          <p:nvPr/>
        </p:nvSpPr>
        <p:spPr>
          <a:xfrm>
            <a:off x="3115413" y="1919888"/>
            <a:ext cx="360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6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345405-85F6-46EB-A919-6FAB60A485F3}"/>
              </a:ext>
            </a:extLst>
          </p:cNvPr>
          <p:cNvSpPr txBox="1"/>
          <p:nvPr/>
        </p:nvSpPr>
        <p:spPr>
          <a:xfrm>
            <a:off x="3630958" y="2019457"/>
            <a:ext cx="360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7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448BE-4877-49D4-899E-B0C3C046B8A3}"/>
              </a:ext>
            </a:extLst>
          </p:cNvPr>
          <p:cNvSpPr txBox="1"/>
          <p:nvPr/>
        </p:nvSpPr>
        <p:spPr>
          <a:xfrm>
            <a:off x="873513" y="2836794"/>
            <a:ext cx="360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8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8AE0F0-BF42-4685-BE8F-F715994BB646}"/>
              </a:ext>
            </a:extLst>
          </p:cNvPr>
          <p:cNvSpPr txBox="1"/>
          <p:nvPr/>
        </p:nvSpPr>
        <p:spPr>
          <a:xfrm>
            <a:off x="4122814" y="1785536"/>
            <a:ext cx="360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9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CF0751-A316-4C12-935D-9DB475654ADB}"/>
              </a:ext>
            </a:extLst>
          </p:cNvPr>
          <p:cNvSpPr txBox="1"/>
          <p:nvPr/>
        </p:nvSpPr>
        <p:spPr>
          <a:xfrm>
            <a:off x="4464333" y="2124090"/>
            <a:ext cx="453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10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01CDA3-C61A-4217-8FFC-9088979D7F1E}"/>
              </a:ext>
            </a:extLst>
          </p:cNvPr>
          <p:cNvSpPr txBox="1"/>
          <p:nvPr/>
        </p:nvSpPr>
        <p:spPr>
          <a:xfrm>
            <a:off x="8708379" y="1145860"/>
            <a:ext cx="3609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BEDF2F-97A8-4E3E-B4CE-7AE105442202}"/>
              </a:ext>
            </a:extLst>
          </p:cNvPr>
          <p:cNvSpPr txBox="1"/>
          <p:nvPr/>
        </p:nvSpPr>
        <p:spPr>
          <a:xfrm>
            <a:off x="8708377" y="1559519"/>
            <a:ext cx="3609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08E62C-A829-4146-A9C2-0EAE60E25214}"/>
              </a:ext>
            </a:extLst>
          </p:cNvPr>
          <p:cNvSpPr txBox="1"/>
          <p:nvPr/>
        </p:nvSpPr>
        <p:spPr>
          <a:xfrm>
            <a:off x="8705890" y="1982112"/>
            <a:ext cx="3609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05057B-82BD-4159-9F2A-0582821CA38E}"/>
              </a:ext>
            </a:extLst>
          </p:cNvPr>
          <p:cNvSpPr txBox="1"/>
          <p:nvPr/>
        </p:nvSpPr>
        <p:spPr>
          <a:xfrm>
            <a:off x="8705889" y="2368217"/>
            <a:ext cx="3609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4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2A0375-77D1-4517-B85C-05FDE5DD237E}"/>
              </a:ext>
            </a:extLst>
          </p:cNvPr>
          <p:cNvSpPr txBox="1"/>
          <p:nvPr/>
        </p:nvSpPr>
        <p:spPr>
          <a:xfrm>
            <a:off x="8705889" y="2762084"/>
            <a:ext cx="3609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5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1E2C72-CEA7-499B-8102-2558F280E104}"/>
              </a:ext>
            </a:extLst>
          </p:cNvPr>
          <p:cNvSpPr txBox="1"/>
          <p:nvPr/>
        </p:nvSpPr>
        <p:spPr>
          <a:xfrm>
            <a:off x="8707287" y="3168669"/>
            <a:ext cx="3609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6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2A3CA5-F0A0-43C9-8CDF-141C17151756}"/>
              </a:ext>
            </a:extLst>
          </p:cNvPr>
          <p:cNvSpPr txBox="1"/>
          <p:nvPr/>
        </p:nvSpPr>
        <p:spPr>
          <a:xfrm>
            <a:off x="8705110" y="3610087"/>
            <a:ext cx="3609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7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16E9F9-B2C7-49EE-A51B-18631C7C7B87}"/>
              </a:ext>
            </a:extLst>
          </p:cNvPr>
          <p:cNvSpPr txBox="1"/>
          <p:nvPr/>
        </p:nvSpPr>
        <p:spPr>
          <a:xfrm>
            <a:off x="8705110" y="4032680"/>
            <a:ext cx="3609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8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DD17BD9-4E11-4E77-A4A1-49C7CF788704}"/>
              </a:ext>
            </a:extLst>
          </p:cNvPr>
          <p:cNvSpPr txBox="1"/>
          <p:nvPr/>
        </p:nvSpPr>
        <p:spPr>
          <a:xfrm>
            <a:off x="8694476" y="4455273"/>
            <a:ext cx="3609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9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3C4F99-0534-43FD-AB8B-70DA922ECADA}"/>
              </a:ext>
            </a:extLst>
          </p:cNvPr>
          <p:cNvSpPr txBox="1"/>
          <p:nvPr/>
        </p:nvSpPr>
        <p:spPr>
          <a:xfrm>
            <a:off x="6549691" y="1092570"/>
            <a:ext cx="48314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10</a:t>
            </a:r>
            <a:endParaRPr lang="en-US"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59908-AC42-43C9-BD70-5FCE416FDECD}"/>
              </a:ext>
            </a:extLst>
          </p:cNvPr>
          <p:cNvSpPr txBox="1"/>
          <p:nvPr/>
        </p:nvSpPr>
        <p:spPr>
          <a:xfrm>
            <a:off x="7268894" y="1153305"/>
            <a:ext cx="13114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السعودية</a:t>
            </a:r>
            <a:endParaRPr lang="en-US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C606F8-7E3B-40D0-945A-ED8DC2EE1389}"/>
              </a:ext>
            </a:extLst>
          </p:cNvPr>
          <p:cNvSpPr txBox="1"/>
          <p:nvPr/>
        </p:nvSpPr>
        <p:spPr>
          <a:xfrm>
            <a:off x="7294962" y="1603639"/>
            <a:ext cx="13114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عمان</a:t>
            </a:r>
            <a:endParaRPr lang="en-US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F5542D-41F6-485A-B3D3-C7600F335D97}"/>
              </a:ext>
            </a:extLst>
          </p:cNvPr>
          <p:cNvSpPr txBox="1"/>
          <p:nvPr/>
        </p:nvSpPr>
        <p:spPr>
          <a:xfrm>
            <a:off x="7284329" y="2008857"/>
            <a:ext cx="13114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الإمارات</a:t>
            </a:r>
            <a:endParaRPr lang="en-US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4C8146-24E0-44E0-A0B5-766F5DDEE214}"/>
              </a:ext>
            </a:extLst>
          </p:cNvPr>
          <p:cNvSpPr txBox="1"/>
          <p:nvPr/>
        </p:nvSpPr>
        <p:spPr>
          <a:xfrm>
            <a:off x="7284329" y="2388213"/>
            <a:ext cx="13114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الكويت</a:t>
            </a:r>
            <a:endParaRPr lang="en-US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AF0FE2-D9E8-49CF-8D9E-1FED57E7000F}"/>
              </a:ext>
            </a:extLst>
          </p:cNvPr>
          <p:cNvSpPr txBox="1"/>
          <p:nvPr/>
        </p:nvSpPr>
        <p:spPr>
          <a:xfrm>
            <a:off x="7294962" y="2783186"/>
            <a:ext cx="13114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قطر</a:t>
            </a:r>
            <a:endParaRPr lang="en-US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810BB4-A3BA-4AA9-8347-F26EF8B963AE}"/>
              </a:ext>
            </a:extLst>
          </p:cNvPr>
          <p:cNvSpPr txBox="1"/>
          <p:nvPr/>
        </p:nvSpPr>
        <p:spPr>
          <a:xfrm>
            <a:off x="7305595" y="3204430"/>
            <a:ext cx="13114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البحرين</a:t>
            </a:r>
            <a:endParaRPr lang="en-US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43991B-C0B2-46CE-AC4F-5EE409651804}"/>
              </a:ext>
            </a:extLst>
          </p:cNvPr>
          <p:cNvSpPr txBox="1"/>
          <p:nvPr/>
        </p:nvSpPr>
        <p:spPr>
          <a:xfrm>
            <a:off x="7299429" y="3640864"/>
            <a:ext cx="13114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الخليج العربي</a:t>
            </a:r>
            <a:endParaRPr lang="en-US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257B159-B003-4E93-9479-475D5B8084C3}"/>
              </a:ext>
            </a:extLst>
          </p:cNvPr>
          <p:cNvSpPr txBox="1"/>
          <p:nvPr/>
        </p:nvSpPr>
        <p:spPr>
          <a:xfrm>
            <a:off x="7299429" y="4056032"/>
            <a:ext cx="13114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البحر الأحمر</a:t>
            </a:r>
            <a:endParaRPr lang="en-US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0F43BC6-CC5A-4F80-B829-06B0F1B932D5}"/>
              </a:ext>
            </a:extLst>
          </p:cNvPr>
          <p:cNvSpPr txBox="1"/>
          <p:nvPr/>
        </p:nvSpPr>
        <p:spPr>
          <a:xfrm>
            <a:off x="7299429" y="4474974"/>
            <a:ext cx="13114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مضيق هرمز</a:t>
            </a:r>
            <a:endParaRPr lang="en-US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BB4D775-F075-49B2-8DE5-8CB1FF3CC37B}"/>
              </a:ext>
            </a:extLst>
          </p:cNvPr>
          <p:cNvSpPr txBox="1"/>
          <p:nvPr/>
        </p:nvSpPr>
        <p:spPr>
          <a:xfrm>
            <a:off x="5167751" y="1110384"/>
            <a:ext cx="13114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بحر عمان</a:t>
            </a:r>
            <a:endParaRPr lang="en-US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وطني وطن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31B2697C-5033-46AB-A27F-AFB5CFF8E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9148" y="4489027"/>
            <a:ext cx="609600" cy="609600"/>
          </a:xfrm>
          <a:prstGeom prst="rect">
            <a:avLst/>
          </a:prstGeom>
        </p:spPr>
      </p:pic>
      <p:sp>
        <p:nvSpPr>
          <p:cNvPr id="44" name="Subtitle 4">
            <a:extLst>
              <a:ext uri="{FF2B5EF4-FFF2-40B4-BE49-F238E27FC236}">
                <a16:creationId xmlns:a16="http://schemas.microsoft.com/office/drawing/2014/main" id="{A01D118B-784B-491C-9315-7F26EA402612}"/>
              </a:ext>
            </a:extLst>
          </p:cNvPr>
          <p:cNvSpPr txBox="1">
            <a:spLocks/>
          </p:cNvSpPr>
          <p:nvPr/>
        </p:nvSpPr>
        <p:spPr>
          <a:xfrm>
            <a:off x="6742668" y="19863"/>
            <a:ext cx="2401332" cy="3708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ind Siliguri"/>
              <a:buNone/>
              <a:defRPr sz="1600" b="0" i="0" u="none" strike="noStrike" cap="none">
                <a:solidFill>
                  <a:schemeClr val="accen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rtl="1"/>
            <a:r>
              <a:rPr lang="ar-AE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مهارة قراءة الخريطة</a:t>
            </a:r>
            <a:endParaRPr lang="en-US" b="1" dirty="0">
              <a:solidFill>
                <a:schemeClr val="accent1">
                  <a:lumMod val="85000"/>
                  <a:lumOff val="1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6C333B3-2EAE-428A-AC28-AF160006CCC5}"/>
              </a:ext>
            </a:extLst>
          </p:cNvPr>
          <p:cNvSpPr/>
          <p:nvPr/>
        </p:nvSpPr>
        <p:spPr>
          <a:xfrm rot="20710872">
            <a:off x="106954" y="-16356"/>
            <a:ext cx="1066914" cy="975103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schemeClr val="accent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دقيقة</a:t>
            </a:r>
            <a:endParaRPr lang="en-US" sz="1600" b="1" dirty="0">
              <a:solidFill>
                <a:schemeClr val="accent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" name="Graphic 7" descr="Stopwatch">
            <a:extLst>
              <a:ext uri="{FF2B5EF4-FFF2-40B4-BE49-F238E27FC236}">
                <a16:creationId xmlns:a16="http://schemas.microsoft.com/office/drawing/2014/main" id="{46DC434E-2956-4BA6-82AB-AA576D1438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4460" y="58324"/>
            <a:ext cx="579629" cy="579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6"/>
          <p:cNvSpPr txBox="1">
            <a:spLocks noGrp="1"/>
          </p:cNvSpPr>
          <p:nvPr>
            <p:ph type="title"/>
          </p:nvPr>
        </p:nvSpPr>
        <p:spPr>
          <a:xfrm>
            <a:off x="290420" y="1715330"/>
            <a:ext cx="5089358" cy="14469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ar-AE" b="1" dirty="0">
                <a:solidFill>
                  <a:schemeClr val="dk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المساعدات الانسانية</a:t>
            </a:r>
            <a:endParaRPr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46" name="Google Shape;1046;p46"/>
          <p:cNvSpPr txBox="1">
            <a:spLocks noGrp="1"/>
          </p:cNvSpPr>
          <p:nvPr>
            <p:ph type="subTitle" idx="1"/>
          </p:nvPr>
        </p:nvSpPr>
        <p:spPr>
          <a:xfrm>
            <a:off x="902925" y="3501475"/>
            <a:ext cx="43806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1800" b="1" dirty="0">
                <a:latin typeface="Dubai" panose="020B0503030403030204" pitchFamily="34" charset="-78"/>
                <a:cs typeface="Dubai" panose="020B0503030403030204" pitchFamily="34" charset="-78"/>
              </a:rPr>
              <a:t>توظيف برنامج ألف</a:t>
            </a:r>
            <a:endParaRPr sz="18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47" name="Google Shape;1047;p46"/>
          <p:cNvSpPr txBox="1">
            <a:spLocks noGrp="1"/>
          </p:cNvSpPr>
          <p:nvPr>
            <p:ph type="title" idx="2"/>
          </p:nvPr>
        </p:nvSpPr>
        <p:spPr>
          <a:xfrm>
            <a:off x="5283525" y="1376150"/>
            <a:ext cx="2464800" cy="23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2B0C0-01C3-403F-8442-FBE127F8F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325" y="123167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attachment">
            <a:extLst>
              <a:ext uri="{FF2B5EF4-FFF2-40B4-BE49-F238E27FC236}">
                <a16:creationId xmlns:a16="http://schemas.microsoft.com/office/drawing/2014/main" id="{3FD6B516-9881-4DA6-8203-440F846DB4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6" y="-18916"/>
            <a:ext cx="2218177" cy="1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272AEB4-4152-4F8E-8E92-9156B2364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632" y="3711379"/>
            <a:ext cx="3753293" cy="143212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49"/>
          <p:cNvSpPr/>
          <p:nvPr/>
        </p:nvSpPr>
        <p:spPr>
          <a:xfrm>
            <a:off x="7002675" y="471275"/>
            <a:ext cx="1365313" cy="335469"/>
          </a:xfrm>
          <a:custGeom>
            <a:avLst/>
            <a:gdLst/>
            <a:ahLst/>
            <a:cxnLst/>
            <a:rect l="l" t="t" r="r" b="b"/>
            <a:pathLst>
              <a:path w="30156" h="7410" extrusionOk="0">
                <a:moveTo>
                  <a:pt x="25844" y="627"/>
                </a:moveTo>
                <a:cubicBezTo>
                  <a:pt x="25891" y="627"/>
                  <a:pt x="25938" y="633"/>
                  <a:pt x="25986" y="647"/>
                </a:cubicBezTo>
                <a:cubicBezTo>
                  <a:pt x="26220" y="814"/>
                  <a:pt x="26353" y="1047"/>
                  <a:pt x="26386" y="1314"/>
                </a:cubicBezTo>
                <a:cubicBezTo>
                  <a:pt x="26420" y="1648"/>
                  <a:pt x="26453" y="1981"/>
                  <a:pt x="26420" y="2315"/>
                </a:cubicBezTo>
                <a:cubicBezTo>
                  <a:pt x="26377" y="2588"/>
                  <a:pt x="26315" y="2861"/>
                  <a:pt x="26232" y="3126"/>
                </a:cubicBezTo>
                <a:lnTo>
                  <a:pt x="26232" y="3126"/>
                </a:lnTo>
                <a:cubicBezTo>
                  <a:pt x="26053" y="2942"/>
                  <a:pt x="25882" y="2749"/>
                  <a:pt x="25753" y="2515"/>
                </a:cubicBezTo>
                <a:cubicBezTo>
                  <a:pt x="25586" y="2282"/>
                  <a:pt x="25419" y="1981"/>
                  <a:pt x="25319" y="1681"/>
                </a:cubicBezTo>
                <a:cubicBezTo>
                  <a:pt x="25252" y="1448"/>
                  <a:pt x="25252" y="1147"/>
                  <a:pt x="25386" y="914"/>
                </a:cubicBezTo>
                <a:cubicBezTo>
                  <a:pt x="25492" y="728"/>
                  <a:pt x="25661" y="627"/>
                  <a:pt x="25844" y="627"/>
                </a:cubicBezTo>
                <a:close/>
                <a:moveTo>
                  <a:pt x="9676" y="467"/>
                </a:moveTo>
                <a:cubicBezTo>
                  <a:pt x="9832" y="467"/>
                  <a:pt x="9988" y="527"/>
                  <a:pt x="10108" y="647"/>
                </a:cubicBezTo>
                <a:cubicBezTo>
                  <a:pt x="10308" y="847"/>
                  <a:pt x="10442" y="1147"/>
                  <a:pt x="10475" y="1481"/>
                </a:cubicBezTo>
                <a:cubicBezTo>
                  <a:pt x="10542" y="2148"/>
                  <a:pt x="10442" y="2815"/>
                  <a:pt x="10208" y="3449"/>
                </a:cubicBezTo>
                <a:cubicBezTo>
                  <a:pt x="10148" y="3593"/>
                  <a:pt x="10082" y="3733"/>
                  <a:pt x="10012" y="3869"/>
                </a:cubicBezTo>
                <a:lnTo>
                  <a:pt x="10012" y="3869"/>
                </a:lnTo>
                <a:cubicBezTo>
                  <a:pt x="9988" y="3840"/>
                  <a:pt x="9964" y="3812"/>
                  <a:pt x="9941" y="3783"/>
                </a:cubicBezTo>
                <a:cubicBezTo>
                  <a:pt x="9508" y="3282"/>
                  <a:pt x="9174" y="2715"/>
                  <a:pt x="8907" y="2081"/>
                </a:cubicBezTo>
                <a:cubicBezTo>
                  <a:pt x="8807" y="1815"/>
                  <a:pt x="8774" y="1514"/>
                  <a:pt x="8841" y="1214"/>
                </a:cubicBezTo>
                <a:cubicBezTo>
                  <a:pt x="8907" y="914"/>
                  <a:pt x="9107" y="680"/>
                  <a:pt x="9374" y="547"/>
                </a:cubicBezTo>
                <a:cubicBezTo>
                  <a:pt x="9468" y="494"/>
                  <a:pt x="9572" y="467"/>
                  <a:pt x="9676" y="467"/>
                </a:cubicBezTo>
                <a:close/>
                <a:moveTo>
                  <a:pt x="17634" y="678"/>
                </a:moveTo>
                <a:cubicBezTo>
                  <a:pt x="17660" y="678"/>
                  <a:pt x="17687" y="679"/>
                  <a:pt x="17714" y="680"/>
                </a:cubicBezTo>
                <a:cubicBezTo>
                  <a:pt x="18014" y="714"/>
                  <a:pt x="18314" y="914"/>
                  <a:pt x="18447" y="1181"/>
                </a:cubicBezTo>
                <a:cubicBezTo>
                  <a:pt x="18614" y="1448"/>
                  <a:pt x="18714" y="1781"/>
                  <a:pt x="18714" y="2081"/>
                </a:cubicBezTo>
                <a:cubicBezTo>
                  <a:pt x="18748" y="2749"/>
                  <a:pt x="18548" y="3416"/>
                  <a:pt x="18214" y="3983"/>
                </a:cubicBezTo>
                <a:cubicBezTo>
                  <a:pt x="18001" y="4327"/>
                  <a:pt x="17748" y="4638"/>
                  <a:pt x="17462" y="4910"/>
                </a:cubicBezTo>
                <a:lnTo>
                  <a:pt x="17462" y="4910"/>
                </a:lnTo>
                <a:cubicBezTo>
                  <a:pt x="17021" y="4497"/>
                  <a:pt x="16686" y="4001"/>
                  <a:pt x="16379" y="3449"/>
                </a:cubicBezTo>
                <a:cubicBezTo>
                  <a:pt x="16079" y="2915"/>
                  <a:pt x="16012" y="2215"/>
                  <a:pt x="16213" y="1614"/>
                </a:cubicBezTo>
                <a:cubicBezTo>
                  <a:pt x="16436" y="1039"/>
                  <a:pt x="17027" y="678"/>
                  <a:pt x="17634" y="678"/>
                </a:cubicBezTo>
                <a:close/>
                <a:moveTo>
                  <a:pt x="9620" y="1"/>
                </a:moveTo>
                <a:cubicBezTo>
                  <a:pt x="9462" y="1"/>
                  <a:pt x="9299" y="38"/>
                  <a:pt x="9174" y="113"/>
                </a:cubicBezTo>
                <a:cubicBezTo>
                  <a:pt x="8774" y="280"/>
                  <a:pt x="8474" y="614"/>
                  <a:pt x="8340" y="1014"/>
                </a:cubicBezTo>
                <a:cubicBezTo>
                  <a:pt x="8207" y="1381"/>
                  <a:pt x="8207" y="1815"/>
                  <a:pt x="8340" y="2215"/>
                </a:cubicBezTo>
                <a:cubicBezTo>
                  <a:pt x="8582" y="3081"/>
                  <a:pt x="9006" y="3886"/>
                  <a:pt x="9576" y="4572"/>
                </a:cubicBezTo>
                <a:lnTo>
                  <a:pt x="9576" y="4572"/>
                </a:lnTo>
                <a:cubicBezTo>
                  <a:pt x="9433" y="4765"/>
                  <a:pt x="9277" y="4948"/>
                  <a:pt x="9107" y="5117"/>
                </a:cubicBezTo>
                <a:cubicBezTo>
                  <a:pt x="8173" y="6051"/>
                  <a:pt x="6906" y="6585"/>
                  <a:pt x="5605" y="6585"/>
                </a:cubicBezTo>
                <a:cubicBezTo>
                  <a:pt x="3003" y="6518"/>
                  <a:pt x="701" y="3949"/>
                  <a:pt x="902" y="1181"/>
                </a:cubicBezTo>
                <a:cubicBezTo>
                  <a:pt x="902" y="1147"/>
                  <a:pt x="868" y="1114"/>
                  <a:pt x="868" y="1114"/>
                </a:cubicBezTo>
                <a:cubicBezTo>
                  <a:pt x="849" y="1075"/>
                  <a:pt x="818" y="1059"/>
                  <a:pt x="789" y="1059"/>
                </a:cubicBezTo>
                <a:cubicBezTo>
                  <a:pt x="768" y="1059"/>
                  <a:pt x="749" y="1067"/>
                  <a:pt x="735" y="1081"/>
                </a:cubicBezTo>
                <a:cubicBezTo>
                  <a:pt x="1" y="3949"/>
                  <a:pt x="2403" y="7218"/>
                  <a:pt x="5538" y="7319"/>
                </a:cubicBezTo>
                <a:cubicBezTo>
                  <a:pt x="5602" y="7321"/>
                  <a:pt x="5666" y="7323"/>
                  <a:pt x="5730" y="7323"/>
                </a:cubicBezTo>
                <a:cubicBezTo>
                  <a:pt x="6433" y="7323"/>
                  <a:pt x="7131" y="7155"/>
                  <a:pt x="7773" y="6818"/>
                </a:cubicBezTo>
                <a:cubicBezTo>
                  <a:pt x="8407" y="6485"/>
                  <a:pt x="9007" y="6018"/>
                  <a:pt x="9508" y="5451"/>
                </a:cubicBezTo>
                <a:cubicBezTo>
                  <a:pt x="9649" y="5285"/>
                  <a:pt x="9780" y="5112"/>
                  <a:pt x="9900" y="4933"/>
                </a:cubicBezTo>
                <a:lnTo>
                  <a:pt x="9900" y="4933"/>
                </a:lnTo>
                <a:cubicBezTo>
                  <a:pt x="10195" y="5237"/>
                  <a:pt x="10521" y="5512"/>
                  <a:pt x="10875" y="5751"/>
                </a:cubicBezTo>
                <a:cubicBezTo>
                  <a:pt x="11509" y="6184"/>
                  <a:pt x="12176" y="6518"/>
                  <a:pt x="12910" y="6718"/>
                </a:cubicBezTo>
                <a:cubicBezTo>
                  <a:pt x="13325" y="6822"/>
                  <a:pt x="13744" y="6872"/>
                  <a:pt x="14157" y="6872"/>
                </a:cubicBezTo>
                <a:cubicBezTo>
                  <a:pt x="15279" y="6872"/>
                  <a:pt x="16365" y="6503"/>
                  <a:pt x="17252" y="5835"/>
                </a:cubicBezTo>
                <a:lnTo>
                  <a:pt x="17252" y="5835"/>
                </a:lnTo>
                <a:cubicBezTo>
                  <a:pt x="17709" y="6248"/>
                  <a:pt x="18236" y="6584"/>
                  <a:pt x="18814" y="6818"/>
                </a:cubicBezTo>
                <a:cubicBezTo>
                  <a:pt x="19756" y="7209"/>
                  <a:pt x="20761" y="7409"/>
                  <a:pt x="21775" y="7409"/>
                </a:cubicBezTo>
                <a:cubicBezTo>
                  <a:pt x="22233" y="7409"/>
                  <a:pt x="22694" y="7368"/>
                  <a:pt x="23151" y="7285"/>
                </a:cubicBezTo>
                <a:cubicBezTo>
                  <a:pt x="24685" y="6952"/>
                  <a:pt x="25953" y="5918"/>
                  <a:pt x="26587" y="4517"/>
                </a:cubicBezTo>
                <a:cubicBezTo>
                  <a:pt x="26638" y="4408"/>
                  <a:pt x="26685" y="4298"/>
                  <a:pt x="26728" y="4186"/>
                </a:cubicBezTo>
                <a:lnTo>
                  <a:pt x="26728" y="4186"/>
                </a:lnTo>
                <a:cubicBezTo>
                  <a:pt x="27466" y="4618"/>
                  <a:pt x="28303" y="4848"/>
                  <a:pt x="29158" y="4848"/>
                </a:cubicBezTo>
                <a:cubicBezTo>
                  <a:pt x="29478" y="4848"/>
                  <a:pt x="29801" y="4816"/>
                  <a:pt x="30122" y="4750"/>
                </a:cubicBezTo>
                <a:cubicBezTo>
                  <a:pt x="30156" y="4717"/>
                  <a:pt x="30156" y="4717"/>
                  <a:pt x="30156" y="4683"/>
                </a:cubicBezTo>
                <a:cubicBezTo>
                  <a:pt x="30156" y="4650"/>
                  <a:pt x="30122" y="4617"/>
                  <a:pt x="30089" y="4617"/>
                </a:cubicBezTo>
                <a:cubicBezTo>
                  <a:pt x="29974" y="4625"/>
                  <a:pt x="29859" y="4629"/>
                  <a:pt x="29744" y="4629"/>
                </a:cubicBezTo>
                <a:cubicBezTo>
                  <a:pt x="28713" y="4629"/>
                  <a:pt x="27717" y="4292"/>
                  <a:pt x="26884" y="3692"/>
                </a:cubicBezTo>
                <a:lnTo>
                  <a:pt x="26884" y="3692"/>
                </a:lnTo>
                <a:cubicBezTo>
                  <a:pt x="27002" y="3232"/>
                  <a:pt x="27054" y="2757"/>
                  <a:pt x="27054" y="2282"/>
                </a:cubicBezTo>
                <a:cubicBezTo>
                  <a:pt x="27020" y="1915"/>
                  <a:pt x="26987" y="1514"/>
                  <a:pt x="26887" y="1147"/>
                </a:cubicBezTo>
                <a:cubicBezTo>
                  <a:pt x="26853" y="981"/>
                  <a:pt x="26787" y="781"/>
                  <a:pt x="26687" y="614"/>
                </a:cubicBezTo>
                <a:cubicBezTo>
                  <a:pt x="26587" y="380"/>
                  <a:pt x="26386" y="213"/>
                  <a:pt x="26186" y="147"/>
                </a:cubicBezTo>
                <a:cubicBezTo>
                  <a:pt x="26070" y="97"/>
                  <a:pt x="25944" y="72"/>
                  <a:pt x="25824" y="72"/>
                </a:cubicBezTo>
                <a:cubicBezTo>
                  <a:pt x="25703" y="72"/>
                  <a:pt x="25586" y="97"/>
                  <a:pt x="25486" y="147"/>
                </a:cubicBezTo>
                <a:cubicBezTo>
                  <a:pt x="25252" y="213"/>
                  <a:pt x="25086" y="380"/>
                  <a:pt x="24952" y="547"/>
                </a:cubicBezTo>
                <a:cubicBezTo>
                  <a:pt x="24719" y="914"/>
                  <a:pt x="24652" y="1381"/>
                  <a:pt x="24785" y="1815"/>
                </a:cubicBezTo>
                <a:cubicBezTo>
                  <a:pt x="25019" y="2515"/>
                  <a:pt x="25452" y="3182"/>
                  <a:pt x="26019" y="3682"/>
                </a:cubicBezTo>
                <a:lnTo>
                  <a:pt x="26019" y="3682"/>
                </a:lnTo>
                <a:cubicBezTo>
                  <a:pt x="25950" y="3833"/>
                  <a:pt x="25873" y="3978"/>
                  <a:pt x="25786" y="4116"/>
                </a:cubicBezTo>
                <a:cubicBezTo>
                  <a:pt x="25486" y="4683"/>
                  <a:pt x="25052" y="5184"/>
                  <a:pt x="24585" y="5617"/>
                </a:cubicBezTo>
                <a:cubicBezTo>
                  <a:pt x="24118" y="6051"/>
                  <a:pt x="23584" y="6418"/>
                  <a:pt x="22984" y="6651"/>
                </a:cubicBezTo>
                <a:cubicBezTo>
                  <a:pt x="22491" y="6833"/>
                  <a:pt x="21973" y="6924"/>
                  <a:pt x="21455" y="6924"/>
                </a:cubicBezTo>
                <a:cubicBezTo>
                  <a:pt x="20641" y="6924"/>
                  <a:pt x="19828" y="6700"/>
                  <a:pt x="19115" y="6251"/>
                </a:cubicBezTo>
                <a:cubicBezTo>
                  <a:pt x="18661" y="5984"/>
                  <a:pt x="18250" y="5654"/>
                  <a:pt x="17865" y="5293"/>
                </a:cubicBezTo>
                <a:lnTo>
                  <a:pt x="17865" y="5293"/>
                </a:lnTo>
                <a:cubicBezTo>
                  <a:pt x="18179" y="4967"/>
                  <a:pt x="18455" y="4596"/>
                  <a:pt x="18681" y="4183"/>
                </a:cubicBezTo>
                <a:cubicBezTo>
                  <a:pt x="19015" y="3516"/>
                  <a:pt x="19148" y="2749"/>
                  <a:pt x="19081" y="2015"/>
                </a:cubicBezTo>
                <a:cubicBezTo>
                  <a:pt x="19048" y="1614"/>
                  <a:pt x="18914" y="1248"/>
                  <a:pt x="18714" y="947"/>
                </a:cubicBezTo>
                <a:cubicBezTo>
                  <a:pt x="18481" y="614"/>
                  <a:pt x="18114" y="380"/>
                  <a:pt x="17747" y="347"/>
                </a:cubicBezTo>
                <a:cubicBezTo>
                  <a:pt x="17663" y="333"/>
                  <a:pt x="17580" y="326"/>
                  <a:pt x="17497" y="326"/>
                </a:cubicBezTo>
                <a:cubicBezTo>
                  <a:pt x="17184" y="326"/>
                  <a:pt x="16884" y="422"/>
                  <a:pt x="16646" y="580"/>
                </a:cubicBezTo>
                <a:cubicBezTo>
                  <a:pt x="16279" y="781"/>
                  <a:pt x="16012" y="1081"/>
                  <a:pt x="15846" y="1414"/>
                </a:cubicBezTo>
                <a:cubicBezTo>
                  <a:pt x="15512" y="2115"/>
                  <a:pt x="15479" y="2949"/>
                  <a:pt x="15779" y="3683"/>
                </a:cubicBezTo>
                <a:cubicBezTo>
                  <a:pt x="16021" y="4319"/>
                  <a:pt x="16380" y="4906"/>
                  <a:pt x="16831" y="5412"/>
                </a:cubicBezTo>
                <a:lnTo>
                  <a:pt x="16831" y="5412"/>
                </a:lnTo>
                <a:cubicBezTo>
                  <a:pt x="16302" y="5762"/>
                  <a:pt x="15697" y="6004"/>
                  <a:pt x="15045" y="6118"/>
                </a:cubicBezTo>
                <a:cubicBezTo>
                  <a:pt x="14859" y="6137"/>
                  <a:pt x="14673" y="6146"/>
                  <a:pt x="14488" y="6146"/>
                </a:cubicBezTo>
                <a:cubicBezTo>
                  <a:pt x="13377" y="6146"/>
                  <a:pt x="12291" y="5803"/>
                  <a:pt x="11376" y="5117"/>
                </a:cubicBezTo>
                <a:cubicBezTo>
                  <a:pt x="10996" y="4856"/>
                  <a:pt x="10633" y="4544"/>
                  <a:pt x="10310" y="4205"/>
                </a:cubicBezTo>
                <a:lnTo>
                  <a:pt x="10310" y="4205"/>
                </a:lnTo>
                <a:cubicBezTo>
                  <a:pt x="10721" y="3329"/>
                  <a:pt x="10897" y="2355"/>
                  <a:pt x="10809" y="1381"/>
                </a:cubicBezTo>
                <a:cubicBezTo>
                  <a:pt x="10775" y="981"/>
                  <a:pt x="10609" y="614"/>
                  <a:pt x="10342" y="314"/>
                </a:cubicBezTo>
                <a:cubicBezTo>
                  <a:pt x="10208" y="147"/>
                  <a:pt x="10008" y="47"/>
                  <a:pt x="9775" y="13"/>
                </a:cubicBezTo>
                <a:cubicBezTo>
                  <a:pt x="9725" y="5"/>
                  <a:pt x="9672" y="1"/>
                  <a:pt x="9620" y="1"/>
                </a:cubicBezTo>
                <a:close/>
              </a:path>
            </a:pathLst>
          </a:custGeom>
          <a:solidFill>
            <a:srgbClr val="3C3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49"/>
          <p:cNvSpPr txBox="1">
            <a:spLocks noGrp="1"/>
          </p:cNvSpPr>
          <p:nvPr>
            <p:ph type="title" idx="4"/>
          </p:nvPr>
        </p:nvSpPr>
        <p:spPr>
          <a:xfrm>
            <a:off x="952356" y="2074735"/>
            <a:ext cx="7720500" cy="10424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ar-AE" sz="5400" b="1" dirty="0">
                <a:latin typeface="Dubai" panose="020B0503030403030204" pitchFamily="34" charset="-78"/>
                <a:cs typeface="Dubai" panose="020B0503030403030204" pitchFamily="34" charset="-78"/>
              </a:rPr>
              <a:t>ماذا تعلمت؟</a:t>
            </a:r>
            <a:endParaRPr sz="6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" name="Google Shape;2464;p85">
            <a:extLst>
              <a:ext uri="{FF2B5EF4-FFF2-40B4-BE49-F238E27FC236}">
                <a16:creationId xmlns:a16="http://schemas.microsoft.com/office/drawing/2014/main" id="{3DE9E1FA-96B4-4D97-919C-B2E1639DCE50}"/>
              </a:ext>
            </a:extLst>
          </p:cNvPr>
          <p:cNvSpPr/>
          <p:nvPr/>
        </p:nvSpPr>
        <p:spPr>
          <a:xfrm>
            <a:off x="7579895" y="1529258"/>
            <a:ext cx="929939" cy="1042492"/>
          </a:xfrm>
          <a:custGeom>
            <a:avLst/>
            <a:gdLst/>
            <a:ahLst/>
            <a:cxnLst/>
            <a:rect l="l" t="t" r="r" b="b"/>
            <a:pathLst>
              <a:path w="10642" h="14238" extrusionOk="0">
                <a:moveTo>
                  <a:pt x="5236" y="509"/>
                </a:moveTo>
                <a:cubicBezTo>
                  <a:pt x="6222" y="509"/>
                  <a:pt x="7224" y="875"/>
                  <a:pt x="8106" y="1726"/>
                </a:cubicBezTo>
                <a:cubicBezTo>
                  <a:pt x="10423" y="3982"/>
                  <a:pt x="10053" y="9194"/>
                  <a:pt x="6608" y="9194"/>
                </a:cubicBezTo>
                <a:cubicBezTo>
                  <a:pt x="6232" y="9194"/>
                  <a:pt x="5820" y="9132"/>
                  <a:pt x="5371" y="8998"/>
                </a:cubicBezTo>
                <a:cubicBezTo>
                  <a:pt x="5328" y="8983"/>
                  <a:pt x="5287" y="8977"/>
                  <a:pt x="5248" y="8977"/>
                </a:cubicBezTo>
                <a:cubicBezTo>
                  <a:pt x="5104" y="8977"/>
                  <a:pt x="4990" y="9067"/>
                  <a:pt x="4938" y="9198"/>
                </a:cubicBezTo>
                <a:cubicBezTo>
                  <a:pt x="4604" y="10699"/>
                  <a:pt x="4170" y="12166"/>
                  <a:pt x="3637" y="13634"/>
                </a:cubicBezTo>
                <a:cubicBezTo>
                  <a:pt x="2969" y="13434"/>
                  <a:pt x="2302" y="13301"/>
                  <a:pt x="1602" y="13234"/>
                </a:cubicBezTo>
                <a:cubicBezTo>
                  <a:pt x="2102" y="11566"/>
                  <a:pt x="2502" y="9831"/>
                  <a:pt x="2769" y="8097"/>
                </a:cubicBezTo>
                <a:cubicBezTo>
                  <a:pt x="2803" y="8114"/>
                  <a:pt x="2836" y="8122"/>
                  <a:pt x="2869" y="8122"/>
                </a:cubicBezTo>
                <a:cubicBezTo>
                  <a:pt x="2903" y="8122"/>
                  <a:pt x="2936" y="8114"/>
                  <a:pt x="2969" y="8097"/>
                </a:cubicBezTo>
                <a:cubicBezTo>
                  <a:pt x="4004" y="7663"/>
                  <a:pt x="5271" y="7263"/>
                  <a:pt x="5905" y="6262"/>
                </a:cubicBezTo>
                <a:cubicBezTo>
                  <a:pt x="6439" y="5528"/>
                  <a:pt x="6339" y="4561"/>
                  <a:pt x="5738" y="3927"/>
                </a:cubicBezTo>
                <a:cubicBezTo>
                  <a:pt x="5419" y="3623"/>
                  <a:pt x="5083" y="3494"/>
                  <a:pt x="4747" y="3494"/>
                </a:cubicBezTo>
                <a:cubicBezTo>
                  <a:pt x="3502" y="3494"/>
                  <a:pt x="2272" y="5266"/>
                  <a:pt x="2035" y="6396"/>
                </a:cubicBezTo>
                <a:cubicBezTo>
                  <a:pt x="1568" y="5662"/>
                  <a:pt x="1035" y="4995"/>
                  <a:pt x="401" y="4428"/>
                </a:cubicBezTo>
                <a:cubicBezTo>
                  <a:pt x="434" y="4394"/>
                  <a:pt x="434" y="4394"/>
                  <a:pt x="434" y="4361"/>
                </a:cubicBezTo>
                <a:cubicBezTo>
                  <a:pt x="1093" y="2180"/>
                  <a:pt x="3130" y="509"/>
                  <a:pt x="5236" y="509"/>
                </a:cubicBezTo>
                <a:close/>
                <a:moveTo>
                  <a:pt x="5200" y="1"/>
                </a:moveTo>
                <a:cubicBezTo>
                  <a:pt x="2947" y="1"/>
                  <a:pt x="692" y="1491"/>
                  <a:pt x="134" y="4261"/>
                </a:cubicBezTo>
                <a:cubicBezTo>
                  <a:pt x="134" y="4294"/>
                  <a:pt x="134" y="4294"/>
                  <a:pt x="134" y="4328"/>
                </a:cubicBezTo>
                <a:cubicBezTo>
                  <a:pt x="34" y="4361"/>
                  <a:pt x="1" y="4494"/>
                  <a:pt x="67" y="4561"/>
                </a:cubicBezTo>
                <a:cubicBezTo>
                  <a:pt x="668" y="5295"/>
                  <a:pt x="1202" y="6029"/>
                  <a:pt x="1735" y="6829"/>
                </a:cubicBezTo>
                <a:cubicBezTo>
                  <a:pt x="1778" y="6901"/>
                  <a:pt x="1859" y="6936"/>
                  <a:pt x="1942" y="6936"/>
                </a:cubicBezTo>
                <a:cubicBezTo>
                  <a:pt x="2051" y="6936"/>
                  <a:pt x="2164" y="6876"/>
                  <a:pt x="2202" y="6763"/>
                </a:cubicBezTo>
                <a:cubicBezTo>
                  <a:pt x="2269" y="6763"/>
                  <a:pt x="2336" y="6729"/>
                  <a:pt x="2369" y="6629"/>
                </a:cubicBezTo>
                <a:cubicBezTo>
                  <a:pt x="2569" y="5929"/>
                  <a:pt x="2969" y="5262"/>
                  <a:pt x="3537" y="4728"/>
                </a:cubicBezTo>
                <a:cubicBezTo>
                  <a:pt x="3860" y="4445"/>
                  <a:pt x="4367" y="4125"/>
                  <a:pt x="4821" y="4125"/>
                </a:cubicBezTo>
                <a:cubicBezTo>
                  <a:pt x="5116" y="4125"/>
                  <a:pt x="5387" y="4260"/>
                  <a:pt x="5571" y="4628"/>
                </a:cubicBezTo>
                <a:cubicBezTo>
                  <a:pt x="6439" y="6329"/>
                  <a:pt x="3770" y="7163"/>
                  <a:pt x="2736" y="7663"/>
                </a:cubicBezTo>
                <a:cubicBezTo>
                  <a:pt x="2703" y="7663"/>
                  <a:pt x="2669" y="7663"/>
                  <a:pt x="2669" y="7697"/>
                </a:cubicBezTo>
                <a:cubicBezTo>
                  <a:pt x="2652" y="7691"/>
                  <a:pt x="2634" y="7688"/>
                  <a:pt x="2616" y="7688"/>
                </a:cubicBezTo>
                <a:cubicBezTo>
                  <a:pt x="2536" y="7688"/>
                  <a:pt x="2463" y="7748"/>
                  <a:pt x="2436" y="7830"/>
                </a:cubicBezTo>
                <a:cubicBezTo>
                  <a:pt x="1902" y="9665"/>
                  <a:pt x="1502" y="11533"/>
                  <a:pt x="1001" y="13401"/>
                </a:cubicBezTo>
                <a:cubicBezTo>
                  <a:pt x="935" y="13567"/>
                  <a:pt x="1068" y="13734"/>
                  <a:pt x="1235" y="13768"/>
                </a:cubicBezTo>
                <a:cubicBezTo>
                  <a:pt x="2035" y="13834"/>
                  <a:pt x="2803" y="13968"/>
                  <a:pt x="3570" y="14168"/>
                </a:cubicBezTo>
                <a:lnTo>
                  <a:pt x="3670" y="14168"/>
                </a:lnTo>
                <a:cubicBezTo>
                  <a:pt x="3729" y="14215"/>
                  <a:pt x="3801" y="14237"/>
                  <a:pt x="3873" y="14237"/>
                </a:cubicBezTo>
                <a:cubicBezTo>
                  <a:pt x="4005" y="14237"/>
                  <a:pt x="4139" y="14164"/>
                  <a:pt x="4204" y="14034"/>
                </a:cubicBezTo>
                <a:cubicBezTo>
                  <a:pt x="4537" y="13134"/>
                  <a:pt x="4971" y="10132"/>
                  <a:pt x="5738" y="9765"/>
                </a:cubicBezTo>
                <a:cubicBezTo>
                  <a:pt x="5810" y="9729"/>
                  <a:pt x="5929" y="9717"/>
                  <a:pt x="6074" y="9717"/>
                </a:cubicBezTo>
                <a:cubicBezTo>
                  <a:pt x="6352" y="9717"/>
                  <a:pt x="6721" y="9761"/>
                  <a:pt x="7018" y="9761"/>
                </a:cubicBezTo>
                <a:cubicBezTo>
                  <a:pt x="7142" y="9761"/>
                  <a:pt x="7253" y="9753"/>
                  <a:pt x="7339" y="9731"/>
                </a:cubicBezTo>
                <a:cubicBezTo>
                  <a:pt x="7873" y="9598"/>
                  <a:pt x="8373" y="9398"/>
                  <a:pt x="8807" y="9064"/>
                </a:cubicBezTo>
                <a:cubicBezTo>
                  <a:pt x="10608" y="7730"/>
                  <a:pt x="10642" y="5295"/>
                  <a:pt x="9908" y="3394"/>
                </a:cubicBezTo>
                <a:cubicBezTo>
                  <a:pt x="9047" y="1088"/>
                  <a:pt x="7124" y="1"/>
                  <a:pt x="52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465;p85">
            <a:extLst>
              <a:ext uri="{FF2B5EF4-FFF2-40B4-BE49-F238E27FC236}">
                <a16:creationId xmlns:a16="http://schemas.microsoft.com/office/drawing/2014/main" id="{7D3E9D61-EE6E-40EF-8905-CC403C2A2AB2}"/>
              </a:ext>
            </a:extLst>
          </p:cNvPr>
          <p:cNvSpPr/>
          <p:nvPr/>
        </p:nvSpPr>
        <p:spPr>
          <a:xfrm>
            <a:off x="7543801" y="2595981"/>
            <a:ext cx="326570" cy="253128"/>
          </a:xfrm>
          <a:custGeom>
            <a:avLst/>
            <a:gdLst/>
            <a:ahLst/>
            <a:cxnLst/>
            <a:rect l="l" t="t" r="r" b="b"/>
            <a:pathLst>
              <a:path w="4575" h="3455" extrusionOk="0">
                <a:moveTo>
                  <a:pt x="3101" y="472"/>
                </a:moveTo>
                <a:cubicBezTo>
                  <a:pt x="3391" y="472"/>
                  <a:pt x="3630" y="535"/>
                  <a:pt x="3741" y="668"/>
                </a:cubicBezTo>
                <a:cubicBezTo>
                  <a:pt x="3707" y="735"/>
                  <a:pt x="3707" y="801"/>
                  <a:pt x="3707" y="868"/>
                </a:cubicBezTo>
                <a:cubicBezTo>
                  <a:pt x="3979" y="1808"/>
                  <a:pt x="3279" y="2876"/>
                  <a:pt x="2451" y="2876"/>
                </a:cubicBezTo>
                <a:cubicBezTo>
                  <a:pt x="2162" y="2876"/>
                  <a:pt x="1857" y="2746"/>
                  <a:pt x="1572" y="2436"/>
                </a:cubicBezTo>
                <a:cubicBezTo>
                  <a:pt x="456" y="1242"/>
                  <a:pt x="2087" y="472"/>
                  <a:pt x="3101" y="472"/>
                </a:cubicBezTo>
                <a:close/>
                <a:moveTo>
                  <a:pt x="2918" y="0"/>
                </a:moveTo>
                <a:cubicBezTo>
                  <a:pt x="1679" y="0"/>
                  <a:pt x="1" y="910"/>
                  <a:pt x="839" y="2469"/>
                </a:cubicBezTo>
                <a:cubicBezTo>
                  <a:pt x="1168" y="3077"/>
                  <a:pt x="1805" y="3454"/>
                  <a:pt x="2473" y="3454"/>
                </a:cubicBezTo>
                <a:cubicBezTo>
                  <a:pt x="2684" y="3454"/>
                  <a:pt x="2898" y="3417"/>
                  <a:pt x="3107" y="3336"/>
                </a:cubicBezTo>
                <a:cubicBezTo>
                  <a:pt x="4074" y="2903"/>
                  <a:pt x="4575" y="1769"/>
                  <a:pt x="4274" y="735"/>
                </a:cubicBezTo>
                <a:cubicBezTo>
                  <a:pt x="4241" y="634"/>
                  <a:pt x="4141" y="568"/>
                  <a:pt x="4041" y="534"/>
                </a:cubicBezTo>
                <a:cubicBezTo>
                  <a:pt x="3910" y="171"/>
                  <a:pt x="3455" y="0"/>
                  <a:pt x="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449;p85">
            <a:extLst>
              <a:ext uri="{FF2B5EF4-FFF2-40B4-BE49-F238E27FC236}">
                <a16:creationId xmlns:a16="http://schemas.microsoft.com/office/drawing/2014/main" id="{61F0AB28-AF05-4700-9476-621BA6E3B738}"/>
              </a:ext>
            </a:extLst>
          </p:cNvPr>
          <p:cNvSpPr/>
          <p:nvPr/>
        </p:nvSpPr>
        <p:spPr>
          <a:xfrm>
            <a:off x="1500616" y="1378356"/>
            <a:ext cx="6369755" cy="2688378"/>
          </a:xfrm>
          <a:custGeom>
            <a:avLst/>
            <a:gdLst/>
            <a:ahLst/>
            <a:cxnLst/>
            <a:rect l="l" t="t" r="r" b="b"/>
            <a:pathLst>
              <a:path w="31223" h="24043" extrusionOk="0">
                <a:moveTo>
                  <a:pt x="15613" y="638"/>
                </a:moveTo>
                <a:cubicBezTo>
                  <a:pt x="16195" y="638"/>
                  <a:pt x="16774" y="668"/>
                  <a:pt x="17346" y="726"/>
                </a:cubicBezTo>
                <a:cubicBezTo>
                  <a:pt x="22884" y="1293"/>
                  <a:pt x="29255" y="5063"/>
                  <a:pt x="29055" y="11334"/>
                </a:cubicBezTo>
                <a:cubicBezTo>
                  <a:pt x="28824" y="18399"/>
                  <a:pt x="20685" y="20007"/>
                  <a:pt x="15117" y="20007"/>
                </a:cubicBezTo>
                <a:cubicBezTo>
                  <a:pt x="15060" y="20007"/>
                  <a:pt x="15002" y="20007"/>
                  <a:pt x="14945" y="20007"/>
                </a:cubicBezTo>
                <a:cubicBezTo>
                  <a:pt x="14544" y="20040"/>
                  <a:pt x="14444" y="20507"/>
                  <a:pt x="14744" y="20707"/>
                </a:cubicBezTo>
                <a:cubicBezTo>
                  <a:pt x="14544" y="21574"/>
                  <a:pt x="14578" y="22508"/>
                  <a:pt x="14911" y="23342"/>
                </a:cubicBezTo>
                <a:cubicBezTo>
                  <a:pt x="13243" y="23075"/>
                  <a:pt x="11942" y="22075"/>
                  <a:pt x="10942" y="20674"/>
                </a:cubicBezTo>
                <a:cubicBezTo>
                  <a:pt x="10975" y="20607"/>
                  <a:pt x="10908" y="20507"/>
                  <a:pt x="10842" y="20474"/>
                </a:cubicBezTo>
                <a:cubicBezTo>
                  <a:pt x="7906" y="19806"/>
                  <a:pt x="4871" y="19039"/>
                  <a:pt x="3003" y="16504"/>
                </a:cubicBezTo>
                <a:cubicBezTo>
                  <a:pt x="1001" y="13836"/>
                  <a:pt x="1201" y="10233"/>
                  <a:pt x="2769" y="7398"/>
                </a:cubicBezTo>
                <a:cubicBezTo>
                  <a:pt x="5312" y="2851"/>
                  <a:pt x="10563" y="638"/>
                  <a:pt x="15613" y="638"/>
                </a:cubicBezTo>
                <a:close/>
                <a:moveTo>
                  <a:pt x="15448" y="1"/>
                </a:moveTo>
                <a:cubicBezTo>
                  <a:pt x="8744" y="1"/>
                  <a:pt x="1997" y="3450"/>
                  <a:pt x="901" y="10500"/>
                </a:cubicBezTo>
                <a:cubicBezTo>
                  <a:pt x="1" y="16337"/>
                  <a:pt x="4904" y="20774"/>
                  <a:pt x="10508" y="20841"/>
                </a:cubicBezTo>
                <a:cubicBezTo>
                  <a:pt x="11309" y="22775"/>
                  <a:pt x="13377" y="23909"/>
                  <a:pt x="15412" y="24043"/>
                </a:cubicBezTo>
                <a:cubicBezTo>
                  <a:pt x="15645" y="24043"/>
                  <a:pt x="15812" y="23776"/>
                  <a:pt x="15678" y="23542"/>
                </a:cubicBezTo>
                <a:cubicBezTo>
                  <a:pt x="15312" y="22675"/>
                  <a:pt x="15211" y="21708"/>
                  <a:pt x="15345" y="20774"/>
                </a:cubicBezTo>
                <a:cubicBezTo>
                  <a:pt x="20248" y="20740"/>
                  <a:pt x="25786" y="19840"/>
                  <a:pt x="28588" y="15337"/>
                </a:cubicBezTo>
                <a:cubicBezTo>
                  <a:pt x="31223" y="11134"/>
                  <a:pt x="29255" y="5930"/>
                  <a:pt x="25552" y="3128"/>
                </a:cubicBezTo>
                <a:cubicBezTo>
                  <a:pt x="22835" y="1052"/>
                  <a:pt x="19148" y="1"/>
                  <a:pt x="154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467;p85">
            <a:extLst>
              <a:ext uri="{FF2B5EF4-FFF2-40B4-BE49-F238E27FC236}">
                <a16:creationId xmlns:a16="http://schemas.microsoft.com/office/drawing/2014/main" id="{ECADB41A-71FB-43FF-86BA-FF8A3326C12F}"/>
              </a:ext>
            </a:extLst>
          </p:cNvPr>
          <p:cNvSpPr/>
          <p:nvPr/>
        </p:nvSpPr>
        <p:spPr>
          <a:xfrm rot="14142366">
            <a:off x="2001138" y="-180602"/>
            <a:ext cx="137617" cy="2611657"/>
          </a:xfrm>
          <a:custGeom>
            <a:avLst/>
            <a:gdLst/>
            <a:ahLst/>
            <a:cxnLst/>
            <a:rect l="l" t="t" r="r" b="b"/>
            <a:pathLst>
              <a:path w="968" h="23418" extrusionOk="0">
                <a:moveTo>
                  <a:pt x="868" y="0"/>
                </a:moveTo>
                <a:cubicBezTo>
                  <a:pt x="834" y="0"/>
                  <a:pt x="768" y="34"/>
                  <a:pt x="768" y="100"/>
                </a:cubicBezTo>
                <a:cubicBezTo>
                  <a:pt x="668" y="2035"/>
                  <a:pt x="534" y="3970"/>
                  <a:pt x="434" y="5905"/>
                </a:cubicBezTo>
                <a:cubicBezTo>
                  <a:pt x="334" y="7806"/>
                  <a:pt x="234" y="9741"/>
                  <a:pt x="134" y="11675"/>
                </a:cubicBezTo>
                <a:cubicBezTo>
                  <a:pt x="67" y="13644"/>
                  <a:pt x="0" y="15578"/>
                  <a:pt x="0" y="17513"/>
                </a:cubicBezTo>
                <a:cubicBezTo>
                  <a:pt x="0" y="19448"/>
                  <a:pt x="0" y="21382"/>
                  <a:pt x="134" y="23317"/>
                </a:cubicBezTo>
                <a:cubicBezTo>
                  <a:pt x="134" y="23384"/>
                  <a:pt x="184" y="23417"/>
                  <a:pt x="234" y="23417"/>
                </a:cubicBezTo>
                <a:cubicBezTo>
                  <a:pt x="284" y="23417"/>
                  <a:pt x="334" y="23384"/>
                  <a:pt x="334" y="23317"/>
                </a:cubicBezTo>
                <a:cubicBezTo>
                  <a:pt x="434" y="21382"/>
                  <a:pt x="434" y="19448"/>
                  <a:pt x="434" y="17513"/>
                </a:cubicBezTo>
                <a:lnTo>
                  <a:pt x="501" y="11709"/>
                </a:lnTo>
                <a:cubicBezTo>
                  <a:pt x="534" y="9774"/>
                  <a:pt x="534" y="7839"/>
                  <a:pt x="634" y="5905"/>
                </a:cubicBezTo>
                <a:cubicBezTo>
                  <a:pt x="734" y="3970"/>
                  <a:pt x="834" y="2035"/>
                  <a:pt x="968" y="100"/>
                </a:cubicBezTo>
                <a:cubicBezTo>
                  <a:pt x="968" y="67"/>
                  <a:pt x="934" y="0"/>
                  <a:pt x="8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468;p85">
            <a:extLst>
              <a:ext uri="{FF2B5EF4-FFF2-40B4-BE49-F238E27FC236}">
                <a16:creationId xmlns:a16="http://schemas.microsoft.com/office/drawing/2014/main" id="{0739E055-555E-40E9-98A2-85715BFE1158}"/>
              </a:ext>
            </a:extLst>
          </p:cNvPr>
          <p:cNvSpPr/>
          <p:nvPr/>
        </p:nvSpPr>
        <p:spPr>
          <a:xfrm rot="13820324">
            <a:off x="2286667" y="658791"/>
            <a:ext cx="104492" cy="1247279"/>
          </a:xfrm>
          <a:custGeom>
            <a:avLst/>
            <a:gdLst/>
            <a:ahLst/>
            <a:cxnLst/>
            <a:rect l="l" t="t" r="r" b="b"/>
            <a:pathLst>
              <a:path w="735" h="11184" extrusionOk="0">
                <a:moveTo>
                  <a:pt x="618" y="0"/>
                </a:moveTo>
                <a:cubicBezTo>
                  <a:pt x="568" y="0"/>
                  <a:pt x="518" y="25"/>
                  <a:pt x="534" y="75"/>
                </a:cubicBezTo>
                <a:cubicBezTo>
                  <a:pt x="534" y="976"/>
                  <a:pt x="468" y="1910"/>
                  <a:pt x="401" y="2810"/>
                </a:cubicBezTo>
                <a:cubicBezTo>
                  <a:pt x="334" y="3744"/>
                  <a:pt x="267" y="4645"/>
                  <a:pt x="201" y="5579"/>
                </a:cubicBezTo>
                <a:cubicBezTo>
                  <a:pt x="101" y="6480"/>
                  <a:pt x="67" y="7414"/>
                  <a:pt x="34" y="8314"/>
                </a:cubicBezTo>
                <a:cubicBezTo>
                  <a:pt x="1" y="9248"/>
                  <a:pt x="34" y="10182"/>
                  <a:pt x="167" y="11083"/>
                </a:cubicBezTo>
                <a:cubicBezTo>
                  <a:pt x="167" y="11150"/>
                  <a:pt x="217" y="11183"/>
                  <a:pt x="267" y="11183"/>
                </a:cubicBezTo>
                <a:cubicBezTo>
                  <a:pt x="317" y="11183"/>
                  <a:pt x="368" y="11150"/>
                  <a:pt x="368" y="11083"/>
                </a:cubicBezTo>
                <a:cubicBezTo>
                  <a:pt x="434" y="10182"/>
                  <a:pt x="468" y="9248"/>
                  <a:pt x="468" y="8348"/>
                </a:cubicBezTo>
                <a:lnTo>
                  <a:pt x="534" y="5579"/>
                </a:lnTo>
                <a:cubicBezTo>
                  <a:pt x="534" y="4678"/>
                  <a:pt x="568" y="3778"/>
                  <a:pt x="601" y="2844"/>
                </a:cubicBezTo>
                <a:lnTo>
                  <a:pt x="734" y="75"/>
                </a:lnTo>
                <a:lnTo>
                  <a:pt x="701" y="75"/>
                </a:lnTo>
                <a:cubicBezTo>
                  <a:pt x="718" y="25"/>
                  <a:pt x="668" y="0"/>
                  <a:pt x="6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FCA695-34AD-4BA0-84E6-AA08F6B3C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7886" y="-55942"/>
            <a:ext cx="929939" cy="980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4" descr="attachment">
            <a:extLst>
              <a:ext uri="{FF2B5EF4-FFF2-40B4-BE49-F238E27FC236}">
                <a16:creationId xmlns:a16="http://schemas.microsoft.com/office/drawing/2014/main" id="{8FC24418-83E6-4E61-9D3F-5478BD6D88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6" y="-18916"/>
            <a:ext cx="2218177" cy="1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8319E6-F3E2-476D-8A31-A902A21B1D55}"/>
              </a:ext>
            </a:extLst>
          </p:cNvPr>
          <p:cNvSpPr txBox="1"/>
          <p:nvPr/>
        </p:nvSpPr>
        <p:spPr>
          <a:xfrm>
            <a:off x="6473219" y="4231585"/>
            <a:ext cx="2424224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sz="1800" b="1" dirty="0">
                <a:solidFill>
                  <a:schemeClr val="accent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اكتب الإجابة في الدردشة</a:t>
            </a:r>
            <a:endParaRPr lang="en-US" sz="1800" b="1" dirty="0">
              <a:solidFill>
                <a:schemeClr val="accent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3BCC15B-3D21-4DFD-A5B9-4C743DF7B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42" y="-17412"/>
            <a:ext cx="9216342" cy="504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90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p81"/>
          <p:cNvSpPr/>
          <p:nvPr/>
        </p:nvSpPr>
        <p:spPr>
          <a:xfrm>
            <a:off x="685800" y="2019050"/>
            <a:ext cx="2253300" cy="16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1600" b="1" dirty="0">
                <a:solidFill>
                  <a:schemeClr val="accent1"/>
                </a:solidFill>
                <a:latin typeface="Dubai" panose="020B0503030403030204" pitchFamily="34" charset="-78"/>
                <a:ea typeface="Hind Siliguri"/>
                <a:cs typeface="Dubai" panose="020B0503030403030204" pitchFamily="34" charset="-78"/>
                <a:sym typeface="Hind Siliguri"/>
              </a:rPr>
              <a:t>التفاعل الإيجابي أثناء الحصة</a:t>
            </a:r>
            <a:endParaRPr sz="1600" b="1" dirty="0">
              <a:solidFill>
                <a:schemeClr val="accent1"/>
              </a:solidFill>
              <a:latin typeface="Dubai" panose="020B0503030403030204" pitchFamily="34" charset="-78"/>
              <a:ea typeface="Hind Siliguri"/>
              <a:cs typeface="Dubai" panose="020B0503030403030204" pitchFamily="34" charset="-78"/>
              <a:sym typeface="Hind Siliguri"/>
            </a:endParaRPr>
          </a:p>
        </p:txBody>
      </p:sp>
      <p:sp>
        <p:nvSpPr>
          <p:cNvPr id="2375" name="Google Shape;2375;p81"/>
          <p:cNvSpPr/>
          <p:nvPr/>
        </p:nvSpPr>
        <p:spPr>
          <a:xfrm>
            <a:off x="3432381" y="2019050"/>
            <a:ext cx="2253300" cy="16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1600" b="1" dirty="0">
                <a:solidFill>
                  <a:schemeClr val="accent1"/>
                </a:solidFill>
                <a:latin typeface="Dubai" panose="020B0503030403030204" pitchFamily="34" charset="-78"/>
                <a:ea typeface="Hind Siliguri"/>
                <a:cs typeface="Dubai" panose="020B0503030403030204" pitchFamily="34" charset="-78"/>
                <a:sym typeface="Hind Siliguri"/>
              </a:rPr>
              <a:t>الكتاب المدرسي صفحة65 - 68</a:t>
            </a:r>
            <a:endParaRPr sz="1600" b="1" dirty="0">
              <a:solidFill>
                <a:schemeClr val="accent1"/>
              </a:solidFill>
              <a:latin typeface="Dubai" panose="020B0503030403030204" pitchFamily="34" charset="-78"/>
              <a:ea typeface="Hind Siliguri"/>
              <a:cs typeface="Dubai" panose="020B0503030403030204" pitchFamily="34" charset="-78"/>
              <a:sym typeface="Hind Siliguri"/>
            </a:endParaRPr>
          </a:p>
        </p:txBody>
      </p:sp>
      <p:sp>
        <p:nvSpPr>
          <p:cNvPr id="2376" name="Google Shape;2376;p81"/>
          <p:cNvSpPr/>
          <p:nvPr/>
        </p:nvSpPr>
        <p:spPr>
          <a:xfrm>
            <a:off x="6178961" y="2019050"/>
            <a:ext cx="2253300" cy="16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1600" b="1" dirty="0">
                <a:solidFill>
                  <a:schemeClr val="accent1"/>
                </a:solidFill>
                <a:latin typeface="Dubai" panose="020B0503030403030204" pitchFamily="34" charset="-78"/>
                <a:ea typeface="Hind Siliguri"/>
                <a:cs typeface="Dubai" panose="020B0503030403030204" pitchFamily="34" charset="-78"/>
                <a:sym typeface="Hind Siliguri"/>
              </a:rPr>
              <a:t>منصة ألف الدرس رقم 28</a:t>
            </a:r>
            <a:endParaRPr sz="1600" b="1" dirty="0">
              <a:solidFill>
                <a:schemeClr val="accent1"/>
              </a:solidFill>
              <a:latin typeface="Dubai" panose="020B0503030403030204" pitchFamily="34" charset="-78"/>
              <a:ea typeface="Hind Siliguri"/>
              <a:cs typeface="Dubai" panose="020B0503030403030204" pitchFamily="34" charset="-78"/>
              <a:sym typeface="Hind Siliguri"/>
            </a:endParaRPr>
          </a:p>
        </p:txBody>
      </p:sp>
      <p:sp>
        <p:nvSpPr>
          <p:cNvPr id="2377" name="Google Shape;2377;p81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Clr>
                <a:srgbClr val="002776"/>
              </a:buClr>
              <a:buSzPts val="1800"/>
              <a:buFont typeface="Arial"/>
              <a:buNone/>
            </a:pPr>
            <a:r>
              <a:rPr lang="ar-AE" sz="3000" b="1" dirty="0">
                <a:latin typeface="Dubai" panose="020B0503030403030204" pitchFamily="34" charset="-78"/>
                <a:cs typeface="Dubai" panose="020B0503030403030204" pitchFamily="34" charset="-78"/>
              </a:rPr>
              <a:t>لوازم الحصة</a:t>
            </a:r>
            <a:endParaRPr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378" name="Google Shape;2378;p81"/>
          <p:cNvSpPr/>
          <p:nvPr/>
        </p:nvSpPr>
        <p:spPr>
          <a:xfrm>
            <a:off x="711725" y="1952775"/>
            <a:ext cx="2253253" cy="1818856"/>
          </a:xfrm>
          <a:custGeom>
            <a:avLst/>
            <a:gdLst/>
            <a:ahLst/>
            <a:cxnLst/>
            <a:rect l="l" t="t" r="r" b="b"/>
            <a:pathLst>
              <a:path w="39900" h="39592" extrusionOk="0">
                <a:moveTo>
                  <a:pt x="15519" y="369"/>
                </a:moveTo>
                <a:cubicBezTo>
                  <a:pt x="16879" y="369"/>
                  <a:pt x="18228" y="389"/>
                  <a:pt x="19584" y="430"/>
                </a:cubicBezTo>
                <a:cubicBezTo>
                  <a:pt x="22378" y="484"/>
                  <a:pt x="25172" y="565"/>
                  <a:pt x="27965" y="674"/>
                </a:cubicBezTo>
                <a:cubicBezTo>
                  <a:pt x="30868" y="782"/>
                  <a:pt x="33770" y="918"/>
                  <a:pt x="36672" y="972"/>
                </a:cubicBezTo>
                <a:lnTo>
                  <a:pt x="38680" y="1022"/>
                </a:lnTo>
                <a:lnTo>
                  <a:pt x="38680" y="1022"/>
                </a:lnTo>
                <a:cubicBezTo>
                  <a:pt x="38712" y="6113"/>
                  <a:pt x="38953" y="11205"/>
                  <a:pt x="39168" y="16324"/>
                </a:cubicBezTo>
                <a:cubicBezTo>
                  <a:pt x="39358" y="21179"/>
                  <a:pt x="39520" y="26034"/>
                  <a:pt x="39385" y="30890"/>
                </a:cubicBezTo>
                <a:cubicBezTo>
                  <a:pt x="39305" y="33595"/>
                  <a:pt x="39148" y="36275"/>
                  <a:pt x="38836" y="38954"/>
                </a:cubicBezTo>
                <a:lnTo>
                  <a:pt x="38836" y="38954"/>
                </a:lnTo>
                <a:cubicBezTo>
                  <a:pt x="35521" y="39131"/>
                  <a:pt x="32188" y="39196"/>
                  <a:pt x="28852" y="39196"/>
                </a:cubicBezTo>
                <a:cubicBezTo>
                  <a:pt x="28231" y="39196"/>
                  <a:pt x="27610" y="39194"/>
                  <a:pt x="26989" y="39189"/>
                </a:cubicBezTo>
                <a:cubicBezTo>
                  <a:pt x="22975" y="39189"/>
                  <a:pt x="18987" y="39108"/>
                  <a:pt x="14973" y="39081"/>
                </a:cubicBezTo>
                <a:cubicBezTo>
                  <a:pt x="14250" y="39073"/>
                  <a:pt x="13525" y="39070"/>
                  <a:pt x="12798" y="39070"/>
                </a:cubicBezTo>
                <a:cubicBezTo>
                  <a:pt x="11049" y="39070"/>
                  <a:pt x="9290" y="39089"/>
                  <a:pt x="7531" y="39108"/>
                </a:cubicBezTo>
                <a:lnTo>
                  <a:pt x="7531" y="39108"/>
                </a:lnTo>
                <a:lnTo>
                  <a:pt x="1312" y="39002"/>
                </a:lnTo>
                <a:lnTo>
                  <a:pt x="1312" y="39002"/>
                </a:lnTo>
                <a:cubicBezTo>
                  <a:pt x="1076" y="36542"/>
                  <a:pt x="893" y="34081"/>
                  <a:pt x="787" y="31595"/>
                </a:cubicBezTo>
                <a:cubicBezTo>
                  <a:pt x="679" y="29072"/>
                  <a:pt x="706" y="26495"/>
                  <a:pt x="706" y="23919"/>
                </a:cubicBezTo>
                <a:cubicBezTo>
                  <a:pt x="706" y="21559"/>
                  <a:pt x="679" y="19172"/>
                  <a:pt x="706" y="16812"/>
                </a:cubicBezTo>
                <a:cubicBezTo>
                  <a:pt x="733" y="14588"/>
                  <a:pt x="706" y="12391"/>
                  <a:pt x="652" y="10167"/>
                </a:cubicBezTo>
                <a:cubicBezTo>
                  <a:pt x="597" y="7943"/>
                  <a:pt x="543" y="5773"/>
                  <a:pt x="435" y="3576"/>
                </a:cubicBezTo>
                <a:cubicBezTo>
                  <a:pt x="408" y="3169"/>
                  <a:pt x="408" y="2762"/>
                  <a:pt x="408" y="2355"/>
                </a:cubicBezTo>
                <a:cubicBezTo>
                  <a:pt x="381" y="2030"/>
                  <a:pt x="408" y="1731"/>
                  <a:pt x="489" y="1433"/>
                </a:cubicBezTo>
                <a:cubicBezTo>
                  <a:pt x="489" y="1433"/>
                  <a:pt x="516" y="1379"/>
                  <a:pt x="543" y="1379"/>
                </a:cubicBezTo>
                <a:cubicBezTo>
                  <a:pt x="625" y="1325"/>
                  <a:pt x="706" y="1298"/>
                  <a:pt x="787" y="1270"/>
                </a:cubicBezTo>
                <a:cubicBezTo>
                  <a:pt x="1031" y="1216"/>
                  <a:pt x="1248" y="1162"/>
                  <a:pt x="1465" y="1135"/>
                </a:cubicBezTo>
                <a:cubicBezTo>
                  <a:pt x="2008" y="1053"/>
                  <a:pt x="2523" y="999"/>
                  <a:pt x="3066" y="945"/>
                </a:cubicBezTo>
                <a:cubicBezTo>
                  <a:pt x="5832" y="674"/>
                  <a:pt x="8599" y="484"/>
                  <a:pt x="11393" y="430"/>
                </a:cubicBezTo>
                <a:cubicBezTo>
                  <a:pt x="12790" y="389"/>
                  <a:pt x="14159" y="369"/>
                  <a:pt x="15519" y="369"/>
                </a:cubicBezTo>
                <a:close/>
                <a:moveTo>
                  <a:pt x="15538" y="0"/>
                </a:moveTo>
                <a:cubicBezTo>
                  <a:pt x="14725" y="0"/>
                  <a:pt x="13912" y="7"/>
                  <a:pt x="13102" y="23"/>
                </a:cubicBezTo>
                <a:cubicBezTo>
                  <a:pt x="10335" y="50"/>
                  <a:pt x="7541" y="185"/>
                  <a:pt x="4775" y="430"/>
                </a:cubicBezTo>
                <a:cubicBezTo>
                  <a:pt x="3581" y="538"/>
                  <a:pt x="2361" y="619"/>
                  <a:pt x="1167" y="809"/>
                </a:cubicBezTo>
                <a:cubicBezTo>
                  <a:pt x="842" y="864"/>
                  <a:pt x="326" y="945"/>
                  <a:pt x="136" y="1243"/>
                </a:cubicBezTo>
                <a:cubicBezTo>
                  <a:pt x="55" y="1514"/>
                  <a:pt x="1" y="1813"/>
                  <a:pt x="28" y="2111"/>
                </a:cubicBezTo>
                <a:cubicBezTo>
                  <a:pt x="28" y="2844"/>
                  <a:pt x="55" y="3549"/>
                  <a:pt x="82" y="4281"/>
                </a:cubicBezTo>
                <a:cubicBezTo>
                  <a:pt x="109" y="5610"/>
                  <a:pt x="164" y="6939"/>
                  <a:pt x="191" y="8268"/>
                </a:cubicBezTo>
                <a:cubicBezTo>
                  <a:pt x="272" y="10438"/>
                  <a:pt x="353" y="12608"/>
                  <a:pt x="326" y="14805"/>
                </a:cubicBezTo>
                <a:cubicBezTo>
                  <a:pt x="326" y="17192"/>
                  <a:pt x="299" y="19606"/>
                  <a:pt x="299" y="21993"/>
                </a:cubicBezTo>
                <a:cubicBezTo>
                  <a:pt x="299" y="24570"/>
                  <a:pt x="272" y="27119"/>
                  <a:pt x="326" y="29669"/>
                </a:cubicBezTo>
                <a:cubicBezTo>
                  <a:pt x="408" y="32246"/>
                  <a:pt x="543" y="34714"/>
                  <a:pt x="760" y="37209"/>
                </a:cubicBezTo>
                <a:cubicBezTo>
                  <a:pt x="814" y="37860"/>
                  <a:pt x="869" y="38538"/>
                  <a:pt x="950" y="39217"/>
                </a:cubicBezTo>
                <a:cubicBezTo>
                  <a:pt x="950" y="39298"/>
                  <a:pt x="1031" y="39379"/>
                  <a:pt x="1140" y="39406"/>
                </a:cubicBezTo>
                <a:lnTo>
                  <a:pt x="7508" y="39488"/>
                </a:lnTo>
                <a:lnTo>
                  <a:pt x="7508" y="39488"/>
                </a:lnTo>
                <a:cubicBezTo>
                  <a:pt x="7510" y="39488"/>
                  <a:pt x="7512" y="39488"/>
                  <a:pt x="7514" y="39488"/>
                </a:cubicBezTo>
                <a:cubicBezTo>
                  <a:pt x="7517" y="39488"/>
                  <a:pt x="7519" y="39488"/>
                  <a:pt x="7521" y="39488"/>
                </a:cubicBezTo>
                <a:lnTo>
                  <a:pt x="7521" y="39488"/>
                </a:lnTo>
                <a:cubicBezTo>
                  <a:pt x="9156" y="39467"/>
                  <a:pt x="10786" y="39458"/>
                  <a:pt x="12415" y="39458"/>
                </a:cubicBezTo>
                <a:cubicBezTo>
                  <a:pt x="15053" y="39458"/>
                  <a:pt x="17685" y="39481"/>
                  <a:pt x="20317" y="39515"/>
                </a:cubicBezTo>
                <a:cubicBezTo>
                  <a:pt x="23098" y="39553"/>
                  <a:pt x="25879" y="39592"/>
                  <a:pt x="28660" y="39592"/>
                </a:cubicBezTo>
                <a:cubicBezTo>
                  <a:pt x="29812" y="39592"/>
                  <a:pt x="30964" y="39585"/>
                  <a:pt x="32115" y="39569"/>
                </a:cubicBezTo>
                <a:cubicBezTo>
                  <a:pt x="34421" y="39515"/>
                  <a:pt x="36726" y="39461"/>
                  <a:pt x="39005" y="39325"/>
                </a:cubicBezTo>
                <a:cubicBezTo>
                  <a:pt x="39113" y="39325"/>
                  <a:pt x="39195" y="39244"/>
                  <a:pt x="39195" y="39135"/>
                </a:cubicBezTo>
                <a:cubicBezTo>
                  <a:pt x="39710" y="34280"/>
                  <a:pt x="39900" y="29398"/>
                  <a:pt x="39791" y="24543"/>
                </a:cubicBezTo>
                <a:cubicBezTo>
                  <a:pt x="39710" y="19606"/>
                  <a:pt x="39466" y="14670"/>
                  <a:pt x="39249" y="9706"/>
                </a:cubicBezTo>
                <a:cubicBezTo>
                  <a:pt x="39141" y="6749"/>
                  <a:pt x="39059" y="3793"/>
                  <a:pt x="39059" y="836"/>
                </a:cubicBezTo>
                <a:cubicBezTo>
                  <a:pt x="39059" y="728"/>
                  <a:pt x="38978" y="647"/>
                  <a:pt x="38869" y="647"/>
                </a:cubicBezTo>
                <a:cubicBezTo>
                  <a:pt x="35886" y="592"/>
                  <a:pt x="32902" y="484"/>
                  <a:pt x="29946" y="375"/>
                </a:cubicBezTo>
                <a:cubicBezTo>
                  <a:pt x="27098" y="267"/>
                  <a:pt x="24250" y="158"/>
                  <a:pt x="21429" y="77"/>
                </a:cubicBezTo>
                <a:cubicBezTo>
                  <a:pt x="19472" y="39"/>
                  <a:pt x="17502" y="0"/>
                  <a:pt x="15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81"/>
          <p:cNvSpPr/>
          <p:nvPr/>
        </p:nvSpPr>
        <p:spPr>
          <a:xfrm>
            <a:off x="1509935" y="1576712"/>
            <a:ext cx="605100" cy="605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380" name="Google Shape;2380;p81"/>
          <p:cNvSpPr/>
          <p:nvPr/>
        </p:nvSpPr>
        <p:spPr>
          <a:xfrm>
            <a:off x="1484521" y="1506325"/>
            <a:ext cx="655800" cy="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0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600" dirty="0">
                <a:solidFill>
                  <a:schemeClr val="dk2"/>
                </a:solidFill>
                <a:latin typeface="Satisfy"/>
                <a:ea typeface="Satisfy"/>
                <a:cs typeface="Satisfy"/>
                <a:sym typeface="Satisfy"/>
              </a:rPr>
              <a:t>3</a:t>
            </a:r>
            <a:endParaRPr sz="2600" dirty="0">
              <a:solidFill>
                <a:schemeClr val="accent1"/>
              </a:solidFill>
              <a:latin typeface="Hind Siliguri"/>
              <a:ea typeface="Hind Siliguri"/>
              <a:cs typeface="Hind Siliguri"/>
              <a:sym typeface="Hind Siliguri"/>
            </a:endParaRPr>
          </a:p>
        </p:txBody>
      </p:sp>
      <p:sp>
        <p:nvSpPr>
          <p:cNvPr id="2381" name="Google Shape;2381;p81"/>
          <p:cNvSpPr/>
          <p:nvPr/>
        </p:nvSpPr>
        <p:spPr>
          <a:xfrm>
            <a:off x="1484521" y="1565128"/>
            <a:ext cx="655860" cy="628210"/>
          </a:xfrm>
          <a:custGeom>
            <a:avLst/>
            <a:gdLst/>
            <a:ahLst/>
            <a:cxnLst/>
            <a:rect l="l" t="t" r="r" b="b"/>
            <a:pathLst>
              <a:path w="14612" h="13996" extrusionOk="0">
                <a:moveTo>
                  <a:pt x="7706" y="698"/>
                </a:moveTo>
                <a:cubicBezTo>
                  <a:pt x="10231" y="698"/>
                  <a:pt x="12775" y="2012"/>
                  <a:pt x="13510" y="4596"/>
                </a:cubicBezTo>
                <a:cubicBezTo>
                  <a:pt x="13944" y="6164"/>
                  <a:pt x="14077" y="8532"/>
                  <a:pt x="13277" y="10000"/>
                </a:cubicBezTo>
                <a:cubicBezTo>
                  <a:pt x="12484" y="11494"/>
                  <a:pt x="10383" y="13182"/>
                  <a:pt x="7863" y="13182"/>
                </a:cubicBezTo>
                <a:cubicBezTo>
                  <a:pt x="7625" y="13182"/>
                  <a:pt x="7383" y="13167"/>
                  <a:pt x="7139" y="13136"/>
                </a:cubicBezTo>
                <a:cubicBezTo>
                  <a:pt x="4237" y="12735"/>
                  <a:pt x="2769" y="12268"/>
                  <a:pt x="1602" y="9066"/>
                </a:cubicBezTo>
                <a:cubicBezTo>
                  <a:pt x="501" y="5831"/>
                  <a:pt x="2169" y="2295"/>
                  <a:pt x="5371" y="1094"/>
                </a:cubicBezTo>
                <a:cubicBezTo>
                  <a:pt x="6109" y="829"/>
                  <a:pt x="6906" y="698"/>
                  <a:pt x="7706" y="698"/>
                </a:cubicBezTo>
                <a:close/>
                <a:moveTo>
                  <a:pt x="7765" y="1"/>
                </a:moveTo>
                <a:cubicBezTo>
                  <a:pt x="7300" y="1"/>
                  <a:pt x="6824" y="42"/>
                  <a:pt x="6338" y="126"/>
                </a:cubicBezTo>
                <a:cubicBezTo>
                  <a:pt x="2536" y="794"/>
                  <a:pt x="1" y="4396"/>
                  <a:pt x="601" y="8199"/>
                </a:cubicBezTo>
                <a:cubicBezTo>
                  <a:pt x="1001" y="10601"/>
                  <a:pt x="2569" y="12602"/>
                  <a:pt x="4771" y="13603"/>
                </a:cubicBezTo>
                <a:cubicBezTo>
                  <a:pt x="5662" y="13854"/>
                  <a:pt x="6913" y="13996"/>
                  <a:pt x="7914" y="13996"/>
                </a:cubicBezTo>
                <a:cubicBezTo>
                  <a:pt x="8373" y="13996"/>
                  <a:pt x="8780" y="13966"/>
                  <a:pt x="9074" y="13903"/>
                </a:cubicBezTo>
                <a:cubicBezTo>
                  <a:pt x="10875" y="13469"/>
                  <a:pt x="11542" y="12836"/>
                  <a:pt x="12776" y="11668"/>
                </a:cubicBezTo>
                <a:cubicBezTo>
                  <a:pt x="14411" y="10200"/>
                  <a:pt x="14611" y="8266"/>
                  <a:pt x="14444" y="6164"/>
                </a:cubicBezTo>
                <a:cubicBezTo>
                  <a:pt x="14149" y="2417"/>
                  <a:pt x="11322" y="1"/>
                  <a:pt x="776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382" name="Google Shape;2382;p81"/>
          <p:cNvSpPr/>
          <p:nvPr/>
        </p:nvSpPr>
        <p:spPr>
          <a:xfrm>
            <a:off x="3445338" y="1952775"/>
            <a:ext cx="2253253" cy="1818856"/>
          </a:xfrm>
          <a:custGeom>
            <a:avLst/>
            <a:gdLst/>
            <a:ahLst/>
            <a:cxnLst/>
            <a:rect l="l" t="t" r="r" b="b"/>
            <a:pathLst>
              <a:path w="39900" h="39592" extrusionOk="0">
                <a:moveTo>
                  <a:pt x="15519" y="369"/>
                </a:moveTo>
                <a:cubicBezTo>
                  <a:pt x="16879" y="369"/>
                  <a:pt x="18228" y="389"/>
                  <a:pt x="19584" y="430"/>
                </a:cubicBezTo>
                <a:cubicBezTo>
                  <a:pt x="22378" y="484"/>
                  <a:pt x="25172" y="565"/>
                  <a:pt x="27965" y="674"/>
                </a:cubicBezTo>
                <a:cubicBezTo>
                  <a:pt x="30868" y="782"/>
                  <a:pt x="33770" y="918"/>
                  <a:pt x="36672" y="972"/>
                </a:cubicBezTo>
                <a:lnTo>
                  <a:pt x="38680" y="1022"/>
                </a:lnTo>
                <a:lnTo>
                  <a:pt x="38680" y="1022"/>
                </a:lnTo>
                <a:cubicBezTo>
                  <a:pt x="38712" y="6113"/>
                  <a:pt x="38953" y="11205"/>
                  <a:pt x="39168" y="16324"/>
                </a:cubicBezTo>
                <a:cubicBezTo>
                  <a:pt x="39358" y="21179"/>
                  <a:pt x="39520" y="26034"/>
                  <a:pt x="39385" y="30890"/>
                </a:cubicBezTo>
                <a:cubicBezTo>
                  <a:pt x="39305" y="33595"/>
                  <a:pt x="39148" y="36275"/>
                  <a:pt x="38836" y="38954"/>
                </a:cubicBezTo>
                <a:lnTo>
                  <a:pt x="38836" y="38954"/>
                </a:lnTo>
                <a:cubicBezTo>
                  <a:pt x="35521" y="39131"/>
                  <a:pt x="32188" y="39196"/>
                  <a:pt x="28852" y="39196"/>
                </a:cubicBezTo>
                <a:cubicBezTo>
                  <a:pt x="28231" y="39196"/>
                  <a:pt x="27610" y="39194"/>
                  <a:pt x="26989" y="39189"/>
                </a:cubicBezTo>
                <a:cubicBezTo>
                  <a:pt x="22975" y="39189"/>
                  <a:pt x="18987" y="39108"/>
                  <a:pt x="14973" y="39081"/>
                </a:cubicBezTo>
                <a:cubicBezTo>
                  <a:pt x="14250" y="39073"/>
                  <a:pt x="13525" y="39070"/>
                  <a:pt x="12798" y="39070"/>
                </a:cubicBezTo>
                <a:cubicBezTo>
                  <a:pt x="11049" y="39070"/>
                  <a:pt x="9290" y="39089"/>
                  <a:pt x="7531" y="39108"/>
                </a:cubicBezTo>
                <a:lnTo>
                  <a:pt x="7531" y="39108"/>
                </a:lnTo>
                <a:lnTo>
                  <a:pt x="1312" y="39002"/>
                </a:lnTo>
                <a:lnTo>
                  <a:pt x="1312" y="39002"/>
                </a:lnTo>
                <a:cubicBezTo>
                  <a:pt x="1076" y="36542"/>
                  <a:pt x="893" y="34081"/>
                  <a:pt x="787" y="31595"/>
                </a:cubicBezTo>
                <a:cubicBezTo>
                  <a:pt x="679" y="29072"/>
                  <a:pt x="706" y="26495"/>
                  <a:pt x="706" y="23919"/>
                </a:cubicBezTo>
                <a:cubicBezTo>
                  <a:pt x="706" y="21559"/>
                  <a:pt x="679" y="19172"/>
                  <a:pt x="706" y="16812"/>
                </a:cubicBezTo>
                <a:cubicBezTo>
                  <a:pt x="733" y="14588"/>
                  <a:pt x="706" y="12391"/>
                  <a:pt x="652" y="10167"/>
                </a:cubicBezTo>
                <a:cubicBezTo>
                  <a:pt x="597" y="7943"/>
                  <a:pt x="543" y="5773"/>
                  <a:pt x="435" y="3576"/>
                </a:cubicBezTo>
                <a:cubicBezTo>
                  <a:pt x="408" y="3169"/>
                  <a:pt x="408" y="2762"/>
                  <a:pt x="408" y="2355"/>
                </a:cubicBezTo>
                <a:cubicBezTo>
                  <a:pt x="381" y="2030"/>
                  <a:pt x="408" y="1731"/>
                  <a:pt x="489" y="1433"/>
                </a:cubicBezTo>
                <a:cubicBezTo>
                  <a:pt x="489" y="1433"/>
                  <a:pt x="516" y="1379"/>
                  <a:pt x="543" y="1379"/>
                </a:cubicBezTo>
                <a:cubicBezTo>
                  <a:pt x="625" y="1325"/>
                  <a:pt x="706" y="1298"/>
                  <a:pt x="787" y="1270"/>
                </a:cubicBezTo>
                <a:cubicBezTo>
                  <a:pt x="1031" y="1216"/>
                  <a:pt x="1248" y="1162"/>
                  <a:pt x="1465" y="1135"/>
                </a:cubicBezTo>
                <a:cubicBezTo>
                  <a:pt x="2008" y="1053"/>
                  <a:pt x="2523" y="999"/>
                  <a:pt x="3066" y="945"/>
                </a:cubicBezTo>
                <a:cubicBezTo>
                  <a:pt x="5832" y="674"/>
                  <a:pt x="8599" y="484"/>
                  <a:pt x="11393" y="430"/>
                </a:cubicBezTo>
                <a:cubicBezTo>
                  <a:pt x="12790" y="389"/>
                  <a:pt x="14159" y="369"/>
                  <a:pt x="15519" y="369"/>
                </a:cubicBezTo>
                <a:close/>
                <a:moveTo>
                  <a:pt x="15538" y="0"/>
                </a:moveTo>
                <a:cubicBezTo>
                  <a:pt x="14725" y="0"/>
                  <a:pt x="13912" y="7"/>
                  <a:pt x="13102" y="23"/>
                </a:cubicBezTo>
                <a:cubicBezTo>
                  <a:pt x="10335" y="50"/>
                  <a:pt x="7541" y="185"/>
                  <a:pt x="4775" y="430"/>
                </a:cubicBezTo>
                <a:cubicBezTo>
                  <a:pt x="3581" y="538"/>
                  <a:pt x="2361" y="619"/>
                  <a:pt x="1167" y="809"/>
                </a:cubicBezTo>
                <a:cubicBezTo>
                  <a:pt x="842" y="864"/>
                  <a:pt x="326" y="945"/>
                  <a:pt x="136" y="1243"/>
                </a:cubicBezTo>
                <a:cubicBezTo>
                  <a:pt x="55" y="1514"/>
                  <a:pt x="1" y="1813"/>
                  <a:pt x="28" y="2111"/>
                </a:cubicBezTo>
                <a:cubicBezTo>
                  <a:pt x="28" y="2844"/>
                  <a:pt x="55" y="3549"/>
                  <a:pt x="82" y="4281"/>
                </a:cubicBezTo>
                <a:cubicBezTo>
                  <a:pt x="109" y="5610"/>
                  <a:pt x="164" y="6939"/>
                  <a:pt x="191" y="8268"/>
                </a:cubicBezTo>
                <a:cubicBezTo>
                  <a:pt x="272" y="10438"/>
                  <a:pt x="353" y="12608"/>
                  <a:pt x="326" y="14805"/>
                </a:cubicBezTo>
                <a:cubicBezTo>
                  <a:pt x="326" y="17192"/>
                  <a:pt x="299" y="19606"/>
                  <a:pt x="299" y="21993"/>
                </a:cubicBezTo>
                <a:cubicBezTo>
                  <a:pt x="299" y="24570"/>
                  <a:pt x="272" y="27119"/>
                  <a:pt x="326" y="29669"/>
                </a:cubicBezTo>
                <a:cubicBezTo>
                  <a:pt x="408" y="32246"/>
                  <a:pt x="543" y="34714"/>
                  <a:pt x="760" y="37209"/>
                </a:cubicBezTo>
                <a:cubicBezTo>
                  <a:pt x="814" y="37860"/>
                  <a:pt x="869" y="38538"/>
                  <a:pt x="950" y="39217"/>
                </a:cubicBezTo>
                <a:cubicBezTo>
                  <a:pt x="950" y="39298"/>
                  <a:pt x="1031" y="39379"/>
                  <a:pt x="1140" y="39406"/>
                </a:cubicBezTo>
                <a:lnTo>
                  <a:pt x="7508" y="39488"/>
                </a:lnTo>
                <a:lnTo>
                  <a:pt x="7508" y="39488"/>
                </a:lnTo>
                <a:cubicBezTo>
                  <a:pt x="7510" y="39488"/>
                  <a:pt x="7512" y="39488"/>
                  <a:pt x="7514" y="39488"/>
                </a:cubicBezTo>
                <a:cubicBezTo>
                  <a:pt x="7517" y="39488"/>
                  <a:pt x="7519" y="39488"/>
                  <a:pt x="7521" y="39488"/>
                </a:cubicBezTo>
                <a:lnTo>
                  <a:pt x="7521" y="39488"/>
                </a:lnTo>
                <a:cubicBezTo>
                  <a:pt x="9156" y="39467"/>
                  <a:pt x="10786" y="39458"/>
                  <a:pt x="12415" y="39458"/>
                </a:cubicBezTo>
                <a:cubicBezTo>
                  <a:pt x="15053" y="39458"/>
                  <a:pt x="17685" y="39481"/>
                  <a:pt x="20317" y="39515"/>
                </a:cubicBezTo>
                <a:cubicBezTo>
                  <a:pt x="23098" y="39553"/>
                  <a:pt x="25879" y="39592"/>
                  <a:pt x="28660" y="39592"/>
                </a:cubicBezTo>
                <a:cubicBezTo>
                  <a:pt x="29812" y="39592"/>
                  <a:pt x="30964" y="39585"/>
                  <a:pt x="32115" y="39569"/>
                </a:cubicBezTo>
                <a:cubicBezTo>
                  <a:pt x="34421" y="39515"/>
                  <a:pt x="36726" y="39461"/>
                  <a:pt x="39005" y="39325"/>
                </a:cubicBezTo>
                <a:cubicBezTo>
                  <a:pt x="39113" y="39325"/>
                  <a:pt x="39195" y="39244"/>
                  <a:pt x="39195" y="39135"/>
                </a:cubicBezTo>
                <a:cubicBezTo>
                  <a:pt x="39710" y="34280"/>
                  <a:pt x="39900" y="29398"/>
                  <a:pt x="39791" y="24543"/>
                </a:cubicBezTo>
                <a:cubicBezTo>
                  <a:pt x="39710" y="19606"/>
                  <a:pt x="39466" y="14670"/>
                  <a:pt x="39249" y="9706"/>
                </a:cubicBezTo>
                <a:cubicBezTo>
                  <a:pt x="39141" y="6749"/>
                  <a:pt x="39059" y="3793"/>
                  <a:pt x="39059" y="836"/>
                </a:cubicBezTo>
                <a:cubicBezTo>
                  <a:pt x="39059" y="728"/>
                  <a:pt x="38978" y="647"/>
                  <a:pt x="38869" y="647"/>
                </a:cubicBezTo>
                <a:cubicBezTo>
                  <a:pt x="35886" y="592"/>
                  <a:pt x="32902" y="484"/>
                  <a:pt x="29946" y="375"/>
                </a:cubicBezTo>
                <a:cubicBezTo>
                  <a:pt x="27098" y="267"/>
                  <a:pt x="24250" y="158"/>
                  <a:pt x="21429" y="77"/>
                </a:cubicBezTo>
                <a:cubicBezTo>
                  <a:pt x="19472" y="39"/>
                  <a:pt x="17502" y="0"/>
                  <a:pt x="15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81"/>
          <p:cNvSpPr/>
          <p:nvPr/>
        </p:nvSpPr>
        <p:spPr>
          <a:xfrm>
            <a:off x="4243547" y="1576712"/>
            <a:ext cx="605100" cy="605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384" name="Google Shape;2384;p81"/>
          <p:cNvSpPr/>
          <p:nvPr/>
        </p:nvSpPr>
        <p:spPr>
          <a:xfrm>
            <a:off x="4218133" y="1506325"/>
            <a:ext cx="655800" cy="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0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Satisfy"/>
                <a:ea typeface="Satisfy"/>
                <a:cs typeface="Satisfy"/>
                <a:sym typeface="Satisfy"/>
              </a:rPr>
              <a:t>2</a:t>
            </a:r>
            <a:endParaRPr sz="2600">
              <a:solidFill>
                <a:schemeClr val="accent1"/>
              </a:solidFill>
              <a:latin typeface="Hind Siliguri"/>
              <a:ea typeface="Hind Siliguri"/>
              <a:cs typeface="Hind Siliguri"/>
              <a:sym typeface="Hind Siliguri"/>
            </a:endParaRPr>
          </a:p>
        </p:txBody>
      </p:sp>
      <p:sp>
        <p:nvSpPr>
          <p:cNvPr id="2385" name="Google Shape;2385;p81"/>
          <p:cNvSpPr/>
          <p:nvPr/>
        </p:nvSpPr>
        <p:spPr>
          <a:xfrm>
            <a:off x="4218133" y="1565128"/>
            <a:ext cx="655860" cy="628210"/>
          </a:xfrm>
          <a:custGeom>
            <a:avLst/>
            <a:gdLst/>
            <a:ahLst/>
            <a:cxnLst/>
            <a:rect l="l" t="t" r="r" b="b"/>
            <a:pathLst>
              <a:path w="14612" h="13996" extrusionOk="0">
                <a:moveTo>
                  <a:pt x="7706" y="698"/>
                </a:moveTo>
                <a:cubicBezTo>
                  <a:pt x="10231" y="698"/>
                  <a:pt x="12775" y="2012"/>
                  <a:pt x="13510" y="4596"/>
                </a:cubicBezTo>
                <a:cubicBezTo>
                  <a:pt x="13944" y="6164"/>
                  <a:pt x="14077" y="8532"/>
                  <a:pt x="13277" y="10000"/>
                </a:cubicBezTo>
                <a:cubicBezTo>
                  <a:pt x="12484" y="11494"/>
                  <a:pt x="10383" y="13182"/>
                  <a:pt x="7863" y="13182"/>
                </a:cubicBezTo>
                <a:cubicBezTo>
                  <a:pt x="7625" y="13182"/>
                  <a:pt x="7383" y="13167"/>
                  <a:pt x="7139" y="13136"/>
                </a:cubicBezTo>
                <a:cubicBezTo>
                  <a:pt x="4237" y="12735"/>
                  <a:pt x="2769" y="12268"/>
                  <a:pt x="1602" y="9066"/>
                </a:cubicBezTo>
                <a:cubicBezTo>
                  <a:pt x="501" y="5831"/>
                  <a:pt x="2169" y="2295"/>
                  <a:pt x="5371" y="1094"/>
                </a:cubicBezTo>
                <a:cubicBezTo>
                  <a:pt x="6109" y="829"/>
                  <a:pt x="6906" y="698"/>
                  <a:pt x="7706" y="698"/>
                </a:cubicBezTo>
                <a:close/>
                <a:moveTo>
                  <a:pt x="7765" y="1"/>
                </a:moveTo>
                <a:cubicBezTo>
                  <a:pt x="7300" y="1"/>
                  <a:pt x="6824" y="42"/>
                  <a:pt x="6338" y="126"/>
                </a:cubicBezTo>
                <a:cubicBezTo>
                  <a:pt x="2536" y="794"/>
                  <a:pt x="1" y="4396"/>
                  <a:pt x="601" y="8199"/>
                </a:cubicBezTo>
                <a:cubicBezTo>
                  <a:pt x="1001" y="10601"/>
                  <a:pt x="2569" y="12602"/>
                  <a:pt x="4771" y="13603"/>
                </a:cubicBezTo>
                <a:cubicBezTo>
                  <a:pt x="5662" y="13854"/>
                  <a:pt x="6913" y="13996"/>
                  <a:pt x="7914" y="13996"/>
                </a:cubicBezTo>
                <a:cubicBezTo>
                  <a:pt x="8373" y="13996"/>
                  <a:pt x="8780" y="13966"/>
                  <a:pt x="9074" y="13903"/>
                </a:cubicBezTo>
                <a:cubicBezTo>
                  <a:pt x="10875" y="13469"/>
                  <a:pt x="11542" y="12836"/>
                  <a:pt x="12776" y="11668"/>
                </a:cubicBezTo>
                <a:cubicBezTo>
                  <a:pt x="14411" y="10200"/>
                  <a:pt x="14611" y="8266"/>
                  <a:pt x="14444" y="6164"/>
                </a:cubicBezTo>
                <a:cubicBezTo>
                  <a:pt x="14149" y="2417"/>
                  <a:pt x="11322" y="1"/>
                  <a:pt x="776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386" name="Google Shape;2386;p81"/>
          <p:cNvSpPr/>
          <p:nvPr/>
        </p:nvSpPr>
        <p:spPr>
          <a:xfrm>
            <a:off x="6178963" y="1923775"/>
            <a:ext cx="2253253" cy="1818856"/>
          </a:xfrm>
          <a:custGeom>
            <a:avLst/>
            <a:gdLst/>
            <a:ahLst/>
            <a:cxnLst/>
            <a:rect l="l" t="t" r="r" b="b"/>
            <a:pathLst>
              <a:path w="39900" h="39592" extrusionOk="0">
                <a:moveTo>
                  <a:pt x="15519" y="369"/>
                </a:moveTo>
                <a:cubicBezTo>
                  <a:pt x="16879" y="369"/>
                  <a:pt x="18228" y="389"/>
                  <a:pt x="19584" y="430"/>
                </a:cubicBezTo>
                <a:cubicBezTo>
                  <a:pt x="22378" y="484"/>
                  <a:pt x="25172" y="565"/>
                  <a:pt x="27965" y="674"/>
                </a:cubicBezTo>
                <a:cubicBezTo>
                  <a:pt x="30868" y="782"/>
                  <a:pt x="33770" y="918"/>
                  <a:pt x="36672" y="972"/>
                </a:cubicBezTo>
                <a:lnTo>
                  <a:pt x="38680" y="1022"/>
                </a:lnTo>
                <a:lnTo>
                  <a:pt x="38680" y="1022"/>
                </a:lnTo>
                <a:cubicBezTo>
                  <a:pt x="38712" y="6113"/>
                  <a:pt x="38953" y="11205"/>
                  <a:pt x="39168" y="16324"/>
                </a:cubicBezTo>
                <a:cubicBezTo>
                  <a:pt x="39358" y="21179"/>
                  <a:pt x="39520" y="26034"/>
                  <a:pt x="39385" y="30890"/>
                </a:cubicBezTo>
                <a:cubicBezTo>
                  <a:pt x="39305" y="33595"/>
                  <a:pt x="39148" y="36275"/>
                  <a:pt x="38836" y="38954"/>
                </a:cubicBezTo>
                <a:lnTo>
                  <a:pt x="38836" y="38954"/>
                </a:lnTo>
                <a:cubicBezTo>
                  <a:pt x="35521" y="39131"/>
                  <a:pt x="32188" y="39196"/>
                  <a:pt x="28852" y="39196"/>
                </a:cubicBezTo>
                <a:cubicBezTo>
                  <a:pt x="28231" y="39196"/>
                  <a:pt x="27610" y="39194"/>
                  <a:pt x="26989" y="39189"/>
                </a:cubicBezTo>
                <a:cubicBezTo>
                  <a:pt x="22975" y="39189"/>
                  <a:pt x="18987" y="39108"/>
                  <a:pt x="14973" y="39081"/>
                </a:cubicBezTo>
                <a:cubicBezTo>
                  <a:pt x="14250" y="39073"/>
                  <a:pt x="13525" y="39070"/>
                  <a:pt x="12798" y="39070"/>
                </a:cubicBezTo>
                <a:cubicBezTo>
                  <a:pt x="11049" y="39070"/>
                  <a:pt x="9290" y="39089"/>
                  <a:pt x="7531" y="39108"/>
                </a:cubicBezTo>
                <a:lnTo>
                  <a:pt x="7531" y="39108"/>
                </a:lnTo>
                <a:lnTo>
                  <a:pt x="1312" y="39002"/>
                </a:lnTo>
                <a:lnTo>
                  <a:pt x="1312" y="39002"/>
                </a:lnTo>
                <a:cubicBezTo>
                  <a:pt x="1076" y="36542"/>
                  <a:pt x="893" y="34081"/>
                  <a:pt x="787" y="31595"/>
                </a:cubicBezTo>
                <a:cubicBezTo>
                  <a:pt x="679" y="29072"/>
                  <a:pt x="706" y="26495"/>
                  <a:pt x="706" y="23919"/>
                </a:cubicBezTo>
                <a:cubicBezTo>
                  <a:pt x="706" y="21559"/>
                  <a:pt x="679" y="19172"/>
                  <a:pt x="706" y="16812"/>
                </a:cubicBezTo>
                <a:cubicBezTo>
                  <a:pt x="733" y="14588"/>
                  <a:pt x="706" y="12391"/>
                  <a:pt x="652" y="10167"/>
                </a:cubicBezTo>
                <a:cubicBezTo>
                  <a:pt x="597" y="7943"/>
                  <a:pt x="543" y="5773"/>
                  <a:pt x="435" y="3576"/>
                </a:cubicBezTo>
                <a:cubicBezTo>
                  <a:pt x="408" y="3169"/>
                  <a:pt x="408" y="2762"/>
                  <a:pt x="408" y="2355"/>
                </a:cubicBezTo>
                <a:cubicBezTo>
                  <a:pt x="381" y="2030"/>
                  <a:pt x="408" y="1731"/>
                  <a:pt x="489" y="1433"/>
                </a:cubicBezTo>
                <a:cubicBezTo>
                  <a:pt x="489" y="1433"/>
                  <a:pt x="516" y="1379"/>
                  <a:pt x="543" y="1379"/>
                </a:cubicBezTo>
                <a:cubicBezTo>
                  <a:pt x="625" y="1325"/>
                  <a:pt x="706" y="1298"/>
                  <a:pt x="787" y="1270"/>
                </a:cubicBezTo>
                <a:cubicBezTo>
                  <a:pt x="1031" y="1216"/>
                  <a:pt x="1248" y="1162"/>
                  <a:pt x="1465" y="1135"/>
                </a:cubicBezTo>
                <a:cubicBezTo>
                  <a:pt x="2008" y="1053"/>
                  <a:pt x="2523" y="999"/>
                  <a:pt x="3066" y="945"/>
                </a:cubicBezTo>
                <a:cubicBezTo>
                  <a:pt x="5832" y="674"/>
                  <a:pt x="8599" y="484"/>
                  <a:pt x="11393" y="430"/>
                </a:cubicBezTo>
                <a:cubicBezTo>
                  <a:pt x="12790" y="389"/>
                  <a:pt x="14159" y="369"/>
                  <a:pt x="15519" y="369"/>
                </a:cubicBezTo>
                <a:close/>
                <a:moveTo>
                  <a:pt x="15538" y="0"/>
                </a:moveTo>
                <a:cubicBezTo>
                  <a:pt x="14725" y="0"/>
                  <a:pt x="13912" y="7"/>
                  <a:pt x="13102" y="23"/>
                </a:cubicBezTo>
                <a:cubicBezTo>
                  <a:pt x="10335" y="50"/>
                  <a:pt x="7541" y="185"/>
                  <a:pt x="4775" y="430"/>
                </a:cubicBezTo>
                <a:cubicBezTo>
                  <a:pt x="3581" y="538"/>
                  <a:pt x="2361" y="619"/>
                  <a:pt x="1167" y="809"/>
                </a:cubicBezTo>
                <a:cubicBezTo>
                  <a:pt x="842" y="864"/>
                  <a:pt x="326" y="945"/>
                  <a:pt x="136" y="1243"/>
                </a:cubicBezTo>
                <a:cubicBezTo>
                  <a:pt x="55" y="1514"/>
                  <a:pt x="1" y="1813"/>
                  <a:pt x="28" y="2111"/>
                </a:cubicBezTo>
                <a:cubicBezTo>
                  <a:pt x="28" y="2844"/>
                  <a:pt x="55" y="3549"/>
                  <a:pt x="82" y="4281"/>
                </a:cubicBezTo>
                <a:cubicBezTo>
                  <a:pt x="109" y="5610"/>
                  <a:pt x="164" y="6939"/>
                  <a:pt x="191" y="8268"/>
                </a:cubicBezTo>
                <a:cubicBezTo>
                  <a:pt x="272" y="10438"/>
                  <a:pt x="353" y="12608"/>
                  <a:pt x="326" y="14805"/>
                </a:cubicBezTo>
                <a:cubicBezTo>
                  <a:pt x="326" y="17192"/>
                  <a:pt x="299" y="19606"/>
                  <a:pt x="299" y="21993"/>
                </a:cubicBezTo>
                <a:cubicBezTo>
                  <a:pt x="299" y="24570"/>
                  <a:pt x="272" y="27119"/>
                  <a:pt x="326" y="29669"/>
                </a:cubicBezTo>
                <a:cubicBezTo>
                  <a:pt x="408" y="32246"/>
                  <a:pt x="543" y="34714"/>
                  <a:pt x="760" y="37209"/>
                </a:cubicBezTo>
                <a:cubicBezTo>
                  <a:pt x="814" y="37860"/>
                  <a:pt x="869" y="38538"/>
                  <a:pt x="950" y="39217"/>
                </a:cubicBezTo>
                <a:cubicBezTo>
                  <a:pt x="950" y="39298"/>
                  <a:pt x="1031" y="39379"/>
                  <a:pt x="1140" y="39406"/>
                </a:cubicBezTo>
                <a:lnTo>
                  <a:pt x="7508" y="39488"/>
                </a:lnTo>
                <a:lnTo>
                  <a:pt x="7508" y="39488"/>
                </a:lnTo>
                <a:cubicBezTo>
                  <a:pt x="7510" y="39488"/>
                  <a:pt x="7512" y="39488"/>
                  <a:pt x="7514" y="39488"/>
                </a:cubicBezTo>
                <a:cubicBezTo>
                  <a:pt x="7517" y="39488"/>
                  <a:pt x="7519" y="39488"/>
                  <a:pt x="7521" y="39488"/>
                </a:cubicBezTo>
                <a:lnTo>
                  <a:pt x="7521" y="39488"/>
                </a:lnTo>
                <a:cubicBezTo>
                  <a:pt x="9156" y="39467"/>
                  <a:pt x="10786" y="39458"/>
                  <a:pt x="12415" y="39458"/>
                </a:cubicBezTo>
                <a:cubicBezTo>
                  <a:pt x="15053" y="39458"/>
                  <a:pt x="17685" y="39481"/>
                  <a:pt x="20317" y="39515"/>
                </a:cubicBezTo>
                <a:cubicBezTo>
                  <a:pt x="23098" y="39553"/>
                  <a:pt x="25879" y="39592"/>
                  <a:pt x="28660" y="39592"/>
                </a:cubicBezTo>
                <a:cubicBezTo>
                  <a:pt x="29812" y="39592"/>
                  <a:pt x="30964" y="39585"/>
                  <a:pt x="32115" y="39569"/>
                </a:cubicBezTo>
                <a:cubicBezTo>
                  <a:pt x="34421" y="39515"/>
                  <a:pt x="36726" y="39461"/>
                  <a:pt x="39005" y="39325"/>
                </a:cubicBezTo>
                <a:cubicBezTo>
                  <a:pt x="39113" y="39325"/>
                  <a:pt x="39195" y="39244"/>
                  <a:pt x="39195" y="39135"/>
                </a:cubicBezTo>
                <a:cubicBezTo>
                  <a:pt x="39710" y="34280"/>
                  <a:pt x="39900" y="29398"/>
                  <a:pt x="39791" y="24543"/>
                </a:cubicBezTo>
                <a:cubicBezTo>
                  <a:pt x="39710" y="19606"/>
                  <a:pt x="39466" y="14670"/>
                  <a:pt x="39249" y="9706"/>
                </a:cubicBezTo>
                <a:cubicBezTo>
                  <a:pt x="39141" y="6749"/>
                  <a:pt x="39059" y="3793"/>
                  <a:pt x="39059" y="836"/>
                </a:cubicBezTo>
                <a:cubicBezTo>
                  <a:pt x="39059" y="728"/>
                  <a:pt x="38978" y="647"/>
                  <a:pt x="38869" y="647"/>
                </a:cubicBezTo>
                <a:cubicBezTo>
                  <a:pt x="35886" y="592"/>
                  <a:pt x="32902" y="484"/>
                  <a:pt x="29946" y="375"/>
                </a:cubicBezTo>
                <a:cubicBezTo>
                  <a:pt x="27098" y="267"/>
                  <a:pt x="24250" y="158"/>
                  <a:pt x="21429" y="77"/>
                </a:cubicBezTo>
                <a:cubicBezTo>
                  <a:pt x="19472" y="39"/>
                  <a:pt x="17502" y="0"/>
                  <a:pt x="15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81"/>
          <p:cNvSpPr/>
          <p:nvPr/>
        </p:nvSpPr>
        <p:spPr>
          <a:xfrm>
            <a:off x="6977172" y="1547712"/>
            <a:ext cx="605100" cy="605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388" name="Google Shape;2388;p81"/>
          <p:cNvSpPr/>
          <p:nvPr/>
        </p:nvSpPr>
        <p:spPr>
          <a:xfrm>
            <a:off x="6951758" y="1477325"/>
            <a:ext cx="655800" cy="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0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600" dirty="0">
                <a:solidFill>
                  <a:schemeClr val="dk2"/>
                </a:solidFill>
                <a:latin typeface="Satisfy"/>
                <a:ea typeface="Satisfy"/>
                <a:cs typeface="Satisfy"/>
                <a:sym typeface="Satisfy"/>
              </a:rPr>
              <a:t>1</a:t>
            </a:r>
            <a:endParaRPr sz="2600" dirty="0">
              <a:solidFill>
                <a:schemeClr val="accent1"/>
              </a:solidFill>
              <a:latin typeface="Hind Siliguri"/>
              <a:ea typeface="Hind Siliguri"/>
              <a:cs typeface="Hind Siliguri"/>
              <a:sym typeface="Hind Siliguri"/>
            </a:endParaRPr>
          </a:p>
        </p:txBody>
      </p:sp>
      <p:sp>
        <p:nvSpPr>
          <p:cNvPr id="2389" name="Google Shape;2389;p81"/>
          <p:cNvSpPr/>
          <p:nvPr/>
        </p:nvSpPr>
        <p:spPr>
          <a:xfrm>
            <a:off x="6951758" y="1536128"/>
            <a:ext cx="655860" cy="628210"/>
          </a:xfrm>
          <a:custGeom>
            <a:avLst/>
            <a:gdLst/>
            <a:ahLst/>
            <a:cxnLst/>
            <a:rect l="l" t="t" r="r" b="b"/>
            <a:pathLst>
              <a:path w="14612" h="13996" extrusionOk="0">
                <a:moveTo>
                  <a:pt x="7706" y="698"/>
                </a:moveTo>
                <a:cubicBezTo>
                  <a:pt x="10231" y="698"/>
                  <a:pt x="12775" y="2012"/>
                  <a:pt x="13510" y="4596"/>
                </a:cubicBezTo>
                <a:cubicBezTo>
                  <a:pt x="13944" y="6164"/>
                  <a:pt x="14077" y="8532"/>
                  <a:pt x="13277" y="10000"/>
                </a:cubicBezTo>
                <a:cubicBezTo>
                  <a:pt x="12484" y="11494"/>
                  <a:pt x="10383" y="13182"/>
                  <a:pt x="7863" y="13182"/>
                </a:cubicBezTo>
                <a:cubicBezTo>
                  <a:pt x="7625" y="13182"/>
                  <a:pt x="7383" y="13167"/>
                  <a:pt x="7139" y="13136"/>
                </a:cubicBezTo>
                <a:cubicBezTo>
                  <a:pt x="4237" y="12735"/>
                  <a:pt x="2769" y="12268"/>
                  <a:pt x="1602" y="9066"/>
                </a:cubicBezTo>
                <a:cubicBezTo>
                  <a:pt x="501" y="5831"/>
                  <a:pt x="2169" y="2295"/>
                  <a:pt x="5371" y="1094"/>
                </a:cubicBezTo>
                <a:cubicBezTo>
                  <a:pt x="6109" y="829"/>
                  <a:pt x="6906" y="698"/>
                  <a:pt x="7706" y="698"/>
                </a:cubicBezTo>
                <a:close/>
                <a:moveTo>
                  <a:pt x="7765" y="1"/>
                </a:moveTo>
                <a:cubicBezTo>
                  <a:pt x="7300" y="1"/>
                  <a:pt x="6824" y="42"/>
                  <a:pt x="6338" y="126"/>
                </a:cubicBezTo>
                <a:cubicBezTo>
                  <a:pt x="2536" y="794"/>
                  <a:pt x="1" y="4396"/>
                  <a:pt x="601" y="8199"/>
                </a:cubicBezTo>
                <a:cubicBezTo>
                  <a:pt x="1001" y="10601"/>
                  <a:pt x="2569" y="12602"/>
                  <a:pt x="4771" y="13603"/>
                </a:cubicBezTo>
                <a:cubicBezTo>
                  <a:pt x="5662" y="13854"/>
                  <a:pt x="6913" y="13996"/>
                  <a:pt x="7914" y="13996"/>
                </a:cubicBezTo>
                <a:cubicBezTo>
                  <a:pt x="8373" y="13996"/>
                  <a:pt x="8780" y="13966"/>
                  <a:pt x="9074" y="13903"/>
                </a:cubicBezTo>
                <a:cubicBezTo>
                  <a:pt x="10875" y="13469"/>
                  <a:pt x="11542" y="12836"/>
                  <a:pt x="12776" y="11668"/>
                </a:cubicBezTo>
                <a:cubicBezTo>
                  <a:pt x="14411" y="10200"/>
                  <a:pt x="14611" y="8266"/>
                  <a:pt x="14444" y="6164"/>
                </a:cubicBezTo>
                <a:cubicBezTo>
                  <a:pt x="14149" y="2417"/>
                  <a:pt x="11322" y="1"/>
                  <a:pt x="776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390" name="Google Shape;2390;p81"/>
          <p:cNvSpPr/>
          <p:nvPr/>
        </p:nvSpPr>
        <p:spPr>
          <a:xfrm>
            <a:off x="2442475" y="4144975"/>
            <a:ext cx="4084664" cy="508199"/>
          </a:xfrm>
          <a:custGeom>
            <a:avLst/>
            <a:gdLst/>
            <a:ahLst/>
            <a:cxnLst/>
            <a:rect l="l" t="t" r="r" b="b"/>
            <a:pathLst>
              <a:path w="60177" h="7487" extrusionOk="0">
                <a:moveTo>
                  <a:pt x="43510" y="1329"/>
                </a:moveTo>
                <a:cubicBezTo>
                  <a:pt x="43710" y="1329"/>
                  <a:pt x="43900" y="1429"/>
                  <a:pt x="43998" y="1602"/>
                </a:cubicBezTo>
                <a:cubicBezTo>
                  <a:pt x="44165" y="1902"/>
                  <a:pt x="44198" y="2202"/>
                  <a:pt x="44132" y="2536"/>
                </a:cubicBezTo>
                <a:cubicBezTo>
                  <a:pt x="44098" y="2702"/>
                  <a:pt x="44065" y="2836"/>
                  <a:pt x="43998" y="3003"/>
                </a:cubicBezTo>
                <a:cubicBezTo>
                  <a:pt x="43932" y="3169"/>
                  <a:pt x="43865" y="3303"/>
                  <a:pt x="43798" y="3470"/>
                </a:cubicBezTo>
                <a:cubicBezTo>
                  <a:pt x="43762" y="3543"/>
                  <a:pt x="43723" y="3614"/>
                  <a:pt x="43683" y="3684"/>
                </a:cubicBezTo>
                <a:lnTo>
                  <a:pt x="43683" y="3684"/>
                </a:lnTo>
                <a:cubicBezTo>
                  <a:pt x="43677" y="3679"/>
                  <a:pt x="43671" y="3675"/>
                  <a:pt x="43665" y="3670"/>
                </a:cubicBezTo>
                <a:cubicBezTo>
                  <a:pt x="43398" y="3470"/>
                  <a:pt x="43164" y="3203"/>
                  <a:pt x="42998" y="2936"/>
                </a:cubicBezTo>
                <a:cubicBezTo>
                  <a:pt x="42831" y="2669"/>
                  <a:pt x="42731" y="2369"/>
                  <a:pt x="42764" y="2035"/>
                </a:cubicBezTo>
                <a:cubicBezTo>
                  <a:pt x="42831" y="1768"/>
                  <a:pt x="43031" y="1502"/>
                  <a:pt x="43298" y="1368"/>
                </a:cubicBezTo>
                <a:cubicBezTo>
                  <a:pt x="43367" y="1342"/>
                  <a:pt x="43440" y="1329"/>
                  <a:pt x="43510" y="1329"/>
                </a:cubicBezTo>
                <a:close/>
                <a:moveTo>
                  <a:pt x="18059" y="645"/>
                </a:moveTo>
                <a:cubicBezTo>
                  <a:pt x="18421" y="779"/>
                  <a:pt x="18699" y="1081"/>
                  <a:pt x="18847" y="1435"/>
                </a:cubicBezTo>
                <a:cubicBezTo>
                  <a:pt x="19047" y="1835"/>
                  <a:pt x="19114" y="2302"/>
                  <a:pt x="19047" y="2769"/>
                </a:cubicBezTo>
                <a:cubicBezTo>
                  <a:pt x="18980" y="3203"/>
                  <a:pt x="18814" y="3636"/>
                  <a:pt x="18580" y="4037"/>
                </a:cubicBezTo>
                <a:cubicBezTo>
                  <a:pt x="18548" y="4081"/>
                  <a:pt x="18514" y="4125"/>
                  <a:pt x="18478" y="4168"/>
                </a:cubicBezTo>
                <a:lnTo>
                  <a:pt x="18478" y="4168"/>
                </a:lnTo>
                <a:cubicBezTo>
                  <a:pt x="18046" y="3635"/>
                  <a:pt x="17779" y="3002"/>
                  <a:pt x="17713" y="2369"/>
                </a:cubicBezTo>
                <a:cubicBezTo>
                  <a:pt x="17652" y="1758"/>
                  <a:pt x="17759" y="1174"/>
                  <a:pt x="18059" y="645"/>
                </a:cubicBezTo>
                <a:close/>
                <a:moveTo>
                  <a:pt x="31027" y="455"/>
                </a:moveTo>
                <a:cubicBezTo>
                  <a:pt x="31131" y="455"/>
                  <a:pt x="31244" y="505"/>
                  <a:pt x="31356" y="601"/>
                </a:cubicBezTo>
                <a:cubicBezTo>
                  <a:pt x="31589" y="768"/>
                  <a:pt x="31756" y="1035"/>
                  <a:pt x="31856" y="1335"/>
                </a:cubicBezTo>
                <a:cubicBezTo>
                  <a:pt x="31956" y="1635"/>
                  <a:pt x="32023" y="1969"/>
                  <a:pt x="31990" y="2269"/>
                </a:cubicBezTo>
                <a:cubicBezTo>
                  <a:pt x="31956" y="2936"/>
                  <a:pt x="31756" y="3603"/>
                  <a:pt x="31389" y="4137"/>
                </a:cubicBezTo>
                <a:cubicBezTo>
                  <a:pt x="31248" y="4337"/>
                  <a:pt x="31090" y="4521"/>
                  <a:pt x="30920" y="4689"/>
                </a:cubicBezTo>
                <a:lnTo>
                  <a:pt x="30920" y="4689"/>
                </a:lnTo>
                <a:cubicBezTo>
                  <a:pt x="30269" y="3760"/>
                  <a:pt x="30033" y="2564"/>
                  <a:pt x="30322" y="1468"/>
                </a:cubicBezTo>
                <a:cubicBezTo>
                  <a:pt x="30389" y="1168"/>
                  <a:pt x="30555" y="868"/>
                  <a:pt x="30722" y="634"/>
                </a:cubicBezTo>
                <a:cubicBezTo>
                  <a:pt x="30809" y="513"/>
                  <a:pt x="30913" y="455"/>
                  <a:pt x="31027" y="455"/>
                </a:cubicBezTo>
                <a:close/>
                <a:moveTo>
                  <a:pt x="30989" y="0"/>
                </a:moveTo>
                <a:cubicBezTo>
                  <a:pt x="30722" y="0"/>
                  <a:pt x="30489" y="101"/>
                  <a:pt x="30355" y="301"/>
                </a:cubicBezTo>
                <a:cubicBezTo>
                  <a:pt x="30122" y="601"/>
                  <a:pt x="29922" y="934"/>
                  <a:pt x="29821" y="1301"/>
                </a:cubicBezTo>
                <a:cubicBezTo>
                  <a:pt x="29588" y="2035"/>
                  <a:pt x="29588" y="2802"/>
                  <a:pt x="29821" y="3503"/>
                </a:cubicBezTo>
                <a:cubicBezTo>
                  <a:pt x="29975" y="4066"/>
                  <a:pt x="30207" y="4571"/>
                  <a:pt x="30533" y="5031"/>
                </a:cubicBezTo>
                <a:lnTo>
                  <a:pt x="30533" y="5031"/>
                </a:lnTo>
                <a:cubicBezTo>
                  <a:pt x="30327" y="5194"/>
                  <a:pt x="30110" y="5340"/>
                  <a:pt x="29888" y="5471"/>
                </a:cubicBezTo>
                <a:cubicBezTo>
                  <a:pt x="28654" y="6105"/>
                  <a:pt x="27320" y="6472"/>
                  <a:pt x="25952" y="6538"/>
                </a:cubicBezTo>
                <a:cubicBezTo>
                  <a:pt x="25654" y="6560"/>
                  <a:pt x="25357" y="6571"/>
                  <a:pt x="25059" y="6571"/>
                </a:cubicBezTo>
                <a:cubicBezTo>
                  <a:pt x="23991" y="6571"/>
                  <a:pt x="22926" y="6433"/>
                  <a:pt x="21882" y="6172"/>
                </a:cubicBezTo>
                <a:cubicBezTo>
                  <a:pt x="20726" y="5875"/>
                  <a:pt x="19596" y="5341"/>
                  <a:pt x="18773" y="4500"/>
                </a:cubicBezTo>
                <a:lnTo>
                  <a:pt x="18773" y="4500"/>
                </a:lnTo>
                <a:cubicBezTo>
                  <a:pt x="18834" y="4426"/>
                  <a:pt x="18892" y="4349"/>
                  <a:pt x="18947" y="4270"/>
                </a:cubicBezTo>
                <a:cubicBezTo>
                  <a:pt x="19214" y="3803"/>
                  <a:pt x="19414" y="3303"/>
                  <a:pt x="19447" y="2802"/>
                </a:cubicBezTo>
                <a:cubicBezTo>
                  <a:pt x="19514" y="2269"/>
                  <a:pt x="19447" y="1735"/>
                  <a:pt x="19247" y="1235"/>
                </a:cubicBezTo>
                <a:cubicBezTo>
                  <a:pt x="19014" y="734"/>
                  <a:pt x="18580" y="367"/>
                  <a:pt x="18046" y="201"/>
                </a:cubicBezTo>
                <a:cubicBezTo>
                  <a:pt x="18020" y="192"/>
                  <a:pt x="17995" y="188"/>
                  <a:pt x="17972" y="188"/>
                </a:cubicBezTo>
                <a:cubicBezTo>
                  <a:pt x="17911" y="188"/>
                  <a:pt x="17862" y="219"/>
                  <a:pt x="17813" y="267"/>
                </a:cubicBezTo>
                <a:cubicBezTo>
                  <a:pt x="17379" y="901"/>
                  <a:pt x="17212" y="1635"/>
                  <a:pt x="17279" y="2402"/>
                </a:cubicBezTo>
                <a:cubicBezTo>
                  <a:pt x="17379" y="3136"/>
                  <a:pt x="17646" y="3837"/>
                  <a:pt x="18080" y="4404"/>
                </a:cubicBezTo>
                <a:cubicBezTo>
                  <a:pt x="18104" y="4435"/>
                  <a:pt x="18128" y="4465"/>
                  <a:pt x="18153" y="4496"/>
                </a:cubicBezTo>
                <a:lnTo>
                  <a:pt x="18153" y="4496"/>
                </a:lnTo>
                <a:cubicBezTo>
                  <a:pt x="17967" y="4652"/>
                  <a:pt x="17762" y="4781"/>
                  <a:pt x="17546" y="4871"/>
                </a:cubicBezTo>
                <a:cubicBezTo>
                  <a:pt x="16751" y="5207"/>
                  <a:pt x="15900" y="5375"/>
                  <a:pt x="15044" y="5375"/>
                </a:cubicBezTo>
                <a:cubicBezTo>
                  <a:pt x="14966" y="5375"/>
                  <a:pt x="14889" y="5374"/>
                  <a:pt x="14811" y="5371"/>
                </a:cubicBezTo>
                <a:cubicBezTo>
                  <a:pt x="13843" y="5371"/>
                  <a:pt x="12843" y="5371"/>
                  <a:pt x="11875" y="5404"/>
                </a:cubicBezTo>
                <a:cubicBezTo>
                  <a:pt x="9907" y="5438"/>
                  <a:pt x="7939" y="5471"/>
                  <a:pt x="5971" y="5571"/>
                </a:cubicBezTo>
                <a:cubicBezTo>
                  <a:pt x="5037" y="5604"/>
                  <a:pt x="4036" y="5638"/>
                  <a:pt x="3069" y="5705"/>
                </a:cubicBezTo>
                <a:cubicBezTo>
                  <a:pt x="2668" y="5718"/>
                  <a:pt x="2262" y="5726"/>
                  <a:pt x="1855" y="5726"/>
                </a:cubicBezTo>
                <a:cubicBezTo>
                  <a:pt x="1278" y="5726"/>
                  <a:pt x="700" y="5710"/>
                  <a:pt x="134" y="5671"/>
                </a:cubicBezTo>
                <a:cubicBezTo>
                  <a:pt x="67" y="5671"/>
                  <a:pt x="34" y="5705"/>
                  <a:pt x="34" y="5771"/>
                </a:cubicBezTo>
                <a:cubicBezTo>
                  <a:pt x="0" y="5838"/>
                  <a:pt x="67" y="5905"/>
                  <a:pt x="134" y="5905"/>
                </a:cubicBezTo>
                <a:cubicBezTo>
                  <a:pt x="1101" y="6005"/>
                  <a:pt x="2102" y="6071"/>
                  <a:pt x="3069" y="6071"/>
                </a:cubicBezTo>
                <a:cubicBezTo>
                  <a:pt x="4036" y="6038"/>
                  <a:pt x="5037" y="6005"/>
                  <a:pt x="6004" y="6005"/>
                </a:cubicBezTo>
                <a:lnTo>
                  <a:pt x="11875" y="5971"/>
                </a:lnTo>
                <a:lnTo>
                  <a:pt x="14811" y="5971"/>
                </a:lnTo>
                <a:cubicBezTo>
                  <a:pt x="15845" y="5971"/>
                  <a:pt x="16846" y="5771"/>
                  <a:pt x="17780" y="5338"/>
                </a:cubicBezTo>
                <a:cubicBezTo>
                  <a:pt x="18026" y="5197"/>
                  <a:pt x="18254" y="5028"/>
                  <a:pt x="18458" y="4837"/>
                </a:cubicBezTo>
                <a:lnTo>
                  <a:pt x="18458" y="4837"/>
                </a:lnTo>
                <a:cubicBezTo>
                  <a:pt x="19363" y="5763"/>
                  <a:pt x="20556" y="6289"/>
                  <a:pt x="21749" y="6639"/>
                </a:cubicBezTo>
                <a:cubicBezTo>
                  <a:pt x="22775" y="6939"/>
                  <a:pt x="23838" y="7089"/>
                  <a:pt x="24911" y="7089"/>
                </a:cubicBezTo>
                <a:cubicBezTo>
                  <a:pt x="25268" y="7089"/>
                  <a:pt x="25627" y="7072"/>
                  <a:pt x="25985" y="7039"/>
                </a:cubicBezTo>
                <a:cubicBezTo>
                  <a:pt x="26686" y="6972"/>
                  <a:pt x="27386" y="6805"/>
                  <a:pt x="28054" y="6605"/>
                </a:cubicBezTo>
                <a:cubicBezTo>
                  <a:pt x="28754" y="6405"/>
                  <a:pt x="29421" y="6105"/>
                  <a:pt x="30022" y="5771"/>
                </a:cubicBezTo>
                <a:cubicBezTo>
                  <a:pt x="30268" y="5629"/>
                  <a:pt x="30505" y="5466"/>
                  <a:pt x="30727" y="5286"/>
                </a:cubicBezTo>
                <a:lnTo>
                  <a:pt x="30727" y="5286"/>
                </a:lnTo>
                <a:cubicBezTo>
                  <a:pt x="30769" y="5337"/>
                  <a:pt x="30811" y="5388"/>
                  <a:pt x="30856" y="5438"/>
                </a:cubicBezTo>
                <a:cubicBezTo>
                  <a:pt x="31323" y="6005"/>
                  <a:pt x="31923" y="6438"/>
                  <a:pt x="32623" y="6739"/>
                </a:cubicBezTo>
                <a:cubicBezTo>
                  <a:pt x="33257" y="7039"/>
                  <a:pt x="33958" y="7272"/>
                  <a:pt x="34692" y="7372"/>
                </a:cubicBezTo>
                <a:cubicBezTo>
                  <a:pt x="35243" y="7449"/>
                  <a:pt x="35794" y="7487"/>
                  <a:pt x="36343" y="7487"/>
                </a:cubicBezTo>
                <a:cubicBezTo>
                  <a:pt x="37223" y="7487"/>
                  <a:pt x="38099" y="7391"/>
                  <a:pt x="38961" y="7206"/>
                </a:cubicBezTo>
                <a:cubicBezTo>
                  <a:pt x="40396" y="6905"/>
                  <a:pt x="41697" y="6238"/>
                  <a:pt x="42797" y="5304"/>
                </a:cubicBezTo>
                <a:cubicBezTo>
                  <a:pt x="43191" y="4980"/>
                  <a:pt x="43520" y="4609"/>
                  <a:pt x="43796" y="4189"/>
                </a:cubicBezTo>
                <a:lnTo>
                  <a:pt x="43796" y="4189"/>
                </a:lnTo>
                <a:cubicBezTo>
                  <a:pt x="44275" y="4525"/>
                  <a:pt x="44799" y="4769"/>
                  <a:pt x="45366" y="4904"/>
                </a:cubicBezTo>
                <a:cubicBezTo>
                  <a:pt x="46066" y="5104"/>
                  <a:pt x="46734" y="5238"/>
                  <a:pt x="47467" y="5304"/>
                </a:cubicBezTo>
                <a:cubicBezTo>
                  <a:pt x="48135" y="5371"/>
                  <a:pt x="48835" y="5404"/>
                  <a:pt x="49536" y="5471"/>
                </a:cubicBezTo>
                <a:cubicBezTo>
                  <a:pt x="49826" y="5485"/>
                  <a:pt x="50122" y="5493"/>
                  <a:pt x="50418" y="5493"/>
                </a:cubicBezTo>
                <a:cubicBezTo>
                  <a:pt x="50838" y="5493"/>
                  <a:pt x="51260" y="5477"/>
                  <a:pt x="51670" y="5438"/>
                </a:cubicBezTo>
                <a:cubicBezTo>
                  <a:pt x="54439" y="5304"/>
                  <a:pt x="57241" y="5304"/>
                  <a:pt x="60043" y="5204"/>
                </a:cubicBezTo>
                <a:cubicBezTo>
                  <a:pt x="60176" y="5204"/>
                  <a:pt x="60176" y="5004"/>
                  <a:pt x="60043" y="4971"/>
                </a:cubicBezTo>
                <a:cubicBezTo>
                  <a:pt x="59343" y="4962"/>
                  <a:pt x="58642" y="4958"/>
                  <a:pt x="57942" y="4958"/>
                </a:cubicBezTo>
                <a:cubicBezTo>
                  <a:pt x="55840" y="4958"/>
                  <a:pt x="53739" y="4996"/>
                  <a:pt x="51637" y="5071"/>
                </a:cubicBezTo>
                <a:lnTo>
                  <a:pt x="50603" y="5104"/>
                </a:lnTo>
                <a:cubicBezTo>
                  <a:pt x="50269" y="5104"/>
                  <a:pt x="49936" y="5104"/>
                  <a:pt x="49569" y="5071"/>
                </a:cubicBezTo>
                <a:cubicBezTo>
                  <a:pt x="48868" y="5004"/>
                  <a:pt x="48168" y="4971"/>
                  <a:pt x="47501" y="4904"/>
                </a:cubicBezTo>
                <a:cubicBezTo>
                  <a:pt x="46265" y="4783"/>
                  <a:pt x="44975" y="4554"/>
                  <a:pt x="43975" y="3896"/>
                </a:cubicBezTo>
                <a:lnTo>
                  <a:pt x="43975" y="3896"/>
                </a:lnTo>
                <a:cubicBezTo>
                  <a:pt x="44030" y="3801"/>
                  <a:pt x="44082" y="3703"/>
                  <a:pt x="44132" y="3603"/>
                </a:cubicBezTo>
                <a:cubicBezTo>
                  <a:pt x="44198" y="3436"/>
                  <a:pt x="44265" y="3269"/>
                  <a:pt x="44332" y="3103"/>
                </a:cubicBezTo>
                <a:cubicBezTo>
                  <a:pt x="44399" y="2936"/>
                  <a:pt x="44432" y="2769"/>
                  <a:pt x="44465" y="2569"/>
                </a:cubicBezTo>
                <a:cubicBezTo>
                  <a:pt x="44532" y="2202"/>
                  <a:pt x="44499" y="1802"/>
                  <a:pt x="44298" y="1435"/>
                </a:cubicBezTo>
                <a:cubicBezTo>
                  <a:pt x="44198" y="1268"/>
                  <a:pt x="44032" y="1135"/>
                  <a:pt x="43831" y="1068"/>
                </a:cubicBezTo>
                <a:cubicBezTo>
                  <a:pt x="43726" y="1023"/>
                  <a:pt x="43627" y="1005"/>
                  <a:pt x="43533" y="1005"/>
                </a:cubicBezTo>
                <a:cubicBezTo>
                  <a:pt x="43417" y="1005"/>
                  <a:pt x="43307" y="1031"/>
                  <a:pt x="43198" y="1068"/>
                </a:cubicBezTo>
                <a:cubicBezTo>
                  <a:pt x="42797" y="1235"/>
                  <a:pt x="42531" y="1602"/>
                  <a:pt x="42464" y="2002"/>
                </a:cubicBezTo>
                <a:cubicBezTo>
                  <a:pt x="42430" y="2369"/>
                  <a:pt x="42497" y="2769"/>
                  <a:pt x="42731" y="3103"/>
                </a:cubicBezTo>
                <a:cubicBezTo>
                  <a:pt x="42931" y="3436"/>
                  <a:pt x="43164" y="3703"/>
                  <a:pt x="43465" y="3937"/>
                </a:cubicBezTo>
                <a:cubicBezTo>
                  <a:pt x="43478" y="3947"/>
                  <a:pt x="43491" y="3958"/>
                  <a:pt x="43504" y="3969"/>
                </a:cubicBezTo>
                <a:lnTo>
                  <a:pt x="43504" y="3969"/>
                </a:lnTo>
                <a:cubicBezTo>
                  <a:pt x="43240" y="4355"/>
                  <a:pt x="42919" y="4697"/>
                  <a:pt x="42564" y="5004"/>
                </a:cubicBezTo>
                <a:cubicBezTo>
                  <a:pt x="41463" y="5805"/>
                  <a:pt x="40196" y="6372"/>
                  <a:pt x="38861" y="6605"/>
                </a:cubicBezTo>
                <a:cubicBezTo>
                  <a:pt x="38161" y="6739"/>
                  <a:pt x="37494" y="6805"/>
                  <a:pt x="36826" y="6839"/>
                </a:cubicBezTo>
                <a:cubicBezTo>
                  <a:pt x="36578" y="6862"/>
                  <a:pt x="36334" y="6873"/>
                  <a:pt x="36093" y="6873"/>
                </a:cubicBezTo>
                <a:cubicBezTo>
                  <a:pt x="35653" y="6873"/>
                  <a:pt x="35222" y="6837"/>
                  <a:pt x="34792" y="6772"/>
                </a:cubicBezTo>
                <a:cubicBezTo>
                  <a:pt x="34125" y="6705"/>
                  <a:pt x="33457" y="6538"/>
                  <a:pt x="32857" y="6272"/>
                </a:cubicBezTo>
                <a:cubicBezTo>
                  <a:pt x="32257" y="6005"/>
                  <a:pt x="31689" y="5604"/>
                  <a:pt x="31256" y="5104"/>
                </a:cubicBezTo>
                <a:cubicBezTo>
                  <a:pt x="31207" y="5052"/>
                  <a:pt x="31160" y="4999"/>
                  <a:pt x="31115" y="4944"/>
                </a:cubicBezTo>
                <a:lnTo>
                  <a:pt x="31115" y="4944"/>
                </a:lnTo>
                <a:cubicBezTo>
                  <a:pt x="31312" y="4753"/>
                  <a:pt x="31493" y="4550"/>
                  <a:pt x="31656" y="4337"/>
                </a:cubicBezTo>
                <a:cubicBezTo>
                  <a:pt x="32090" y="3736"/>
                  <a:pt x="32323" y="3036"/>
                  <a:pt x="32390" y="2302"/>
                </a:cubicBezTo>
                <a:cubicBezTo>
                  <a:pt x="32390" y="1902"/>
                  <a:pt x="32357" y="1535"/>
                  <a:pt x="32257" y="1168"/>
                </a:cubicBezTo>
                <a:cubicBezTo>
                  <a:pt x="32123" y="801"/>
                  <a:pt x="31923" y="467"/>
                  <a:pt x="31589" y="201"/>
                </a:cubicBezTo>
                <a:cubicBezTo>
                  <a:pt x="31423" y="67"/>
                  <a:pt x="31189" y="0"/>
                  <a:pt x="309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81"/>
          <p:cNvSpPr/>
          <p:nvPr/>
        </p:nvSpPr>
        <p:spPr>
          <a:xfrm>
            <a:off x="6472731" y="4313652"/>
            <a:ext cx="237843" cy="362194"/>
          </a:xfrm>
          <a:custGeom>
            <a:avLst/>
            <a:gdLst/>
            <a:ahLst/>
            <a:cxnLst/>
            <a:rect l="l" t="t" r="r" b="b"/>
            <a:pathLst>
              <a:path w="3504" h="5336" extrusionOk="0">
                <a:moveTo>
                  <a:pt x="318" y="1"/>
                </a:moveTo>
                <a:cubicBezTo>
                  <a:pt x="268" y="1"/>
                  <a:pt x="218" y="17"/>
                  <a:pt x="168" y="51"/>
                </a:cubicBezTo>
                <a:cubicBezTo>
                  <a:pt x="101" y="117"/>
                  <a:pt x="101" y="284"/>
                  <a:pt x="168" y="384"/>
                </a:cubicBezTo>
                <a:cubicBezTo>
                  <a:pt x="568" y="851"/>
                  <a:pt x="1002" y="1285"/>
                  <a:pt x="1435" y="1718"/>
                </a:cubicBezTo>
                <a:cubicBezTo>
                  <a:pt x="1766" y="2024"/>
                  <a:pt x="2097" y="2349"/>
                  <a:pt x="2443" y="2663"/>
                </a:cubicBezTo>
                <a:lnTo>
                  <a:pt x="2443" y="2663"/>
                </a:lnTo>
                <a:cubicBezTo>
                  <a:pt x="2126" y="2992"/>
                  <a:pt x="1790" y="3315"/>
                  <a:pt x="1435" y="3620"/>
                </a:cubicBezTo>
                <a:cubicBezTo>
                  <a:pt x="1002" y="4053"/>
                  <a:pt x="568" y="4454"/>
                  <a:pt x="134" y="4887"/>
                </a:cubicBezTo>
                <a:cubicBezTo>
                  <a:pt x="34" y="4954"/>
                  <a:pt x="1" y="5088"/>
                  <a:pt x="68" y="5188"/>
                </a:cubicBezTo>
                <a:cubicBezTo>
                  <a:pt x="112" y="5277"/>
                  <a:pt x="201" y="5336"/>
                  <a:pt x="295" y="5336"/>
                </a:cubicBezTo>
                <a:cubicBezTo>
                  <a:pt x="342" y="5336"/>
                  <a:pt x="390" y="5321"/>
                  <a:pt x="435" y="5288"/>
                </a:cubicBezTo>
                <a:cubicBezTo>
                  <a:pt x="968" y="4987"/>
                  <a:pt x="1469" y="4621"/>
                  <a:pt x="1969" y="4220"/>
                </a:cubicBezTo>
                <a:cubicBezTo>
                  <a:pt x="2469" y="3820"/>
                  <a:pt x="2903" y="3420"/>
                  <a:pt x="3370" y="2953"/>
                </a:cubicBezTo>
                <a:cubicBezTo>
                  <a:pt x="3503" y="2786"/>
                  <a:pt x="3503" y="2519"/>
                  <a:pt x="3303" y="2386"/>
                </a:cubicBezTo>
                <a:cubicBezTo>
                  <a:pt x="2870" y="1985"/>
                  <a:pt x="2403" y="1585"/>
                  <a:pt x="1936" y="1185"/>
                </a:cubicBezTo>
                <a:cubicBezTo>
                  <a:pt x="1435" y="784"/>
                  <a:pt x="968" y="418"/>
                  <a:pt x="468" y="51"/>
                </a:cubicBezTo>
                <a:cubicBezTo>
                  <a:pt x="418" y="17"/>
                  <a:pt x="368" y="1"/>
                  <a:pt x="3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675AD6-6F52-41F9-83EA-5EED9BCE9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3841" y="1882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4" descr="attachment">
            <a:extLst>
              <a:ext uri="{FF2B5EF4-FFF2-40B4-BE49-F238E27FC236}">
                <a16:creationId xmlns:a16="http://schemas.microsoft.com/office/drawing/2014/main" id="{47A8D1EE-5F68-4DA8-A95E-F739695CCC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93" y="-180055"/>
            <a:ext cx="2218177" cy="1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60"/>
          <p:cNvSpPr txBox="1"/>
          <p:nvPr/>
        </p:nvSpPr>
        <p:spPr>
          <a:xfrm>
            <a:off x="399566" y="3102575"/>
            <a:ext cx="2153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000" b="1" dirty="0">
                <a:solidFill>
                  <a:schemeClr val="accent1"/>
                </a:solidFill>
                <a:latin typeface="Dubai" panose="020B0503030403030204" pitchFamily="34" charset="-78"/>
                <a:ea typeface="Hind Siliguri"/>
                <a:cs typeface="Dubai" panose="020B0503030403030204" pitchFamily="34" charset="-78"/>
                <a:sym typeface="Hind Siliguri"/>
              </a:rPr>
              <a:t>6. ماذا تعلمت</a:t>
            </a:r>
            <a:endParaRPr sz="2800" dirty="0">
              <a:solidFill>
                <a:schemeClr val="accent1"/>
              </a:solidFill>
              <a:latin typeface="Dubai" panose="020B0503030403030204" pitchFamily="34" charset="-78"/>
              <a:ea typeface="Seaweed Script"/>
              <a:cs typeface="Dubai" panose="020B0503030403030204" pitchFamily="34" charset="-78"/>
              <a:sym typeface="Seaweed Script"/>
            </a:endParaRPr>
          </a:p>
        </p:txBody>
      </p:sp>
      <p:sp>
        <p:nvSpPr>
          <p:cNvPr id="1664" name="Google Shape;1664;p60"/>
          <p:cNvSpPr txBox="1"/>
          <p:nvPr/>
        </p:nvSpPr>
        <p:spPr>
          <a:xfrm>
            <a:off x="2933723" y="3102575"/>
            <a:ext cx="2413571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000" b="1" dirty="0">
                <a:solidFill>
                  <a:schemeClr val="accent1"/>
                </a:solidFill>
                <a:latin typeface="Dubai" panose="020B0503030403030204" pitchFamily="34" charset="-78"/>
                <a:ea typeface="Hind Siliguri"/>
                <a:cs typeface="Dubai" panose="020B0503030403030204" pitchFamily="34" charset="-78"/>
                <a:sym typeface="Hind Siliguri"/>
              </a:rPr>
              <a:t>4. زايد وقيام الاتحاد</a:t>
            </a:r>
            <a:endParaRPr sz="2000" b="1" dirty="0">
              <a:solidFill>
                <a:schemeClr val="accent1"/>
              </a:solidFill>
              <a:latin typeface="Dubai" panose="020B0503030403030204" pitchFamily="34" charset="-78"/>
              <a:ea typeface="Hind Siliguri"/>
              <a:cs typeface="Dubai" panose="020B0503030403030204" pitchFamily="34" charset="-78"/>
              <a:sym typeface="Hind Siliguri"/>
            </a:endParaRPr>
          </a:p>
        </p:txBody>
      </p:sp>
      <p:sp>
        <p:nvSpPr>
          <p:cNvPr id="1669" name="Google Shape;1669;p60"/>
          <p:cNvSpPr txBox="1"/>
          <p:nvPr/>
        </p:nvSpPr>
        <p:spPr>
          <a:xfrm>
            <a:off x="1693455" y="2303625"/>
            <a:ext cx="2153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000" b="1" dirty="0">
                <a:solidFill>
                  <a:schemeClr val="accent1"/>
                </a:solidFill>
                <a:latin typeface="Dubai" panose="020B0503030403030204" pitchFamily="34" charset="-78"/>
                <a:ea typeface="Seaweed Script"/>
                <a:cs typeface="Dubai" panose="020B0503030403030204" pitchFamily="34" charset="-78"/>
                <a:sym typeface="Seaweed Script"/>
              </a:rPr>
              <a:t>5. رجل الانسانية</a:t>
            </a:r>
            <a:endParaRPr sz="2000" b="1" dirty="0">
              <a:solidFill>
                <a:schemeClr val="accent1"/>
              </a:solidFill>
              <a:latin typeface="Dubai" panose="020B0503030403030204" pitchFamily="34" charset="-78"/>
              <a:ea typeface="Seaweed Script"/>
              <a:cs typeface="Dubai" panose="020B0503030403030204" pitchFamily="34" charset="-78"/>
              <a:sym typeface="Seaweed Script"/>
            </a:endParaRPr>
          </a:p>
        </p:txBody>
      </p:sp>
      <p:sp>
        <p:nvSpPr>
          <p:cNvPr id="1670" name="Google Shape;1670;p60"/>
          <p:cNvSpPr txBox="1"/>
          <p:nvPr/>
        </p:nvSpPr>
        <p:spPr>
          <a:xfrm>
            <a:off x="4125882" y="2303625"/>
            <a:ext cx="2153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000" b="1" dirty="0">
                <a:solidFill>
                  <a:schemeClr val="accent1"/>
                </a:solidFill>
                <a:latin typeface="Dubai" panose="020B0503030403030204" pitchFamily="34" charset="-78"/>
                <a:ea typeface="Hind Siliguri"/>
                <a:cs typeface="Dubai" panose="020B0503030403030204" pitchFamily="34" charset="-78"/>
                <a:sym typeface="Hind Siliguri"/>
              </a:rPr>
              <a:t>3. التعرف على نشأة الباني المؤسس</a:t>
            </a:r>
            <a:endParaRPr sz="2800" dirty="0">
              <a:solidFill>
                <a:schemeClr val="accent1"/>
              </a:solidFill>
              <a:latin typeface="Dubai" panose="020B0503030403030204" pitchFamily="34" charset="-78"/>
              <a:ea typeface="Seaweed Script"/>
              <a:cs typeface="Dubai" panose="020B0503030403030204" pitchFamily="34" charset="-78"/>
              <a:sym typeface="Seaweed Script"/>
            </a:endParaRPr>
          </a:p>
        </p:txBody>
      </p:sp>
      <p:sp>
        <p:nvSpPr>
          <p:cNvPr id="1671" name="Google Shape;1671;p60"/>
          <p:cNvSpPr txBox="1"/>
          <p:nvPr/>
        </p:nvSpPr>
        <p:spPr>
          <a:xfrm>
            <a:off x="5449523" y="3102575"/>
            <a:ext cx="21456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000" b="1" dirty="0">
                <a:solidFill>
                  <a:schemeClr val="accent1"/>
                </a:solidFill>
                <a:latin typeface="Dubai" panose="020B0503030403030204" pitchFamily="34" charset="-78"/>
                <a:ea typeface="Hind Siliguri"/>
                <a:cs typeface="Dubai" panose="020B0503030403030204" pitchFamily="34" charset="-78"/>
                <a:sym typeface="Hind Siliguri"/>
              </a:rPr>
              <a:t>2. التهيئة الحافزة</a:t>
            </a:r>
            <a:endParaRPr sz="2000" b="1" dirty="0">
              <a:solidFill>
                <a:schemeClr val="accent1"/>
              </a:solidFill>
              <a:latin typeface="Dubai" panose="020B0503030403030204" pitchFamily="34" charset="-78"/>
              <a:ea typeface="Hind Siliguri"/>
              <a:cs typeface="Dubai" panose="020B0503030403030204" pitchFamily="34" charset="-78"/>
              <a:sym typeface="Hind Siliguri"/>
            </a:endParaRPr>
          </a:p>
        </p:txBody>
      </p:sp>
      <p:sp>
        <p:nvSpPr>
          <p:cNvPr id="1673" name="Google Shape;1673;p60"/>
          <p:cNvSpPr txBox="1"/>
          <p:nvPr/>
        </p:nvSpPr>
        <p:spPr>
          <a:xfrm>
            <a:off x="6593867" y="2188677"/>
            <a:ext cx="21456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000" b="1" dirty="0">
                <a:solidFill>
                  <a:schemeClr val="accent1"/>
                </a:solidFill>
                <a:latin typeface="Dubai" panose="020B0503030403030204" pitchFamily="34" charset="-78"/>
                <a:ea typeface="Hind Siliguri"/>
                <a:cs typeface="Dubai" panose="020B0503030403030204" pitchFamily="34" charset="-78"/>
                <a:sym typeface="Hind Siliguri"/>
              </a:rPr>
              <a:t>1. نواتج التعلم</a:t>
            </a:r>
            <a:endParaRPr sz="2000" b="1" dirty="0">
              <a:solidFill>
                <a:schemeClr val="accent1"/>
              </a:solidFill>
              <a:latin typeface="Dubai" panose="020B0503030403030204" pitchFamily="34" charset="-78"/>
              <a:ea typeface="Hind Siliguri"/>
              <a:cs typeface="Dubai" panose="020B0503030403030204" pitchFamily="34" charset="-78"/>
              <a:sym typeface="Hind Siliguri"/>
            </a:endParaRPr>
          </a:p>
        </p:txBody>
      </p:sp>
      <p:sp>
        <p:nvSpPr>
          <p:cNvPr id="1675" name="Google Shape;1675;p60"/>
          <p:cNvSpPr/>
          <p:nvPr/>
        </p:nvSpPr>
        <p:spPr>
          <a:xfrm rot="5539891">
            <a:off x="3241448" y="3768732"/>
            <a:ext cx="78701" cy="1903937"/>
          </a:xfrm>
          <a:custGeom>
            <a:avLst/>
            <a:gdLst/>
            <a:ahLst/>
            <a:cxnLst/>
            <a:rect l="l" t="t" r="r" b="b"/>
            <a:pathLst>
              <a:path w="968" h="23418" extrusionOk="0">
                <a:moveTo>
                  <a:pt x="868" y="0"/>
                </a:moveTo>
                <a:cubicBezTo>
                  <a:pt x="834" y="0"/>
                  <a:pt x="768" y="34"/>
                  <a:pt x="768" y="100"/>
                </a:cubicBezTo>
                <a:cubicBezTo>
                  <a:pt x="668" y="2035"/>
                  <a:pt x="534" y="3970"/>
                  <a:pt x="434" y="5905"/>
                </a:cubicBezTo>
                <a:cubicBezTo>
                  <a:pt x="334" y="7806"/>
                  <a:pt x="234" y="9741"/>
                  <a:pt x="134" y="11675"/>
                </a:cubicBezTo>
                <a:cubicBezTo>
                  <a:pt x="67" y="13644"/>
                  <a:pt x="0" y="15578"/>
                  <a:pt x="0" y="17513"/>
                </a:cubicBezTo>
                <a:cubicBezTo>
                  <a:pt x="0" y="19448"/>
                  <a:pt x="0" y="21382"/>
                  <a:pt x="134" y="23317"/>
                </a:cubicBezTo>
                <a:cubicBezTo>
                  <a:pt x="134" y="23384"/>
                  <a:pt x="184" y="23417"/>
                  <a:pt x="234" y="23417"/>
                </a:cubicBezTo>
                <a:cubicBezTo>
                  <a:pt x="284" y="23417"/>
                  <a:pt x="334" y="23384"/>
                  <a:pt x="334" y="23317"/>
                </a:cubicBezTo>
                <a:cubicBezTo>
                  <a:pt x="434" y="21382"/>
                  <a:pt x="434" y="19448"/>
                  <a:pt x="434" y="17513"/>
                </a:cubicBezTo>
                <a:lnTo>
                  <a:pt x="501" y="11709"/>
                </a:lnTo>
                <a:cubicBezTo>
                  <a:pt x="534" y="9774"/>
                  <a:pt x="534" y="7839"/>
                  <a:pt x="634" y="5905"/>
                </a:cubicBezTo>
                <a:cubicBezTo>
                  <a:pt x="734" y="3970"/>
                  <a:pt x="834" y="2035"/>
                  <a:pt x="968" y="100"/>
                </a:cubicBezTo>
                <a:cubicBezTo>
                  <a:pt x="968" y="67"/>
                  <a:pt x="934" y="0"/>
                  <a:pt x="8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60"/>
          <p:cNvSpPr/>
          <p:nvPr/>
        </p:nvSpPr>
        <p:spPr>
          <a:xfrm rot="5539891">
            <a:off x="3632118" y="4144510"/>
            <a:ext cx="59757" cy="909285"/>
          </a:xfrm>
          <a:custGeom>
            <a:avLst/>
            <a:gdLst/>
            <a:ahLst/>
            <a:cxnLst/>
            <a:rect l="l" t="t" r="r" b="b"/>
            <a:pathLst>
              <a:path w="735" h="11184" extrusionOk="0">
                <a:moveTo>
                  <a:pt x="618" y="0"/>
                </a:moveTo>
                <a:cubicBezTo>
                  <a:pt x="568" y="0"/>
                  <a:pt x="518" y="25"/>
                  <a:pt x="534" y="75"/>
                </a:cubicBezTo>
                <a:cubicBezTo>
                  <a:pt x="534" y="976"/>
                  <a:pt x="468" y="1910"/>
                  <a:pt x="401" y="2810"/>
                </a:cubicBezTo>
                <a:cubicBezTo>
                  <a:pt x="334" y="3744"/>
                  <a:pt x="267" y="4645"/>
                  <a:pt x="201" y="5579"/>
                </a:cubicBezTo>
                <a:cubicBezTo>
                  <a:pt x="101" y="6480"/>
                  <a:pt x="67" y="7414"/>
                  <a:pt x="34" y="8314"/>
                </a:cubicBezTo>
                <a:cubicBezTo>
                  <a:pt x="1" y="9248"/>
                  <a:pt x="34" y="10182"/>
                  <a:pt x="167" y="11083"/>
                </a:cubicBezTo>
                <a:cubicBezTo>
                  <a:pt x="167" y="11150"/>
                  <a:pt x="217" y="11183"/>
                  <a:pt x="267" y="11183"/>
                </a:cubicBezTo>
                <a:cubicBezTo>
                  <a:pt x="317" y="11183"/>
                  <a:pt x="368" y="11150"/>
                  <a:pt x="368" y="11083"/>
                </a:cubicBezTo>
                <a:cubicBezTo>
                  <a:pt x="434" y="10182"/>
                  <a:pt x="468" y="9248"/>
                  <a:pt x="468" y="8348"/>
                </a:cubicBezTo>
                <a:lnTo>
                  <a:pt x="534" y="5579"/>
                </a:lnTo>
                <a:cubicBezTo>
                  <a:pt x="534" y="4678"/>
                  <a:pt x="568" y="3778"/>
                  <a:pt x="601" y="2844"/>
                </a:cubicBezTo>
                <a:lnTo>
                  <a:pt x="734" y="75"/>
                </a:lnTo>
                <a:lnTo>
                  <a:pt x="701" y="75"/>
                </a:lnTo>
                <a:cubicBezTo>
                  <a:pt x="718" y="25"/>
                  <a:pt x="668" y="0"/>
                  <a:pt x="6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60"/>
          <p:cNvSpPr/>
          <p:nvPr/>
        </p:nvSpPr>
        <p:spPr>
          <a:xfrm rot="10540298">
            <a:off x="6326850" y="1073776"/>
            <a:ext cx="1907222" cy="49671"/>
          </a:xfrm>
          <a:custGeom>
            <a:avLst/>
            <a:gdLst/>
            <a:ahLst/>
            <a:cxnLst/>
            <a:rect l="l" t="t" r="r" b="b"/>
            <a:pathLst>
              <a:path w="30757" h="801" extrusionOk="0">
                <a:moveTo>
                  <a:pt x="30756" y="0"/>
                </a:moveTo>
                <a:cubicBezTo>
                  <a:pt x="28188" y="67"/>
                  <a:pt x="25653" y="67"/>
                  <a:pt x="23084" y="100"/>
                </a:cubicBezTo>
                <a:lnTo>
                  <a:pt x="15379" y="100"/>
                </a:lnTo>
                <a:cubicBezTo>
                  <a:pt x="14094" y="100"/>
                  <a:pt x="12810" y="92"/>
                  <a:pt x="11526" y="92"/>
                </a:cubicBezTo>
                <a:cubicBezTo>
                  <a:pt x="10242" y="92"/>
                  <a:pt x="8957" y="100"/>
                  <a:pt x="7673" y="134"/>
                </a:cubicBezTo>
                <a:cubicBezTo>
                  <a:pt x="5138" y="200"/>
                  <a:pt x="2569" y="300"/>
                  <a:pt x="1" y="601"/>
                </a:cubicBezTo>
                <a:lnTo>
                  <a:pt x="1" y="801"/>
                </a:lnTo>
                <a:cubicBezTo>
                  <a:pt x="2569" y="734"/>
                  <a:pt x="5138" y="634"/>
                  <a:pt x="7673" y="601"/>
                </a:cubicBezTo>
                <a:lnTo>
                  <a:pt x="15379" y="434"/>
                </a:lnTo>
                <a:lnTo>
                  <a:pt x="23051" y="267"/>
                </a:lnTo>
                <a:cubicBezTo>
                  <a:pt x="25619" y="234"/>
                  <a:pt x="28188" y="200"/>
                  <a:pt x="30756" y="200"/>
                </a:cubicBezTo>
                <a:lnTo>
                  <a:pt x="30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60"/>
          <p:cNvSpPr/>
          <p:nvPr/>
        </p:nvSpPr>
        <p:spPr>
          <a:xfrm rot="10540298">
            <a:off x="6691680" y="1201824"/>
            <a:ext cx="1137686" cy="34479"/>
          </a:xfrm>
          <a:custGeom>
            <a:avLst/>
            <a:gdLst/>
            <a:ahLst/>
            <a:cxnLst/>
            <a:rect l="l" t="t" r="r" b="b"/>
            <a:pathLst>
              <a:path w="18347" h="556" extrusionOk="0">
                <a:moveTo>
                  <a:pt x="2697" y="0"/>
                </a:moveTo>
                <a:cubicBezTo>
                  <a:pt x="1798" y="0"/>
                  <a:pt x="899" y="16"/>
                  <a:pt x="0" y="56"/>
                </a:cubicBezTo>
                <a:lnTo>
                  <a:pt x="0" y="256"/>
                </a:lnTo>
                <a:cubicBezTo>
                  <a:pt x="1568" y="389"/>
                  <a:pt x="3069" y="456"/>
                  <a:pt x="4604" y="456"/>
                </a:cubicBezTo>
                <a:cubicBezTo>
                  <a:pt x="6138" y="489"/>
                  <a:pt x="7672" y="489"/>
                  <a:pt x="9174" y="489"/>
                </a:cubicBezTo>
                <a:lnTo>
                  <a:pt x="13777" y="489"/>
                </a:lnTo>
                <a:cubicBezTo>
                  <a:pt x="15311" y="523"/>
                  <a:pt x="16846" y="523"/>
                  <a:pt x="18347" y="556"/>
                </a:cubicBezTo>
                <a:lnTo>
                  <a:pt x="18347" y="389"/>
                </a:lnTo>
                <a:cubicBezTo>
                  <a:pt x="16812" y="389"/>
                  <a:pt x="15311" y="322"/>
                  <a:pt x="13777" y="289"/>
                </a:cubicBezTo>
                <a:lnTo>
                  <a:pt x="9174" y="156"/>
                </a:lnTo>
                <a:cubicBezTo>
                  <a:pt x="7639" y="89"/>
                  <a:pt x="6138" y="22"/>
                  <a:pt x="4604" y="22"/>
                </a:cubicBezTo>
                <a:cubicBezTo>
                  <a:pt x="3968" y="8"/>
                  <a:pt x="3332" y="0"/>
                  <a:pt x="26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60"/>
          <p:cNvSpPr txBox="1">
            <a:spLocks noGrp="1"/>
          </p:cNvSpPr>
          <p:nvPr>
            <p:ph type="title"/>
          </p:nvPr>
        </p:nvSpPr>
        <p:spPr>
          <a:xfrm>
            <a:off x="685800" y="447050"/>
            <a:ext cx="7746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ar-AE" sz="3600" b="1" dirty="0">
                <a:latin typeface="Dubai" panose="020B0503030403030204" pitchFamily="34" charset="-78"/>
                <a:cs typeface="Dubai" panose="020B0503030403030204" pitchFamily="34" charset="-78"/>
              </a:rPr>
              <a:t>خط سير الحصة</a:t>
            </a:r>
            <a:endParaRPr sz="3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680" name="Google Shape;1680;p60"/>
          <p:cNvGrpSpPr/>
          <p:nvPr/>
        </p:nvGrpSpPr>
        <p:grpSpPr>
          <a:xfrm>
            <a:off x="685799" y="2782676"/>
            <a:ext cx="7997199" cy="251640"/>
            <a:chOff x="685799" y="2782676"/>
            <a:chExt cx="7997199" cy="251640"/>
          </a:xfrm>
        </p:grpSpPr>
        <p:sp>
          <p:nvSpPr>
            <p:cNvPr id="1681" name="Google Shape;1681;p60"/>
            <p:cNvSpPr/>
            <p:nvPr/>
          </p:nvSpPr>
          <p:spPr>
            <a:xfrm>
              <a:off x="7636575" y="2879871"/>
              <a:ext cx="1046423" cy="57249"/>
            </a:xfrm>
            <a:custGeom>
              <a:avLst/>
              <a:gdLst/>
              <a:ahLst/>
              <a:cxnLst/>
              <a:rect l="l" t="t" r="r" b="b"/>
              <a:pathLst>
                <a:path w="24452" h="908" extrusionOk="0">
                  <a:moveTo>
                    <a:pt x="13647" y="1"/>
                  </a:moveTo>
                  <a:cubicBezTo>
                    <a:pt x="9166" y="1"/>
                    <a:pt x="4678" y="80"/>
                    <a:pt x="234" y="288"/>
                  </a:cubicBezTo>
                  <a:cubicBezTo>
                    <a:pt x="0" y="288"/>
                    <a:pt x="0" y="621"/>
                    <a:pt x="234" y="621"/>
                  </a:cubicBezTo>
                  <a:cubicBezTo>
                    <a:pt x="4678" y="828"/>
                    <a:pt x="9166" y="908"/>
                    <a:pt x="13647" y="908"/>
                  </a:cubicBezTo>
                  <a:cubicBezTo>
                    <a:pt x="17103" y="908"/>
                    <a:pt x="20556" y="861"/>
                    <a:pt x="23984" y="788"/>
                  </a:cubicBezTo>
                  <a:cubicBezTo>
                    <a:pt x="24451" y="788"/>
                    <a:pt x="24451" y="121"/>
                    <a:pt x="23984" y="121"/>
                  </a:cubicBezTo>
                  <a:cubicBezTo>
                    <a:pt x="20556" y="48"/>
                    <a:pt x="17103" y="1"/>
                    <a:pt x="13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60"/>
            <p:cNvSpPr/>
            <p:nvPr/>
          </p:nvSpPr>
          <p:spPr>
            <a:xfrm>
              <a:off x="6463248" y="2879871"/>
              <a:ext cx="1209151" cy="57249"/>
            </a:xfrm>
            <a:custGeom>
              <a:avLst/>
              <a:gdLst/>
              <a:ahLst/>
              <a:cxnLst/>
              <a:rect l="l" t="t" r="r" b="b"/>
              <a:pathLst>
                <a:path w="24452" h="908" extrusionOk="0">
                  <a:moveTo>
                    <a:pt x="13647" y="1"/>
                  </a:moveTo>
                  <a:cubicBezTo>
                    <a:pt x="9166" y="1"/>
                    <a:pt x="4678" y="80"/>
                    <a:pt x="234" y="288"/>
                  </a:cubicBezTo>
                  <a:cubicBezTo>
                    <a:pt x="0" y="288"/>
                    <a:pt x="0" y="621"/>
                    <a:pt x="234" y="621"/>
                  </a:cubicBezTo>
                  <a:cubicBezTo>
                    <a:pt x="4678" y="828"/>
                    <a:pt x="9166" y="908"/>
                    <a:pt x="13647" y="908"/>
                  </a:cubicBezTo>
                  <a:cubicBezTo>
                    <a:pt x="17103" y="908"/>
                    <a:pt x="20556" y="861"/>
                    <a:pt x="23984" y="788"/>
                  </a:cubicBezTo>
                  <a:cubicBezTo>
                    <a:pt x="24451" y="788"/>
                    <a:pt x="24451" y="121"/>
                    <a:pt x="23984" y="121"/>
                  </a:cubicBezTo>
                  <a:cubicBezTo>
                    <a:pt x="20556" y="48"/>
                    <a:pt x="17103" y="1"/>
                    <a:pt x="13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60"/>
            <p:cNvSpPr/>
            <p:nvPr/>
          </p:nvSpPr>
          <p:spPr>
            <a:xfrm rot="10800000" flipH="1">
              <a:off x="5171876" y="2871820"/>
              <a:ext cx="1254620" cy="73350"/>
            </a:xfrm>
            <a:custGeom>
              <a:avLst/>
              <a:gdLst/>
              <a:ahLst/>
              <a:cxnLst/>
              <a:rect l="l" t="t" r="r" b="b"/>
              <a:pathLst>
                <a:path w="24051" h="1163" extrusionOk="0">
                  <a:moveTo>
                    <a:pt x="267" y="1"/>
                  </a:moveTo>
                  <a:cubicBezTo>
                    <a:pt x="0" y="1"/>
                    <a:pt x="0" y="434"/>
                    <a:pt x="267" y="434"/>
                  </a:cubicBezTo>
                  <a:cubicBezTo>
                    <a:pt x="4982" y="922"/>
                    <a:pt x="9734" y="1162"/>
                    <a:pt x="14486" y="1162"/>
                  </a:cubicBezTo>
                  <a:cubicBezTo>
                    <a:pt x="17533" y="1162"/>
                    <a:pt x="20580" y="1064"/>
                    <a:pt x="23617" y="868"/>
                  </a:cubicBezTo>
                  <a:cubicBezTo>
                    <a:pt x="24051" y="868"/>
                    <a:pt x="24051" y="201"/>
                    <a:pt x="23617" y="201"/>
                  </a:cubicBezTo>
                  <a:cubicBezTo>
                    <a:pt x="20430" y="228"/>
                    <a:pt x="17255" y="255"/>
                    <a:pt x="14081" y="255"/>
                  </a:cubicBezTo>
                  <a:cubicBezTo>
                    <a:pt x="9482" y="255"/>
                    <a:pt x="4886" y="198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60"/>
            <p:cNvSpPr/>
            <p:nvPr/>
          </p:nvSpPr>
          <p:spPr>
            <a:xfrm rot="10800000" flipH="1">
              <a:off x="4057323" y="2873146"/>
              <a:ext cx="1082753" cy="70699"/>
            </a:xfrm>
            <a:custGeom>
              <a:avLst/>
              <a:gdLst/>
              <a:ahLst/>
              <a:cxnLst/>
              <a:rect l="l" t="t" r="r" b="b"/>
              <a:pathLst>
                <a:path w="22784" h="1121" extrusionOk="0">
                  <a:moveTo>
                    <a:pt x="22383" y="1"/>
                  </a:moveTo>
                  <a:cubicBezTo>
                    <a:pt x="18680" y="1"/>
                    <a:pt x="15011" y="301"/>
                    <a:pt x="11308" y="367"/>
                  </a:cubicBezTo>
                  <a:cubicBezTo>
                    <a:pt x="9540" y="401"/>
                    <a:pt x="7772" y="434"/>
                    <a:pt x="6004" y="434"/>
                  </a:cubicBezTo>
                  <a:lnTo>
                    <a:pt x="3536" y="434"/>
                  </a:lnTo>
                  <a:cubicBezTo>
                    <a:pt x="3336" y="434"/>
                    <a:pt x="734" y="367"/>
                    <a:pt x="901" y="167"/>
                  </a:cubicBezTo>
                  <a:lnTo>
                    <a:pt x="901" y="167"/>
                  </a:lnTo>
                  <a:lnTo>
                    <a:pt x="200" y="501"/>
                  </a:lnTo>
                  <a:cubicBezTo>
                    <a:pt x="0" y="601"/>
                    <a:pt x="134" y="834"/>
                    <a:pt x="300" y="834"/>
                  </a:cubicBezTo>
                  <a:cubicBezTo>
                    <a:pt x="2510" y="1057"/>
                    <a:pt x="4757" y="1120"/>
                    <a:pt x="7003" y="1120"/>
                  </a:cubicBezTo>
                  <a:cubicBezTo>
                    <a:pt x="8453" y="1120"/>
                    <a:pt x="9902" y="1094"/>
                    <a:pt x="11342" y="1068"/>
                  </a:cubicBezTo>
                  <a:cubicBezTo>
                    <a:pt x="15011" y="1035"/>
                    <a:pt x="18747" y="1035"/>
                    <a:pt x="22383" y="668"/>
                  </a:cubicBezTo>
                  <a:cubicBezTo>
                    <a:pt x="22783" y="601"/>
                    <a:pt x="22783" y="1"/>
                    <a:pt x="22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60"/>
            <p:cNvSpPr/>
            <p:nvPr/>
          </p:nvSpPr>
          <p:spPr>
            <a:xfrm>
              <a:off x="2671200" y="2875046"/>
              <a:ext cx="1305452" cy="66899"/>
            </a:xfrm>
            <a:custGeom>
              <a:avLst/>
              <a:gdLst/>
              <a:ahLst/>
              <a:cxnLst/>
              <a:rect l="l" t="t" r="r" b="b"/>
              <a:pathLst>
                <a:path w="25552" h="1061" extrusionOk="0">
                  <a:moveTo>
                    <a:pt x="25085" y="1"/>
                  </a:moveTo>
                  <a:cubicBezTo>
                    <a:pt x="16812" y="34"/>
                    <a:pt x="8540" y="201"/>
                    <a:pt x="267" y="268"/>
                  </a:cubicBezTo>
                  <a:cubicBezTo>
                    <a:pt x="0" y="268"/>
                    <a:pt x="0" y="668"/>
                    <a:pt x="267" y="668"/>
                  </a:cubicBezTo>
                  <a:cubicBezTo>
                    <a:pt x="4541" y="926"/>
                    <a:pt x="8815" y="1060"/>
                    <a:pt x="13089" y="1060"/>
                  </a:cubicBezTo>
                  <a:cubicBezTo>
                    <a:pt x="17088" y="1060"/>
                    <a:pt x="21086" y="943"/>
                    <a:pt x="25085" y="701"/>
                  </a:cubicBezTo>
                  <a:cubicBezTo>
                    <a:pt x="25552" y="701"/>
                    <a:pt x="25552" y="1"/>
                    <a:pt x="2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60"/>
            <p:cNvSpPr/>
            <p:nvPr/>
          </p:nvSpPr>
          <p:spPr>
            <a:xfrm>
              <a:off x="1462051" y="2873146"/>
              <a:ext cx="1209147" cy="70699"/>
            </a:xfrm>
            <a:custGeom>
              <a:avLst/>
              <a:gdLst/>
              <a:ahLst/>
              <a:cxnLst/>
              <a:rect l="l" t="t" r="r" b="b"/>
              <a:pathLst>
                <a:path w="22784" h="1121" extrusionOk="0">
                  <a:moveTo>
                    <a:pt x="22383" y="1"/>
                  </a:moveTo>
                  <a:cubicBezTo>
                    <a:pt x="18680" y="1"/>
                    <a:pt x="15011" y="301"/>
                    <a:pt x="11308" y="367"/>
                  </a:cubicBezTo>
                  <a:cubicBezTo>
                    <a:pt x="9540" y="401"/>
                    <a:pt x="7772" y="434"/>
                    <a:pt x="6004" y="434"/>
                  </a:cubicBezTo>
                  <a:lnTo>
                    <a:pt x="3536" y="434"/>
                  </a:lnTo>
                  <a:cubicBezTo>
                    <a:pt x="3336" y="434"/>
                    <a:pt x="734" y="367"/>
                    <a:pt x="901" y="167"/>
                  </a:cubicBezTo>
                  <a:lnTo>
                    <a:pt x="901" y="167"/>
                  </a:lnTo>
                  <a:lnTo>
                    <a:pt x="200" y="501"/>
                  </a:lnTo>
                  <a:cubicBezTo>
                    <a:pt x="0" y="601"/>
                    <a:pt x="134" y="834"/>
                    <a:pt x="300" y="834"/>
                  </a:cubicBezTo>
                  <a:cubicBezTo>
                    <a:pt x="2510" y="1057"/>
                    <a:pt x="4757" y="1120"/>
                    <a:pt x="7003" y="1120"/>
                  </a:cubicBezTo>
                  <a:cubicBezTo>
                    <a:pt x="8453" y="1120"/>
                    <a:pt x="9902" y="1094"/>
                    <a:pt x="11342" y="1068"/>
                  </a:cubicBezTo>
                  <a:cubicBezTo>
                    <a:pt x="15011" y="1035"/>
                    <a:pt x="18747" y="1035"/>
                    <a:pt x="22383" y="668"/>
                  </a:cubicBezTo>
                  <a:cubicBezTo>
                    <a:pt x="22783" y="601"/>
                    <a:pt x="22783" y="1"/>
                    <a:pt x="22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60"/>
            <p:cNvSpPr/>
            <p:nvPr/>
          </p:nvSpPr>
          <p:spPr>
            <a:xfrm>
              <a:off x="1357738" y="2830496"/>
              <a:ext cx="156000" cy="156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60"/>
            <p:cNvSpPr/>
            <p:nvPr/>
          </p:nvSpPr>
          <p:spPr>
            <a:xfrm>
              <a:off x="2630038" y="2830496"/>
              <a:ext cx="156000" cy="156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60"/>
            <p:cNvSpPr/>
            <p:nvPr/>
          </p:nvSpPr>
          <p:spPr>
            <a:xfrm>
              <a:off x="3912050" y="282509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60"/>
            <p:cNvSpPr/>
            <p:nvPr/>
          </p:nvSpPr>
          <p:spPr>
            <a:xfrm>
              <a:off x="5104675" y="282509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60"/>
            <p:cNvSpPr/>
            <p:nvPr/>
          </p:nvSpPr>
          <p:spPr>
            <a:xfrm>
              <a:off x="6370625" y="282509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0"/>
            <p:cNvSpPr/>
            <p:nvPr/>
          </p:nvSpPr>
          <p:spPr>
            <a:xfrm>
              <a:off x="7604525" y="282509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0"/>
            <p:cNvSpPr/>
            <p:nvPr/>
          </p:nvSpPr>
          <p:spPr>
            <a:xfrm>
              <a:off x="685799" y="2879321"/>
              <a:ext cx="671968" cy="58349"/>
            </a:xfrm>
            <a:custGeom>
              <a:avLst/>
              <a:gdLst/>
              <a:ahLst/>
              <a:cxnLst/>
              <a:rect l="l" t="t" r="r" b="b"/>
              <a:pathLst>
                <a:path w="22384" h="925" extrusionOk="0">
                  <a:moveTo>
                    <a:pt x="20916" y="0"/>
                  </a:moveTo>
                  <a:cubicBezTo>
                    <a:pt x="14044" y="201"/>
                    <a:pt x="7139" y="201"/>
                    <a:pt x="268" y="301"/>
                  </a:cubicBezTo>
                  <a:cubicBezTo>
                    <a:pt x="1" y="301"/>
                    <a:pt x="1" y="734"/>
                    <a:pt x="268" y="734"/>
                  </a:cubicBezTo>
                  <a:cubicBezTo>
                    <a:pt x="3243" y="872"/>
                    <a:pt x="6223" y="924"/>
                    <a:pt x="9205" y="924"/>
                  </a:cubicBezTo>
                  <a:cubicBezTo>
                    <a:pt x="13445" y="924"/>
                    <a:pt x="17686" y="818"/>
                    <a:pt x="21916" y="701"/>
                  </a:cubicBezTo>
                  <a:cubicBezTo>
                    <a:pt x="22383" y="701"/>
                    <a:pt x="22383" y="0"/>
                    <a:pt x="21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0"/>
            <p:cNvSpPr/>
            <p:nvPr/>
          </p:nvSpPr>
          <p:spPr>
            <a:xfrm rot="641072">
              <a:off x="1328455" y="2804540"/>
              <a:ext cx="255304" cy="207911"/>
            </a:xfrm>
            <a:custGeom>
              <a:avLst/>
              <a:gdLst/>
              <a:ahLst/>
              <a:cxnLst/>
              <a:rect l="l" t="t" r="r" b="b"/>
              <a:pathLst>
                <a:path w="5302" h="4318" extrusionOk="0">
                  <a:moveTo>
                    <a:pt x="2315" y="1"/>
                  </a:moveTo>
                  <a:cubicBezTo>
                    <a:pt x="1391" y="1"/>
                    <a:pt x="485" y="867"/>
                    <a:pt x="267" y="1711"/>
                  </a:cubicBezTo>
                  <a:cubicBezTo>
                    <a:pt x="0" y="2812"/>
                    <a:pt x="667" y="3912"/>
                    <a:pt x="1735" y="4213"/>
                  </a:cubicBezTo>
                  <a:cubicBezTo>
                    <a:pt x="1967" y="4285"/>
                    <a:pt x="2190" y="4318"/>
                    <a:pt x="2402" y="4318"/>
                  </a:cubicBezTo>
                  <a:cubicBezTo>
                    <a:pt x="4345" y="4318"/>
                    <a:pt x="5301" y="1520"/>
                    <a:pt x="3436" y="377"/>
                  </a:cubicBezTo>
                  <a:cubicBezTo>
                    <a:pt x="3401" y="353"/>
                    <a:pt x="3367" y="343"/>
                    <a:pt x="3336" y="343"/>
                  </a:cubicBezTo>
                  <a:cubicBezTo>
                    <a:pt x="3189" y="343"/>
                    <a:pt x="3104" y="567"/>
                    <a:pt x="3269" y="677"/>
                  </a:cubicBezTo>
                  <a:cubicBezTo>
                    <a:pt x="4465" y="1597"/>
                    <a:pt x="3913" y="3730"/>
                    <a:pt x="2442" y="3730"/>
                  </a:cubicBezTo>
                  <a:cubicBezTo>
                    <a:pt x="2313" y="3730"/>
                    <a:pt x="2177" y="3714"/>
                    <a:pt x="2035" y="3679"/>
                  </a:cubicBezTo>
                  <a:cubicBezTo>
                    <a:pt x="1268" y="3512"/>
                    <a:pt x="701" y="2778"/>
                    <a:pt x="801" y="2011"/>
                  </a:cubicBezTo>
                  <a:cubicBezTo>
                    <a:pt x="967" y="944"/>
                    <a:pt x="1901" y="610"/>
                    <a:pt x="2835" y="543"/>
                  </a:cubicBezTo>
                  <a:cubicBezTo>
                    <a:pt x="3002" y="510"/>
                    <a:pt x="3136" y="243"/>
                    <a:pt x="2936" y="143"/>
                  </a:cubicBezTo>
                  <a:cubicBezTo>
                    <a:pt x="2733" y="45"/>
                    <a:pt x="2524" y="1"/>
                    <a:pt x="23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60"/>
            <p:cNvSpPr/>
            <p:nvPr/>
          </p:nvSpPr>
          <p:spPr>
            <a:xfrm rot="641072">
              <a:off x="2595518" y="2804540"/>
              <a:ext cx="255304" cy="207911"/>
            </a:xfrm>
            <a:custGeom>
              <a:avLst/>
              <a:gdLst/>
              <a:ahLst/>
              <a:cxnLst/>
              <a:rect l="l" t="t" r="r" b="b"/>
              <a:pathLst>
                <a:path w="5302" h="4318" extrusionOk="0">
                  <a:moveTo>
                    <a:pt x="2315" y="1"/>
                  </a:moveTo>
                  <a:cubicBezTo>
                    <a:pt x="1391" y="1"/>
                    <a:pt x="485" y="867"/>
                    <a:pt x="267" y="1711"/>
                  </a:cubicBezTo>
                  <a:cubicBezTo>
                    <a:pt x="0" y="2812"/>
                    <a:pt x="667" y="3912"/>
                    <a:pt x="1735" y="4213"/>
                  </a:cubicBezTo>
                  <a:cubicBezTo>
                    <a:pt x="1967" y="4285"/>
                    <a:pt x="2190" y="4318"/>
                    <a:pt x="2402" y="4318"/>
                  </a:cubicBezTo>
                  <a:cubicBezTo>
                    <a:pt x="4345" y="4318"/>
                    <a:pt x="5301" y="1520"/>
                    <a:pt x="3436" y="377"/>
                  </a:cubicBezTo>
                  <a:cubicBezTo>
                    <a:pt x="3401" y="353"/>
                    <a:pt x="3367" y="343"/>
                    <a:pt x="3336" y="343"/>
                  </a:cubicBezTo>
                  <a:cubicBezTo>
                    <a:pt x="3189" y="343"/>
                    <a:pt x="3104" y="567"/>
                    <a:pt x="3269" y="677"/>
                  </a:cubicBezTo>
                  <a:cubicBezTo>
                    <a:pt x="4465" y="1597"/>
                    <a:pt x="3913" y="3730"/>
                    <a:pt x="2442" y="3730"/>
                  </a:cubicBezTo>
                  <a:cubicBezTo>
                    <a:pt x="2313" y="3730"/>
                    <a:pt x="2177" y="3714"/>
                    <a:pt x="2035" y="3679"/>
                  </a:cubicBezTo>
                  <a:cubicBezTo>
                    <a:pt x="1268" y="3512"/>
                    <a:pt x="701" y="2778"/>
                    <a:pt x="801" y="2011"/>
                  </a:cubicBezTo>
                  <a:cubicBezTo>
                    <a:pt x="967" y="944"/>
                    <a:pt x="1901" y="610"/>
                    <a:pt x="2835" y="543"/>
                  </a:cubicBezTo>
                  <a:cubicBezTo>
                    <a:pt x="3002" y="510"/>
                    <a:pt x="3136" y="243"/>
                    <a:pt x="2936" y="143"/>
                  </a:cubicBezTo>
                  <a:cubicBezTo>
                    <a:pt x="2733" y="45"/>
                    <a:pt x="2524" y="1"/>
                    <a:pt x="23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60"/>
            <p:cNvSpPr/>
            <p:nvPr/>
          </p:nvSpPr>
          <p:spPr>
            <a:xfrm rot="641072">
              <a:off x="3880118" y="2804540"/>
              <a:ext cx="255304" cy="207911"/>
            </a:xfrm>
            <a:custGeom>
              <a:avLst/>
              <a:gdLst/>
              <a:ahLst/>
              <a:cxnLst/>
              <a:rect l="l" t="t" r="r" b="b"/>
              <a:pathLst>
                <a:path w="5302" h="4318" extrusionOk="0">
                  <a:moveTo>
                    <a:pt x="2315" y="1"/>
                  </a:moveTo>
                  <a:cubicBezTo>
                    <a:pt x="1391" y="1"/>
                    <a:pt x="485" y="867"/>
                    <a:pt x="267" y="1711"/>
                  </a:cubicBezTo>
                  <a:cubicBezTo>
                    <a:pt x="0" y="2812"/>
                    <a:pt x="667" y="3912"/>
                    <a:pt x="1735" y="4213"/>
                  </a:cubicBezTo>
                  <a:cubicBezTo>
                    <a:pt x="1967" y="4285"/>
                    <a:pt x="2190" y="4318"/>
                    <a:pt x="2402" y="4318"/>
                  </a:cubicBezTo>
                  <a:cubicBezTo>
                    <a:pt x="4345" y="4318"/>
                    <a:pt x="5301" y="1520"/>
                    <a:pt x="3436" y="377"/>
                  </a:cubicBezTo>
                  <a:cubicBezTo>
                    <a:pt x="3401" y="353"/>
                    <a:pt x="3367" y="343"/>
                    <a:pt x="3336" y="343"/>
                  </a:cubicBezTo>
                  <a:cubicBezTo>
                    <a:pt x="3189" y="343"/>
                    <a:pt x="3104" y="567"/>
                    <a:pt x="3269" y="677"/>
                  </a:cubicBezTo>
                  <a:cubicBezTo>
                    <a:pt x="4465" y="1597"/>
                    <a:pt x="3913" y="3730"/>
                    <a:pt x="2442" y="3730"/>
                  </a:cubicBezTo>
                  <a:cubicBezTo>
                    <a:pt x="2313" y="3730"/>
                    <a:pt x="2177" y="3714"/>
                    <a:pt x="2035" y="3679"/>
                  </a:cubicBezTo>
                  <a:cubicBezTo>
                    <a:pt x="1268" y="3512"/>
                    <a:pt x="701" y="2778"/>
                    <a:pt x="801" y="2011"/>
                  </a:cubicBezTo>
                  <a:cubicBezTo>
                    <a:pt x="967" y="944"/>
                    <a:pt x="1901" y="610"/>
                    <a:pt x="2835" y="543"/>
                  </a:cubicBezTo>
                  <a:cubicBezTo>
                    <a:pt x="3002" y="510"/>
                    <a:pt x="3136" y="243"/>
                    <a:pt x="2936" y="143"/>
                  </a:cubicBezTo>
                  <a:cubicBezTo>
                    <a:pt x="2733" y="45"/>
                    <a:pt x="2524" y="1"/>
                    <a:pt x="23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60"/>
            <p:cNvSpPr/>
            <p:nvPr/>
          </p:nvSpPr>
          <p:spPr>
            <a:xfrm rot="641072">
              <a:off x="5074930" y="2804540"/>
              <a:ext cx="255304" cy="207911"/>
            </a:xfrm>
            <a:custGeom>
              <a:avLst/>
              <a:gdLst/>
              <a:ahLst/>
              <a:cxnLst/>
              <a:rect l="l" t="t" r="r" b="b"/>
              <a:pathLst>
                <a:path w="5302" h="4318" extrusionOk="0">
                  <a:moveTo>
                    <a:pt x="2315" y="1"/>
                  </a:moveTo>
                  <a:cubicBezTo>
                    <a:pt x="1391" y="1"/>
                    <a:pt x="485" y="867"/>
                    <a:pt x="267" y="1711"/>
                  </a:cubicBezTo>
                  <a:cubicBezTo>
                    <a:pt x="0" y="2812"/>
                    <a:pt x="667" y="3912"/>
                    <a:pt x="1735" y="4213"/>
                  </a:cubicBezTo>
                  <a:cubicBezTo>
                    <a:pt x="1967" y="4285"/>
                    <a:pt x="2190" y="4318"/>
                    <a:pt x="2402" y="4318"/>
                  </a:cubicBezTo>
                  <a:cubicBezTo>
                    <a:pt x="4345" y="4318"/>
                    <a:pt x="5301" y="1520"/>
                    <a:pt x="3436" y="377"/>
                  </a:cubicBezTo>
                  <a:cubicBezTo>
                    <a:pt x="3401" y="353"/>
                    <a:pt x="3367" y="343"/>
                    <a:pt x="3336" y="343"/>
                  </a:cubicBezTo>
                  <a:cubicBezTo>
                    <a:pt x="3189" y="343"/>
                    <a:pt x="3104" y="567"/>
                    <a:pt x="3269" y="677"/>
                  </a:cubicBezTo>
                  <a:cubicBezTo>
                    <a:pt x="4465" y="1597"/>
                    <a:pt x="3913" y="3730"/>
                    <a:pt x="2442" y="3730"/>
                  </a:cubicBezTo>
                  <a:cubicBezTo>
                    <a:pt x="2313" y="3730"/>
                    <a:pt x="2177" y="3714"/>
                    <a:pt x="2035" y="3679"/>
                  </a:cubicBezTo>
                  <a:cubicBezTo>
                    <a:pt x="1268" y="3512"/>
                    <a:pt x="701" y="2778"/>
                    <a:pt x="801" y="2011"/>
                  </a:cubicBezTo>
                  <a:cubicBezTo>
                    <a:pt x="967" y="944"/>
                    <a:pt x="1901" y="610"/>
                    <a:pt x="2835" y="543"/>
                  </a:cubicBezTo>
                  <a:cubicBezTo>
                    <a:pt x="3002" y="510"/>
                    <a:pt x="3136" y="243"/>
                    <a:pt x="2936" y="143"/>
                  </a:cubicBezTo>
                  <a:cubicBezTo>
                    <a:pt x="2733" y="45"/>
                    <a:pt x="2524" y="1"/>
                    <a:pt x="23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60"/>
            <p:cNvSpPr/>
            <p:nvPr/>
          </p:nvSpPr>
          <p:spPr>
            <a:xfrm rot="641072">
              <a:off x="6336068" y="2804540"/>
              <a:ext cx="255304" cy="207911"/>
            </a:xfrm>
            <a:custGeom>
              <a:avLst/>
              <a:gdLst/>
              <a:ahLst/>
              <a:cxnLst/>
              <a:rect l="l" t="t" r="r" b="b"/>
              <a:pathLst>
                <a:path w="5302" h="4318" extrusionOk="0">
                  <a:moveTo>
                    <a:pt x="2315" y="1"/>
                  </a:moveTo>
                  <a:cubicBezTo>
                    <a:pt x="1391" y="1"/>
                    <a:pt x="485" y="867"/>
                    <a:pt x="267" y="1711"/>
                  </a:cubicBezTo>
                  <a:cubicBezTo>
                    <a:pt x="0" y="2812"/>
                    <a:pt x="667" y="3912"/>
                    <a:pt x="1735" y="4213"/>
                  </a:cubicBezTo>
                  <a:cubicBezTo>
                    <a:pt x="1967" y="4285"/>
                    <a:pt x="2190" y="4318"/>
                    <a:pt x="2402" y="4318"/>
                  </a:cubicBezTo>
                  <a:cubicBezTo>
                    <a:pt x="4345" y="4318"/>
                    <a:pt x="5301" y="1520"/>
                    <a:pt x="3436" y="377"/>
                  </a:cubicBezTo>
                  <a:cubicBezTo>
                    <a:pt x="3401" y="353"/>
                    <a:pt x="3367" y="343"/>
                    <a:pt x="3336" y="343"/>
                  </a:cubicBezTo>
                  <a:cubicBezTo>
                    <a:pt x="3189" y="343"/>
                    <a:pt x="3104" y="567"/>
                    <a:pt x="3269" y="677"/>
                  </a:cubicBezTo>
                  <a:cubicBezTo>
                    <a:pt x="4465" y="1597"/>
                    <a:pt x="3913" y="3730"/>
                    <a:pt x="2442" y="3730"/>
                  </a:cubicBezTo>
                  <a:cubicBezTo>
                    <a:pt x="2313" y="3730"/>
                    <a:pt x="2177" y="3714"/>
                    <a:pt x="2035" y="3679"/>
                  </a:cubicBezTo>
                  <a:cubicBezTo>
                    <a:pt x="1268" y="3512"/>
                    <a:pt x="701" y="2778"/>
                    <a:pt x="801" y="2011"/>
                  </a:cubicBezTo>
                  <a:cubicBezTo>
                    <a:pt x="967" y="944"/>
                    <a:pt x="1901" y="610"/>
                    <a:pt x="2835" y="543"/>
                  </a:cubicBezTo>
                  <a:cubicBezTo>
                    <a:pt x="3002" y="510"/>
                    <a:pt x="3136" y="243"/>
                    <a:pt x="2936" y="143"/>
                  </a:cubicBezTo>
                  <a:cubicBezTo>
                    <a:pt x="2733" y="45"/>
                    <a:pt x="2524" y="1"/>
                    <a:pt x="23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0"/>
            <p:cNvSpPr/>
            <p:nvPr/>
          </p:nvSpPr>
          <p:spPr>
            <a:xfrm rot="641072">
              <a:off x="7577818" y="2804540"/>
              <a:ext cx="255304" cy="207911"/>
            </a:xfrm>
            <a:custGeom>
              <a:avLst/>
              <a:gdLst/>
              <a:ahLst/>
              <a:cxnLst/>
              <a:rect l="l" t="t" r="r" b="b"/>
              <a:pathLst>
                <a:path w="5302" h="4318" extrusionOk="0">
                  <a:moveTo>
                    <a:pt x="2315" y="1"/>
                  </a:moveTo>
                  <a:cubicBezTo>
                    <a:pt x="1391" y="1"/>
                    <a:pt x="485" y="867"/>
                    <a:pt x="267" y="1711"/>
                  </a:cubicBezTo>
                  <a:cubicBezTo>
                    <a:pt x="0" y="2812"/>
                    <a:pt x="667" y="3912"/>
                    <a:pt x="1735" y="4213"/>
                  </a:cubicBezTo>
                  <a:cubicBezTo>
                    <a:pt x="1967" y="4285"/>
                    <a:pt x="2190" y="4318"/>
                    <a:pt x="2402" y="4318"/>
                  </a:cubicBezTo>
                  <a:cubicBezTo>
                    <a:pt x="4345" y="4318"/>
                    <a:pt x="5301" y="1520"/>
                    <a:pt x="3436" y="377"/>
                  </a:cubicBezTo>
                  <a:cubicBezTo>
                    <a:pt x="3401" y="353"/>
                    <a:pt x="3367" y="343"/>
                    <a:pt x="3336" y="343"/>
                  </a:cubicBezTo>
                  <a:cubicBezTo>
                    <a:pt x="3189" y="343"/>
                    <a:pt x="3104" y="567"/>
                    <a:pt x="3269" y="677"/>
                  </a:cubicBezTo>
                  <a:cubicBezTo>
                    <a:pt x="4465" y="1597"/>
                    <a:pt x="3913" y="3730"/>
                    <a:pt x="2442" y="3730"/>
                  </a:cubicBezTo>
                  <a:cubicBezTo>
                    <a:pt x="2313" y="3730"/>
                    <a:pt x="2177" y="3714"/>
                    <a:pt x="2035" y="3679"/>
                  </a:cubicBezTo>
                  <a:cubicBezTo>
                    <a:pt x="1268" y="3512"/>
                    <a:pt x="701" y="2778"/>
                    <a:pt x="801" y="2011"/>
                  </a:cubicBezTo>
                  <a:cubicBezTo>
                    <a:pt x="967" y="944"/>
                    <a:pt x="1901" y="610"/>
                    <a:pt x="2835" y="543"/>
                  </a:cubicBezTo>
                  <a:cubicBezTo>
                    <a:pt x="3002" y="510"/>
                    <a:pt x="3136" y="243"/>
                    <a:pt x="2936" y="143"/>
                  </a:cubicBezTo>
                  <a:cubicBezTo>
                    <a:pt x="2733" y="45"/>
                    <a:pt x="2524" y="1"/>
                    <a:pt x="23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9D5CA9B-7380-450C-ACC7-104663869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6030" y="-22182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4" descr="attachment">
            <a:extLst>
              <a:ext uri="{FF2B5EF4-FFF2-40B4-BE49-F238E27FC236}">
                <a16:creationId xmlns:a16="http://schemas.microsoft.com/office/drawing/2014/main" id="{22D8ADE9-0339-4109-9457-CA09110A6C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9" y="-44411"/>
            <a:ext cx="2218177" cy="1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3" grpId="0"/>
      <p:bldP spid="1664" grpId="0"/>
      <p:bldP spid="1669" grpId="0"/>
      <p:bldP spid="1670" grpId="0"/>
      <p:bldP spid="1671" grpId="0"/>
      <p:bldP spid="16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1"/>
          <p:cNvSpPr txBox="1">
            <a:spLocks noGrp="1"/>
          </p:cNvSpPr>
          <p:nvPr>
            <p:ph type="title"/>
          </p:nvPr>
        </p:nvSpPr>
        <p:spPr>
          <a:xfrm>
            <a:off x="8432225" y="1515919"/>
            <a:ext cx="431700" cy="4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85" name="Google Shape;585;p31"/>
          <p:cNvSpPr txBox="1">
            <a:spLocks noGrp="1"/>
          </p:cNvSpPr>
          <p:nvPr>
            <p:ph type="title" idx="2"/>
          </p:nvPr>
        </p:nvSpPr>
        <p:spPr>
          <a:xfrm>
            <a:off x="3104147" y="1572340"/>
            <a:ext cx="5211788" cy="32418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AE" b="1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أن أفسر المفاهيم والمصطلحات الواردة في الدرس</a:t>
            </a:r>
            <a:endParaRPr b="1" dirty="0">
              <a:solidFill>
                <a:schemeClr val="bg2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86" name="Google Shape;586;p31"/>
          <p:cNvSpPr txBox="1">
            <a:spLocks noGrp="1"/>
          </p:cNvSpPr>
          <p:nvPr>
            <p:ph type="subTitle" idx="1"/>
          </p:nvPr>
        </p:nvSpPr>
        <p:spPr>
          <a:xfrm>
            <a:off x="4932947" y="1959666"/>
            <a:ext cx="3382988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AE" sz="1600" b="1" dirty="0">
                <a:latin typeface="Dubai" panose="020B0503030403030204" pitchFamily="34" charset="-78"/>
                <a:cs typeface="Dubai" panose="020B0503030403030204" pitchFamily="34" charset="-78"/>
              </a:rPr>
              <a:t>المطاوعة – مجلس التعاون الخليجي</a:t>
            </a:r>
            <a:endParaRPr sz="1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90" name="Google Shape;590;p31"/>
          <p:cNvSpPr txBox="1">
            <a:spLocks noGrp="1"/>
          </p:cNvSpPr>
          <p:nvPr>
            <p:ph type="title" idx="6"/>
          </p:nvPr>
        </p:nvSpPr>
        <p:spPr>
          <a:xfrm>
            <a:off x="8457014" y="2622920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96" name="Google Shape;596;p31"/>
          <p:cNvSpPr txBox="1">
            <a:spLocks noGrp="1"/>
          </p:cNvSpPr>
          <p:nvPr>
            <p:ph type="title" idx="21"/>
          </p:nvPr>
        </p:nvSpPr>
        <p:spPr>
          <a:xfrm>
            <a:off x="711725" y="447050"/>
            <a:ext cx="77205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4400" b="1" dirty="0">
                <a:solidFill>
                  <a:schemeClr val="bg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نواتج التعلم</a:t>
            </a:r>
            <a:endParaRPr sz="4400" b="1" dirty="0">
              <a:solidFill>
                <a:schemeClr val="bg2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97" name="Google Shape;597;p31"/>
          <p:cNvSpPr txBox="1">
            <a:spLocks noGrp="1"/>
          </p:cNvSpPr>
          <p:nvPr>
            <p:ph type="title" idx="15"/>
          </p:nvPr>
        </p:nvSpPr>
        <p:spPr>
          <a:xfrm>
            <a:off x="8466643" y="3518425"/>
            <a:ext cx="4317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603" name="Google Shape;603;p31"/>
          <p:cNvSpPr/>
          <p:nvPr/>
        </p:nvSpPr>
        <p:spPr>
          <a:xfrm>
            <a:off x="8432225" y="1501120"/>
            <a:ext cx="416540" cy="395408"/>
          </a:xfrm>
          <a:custGeom>
            <a:avLst/>
            <a:gdLst/>
            <a:ahLst/>
            <a:cxnLst/>
            <a:rect l="l" t="t" r="r" b="b"/>
            <a:pathLst>
              <a:path w="14645" h="13902" extrusionOk="0">
                <a:moveTo>
                  <a:pt x="7710" y="698"/>
                </a:moveTo>
                <a:cubicBezTo>
                  <a:pt x="10243" y="698"/>
                  <a:pt x="12801" y="2012"/>
                  <a:pt x="13510" y="4596"/>
                </a:cubicBezTo>
                <a:cubicBezTo>
                  <a:pt x="13977" y="6164"/>
                  <a:pt x="14111" y="8532"/>
                  <a:pt x="13310" y="10000"/>
                </a:cubicBezTo>
                <a:cubicBezTo>
                  <a:pt x="12443" y="11635"/>
                  <a:pt x="10008" y="13136"/>
                  <a:pt x="8106" y="13169"/>
                </a:cubicBezTo>
                <a:cubicBezTo>
                  <a:pt x="6205" y="13136"/>
                  <a:pt x="2802" y="12268"/>
                  <a:pt x="1635" y="9066"/>
                </a:cubicBezTo>
                <a:cubicBezTo>
                  <a:pt x="534" y="5831"/>
                  <a:pt x="2169" y="2295"/>
                  <a:pt x="5371" y="1094"/>
                </a:cubicBezTo>
                <a:cubicBezTo>
                  <a:pt x="6109" y="829"/>
                  <a:pt x="6908" y="698"/>
                  <a:pt x="7710" y="698"/>
                </a:cubicBezTo>
                <a:close/>
                <a:moveTo>
                  <a:pt x="7788" y="1"/>
                </a:moveTo>
                <a:cubicBezTo>
                  <a:pt x="7326" y="1"/>
                  <a:pt x="6853" y="42"/>
                  <a:pt x="6372" y="126"/>
                </a:cubicBezTo>
                <a:cubicBezTo>
                  <a:pt x="2569" y="794"/>
                  <a:pt x="0" y="4396"/>
                  <a:pt x="634" y="8199"/>
                </a:cubicBezTo>
                <a:cubicBezTo>
                  <a:pt x="1035" y="10467"/>
                  <a:pt x="3236" y="12936"/>
                  <a:pt x="5671" y="13469"/>
                </a:cubicBezTo>
                <a:cubicBezTo>
                  <a:pt x="6232" y="13761"/>
                  <a:pt x="6853" y="13902"/>
                  <a:pt x="7484" y="13902"/>
                </a:cubicBezTo>
                <a:cubicBezTo>
                  <a:pt x="7791" y="13902"/>
                  <a:pt x="8101" y="13868"/>
                  <a:pt x="8406" y="13803"/>
                </a:cubicBezTo>
                <a:cubicBezTo>
                  <a:pt x="10074" y="13770"/>
                  <a:pt x="11575" y="12836"/>
                  <a:pt x="12810" y="11668"/>
                </a:cubicBezTo>
                <a:cubicBezTo>
                  <a:pt x="14411" y="10200"/>
                  <a:pt x="14644" y="8266"/>
                  <a:pt x="14477" y="6164"/>
                </a:cubicBezTo>
                <a:cubicBezTo>
                  <a:pt x="14153" y="2417"/>
                  <a:pt x="11323" y="1"/>
                  <a:pt x="7788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1"/>
          <p:cNvSpPr/>
          <p:nvPr/>
        </p:nvSpPr>
        <p:spPr>
          <a:xfrm>
            <a:off x="8447385" y="2622920"/>
            <a:ext cx="416540" cy="395408"/>
          </a:xfrm>
          <a:custGeom>
            <a:avLst/>
            <a:gdLst/>
            <a:ahLst/>
            <a:cxnLst/>
            <a:rect l="l" t="t" r="r" b="b"/>
            <a:pathLst>
              <a:path w="14645" h="13902" extrusionOk="0">
                <a:moveTo>
                  <a:pt x="7710" y="698"/>
                </a:moveTo>
                <a:cubicBezTo>
                  <a:pt x="10243" y="698"/>
                  <a:pt x="12801" y="2012"/>
                  <a:pt x="13510" y="4596"/>
                </a:cubicBezTo>
                <a:cubicBezTo>
                  <a:pt x="13977" y="6164"/>
                  <a:pt x="14111" y="8532"/>
                  <a:pt x="13310" y="10000"/>
                </a:cubicBezTo>
                <a:cubicBezTo>
                  <a:pt x="12443" y="11635"/>
                  <a:pt x="10008" y="13136"/>
                  <a:pt x="8106" y="13169"/>
                </a:cubicBezTo>
                <a:cubicBezTo>
                  <a:pt x="6205" y="13136"/>
                  <a:pt x="2802" y="12268"/>
                  <a:pt x="1635" y="9066"/>
                </a:cubicBezTo>
                <a:cubicBezTo>
                  <a:pt x="534" y="5831"/>
                  <a:pt x="2169" y="2295"/>
                  <a:pt x="5371" y="1094"/>
                </a:cubicBezTo>
                <a:cubicBezTo>
                  <a:pt x="6109" y="829"/>
                  <a:pt x="6908" y="698"/>
                  <a:pt x="7710" y="698"/>
                </a:cubicBezTo>
                <a:close/>
                <a:moveTo>
                  <a:pt x="7788" y="1"/>
                </a:moveTo>
                <a:cubicBezTo>
                  <a:pt x="7326" y="1"/>
                  <a:pt x="6853" y="42"/>
                  <a:pt x="6372" y="126"/>
                </a:cubicBezTo>
                <a:cubicBezTo>
                  <a:pt x="2569" y="794"/>
                  <a:pt x="0" y="4396"/>
                  <a:pt x="634" y="8199"/>
                </a:cubicBezTo>
                <a:cubicBezTo>
                  <a:pt x="1035" y="10467"/>
                  <a:pt x="3236" y="12936"/>
                  <a:pt x="5671" y="13469"/>
                </a:cubicBezTo>
                <a:cubicBezTo>
                  <a:pt x="6232" y="13761"/>
                  <a:pt x="6853" y="13902"/>
                  <a:pt x="7484" y="13902"/>
                </a:cubicBezTo>
                <a:cubicBezTo>
                  <a:pt x="7791" y="13902"/>
                  <a:pt x="8101" y="13868"/>
                  <a:pt x="8406" y="13803"/>
                </a:cubicBezTo>
                <a:cubicBezTo>
                  <a:pt x="10074" y="13770"/>
                  <a:pt x="11575" y="12836"/>
                  <a:pt x="12810" y="11668"/>
                </a:cubicBezTo>
                <a:cubicBezTo>
                  <a:pt x="14411" y="10200"/>
                  <a:pt x="14644" y="8266"/>
                  <a:pt x="14477" y="6164"/>
                </a:cubicBezTo>
                <a:cubicBezTo>
                  <a:pt x="14153" y="2417"/>
                  <a:pt x="11323" y="1"/>
                  <a:pt x="7788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1"/>
          <p:cNvSpPr/>
          <p:nvPr/>
        </p:nvSpPr>
        <p:spPr>
          <a:xfrm>
            <a:off x="8447385" y="3481225"/>
            <a:ext cx="416540" cy="395408"/>
          </a:xfrm>
          <a:custGeom>
            <a:avLst/>
            <a:gdLst/>
            <a:ahLst/>
            <a:cxnLst/>
            <a:rect l="l" t="t" r="r" b="b"/>
            <a:pathLst>
              <a:path w="14645" h="13902" extrusionOk="0">
                <a:moveTo>
                  <a:pt x="7710" y="698"/>
                </a:moveTo>
                <a:cubicBezTo>
                  <a:pt x="10243" y="698"/>
                  <a:pt x="12801" y="2012"/>
                  <a:pt x="13510" y="4596"/>
                </a:cubicBezTo>
                <a:cubicBezTo>
                  <a:pt x="13977" y="6164"/>
                  <a:pt x="14111" y="8532"/>
                  <a:pt x="13310" y="10000"/>
                </a:cubicBezTo>
                <a:cubicBezTo>
                  <a:pt x="12443" y="11635"/>
                  <a:pt x="10008" y="13136"/>
                  <a:pt x="8106" y="13169"/>
                </a:cubicBezTo>
                <a:cubicBezTo>
                  <a:pt x="6205" y="13136"/>
                  <a:pt x="2802" y="12268"/>
                  <a:pt x="1635" y="9066"/>
                </a:cubicBezTo>
                <a:cubicBezTo>
                  <a:pt x="534" y="5831"/>
                  <a:pt x="2169" y="2295"/>
                  <a:pt x="5371" y="1094"/>
                </a:cubicBezTo>
                <a:cubicBezTo>
                  <a:pt x="6109" y="829"/>
                  <a:pt x="6908" y="698"/>
                  <a:pt x="7710" y="698"/>
                </a:cubicBezTo>
                <a:close/>
                <a:moveTo>
                  <a:pt x="7788" y="1"/>
                </a:moveTo>
                <a:cubicBezTo>
                  <a:pt x="7326" y="1"/>
                  <a:pt x="6853" y="42"/>
                  <a:pt x="6372" y="126"/>
                </a:cubicBezTo>
                <a:cubicBezTo>
                  <a:pt x="2569" y="794"/>
                  <a:pt x="0" y="4396"/>
                  <a:pt x="634" y="8199"/>
                </a:cubicBezTo>
                <a:cubicBezTo>
                  <a:pt x="1035" y="10467"/>
                  <a:pt x="3236" y="12936"/>
                  <a:pt x="5671" y="13469"/>
                </a:cubicBezTo>
                <a:cubicBezTo>
                  <a:pt x="6232" y="13761"/>
                  <a:pt x="6853" y="13902"/>
                  <a:pt x="7484" y="13902"/>
                </a:cubicBezTo>
                <a:cubicBezTo>
                  <a:pt x="7791" y="13902"/>
                  <a:pt x="8101" y="13868"/>
                  <a:pt x="8406" y="13803"/>
                </a:cubicBezTo>
                <a:cubicBezTo>
                  <a:pt x="10074" y="13770"/>
                  <a:pt x="11575" y="12836"/>
                  <a:pt x="12810" y="11668"/>
                </a:cubicBezTo>
                <a:cubicBezTo>
                  <a:pt x="14411" y="10200"/>
                  <a:pt x="14644" y="8266"/>
                  <a:pt x="14477" y="6164"/>
                </a:cubicBezTo>
                <a:cubicBezTo>
                  <a:pt x="14153" y="2417"/>
                  <a:pt x="11323" y="1"/>
                  <a:pt x="7788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F920EF0-1EEF-4B28-A33F-EA56529B3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2087" y="65758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Google Shape;585;p31">
            <a:extLst>
              <a:ext uri="{FF2B5EF4-FFF2-40B4-BE49-F238E27FC236}">
                <a16:creationId xmlns:a16="http://schemas.microsoft.com/office/drawing/2014/main" id="{BABC4E52-5B62-49F2-B6C8-724879A26A3B}"/>
              </a:ext>
            </a:extLst>
          </p:cNvPr>
          <p:cNvSpPr txBox="1">
            <a:spLocks/>
          </p:cNvSpPr>
          <p:nvPr/>
        </p:nvSpPr>
        <p:spPr>
          <a:xfrm>
            <a:off x="2045368" y="2761316"/>
            <a:ext cx="6350737" cy="32418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900"/>
              <a:buFont typeface="Satisfy"/>
              <a:buNone/>
              <a:defRPr sz="2000" b="0" i="0" u="none" strike="noStrike" cap="none">
                <a:solidFill>
                  <a:schemeClr val="dk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r" rtl="1">
              <a:buClr>
                <a:schemeClr val="dk1"/>
              </a:buClr>
              <a:buSzPts val="1100"/>
              <a:buFont typeface="Arial"/>
              <a:buNone/>
            </a:pPr>
            <a:r>
              <a:rPr lang="ar-AE" b="1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أن أوضح السيرة الذاتية للباني المؤسس ودوره في بناء الاتحاد</a:t>
            </a:r>
          </a:p>
        </p:txBody>
      </p:sp>
      <p:sp>
        <p:nvSpPr>
          <p:cNvPr id="55" name="Google Shape;585;p31">
            <a:extLst>
              <a:ext uri="{FF2B5EF4-FFF2-40B4-BE49-F238E27FC236}">
                <a16:creationId xmlns:a16="http://schemas.microsoft.com/office/drawing/2014/main" id="{CA1B0300-B3CB-406E-89BE-D0F841686A9F}"/>
              </a:ext>
            </a:extLst>
          </p:cNvPr>
          <p:cNvSpPr txBox="1">
            <a:spLocks/>
          </p:cNvSpPr>
          <p:nvPr/>
        </p:nvSpPr>
        <p:spPr>
          <a:xfrm>
            <a:off x="1997245" y="3493379"/>
            <a:ext cx="6483122" cy="359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900"/>
              <a:buFont typeface="Satisfy"/>
              <a:buNone/>
              <a:defRPr sz="2000" b="0" i="0" u="none" strike="noStrike" cap="none">
                <a:solidFill>
                  <a:schemeClr val="dk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Satisfy"/>
              <a:buNone/>
              <a:defRPr sz="2800" b="0" i="0" u="none" strike="noStrike" cap="none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r" rtl="1">
              <a:buClr>
                <a:schemeClr val="dk1"/>
              </a:buClr>
              <a:buSzPts val="1100"/>
              <a:buFont typeface="Arial"/>
              <a:buNone/>
            </a:pPr>
            <a:r>
              <a:rPr lang="ar-AE" b="1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أن أثمن التقدير العالمي للباني المؤسس في مجال الإغاثة الإنسانية</a:t>
            </a:r>
          </a:p>
        </p:txBody>
      </p:sp>
      <p:pic>
        <p:nvPicPr>
          <p:cNvPr id="56" name="Picture 4" descr="attachment">
            <a:extLst>
              <a:ext uri="{FF2B5EF4-FFF2-40B4-BE49-F238E27FC236}">
                <a16:creationId xmlns:a16="http://schemas.microsoft.com/office/drawing/2014/main" id="{2B308FF0-5D51-4964-AD16-04EA2C74B0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8" y="-21820"/>
            <a:ext cx="2218177" cy="1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" grpId="0"/>
      <p:bldP spid="586" grpId="0" build="p"/>
      <p:bldP spid="50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2"/>
          <p:cNvSpPr txBox="1">
            <a:spLocks noGrp="1"/>
          </p:cNvSpPr>
          <p:nvPr>
            <p:ph type="title" idx="2"/>
          </p:nvPr>
        </p:nvSpPr>
        <p:spPr>
          <a:xfrm>
            <a:off x="5878948" y="1331875"/>
            <a:ext cx="2464800" cy="23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4800" b="1" dirty="0">
                <a:latin typeface="Dubai" panose="020B0503030403030204" pitchFamily="34" charset="-78"/>
                <a:cs typeface="Dubai" panose="020B0503030403030204" pitchFamily="34" charset="-78"/>
              </a:rPr>
              <a:t>التهيئة الحافزة</a:t>
            </a:r>
            <a:endParaRPr sz="48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17582-BC4B-4EC2-940F-D4CF6DB19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1014" y="-17361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wall, person, wearing, person&#10;&#10;Description automatically generated">
            <a:extLst>
              <a:ext uri="{FF2B5EF4-FFF2-40B4-BE49-F238E27FC236}">
                <a16:creationId xmlns:a16="http://schemas.microsoft.com/office/drawing/2014/main" id="{CAA5F4C1-EF23-49A9-9A7A-5CE713AF6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58" y="1053553"/>
            <a:ext cx="3807842" cy="3241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attachment">
            <a:extLst>
              <a:ext uri="{FF2B5EF4-FFF2-40B4-BE49-F238E27FC236}">
                <a16:creationId xmlns:a16="http://schemas.microsoft.com/office/drawing/2014/main" id="{32360236-50D0-4D90-968B-0CAEF571FC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6" y="-18916"/>
            <a:ext cx="2218177" cy="1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playback (زايد)">
            <a:hlinkClick r:id="" action="ppaction://media"/>
            <a:extLst>
              <a:ext uri="{FF2B5EF4-FFF2-40B4-BE49-F238E27FC236}">
                <a16:creationId xmlns:a16="http://schemas.microsoft.com/office/drawing/2014/main" id="{3D3E3BB8-2CCA-445C-BE73-9EFE843115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856562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2450;p85">
            <a:extLst>
              <a:ext uri="{FF2B5EF4-FFF2-40B4-BE49-F238E27FC236}">
                <a16:creationId xmlns:a16="http://schemas.microsoft.com/office/drawing/2014/main" id="{C04AEB4F-38B1-4B15-8F55-FA195F4C88D4}"/>
              </a:ext>
            </a:extLst>
          </p:cNvPr>
          <p:cNvSpPr/>
          <p:nvPr/>
        </p:nvSpPr>
        <p:spPr>
          <a:xfrm rot="16394013">
            <a:off x="6153143" y="660651"/>
            <a:ext cx="650076" cy="885436"/>
          </a:xfrm>
          <a:custGeom>
            <a:avLst/>
            <a:gdLst/>
            <a:ahLst/>
            <a:cxnLst/>
            <a:rect l="l" t="t" r="r" b="b"/>
            <a:pathLst>
              <a:path w="8608" h="9048" extrusionOk="0">
                <a:moveTo>
                  <a:pt x="1422" y="883"/>
                </a:moveTo>
                <a:cubicBezTo>
                  <a:pt x="2020" y="883"/>
                  <a:pt x="3254" y="1351"/>
                  <a:pt x="3637" y="1460"/>
                </a:cubicBezTo>
                <a:lnTo>
                  <a:pt x="5838" y="2027"/>
                </a:lnTo>
                <a:lnTo>
                  <a:pt x="4771" y="2995"/>
                </a:lnTo>
                <a:cubicBezTo>
                  <a:pt x="4638" y="3128"/>
                  <a:pt x="4638" y="3328"/>
                  <a:pt x="4771" y="3462"/>
                </a:cubicBezTo>
                <a:cubicBezTo>
                  <a:pt x="4638" y="3595"/>
                  <a:pt x="4704" y="3828"/>
                  <a:pt x="4871" y="3929"/>
                </a:cubicBezTo>
                <a:cubicBezTo>
                  <a:pt x="5838" y="4462"/>
                  <a:pt x="6739" y="5096"/>
                  <a:pt x="7640" y="5763"/>
                </a:cubicBezTo>
                <a:cubicBezTo>
                  <a:pt x="6472" y="6364"/>
                  <a:pt x="5472" y="7231"/>
                  <a:pt x="4638" y="8232"/>
                </a:cubicBezTo>
                <a:cubicBezTo>
                  <a:pt x="4004" y="7164"/>
                  <a:pt x="3437" y="6097"/>
                  <a:pt x="2836" y="5029"/>
                </a:cubicBezTo>
                <a:cubicBezTo>
                  <a:pt x="2972" y="4839"/>
                  <a:pt x="2820" y="4627"/>
                  <a:pt x="2633" y="4627"/>
                </a:cubicBezTo>
                <a:cubicBezTo>
                  <a:pt x="2590" y="4627"/>
                  <a:pt x="2546" y="4638"/>
                  <a:pt x="2503" y="4662"/>
                </a:cubicBezTo>
                <a:cubicBezTo>
                  <a:pt x="2269" y="4829"/>
                  <a:pt x="2002" y="5029"/>
                  <a:pt x="1769" y="5229"/>
                </a:cubicBezTo>
                <a:lnTo>
                  <a:pt x="1469" y="5496"/>
                </a:lnTo>
                <a:cubicBezTo>
                  <a:pt x="1469" y="4762"/>
                  <a:pt x="1435" y="4029"/>
                  <a:pt x="1369" y="3295"/>
                </a:cubicBezTo>
                <a:cubicBezTo>
                  <a:pt x="1302" y="2828"/>
                  <a:pt x="868" y="1260"/>
                  <a:pt x="1135" y="960"/>
                </a:cubicBezTo>
                <a:cubicBezTo>
                  <a:pt x="1189" y="906"/>
                  <a:pt x="1290" y="883"/>
                  <a:pt x="1422" y="883"/>
                </a:cubicBezTo>
                <a:close/>
                <a:moveTo>
                  <a:pt x="932" y="0"/>
                </a:moveTo>
                <a:cubicBezTo>
                  <a:pt x="776" y="0"/>
                  <a:pt x="639" y="27"/>
                  <a:pt x="535" y="92"/>
                </a:cubicBezTo>
                <a:cubicBezTo>
                  <a:pt x="1" y="426"/>
                  <a:pt x="401" y="1293"/>
                  <a:pt x="468" y="1727"/>
                </a:cubicBezTo>
                <a:cubicBezTo>
                  <a:pt x="735" y="3095"/>
                  <a:pt x="902" y="4462"/>
                  <a:pt x="1002" y="5863"/>
                </a:cubicBezTo>
                <a:cubicBezTo>
                  <a:pt x="867" y="5971"/>
                  <a:pt x="972" y="6166"/>
                  <a:pt x="1105" y="6166"/>
                </a:cubicBezTo>
                <a:cubicBezTo>
                  <a:pt x="1137" y="6166"/>
                  <a:pt x="1170" y="6156"/>
                  <a:pt x="1202" y="6130"/>
                </a:cubicBezTo>
                <a:lnTo>
                  <a:pt x="2036" y="5596"/>
                </a:lnTo>
                <a:lnTo>
                  <a:pt x="2503" y="5296"/>
                </a:lnTo>
                <a:cubicBezTo>
                  <a:pt x="3036" y="6530"/>
                  <a:pt x="3670" y="7731"/>
                  <a:pt x="4304" y="8899"/>
                </a:cubicBezTo>
                <a:cubicBezTo>
                  <a:pt x="4382" y="8996"/>
                  <a:pt x="4493" y="9048"/>
                  <a:pt x="4600" y="9048"/>
                </a:cubicBezTo>
                <a:cubicBezTo>
                  <a:pt x="4676" y="9048"/>
                  <a:pt x="4749" y="9021"/>
                  <a:pt x="4804" y="8965"/>
                </a:cubicBezTo>
                <a:cubicBezTo>
                  <a:pt x="5772" y="7731"/>
                  <a:pt x="7006" y="6731"/>
                  <a:pt x="8407" y="6063"/>
                </a:cubicBezTo>
                <a:cubicBezTo>
                  <a:pt x="8574" y="5930"/>
                  <a:pt x="8607" y="5730"/>
                  <a:pt x="8474" y="5563"/>
                </a:cubicBezTo>
                <a:cubicBezTo>
                  <a:pt x="7473" y="4762"/>
                  <a:pt x="6406" y="4062"/>
                  <a:pt x="5305" y="3428"/>
                </a:cubicBezTo>
                <a:cubicBezTo>
                  <a:pt x="5805" y="2995"/>
                  <a:pt x="6272" y="2561"/>
                  <a:pt x="6739" y="2127"/>
                </a:cubicBezTo>
                <a:cubicBezTo>
                  <a:pt x="6939" y="1927"/>
                  <a:pt x="6839" y="1627"/>
                  <a:pt x="6606" y="1560"/>
                </a:cubicBezTo>
                <a:cubicBezTo>
                  <a:pt x="5371" y="1227"/>
                  <a:pt x="4171" y="893"/>
                  <a:pt x="2936" y="559"/>
                </a:cubicBezTo>
                <a:cubicBezTo>
                  <a:pt x="2534" y="452"/>
                  <a:pt x="1572" y="0"/>
                  <a:pt x="932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774;p38">
            <a:extLst>
              <a:ext uri="{FF2B5EF4-FFF2-40B4-BE49-F238E27FC236}">
                <a16:creationId xmlns:a16="http://schemas.microsoft.com/office/drawing/2014/main" id="{A1AFBCE6-4FFB-45FB-9DE3-7D9E7447F75E}"/>
              </a:ext>
            </a:extLst>
          </p:cNvPr>
          <p:cNvGrpSpPr/>
          <p:nvPr/>
        </p:nvGrpSpPr>
        <p:grpSpPr>
          <a:xfrm>
            <a:off x="5954234" y="69269"/>
            <a:ext cx="3062562" cy="633760"/>
            <a:chOff x="2888975" y="1421363"/>
            <a:chExt cx="2524281" cy="633760"/>
          </a:xfrm>
        </p:grpSpPr>
        <p:sp>
          <p:nvSpPr>
            <p:cNvPr id="9" name="Google Shape;775;p38">
              <a:extLst>
                <a:ext uri="{FF2B5EF4-FFF2-40B4-BE49-F238E27FC236}">
                  <a16:creationId xmlns:a16="http://schemas.microsoft.com/office/drawing/2014/main" id="{D3A6B4D7-2121-4A74-9F3A-B68E90BC9BA9}"/>
                </a:ext>
              </a:extLst>
            </p:cNvPr>
            <p:cNvSpPr/>
            <p:nvPr/>
          </p:nvSpPr>
          <p:spPr>
            <a:xfrm>
              <a:off x="2888975" y="1422398"/>
              <a:ext cx="2315082" cy="632724"/>
            </a:xfrm>
            <a:custGeom>
              <a:avLst/>
              <a:gdLst/>
              <a:ahLst/>
              <a:cxnLst/>
              <a:rect l="l" t="t" r="r" b="b"/>
              <a:pathLst>
                <a:path w="76652" h="28708" extrusionOk="0">
                  <a:moveTo>
                    <a:pt x="8083" y="0"/>
                  </a:moveTo>
                  <a:cubicBezTo>
                    <a:pt x="6157" y="0"/>
                    <a:pt x="4204" y="0"/>
                    <a:pt x="2279" y="28"/>
                  </a:cubicBezTo>
                  <a:lnTo>
                    <a:pt x="1139" y="28"/>
                  </a:lnTo>
                  <a:cubicBezTo>
                    <a:pt x="515" y="55"/>
                    <a:pt x="434" y="516"/>
                    <a:pt x="298" y="1058"/>
                  </a:cubicBezTo>
                  <a:cubicBezTo>
                    <a:pt x="81" y="1953"/>
                    <a:pt x="0" y="2903"/>
                    <a:pt x="27" y="3852"/>
                  </a:cubicBezTo>
                  <a:cubicBezTo>
                    <a:pt x="54" y="5751"/>
                    <a:pt x="271" y="7649"/>
                    <a:pt x="380" y="9548"/>
                  </a:cubicBezTo>
                  <a:cubicBezTo>
                    <a:pt x="515" y="12640"/>
                    <a:pt x="543" y="15705"/>
                    <a:pt x="461" y="18797"/>
                  </a:cubicBezTo>
                  <a:cubicBezTo>
                    <a:pt x="434" y="20397"/>
                    <a:pt x="380" y="22025"/>
                    <a:pt x="326" y="23625"/>
                  </a:cubicBezTo>
                  <a:cubicBezTo>
                    <a:pt x="298" y="24520"/>
                    <a:pt x="271" y="25415"/>
                    <a:pt x="244" y="26338"/>
                  </a:cubicBezTo>
                  <a:cubicBezTo>
                    <a:pt x="190" y="26799"/>
                    <a:pt x="190" y="27287"/>
                    <a:pt x="217" y="27748"/>
                  </a:cubicBezTo>
                  <a:cubicBezTo>
                    <a:pt x="217" y="28073"/>
                    <a:pt x="434" y="28345"/>
                    <a:pt x="760" y="28399"/>
                  </a:cubicBezTo>
                  <a:cubicBezTo>
                    <a:pt x="1194" y="28480"/>
                    <a:pt x="1628" y="28535"/>
                    <a:pt x="2062" y="28535"/>
                  </a:cubicBezTo>
                  <a:cubicBezTo>
                    <a:pt x="2550" y="28589"/>
                    <a:pt x="3065" y="28616"/>
                    <a:pt x="3553" y="28643"/>
                  </a:cubicBezTo>
                  <a:cubicBezTo>
                    <a:pt x="4268" y="28683"/>
                    <a:pt x="4998" y="28708"/>
                    <a:pt x="5731" y="28708"/>
                  </a:cubicBezTo>
                  <a:cubicBezTo>
                    <a:pt x="5999" y="28708"/>
                    <a:pt x="6268" y="28705"/>
                    <a:pt x="6537" y="28697"/>
                  </a:cubicBezTo>
                  <a:cubicBezTo>
                    <a:pt x="6781" y="28697"/>
                    <a:pt x="6781" y="28318"/>
                    <a:pt x="6537" y="28318"/>
                  </a:cubicBezTo>
                  <a:cubicBezTo>
                    <a:pt x="5479" y="28318"/>
                    <a:pt x="4448" y="28318"/>
                    <a:pt x="3391" y="28236"/>
                  </a:cubicBezTo>
                  <a:cubicBezTo>
                    <a:pt x="2957" y="28209"/>
                    <a:pt x="2496" y="28182"/>
                    <a:pt x="2034" y="28128"/>
                  </a:cubicBezTo>
                  <a:lnTo>
                    <a:pt x="1302" y="28073"/>
                  </a:lnTo>
                  <a:cubicBezTo>
                    <a:pt x="1139" y="28073"/>
                    <a:pt x="977" y="28046"/>
                    <a:pt x="841" y="27992"/>
                  </a:cubicBezTo>
                  <a:cubicBezTo>
                    <a:pt x="597" y="27884"/>
                    <a:pt x="570" y="27721"/>
                    <a:pt x="570" y="27504"/>
                  </a:cubicBezTo>
                  <a:cubicBezTo>
                    <a:pt x="570" y="25687"/>
                    <a:pt x="678" y="23869"/>
                    <a:pt x="732" y="22079"/>
                  </a:cubicBezTo>
                  <a:cubicBezTo>
                    <a:pt x="841" y="19096"/>
                    <a:pt x="895" y="16085"/>
                    <a:pt x="841" y="13101"/>
                  </a:cubicBezTo>
                  <a:cubicBezTo>
                    <a:pt x="814" y="11474"/>
                    <a:pt x="760" y="9846"/>
                    <a:pt x="651" y="8219"/>
                  </a:cubicBezTo>
                  <a:cubicBezTo>
                    <a:pt x="543" y="6320"/>
                    <a:pt x="271" y="4367"/>
                    <a:pt x="434" y="2442"/>
                  </a:cubicBezTo>
                  <a:cubicBezTo>
                    <a:pt x="488" y="1953"/>
                    <a:pt x="570" y="1492"/>
                    <a:pt x="678" y="1004"/>
                  </a:cubicBezTo>
                  <a:cubicBezTo>
                    <a:pt x="760" y="733"/>
                    <a:pt x="814" y="462"/>
                    <a:pt x="1166" y="380"/>
                  </a:cubicBezTo>
                  <a:lnTo>
                    <a:pt x="1872" y="380"/>
                  </a:lnTo>
                  <a:cubicBezTo>
                    <a:pt x="3580" y="380"/>
                    <a:pt x="5316" y="380"/>
                    <a:pt x="7052" y="353"/>
                  </a:cubicBezTo>
                  <a:lnTo>
                    <a:pt x="39872" y="353"/>
                  </a:lnTo>
                  <a:lnTo>
                    <a:pt x="52268" y="380"/>
                  </a:lnTo>
                  <a:lnTo>
                    <a:pt x="63334" y="434"/>
                  </a:lnTo>
                  <a:cubicBezTo>
                    <a:pt x="66101" y="434"/>
                    <a:pt x="68895" y="462"/>
                    <a:pt x="71661" y="462"/>
                  </a:cubicBezTo>
                  <a:cubicBezTo>
                    <a:pt x="73153" y="462"/>
                    <a:pt x="74618" y="462"/>
                    <a:pt x="76083" y="543"/>
                  </a:cubicBezTo>
                  <a:lnTo>
                    <a:pt x="76408" y="543"/>
                  </a:lnTo>
                  <a:cubicBezTo>
                    <a:pt x="76416" y="544"/>
                    <a:pt x="76425" y="544"/>
                    <a:pt x="76432" y="544"/>
                  </a:cubicBezTo>
                  <a:cubicBezTo>
                    <a:pt x="76652" y="544"/>
                    <a:pt x="76644" y="189"/>
                    <a:pt x="76408" y="163"/>
                  </a:cubicBezTo>
                  <a:cubicBezTo>
                    <a:pt x="75866" y="109"/>
                    <a:pt x="75310" y="95"/>
                    <a:pt x="74750" y="95"/>
                  </a:cubicBezTo>
                  <a:cubicBezTo>
                    <a:pt x="74191" y="95"/>
                    <a:pt x="73628" y="109"/>
                    <a:pt x="73072" y="109"/>
                  </a:cubicBezTo>
                  <a:cubicBezTo>
                    <a:pt x="70495" y="82"/>
                    <a:pt x="67918" y="55"/>
                    <a:pt x="65342" y="55"/>
                  </a:cubicBezTo>
                  <a:lnTo>
                    <a:pt x="5460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76;p38">
              <a:extLst>
                <a:ext uri="{FF2B5EF4-FFF2-40B4-BE49-F238E27FC236}">
                  <a16:creationId xmlns:a16="http://schemas.microsoft.com/office/drawing/2014/main" id="{0E8C0E17-C30B-428E-BBE5-A9780517A1A2}"/>
                </a:ext>
              </a:extLst>
            </p:cNvPr>
            <p:cNvSpPr/>
            <p:nvPr/>
          </p:nvSpPr>
          <p:spPr>
            <a:xfrm>
              <a:off x="3076821" y="1421363"/>
              <a:ext cx="2336435" cy="633540"/>
            </a:xfrm>
            <a:custGeom>
              <a:avLst/>
              <a:gdLst/>
              <a:ahLst/>
              <a:cxnLst/>
              <a:rect l="l" t="t" r="r" b="b"/>
              <a:pathLst>
                <a:path w="77359" h="28745" extrusionOk="0">
                  <a:moveTo>
                    <a:pt x="74010" y="1"/>
                  </a:moveTo>
                  <a:cubicBezTo>
                    <a:pt x="72739" y="1"/>
                    <a:pt x="71468" y="73"/>
                    <a:pt x="70197" y="210"/>
                  </a:cubicBezTo>
                  <a:cubicBezTo>
                    <a:pt x="69962" y="236"/>
                    <a:pt x="69953" y="591"/>
                    <a:pt x="70173" y="591"/>
                  </a:cubicBezTo>
                  <a:cubicBezTo>
                    <a:pt x="70181" y="591"/>
                    <a:pt x="70189" y="591"/>
                    <a:pt x="70197" y="590"/>
                  </a:cubicBezTo>
                  <a:cubicBezTo>
                    <a:pt x="71255" y="481"/>
                    <a:pt x="72313" y="427"/>
                    <a:pt x="73344" y="400"/>
                  </a:cubicBezTo>
                  <a:lnTo>
                    <a:pt x="74781" y="400"/>
                  </a:lnTo>
                  <a:lnTo>
                    <a:pt x="75541" y="427"/>
                  </a:lnTo>
                  <a:cubicBezTo>
                    <a:pt x="75620" y="427"/>
                    <a:pt x="75713" y="423"/>
                    <a:pt x="75811" y="423"/>
                  </a:cubicBezTo>
                  <a:cubicBezTo>
                    <a:pt x="76078" y="423"/>
                    <a:pt x="76378" y="452"/>
                    <a:pt x="76517" y="671"/>
                  </a:cubicBezTo>
                  <a:cubicBezTo>
                    <a:pt x="76626" y="888"/>
                    <a:pt x="76680" y="1132"/>
                    <a:pt x="76707" y="1349"/>
                  </a:cubicBezTo>
                  <a:cubicBezTo>
                    <a:pt x="76788" y="1593"/>
                    <a:pt x="76816" y="1865"/>
                    <a:pt x="76843" y="2109"/>
                  </a:cubicBezTo>
                  <a:cubicBezTo>
                    <a:pt x="76924" y="2597"/>
                    <a:pt x="76951" y="3085"/>
                    <a:pt x="76924" y="3573"/>
                  </a:cubicBezTo>
                  <a:cubicBezTo>
                    <a:pt x="76924" y="4550"/>
                    <a:pt x="76843" y="5499"/>
                    <a:pt x="76788" y="6476"/>
                  </a:cubicBezTo>
                  <a:cubicBezTo>
                    <a:pt x="76571" y="9785"/>
                    <a:pt x="76436" y="13121"/>
                    <a:pt x="76463" y="16457"/>
                  </a:cubicBezTo>
                  <a:cubicBezTo>
                    <a:pt x="76490" y="19685"/>
                    <a:pt x="76626" y="22940"/>
                    <a:pt x="76734" y="26168"/>
                  </a:cubicBezTo>
                  <a:cubicBezTo>
                    <a:pt x="76734" y="26629"/>
                    <a:pt x="76788" y="27117"/>
                    <a:pt x="76788" y="27578"/>
                  </a:cubicBezTo>
                  <a:cubicBezTo>
                    <a:pt x="76816" y="27876"/>
                    <a:pt x="76599" y="28120"/>
                    <a:pt x="76300" y="28120"/>
                  </a:cubicBezTo>
                  <a:lnTo>
                    <a:pt x="75595" y="28120"/>
                  </a:lnTo>
                  <a:cubicBezTo>
                    <a:pt x="73859" y="28148"/>
                    <a:pt x="72123" y="28175"/>
                    <a:pt x="70387" y="28175"/>
                  </a:cubicBezTo>
                  <a:cubicBezTo>
                    <a:pt x="67376" y="28202"/>
                    <a:pt x="64393" y="28229"/>
                    <a:pt x="61382" y="28229"/>
                  </a:cubicBezTo>
                  <a:cubicBezTo>
                    <a:pt x="57558" y="28256"/>
                    <a:pt x="53733" y="28256"/>
                    <a:pt x="49909" y="28283"/>
                  </a:cubicBezTo>
                  <a:lnTo>
                    <a:pt x="37188" y="28310"/>
                  </a:lnTo>
                  <a:lnTo>
                    <a:pt x="24629" y="28337"/>
                  </a:lnTo>
                  <a:lnTo>
                    <a:pt x="272" y="28337"/>
                  </a:lnTo>
                  <a:cubicBezTo>
                    <a:pt x="1" y="28337"/>
                    <a:pt x="1" y="28717"/>
                    <a:pt x="272" y="28717"/>
                  </a:cubicBezTo>
                  <a:lnTo>
                    <a:pt x="272" y="28744"/>
                  </a:lnTo>
                  <a:lnTo>
                    <a:pt x="22242" y="28744"/>
                  </a:lnTo>
                  <a:lnTo>
                    <a:pt x="34801" y="28717"/>
                  </a:lnTo>
                  <a:lnTo>
                    <a:pt x="47766" y="28690"/>
                  </a:lnTo>
                  <a:lnTo>
                    <a:pt x="59728" y="28636"/>
                  </a:lnTo>
                  <a:cubicBezTo>
                    <a:pt x="62928" y="28636"/>
                    <a:pt x="66102" y="28609"/>
                    <a:pt x="69302" y="28582"/>
                  </a:cubicBezTo>
                  <a:cubicBezTo>
                    <a:pt x="71255" y="28582"/>
                    <a:pt x="73208" y="28554"/>
                    <a:pt x="75161" y="28527"/>
                  </a:cubicBezTo>
                  <a:cubicBezTo>
                    <a:pt x="75541" y="28527"/>
                    <a:pt x="75920" y="28527"/>
                    <a:pt x="76300" y="28500"/>
                  </a:cubicBezTo>
                  <a:cubicBezTo>
                    <a:pt x="76816" y="28446"/>
                    <a:pt x="77114" y="28229"/>
                    <a:pt x="77141" y="27687"/>
                  </a:cubicBezTo>
                  <a:cubicBezTo>
                    <a:pt x="77168" y="26710"/>
                    <a:pt x="77087" y="25734"/>
                    <a:pt x="77060" y="24784"/>
                  </a:cubicBezTo>
                  <a:cubicBezTo>
                    <a:pt x="77005" y="23075"/>
                    <a:pt x="76951" y="21394"/>
                    <a:pt x="76897" y="19712"/>
                  </a:cubicBezTo>
                  <a:cubicBezTo>
                    <a:pt x="76816" y="16620"/>
                    <a:pt x="76816" y="13528"/>
                    <a:pt x="76951" y="10409"/>
                  </a:cubicBezTo>
                  <a:cubicBezTo>
                    <a:pt x="77005" y="8537"/>
                    <a:pt x="77168" y="6638"/>
                    <a:pt x="77277" y="4767"/>
                  </a:cubicBezTo>
                  <a:cubicBezTo>
                    <a:pt x="77358" y="3818"/>
                    <a:pt x="77331" y="2868"/>
                    <a:pt x="77195" y="1919"/>
                  </a:cubicBezTo>
                  <a:cubicBezTo>
                    <a:pt x="77141" y="1458"/>
                    <a:pt x="77033" y="1024"/>
                    <a:pt x="76897" y="563"/>
                  </a:cubicBezTo>
                  <a:cubicBezTo>
                    <a:pt x="76816" y="264"/>
                    <a:pt x="76517" y="75"/>
                    <a:pt x="76219" y="75"/>
                  </a:cubicBezTo>
                  <a:cubicBezTo>
                    <a:pt x="75483" y="25"/>
                    <a:pt x="74747" y="1"/>
                    <a:pt x="7401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BEB0CE0-B51E-4667-A15A-7CF272556B47}"/>
              </a:ext>
            </a:extLst>
          </p:cNvPr>
          <p:cNvSpPr txBox="1"/>
          <p:nvPr/>
        </p:nvSpPr>
        <p:spPr>
          <a:xfrm>
            <a:off x="5911702" y="232150"/>
            <a:ext cx="306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من خلال مشاهدتك للفيديو، أجب عما يلي:</a:t>
            </a:r>
            <a:endParaRPr lang="en-US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03B945-E81C-4B98-BD5B-75D709DEDF67}"/>
              </a:ext>
            </a:extLst>
          </p:cNvPr>
          <p:cNvGrpSpPr/>
          <p:nvPr/>
        </p:nvGrpSpPr>
        <p:grpSpPr>
          <a:xfrm>
            <a:off x="5866965" y="1639648"/>
            <a:ext cx="3168694" cy="932102"/>
            <a:chOff x="5911702" y="1507757"/>
            <a:chExt cx="3168694" cy="932102"/>
          </a:xfrm>
        </p:grpSpPr>
        <p:sp>
          <p:nvSpPr>
            <p:cNvPr id="12" name="Google Shape;780;p38">
              <a:extLst>
                <a:ext uri="{FF2B5EF4-FFF2-40B4-BE49-F238E27FC236}">
                  <a16:creationId xmlns:a16="http://schemas.microsoft.com/office/drawing/2014/main" id="{D7DB2B01-8E9B-4DD9-8CB3-5BF2EE5CEE08}"/>
                </a:ext>
              </a:extLst>
            </p:cNvPr>
            <p:cNvSpPr/>
            <p:nvPr/>
          </p:nvSpPr>
          <p:spPr>
            <a:xfrm rot="10800000">
              <a:off x="5911702" y="1507757"/>
              <a:ext cx="3168694" cy="932102"/>
            </a:xfrm>
            <a:custGeom>
              <a:avLst/>
              <a:gdLst/>
              <a:ahLst/>
              <a:cxnLst/>
              <a:rect l="l" t="t" r="r" b="b"/>
              <a:pathLst>
                <a:path w="25453" h="10118" extrusionOk="0">
                  <a:moveTo>
                    <a:pt x="18293" y="437"/>
                  </a:moveTo>
                  <a:lnTo>
                    <a:pt x="18293" y="437"/>
                  </a:lnTo>
                  <a:cubicBezTo>
                    <a:pt x="19332" y="1338"/>
                    <a:pt x="20449" y="2187"/>
                    <a:pt x="21591" y="2957"/>
                  </a:cubicBezTo>
                  <a:lnTo>
                    <a:pt x="23408" y="4232"/>
                  </a:lnTo>
                  <a:cubicBezTo>
                    <a:pt x="23706" y="4422"/>
                    <a:pt x="23978" y="4612"/>
                    <a:pt x="24249" y="4829"/>
                  </a:cubicBezTo>
                  <a:cubicBezTo>
                    <a:pt x="24385" y="4937"/>
                    <a:pt x="24520" y="5019"/>
                    <a:pt x="24683" y="5127"/>
                  </a:cubicBezTo>
                  <a:cubicBezTo>
                    <a:pt x="24719" y="5163"/>
                    <a:pt x="24755" y="5196"/>
                    <a:pt x="24793" y="5228"/>
                  </a:cubicBezTo>
                  <a:lnTo>
                    <a:pt x="24793" y="5228"/>
                  </a:lnTo>
                  <a:cubicBezTo>
                    <a:pt x="23541" y="6239"/>
                    <a:pt x="22174" y="7043"/>
                    <a:pt x="20831" y="7921"/>
                  </a:cubicBezTo>
                  <a:cubicBezTo>
                    <a:pt x="20153" y="8382"/>
                    <a:pt x="19475" y="8897"/>
                    <a:pt x="18851" y="9413"/>
                  </a:cubicBezTo>
                  <a:cubicBezTo>
                    <a:pt x="18634" y="9575"/>
                    <a:pt x="18390" y="9684"/>
                    <a:pt x="18119" y="9765"/>
                  </a:cubicBezTo>
                  <a:lnTo>
                    <a:pt x="17739" y="9765"/>
                  </a:lnTo>
                  <a:lnTo>
                    <a:pt x="17034" y="9711"/>
                  </a:lnTo>
                  <a:cubicBezTo>
                    <a:pt x="15008" y="9619"/>
                    <a:pt x="12983" y="9588"/>
                    <a:pt x="10957" y="9588"/>
                  </a:cubicBezTo>
                  <a:cubicBezTo>
                    <a:pt x="9403" y="9588"/>
                    <a:pt x="7848" y="9606"/>
                    <a:pt x="6293" y="9630"/>
                  </a:cubicBezTo>
                  <a:cubicBezTo>
                    <a:pt x="4324" y="9630"/>
                    <a:pt x="2355" y="9680"/>
                    <a:pt x="410" y="9684"/>
                  </a:cubicBezTo>
                  <a:lnTo>
                    <a:pt x="410" y="9684"/>
                  </a:lnTo>
                  <a:cubicBezTo>
                    <a:pt x="462" y="6587"/>
                    <a:pt x="514" y="3516"/>
                    <a:pt x="566" y="444"/>
                  </a:cubicBezTo>
                  <a:lnTo>
                    <a:pt x="566" y="444"/>
                  </a:lnTo>
                  <a:cubicBezTo>
                    <a:pt x="3288" y="584"/>
                    <a:pt x="6018" y="640"/>
                    <a:pt x="8752" y="640"/>
                  </a:cubicBezTo>
                  <a:cubicBezTo>
                    <a:pt x="10616" y="640"/>
                    <a:pt x="12483" y="614"/>
                    <a:pt x="14349" y="570"/>
                  </a:cubicBezTo>
                  <a:cubicBezTo>
                    <a:pt x="15681" y="517"/>
                    <a:pt x="16987" y="490"/>
                    <a:pt x="18293" y="437"/>
                  </a:cubicBezTo>
                  <a:close/>
                  <a:moveTo>
                    <a:pt x="353" y="1"/>
                  </a:moveTo>
                  <a:cubicBezTo>
                    <a:pt x="244" y="1"/>
                    <a:pt x="163" y="82"/>
                    <a:pt x="163" y="191"/>
                  </a:cubicBezTo>
                  <a:lnTo>
                    <a:pt x="0" y="9819"/>
                  </a:lnTo>
                  <a:cubicBezTo>
                    <a:pt x="0" y="9928"/>
                    <a:pt x="82" y="10009"/>
                    <a:pt x="190" y="10009"/>
                  </a:cubicBezTo>
                  <a:cubicBezTo>
                    <a:pt x="3852" y="10009"/>
                    <a:pt x="7514" y="9928"/>
                    <a:pt x="11148" y="9928"/>
                  </a:cubicBezTo>
                  <a:cubicBezTo>
                    <a:pt x="12993" y="9928"/>
                    <a:pt x="14810" y="9955"/>
                    <a:pt x="16627" y="10036"/>
                  </a:cubicBezTo>
                  <a:cubicBezTo>
                    <a:pt x="17088" y="10064"/>
                    <a:pt x="17549" y="10091"/>
                    <a:pt x="18010" y="10118"/>
                  </a:cubicBezTo>
                  <a:cubicBezTo>
                    <a:pt x="18227" y="10091"/>
                    <a:pt x="18444" y="10036"/>
                    <a:pt x="18634" y="9901"/>
                  </a:cubicBezTo>
                  <a:cubicBezTo>
                    <a:pt x="18960" y="9738"/>
                    <a:pt x="19231" y="9548"/>
                    <a:pt x="19502" y="9304"/>
                  </a:cubicBezTo>
                  <a:cubicBezTo>
                    <a:pt x="19828" y="9033"/>
                    <a:pt x="20180" y="8789"/>
                    <a:pt x="20533" y="8545"/>
                  </a:cubicBezTo>
                  <a:cubicBezTo>
                    <a:pt x="22059" y="7492"/>
                    <a:pt x="23661" y="6593"/>
                    <a:pt x="25092" y="5427"/>
                  </a:cubicBezTo>
                  <a:lnTo>
                    <a:pt x="25092" y="5427"/>
                  </a:lnTo>
                  <a:cubicBezTo>
                    <a:pt x="25112" y="5433"/>
                    <a:pt x="25132" y="5436"/>
                    <a:pt x="25151" y="5436"/>
                  </a:cubicBezTo>
                  <a:cubicBezTo>
                    <a:pt x="25337" y="5436"/>
                    <a:pt x="25452" y="5137"/>
                    <a:pt x="25225" y="5046"/>
                  </a:cubicBezTo>
                  <a:cubicBezTo>
                    <a:pt x="25220" y="5042"/>
                    <a:pt x="25216" y="5039"/>
                    <a:pt x="25211" y="5037"/>
                  </a:cubicBezTo>
                  <a:lnTo>
                    <a:pt x="25211" y="5037"/>
                  </a:lnTo>
                  <a:cubicBezTo>
                    <a:pt x="25080" y="4956"/>
                    <a:pt x="24949" y="4852"/>
                    <a:pt x="24819" y="4747"/>
                  </a:cubicBezTo>
                  <a:lnTo>
                    <a:pt x="24385" y="4422"/>
                  </a:lnTo>
                  <a:cubicBezTo>
                    <a:pt x="24086" y="4205"/>
                    <a:pt x="23761" y="3988"/>
                    <a:pt x="23435" y="3744"/>
                  </a:cubicBezTo>
                  <a:cubicBezTo>
                    <a:pt x="22757" y="3283"/>
                    <a:pt x="22079" y="2822"/>
                    <a:pt x="21401" y="2333"/>
                  </a:cubicBezTo>
                  <a:cubicBezTo>
                    <a:pt x="20723" y="1872"/>
                    <a:pt x="20099" y="1411"/>
                    <a:pt x="19475" y="923"/>
                  </a:cubicBezTo>
                  <a:cubicBezTo>
                    <a:pt x="19204" y="679"/>
                    <a:pt x="18906" y="462"/>
                    <a:pt x="18634" y="218"/>
                  </a:cubicBezTo>
                  <a:cubicBezTo>
                    <a:pt x="18580" y="136"/>
                    <a:pt x="18526" y="82"/>
                    <a:pt x="18444" y="28"/>
                  </a:cubicBezTo>
                  <a:cubicBezTo>
                    <a:pt x="18404" y="14"/>
                    <a:pt x="18363" y="7"/>
                    <a:pt x="18319" y="7"/>
                  </a:cubicBezTo>
                  <a:cubicBezTo>
                    <a:pt x="18275" y="7"/>
                    <a:pt x="18227" y="14"/>
                    <a:pt x="18173" y="28"/>
                  </a:cubicBezTo>
                  <a:lnTo>
                    <a:pt x="17468" y="28"/>
                  </a:lnTo>
                  <a:cubicBezTo>
                    <a:pt x="14631" y="134"/>
                    <a:pt x="11778" y="208"/>
                    <a:pt x="8934" y="208"/>
                  </a:cubicBezTo>
                  <a:cubicBezTo>
                    <a:pt x="8162" y="208"/>
                    <a:pt x="7389" y="202"/>
                    <a:pt x="6618" y="191"/>
                  </a:cubicBezTo>
                  <a:cubicBezTo>
                    <a:pt x="4530" y="191"/>
                    <a:pt x="2441" y="109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A4E83F-F30E-4D68-B0B0-A0BDF379AD3A}"/>
                </a:ext>
              </a:extLst>
            </p:cNvPr>
            <p:cNvSpPr txBox="1"/>
            <p:nvPr/>
          </p:nvSpPr>
          <p:spPr>
            <a:xfrm>
              <a:off x="6017834" y="1748145"/>
              <a:ext cx="3062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AE" sz="1600" b="1" dirty="0">
                  <a:latin typeface="Dubai" panose="020B0503030403030204" pitchFamily="34" charset="-78"/>
                  <a:cs typeface="Dubai" panose="020B0503030403030204" pitchFamily="34" charset="-78"/>
                </a:rPr>
                <a:t>في أي عام ولد الشيخ زايد رحمه الله؟</a:t>
              </a:r>
            </a:p>
            <a:p>
              <a:pPr algn="r" rtl="1"/>
              <a:r>
                <a:rPr lang="ar-AE" sz="1600" b="1" dirty="0">
                  <a:latin typeface="Dubai" panose="020B0503030403030204" pitchFamily="34" charset="-78"/>
                  <a:cs typeface="Dubai" panose="020B0503030403030204" pitchFamily="34" charset="-78"/>
                </a:rPr>
                <a:t>وفي أي مدينة؟</a:t>
              </a:r>
              <a:endParaRPr lang="en-US" sz="1600" b="1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7B7DA1C-D401-4D8C-B3D2-7752123B321C}"/>
              </a:ext>
            </a:extLst>
          </p:cNvPr>
          <p:cNvGrpSpPr/>
          <p:nvPr/>
        </p:nvGrpSpPr>
        <p:grpSpPr>
          <a:xfrm>
            <a:off x="5973097" y="3340998"/>
            <a:ext cx="3107299" cy="821907"/>
            <a:chOff x="5973095" y="2676203"/>
            <a:chExt cx="3107299" cy="821907"/>
          </a:xfrm>
        </p:grpSpPr>
        <p:sp>
          <p:nvSpPr>
            <p:cNvPr id="14" name="Google Shape;780;p38">
              <a:extLst>
                <a:ext uri="{FF2B5EF4-FFF2-40B4-BE49-F238E27FC236}">
                  <a16:creationId xmlns:a16="http://schemas.microsoft.com/office/drawing/2014/main" id="{D6E8BEDB-6F96-4258-BF03-8CFA6E87851F}"/>
                </a:ext>
              </a:extLst>
            </p:cNvPr>
            <p:cNvSpPr/>
            <p:nvPr/>
          </p:nvSpPr>
          <p:spPr>
            <a:xfrm rot="10800000">
              <a:off x="6017831" y="2676203"/>
              <a:ext cx="3062563" cy="821907"/>
            </a:xfrm>
            <a:custGeom>
              <a:avLst/>
              <a:gdLst/>
              <a:ahLst/>
              <a:cxnLst/>
              <a:rect l="l" t="t" r="r" b="b"/>
              <a:pathLst>
                <a:path w="25453" h="10118" extrusionOk="0">
                  <a:moveTo>
                    <a:pt x="18293" y="437"/>
                  </a:moveTo>
                  <a:lnTo>
                    <a:pt x="18293" y="437"/>
                  </a:lnTo>
                  <a:cubicBezTo>
                    <a:pt x="19332" y="1338"/>
                    <a:pt x="20449" y="2187"/>
                    <a:pt x="21591" y="2957"/>
                  </a:cubicBezTo>
                  <a:lnTo>
                    <a:pt x="23408" y="4232"/>
                  </a:lnTo>
                  <a:cubicBezTo>
                    <a:pt x="23706" y="4422"/>
                    <a:pt x="23978" y="4612"/>
                    <a:pt x="24249" y="4829"/>
                  </a:cubicBezTo>
                  <a:cubicBezTo>
                    <a:pt x="24385" y="4937"/>
                    <a:pt x="24520" y="5019"/>
                    <a:pt x="24683" y="5127"/>
                  </a:cubicBezTo>
                  <a:cubicBezTo>
                    <a:pt x="24719" y="5163"/>
                    <a:pt x="24755" y="5196"/>
                    <a:pt x="24793" y="5228"/>
                  </a:cubicBezTo>
                  <a:lnTo>
                    <a:pt x="24793" y="5228"/>
                  </a:lnTo>
                  <a:cubicBezTo>
                    <a:pt x="23541" y="6239"/>
                    <a:pt x="22174" y="7043"/>
                    <a:pt x="20831" y="7921"/>
                  </a:cubicBezTo>
                  <a:cubicBezTo>
                    <a:pt x="20153" y="8382"/>
                    <a:pt x="19475" y="8897"/>
                    <a:pt x="18851" y="9413"/>
                  </a:cubicBezTo>
                  <a:cubicBezTo>
                    <a:pt x="18634" y="9575"/>
                    <a:pt x="18390" y="9684"/>
                    <a:pt x="18119" y="9765"/>
                  </a:cubicBezTo>
                  <a:lnTo>
                    <a:pt x="17739" y="9765"/>
                  </a:lnTo>
                  <a:lnTo>
                    <a:pt x="17034" y="9711"/>
                  </a:lnTo>
                  <a:cubicBezTo>
                    <a:pt x="15008" y="9619"/>
                    <a:pt x="12983" y="9588"/>
                    <a:pt x="10957" y="9588"/>
                  </a:cubicBezTo>
                  <a:cubicBezTo>
                    <a:pt x="9403" y="9588"/>
                    <a:pt x="7848" y="9606"/>
                    <a:pt x="6293" y="9630"/>
                  </a:cubicBezTo>
                  <a:cubicBezTo>
                    <a:pt x="4324" y="9630"/>
                    <a:pt x="2355" y="9680"/>
                    <a:pt x="410" y="9684"/>
                  </a:cubicBezTo>
                  <a:lnTo>
                    <a:pt x="410" y="9684"/>
                  </a:lnTo>
                  <a:cubicBezTo>
                    <a:pt x="462" y="6587"/>
                    <a:pt x="514" y="3516"/>
                    <a:pt x="566" y="444"/>
                  </a:cubicBezTo>
                  <a:lnTo>
                    <a:pt x="566" y="444"/>
                  </a:lnTo>
                  <a:cubicBezTo>
                    <a:pt x="3288" y="584"/>
                    <a:pt x="6018" y="640"/>
                    <a:pt x="8752" y="640"/>
                  </a:cubicBezTo>
                  <a:cubicBezTo>
                    <a:pt x="10616" y="640"/>
                    <a:pt x="12483" y="614"/>
                    <a:pt x="14349" y="570"/>
                  </a:cubicBezTo>
                  <a:cubicBezTo>
                    <a:pt x="15681" y="517"/>
                    <a:pt x="16987" y="490"/>
                    <a:pt x="18293" y="437"/>
                  </a:cubicBezTo>
                  <a:close/>
                  <a:moveTo>
                    <a:pt x="353" y="1"/>
                  </a:moveTo>
                  <a:cubicBezTo>
                    <a:pt x="244" y="1"/>
                    <a:pt x="163" y="82"/>
                    <a:pt x="163" y="191"/>
                  </a:cubicBezTo>
                  <a:lnTo>
                    <a:pt x="0" y="9819"/>
                  </a:lnTo>
                  <a:cubicBezTo>
                    <a:pt x="0" y="9928"/>
                    <a:pt x="82" y="10009"/>
                    <a:pt x="190" y="10009"/>
                  </a:cubicBezTo>
                  <a:cubicBezTo>
                    <a:pt x="3852" y="10009"/>
                    <a:pt x="7514" y="9928"/>
                    <a:pt x="11148" y="9928"/>
                  </a:cubicBezTo>
                  <a:cubicBezTo>
                    <a:pt x="12993" y="9928"/>
                    <a:pt x="14810" y="9955"/>
                    <a:pt x="16627" y="10036"/>
                  </a:cubicBezTo>
                  <a:cubicBezTo>
                    <a:pt x="17088" y="10064"/>
                    <a:pt x="17549" y="10091"/>
                    <a:pt x="18010" y="10118"/>
                  </a:cubicBezTo>
                  <a:cubicBezTo>
                    <a:pt x="18227" y="10091"/>
                    <a:pt x="18444" y="10036"/>
                    <a:pt x="18634" y="9901"/>
                  </a:cubicBezTo>
                  <a:cubicBezTo>
                    <a:pt x="18960" y="9738"/>
                    <a:pt x="19231" y="9548"/>
                    <a:pt x="19502" y="9304"/>
                  </a:cubicBezTo>
                  <a:cubicBezTo>
                    <a:pt x="19828" y="9033"/>
                    <a:pt x="20180" y="8789"/>
                    <a:pt x="20533" y="8545"/>
                  </a:cubicBezTo>
                  <a:cubicBezTo>
                    <a:pt x="22059" y="7492"/>
                    <a:pt x="23661" y="6593"/>
                    <a:pt x="25092" y="5427"/>
                  </a:cubicBezTo>
                  <a:lnTo>
                    <a:pt x="25092" y="5427"/>
                  </a:lnTo>
                  <a:cubicBezTo>
                    <a:pt x="25112" y="5433"/>
                    <a:pt x="25132" y="5436"/>
                    <a:pt x="25151" y="5436"/>
                  </a:cubicBezTo>
                  <a:cubicBezTo>
                    <a:pt x="25337" y="5436"/>
                    <a:pt x="25452" y="5137"/>
                    <a:pt x="25225" y="5046"/>
                  </a:cubicBezTo>
                  <a:cubicBezTo>
                    <a:pt x="25220" y="5042"/>
                    <a:pt x="25216" y="5039"/>
                    <a:pt x="25211" y="5037"/>
                  </a:cubicBezTo>
                  <a:lnTo>
                    <a:pt x="25211" y="5037"/>
                  </a:lnTo>
                  <a:cubicBezTo>
                    <a:pt x="25080" y="4956"/>
                    <a:pt x="24949" y="4852"/>
                    <a:pt x="24819" y="4747"/>
                  </a:cubicBezTo>
                  <a:lnTo>
                    <a:pt x="24385" y="4422"/>
                  </a:lnTo>
                  <a:cubicBezTo>
                    <a:pt x="24086" y="4205"/>
                    <a:pt x="23761" y="3988"/>
                    <a:pt x="23435" y="3744"/>
                  </a:cubicBezTo>
                  <a:cubicBezTo>
                    <a:pt x="22757" y="3283"/>
                    <a:pt x="22079" y="2822"/>
                    <a:pt x="21401" y="2333"/>
                  </a:cubicBezTo>
                  <a:cubicBezTo>
                    <a:pt x="20723" y="1872"/>
                    <a:pt x="20099" y="1411"/>
                    <a:pt x="19475" y="923"/>
                  </a:cubicBezTo>
                  <a:cubicBezTo>
                    <a:pt x="19204" y="679"/>
                    <a:pt x="18906" y="462"/>
                    <a:pt x="18634" y="218"/>
                  </a:cubicBezTo>
                  <a:cubicBezTo>
                    <a:pt x="18580" y="136"/>
                    <a:pt x="18526" y="82"/>
                    <a:pt x="18444" y="28"/>
                  </a:cubicBezTo>
                  <a:cubicBezTo>
                    <a:pt x="18404" y="14"/>
                    <a:pt x="18363" y="7"/>
                    <a:pt x="18319" y="7"/>
                  </a:cubicBezTo>
                  <a:cubicBezTo>
                    <a:pt x="18275" y="7"/>
                    <a:pt x="18227" y="14"/>
                    <a:pt x="18173" y="28"/>
                  </a:cubicBezTo>
                  <a:lnTo>
                    <a:pt x="17468" y="28"/>
                  </a:lnTo>
                  <a:cubicBezTo>
                    <a:pt x="14631" y="134"/>
                    <a:pt x="11778" y="208"/>
                    <a:pt x="8934" y="208"/>
                  </a:cubicBezTo>
                  <a:cubicBezTo>
                    <a:pt x="8162" y="208"/>
                    <a:pt x="7389" y="202"/>
                    <a:pt x="6618" y="191"/>
                  </a:cubicBezTo>
                  <a:cubicBezTo>
                    <a:pt x="4530" y="191"/>
                    <a:pt x="2441" y="109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556112-478E-4523-A079-D9F743F0671A}"/>
                </a:ext>
              </a:extLst>
            </p:cNvPr>
            <p:cNvSpPr txBox="1"/>
            <p:nvPr/>
          </p:nvSpPr>
          <p:spPr>
            <a:xfrm>
              <a:off x="5973095" y="2890152"/>
              <a:ext cx="30625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AE" sz="1600" b="1" dirty="0">
                  <a:latin typeface="Dubai" panose="020B0503030403030204" pitchFamily="34" charset="-78"/>
                  <a:cs typeface="Dubai" panose="020B0503030403030204" pitchFamily="34" charset="-78"/>
                </a:rPr>
                <a:t>ماذا يقصد بنظام "المطاوعة"؟</a:t>
              </a:r>
              <a:endParaRPr lang="en-US" sz="1600" b="1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2DF06A-7855-48D4-905B-ACCD53B9059B}"/>
              </a:ext>
            </a:extLst>
          </p:cNvPr>
          <p:cNvSpPr txBox="1"/>
          <p:nvPr/>
        </p:nvSpPr>
        <p:spPr>
          <a:xfrm>
            <a:off x="6424863" y="2767263"/>
            <a:ext cx="2549401" cy="3385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sz="16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في عام 1918م في مدينة أبوظبي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9C3634-73DF-481F-B68E-9E5FB6034FC6}"/>
              </a:ext>
            </a:extLst>
          </p:cNvPr>
          <p:cNvSpPr txBox="1"/>
          <p:nvPr/>
        </p:nvSpPr>
        <p:spPr>
          <a:xfrm>
            <a:off x="6121251" y="4269844"/>
            <a:ext cx="2956430" cy="7386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نظام تعليمي ما قبل ظهور التعليم النظامي، كان المعلم هو المطوّع أو </a:t>
            </a:r>
            <a:r>
              <a:rPr lang="ar-AE" b="1" dirty="0" err="1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المطوّعه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726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  <p:bldP spid="11" grpId="0"/>
      <p:bldP spid="2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نتيجة بحث الصور عن قصر الحصن قديما">
            <a:extLst>
              <a:ext uri="{FF2B5EF4-FFF2-40B4-BE49-F238E27FC236}">
                <a16:creationId xmlns:a16="http://schemas.microsoft.com/office/drawing/2014/main" id="{980416E7-B03C-4B9E-A36F-9CCF51736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b="30208"/>
          <a:stretch>
            <a:fillRect/>
          </a:stretch>
        </p:blipFill>
        <p:spPr bwMode="auto">
          <a:xfrm>
            <a:off x="755898" y="1073274"/>
            <a:ext cx="4696482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DAC546-658A-4DC9-A681-E987191A1600}"/>
              </a:ext>
            </a:extLst>
          </p:cNvPr>
          <p:cNvSpPr txBox="1"/>
          <p:nvPr/>
        </p:nvSpPr>
        <p:spPr>
          <a:xfrm>
            <a:off x="6015788" y="1662394"/>
            <a:ext cx="19370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>
                <a:solidFill>
                  <a:schemeClr val="bg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قصر الحصن</a:t>
            </a:r>
            <a:endParaRPr lang="en-US" sz="4400" b="1" dirty="0">
              <a:solidFill>
                <a:schemeClr val="bg2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" name="Picture 4" descr="attachment">
            <a:extLst>
              <a:ext uri="{FF2B5EF4-FFF2-40B4-BE49-F238E27FC236}">
                <a16:creationId xmlns:a16="http://schemas.microsoft.com/office/drawing/2014/main" id="{C5A58B5A-21D6-4106-BCB9-3533E312D0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6" y="-18916"/>
            <a:ext cx="2218177" cy="1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A3E30-167F-4818-9212-42CDCB0FF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1014" y="-17361"/>
            <a:ext cx="1187970" cy="125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8590644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021699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true,&quot;HasAutoStop&quot;:true,&quot;HasMinimizeMode&quot;:false,&quot;TimerValue&quot;:&quot;01:00&quot;,&quot;HasAutoStart&quot;:false,&quot;HasCorrectAnswers&quot;:true,&quot;McqAnswers&quot;:[&quot;A&quot;,&quot;C&quot;],&quot;ActivityId&quot;:&quot;mcq20210215054358618942&quot;,&quot;IaMcqCompetition&quot;:false,&quot;IsAnonymous&quot;:false,&quot;AutoAdvance&quot;:false,&quot;IsCompetitionMode&quot;:false}"/>
  <p:tag name="ANSWERS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3,&quot;OptionCount&quot;:4,&quot;WcOptionCount&quot;:10,&quot;HasMultipleSubmission&quot;:true,&quot;HasAutoStop&quot;:false,&quot;HasMinimizeMode&quot;:false,&quot;TimerValue&quot;:&quot;1:00&quot;,&quot;HasAutoStart&quot;:false,&quot;HasCorrectAnswers&quot;:false,&quot;McqAnswers&quot;:[],&quot;ActivityId&quot;:&quot;wor20210215054611896310&quot;,&quot;IaMcqCompetition&quot;:false,&quot;IsAnonymous&quot;:false,&quot;AutoAdvance&quot;:false,&quot;IsCompetitionMode&quot;:false}"/>
  <p:tag name="ANSWERS" val="false"/>
</p:tagLst>
</file>

<file path=ppt/theme/theme1.xml><?xml version="1.0" encoding="utf-8"?>
<a:theme xmlns:a="http://schemas.openxmlformats.org/drawingml/2006/main" name="Doodle Business &amp; Consulting Toolkit by Slidesgo">
  <a:themeElements>
    <a:clrScheme name="Simple Light">
      <a:dk1>
        <a:srgbClr val="FFFFFF"/>
      </a:dk1>
      <a:lt1>
        <a:srgbClr val="FFFFFF"/>
      </a:lt1>
      <a:dk2>
        <a:srgbClr val="674EA7"/>
      </a:dk2>
      <a:lt2>
        <a:srgbClr val="FFFFFF"/>
      </a:lt2>
      <a:accent1>
        <a:srgbClr val="000000"/>
      </a:accent1>
      <a:accent2>
        <a:srgbClr val="674EA7"/>
      </a:accent2>
      <a:accent3>
        <a:srgbClr val="FFFFFF"/>
      </a:accent3>
      <a:accent4>
        <a:srgbClr val="000000"/>
      </a:accent4>
      <a:accent5>
        <a:srgbClr val="674EA7"/>
      </a:accent5>
      <a:accent6>
        <a:srgbClr val="8E7CC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lassroom Learning Pack by Slidesgo">
  <a:themeElements>
    <a:clrScheme name="Simple Light">
      <a:dk1>
        <a:srgbClr val="262626"/>
      </a:dk1>
      <a:lt1>
        <a:srgbClr val="FFFFFF"/>
      </a:lt1>
      <a:dk2>
        <a:srgbClr val="A3D5CA"/>
      </a:dk2>
      <a:lt2>
        <a:srgbClr val="06A387"/>
      </a:lt2>
      <a:accent1>
        <a:srgbClr val="ED6E6B"/>
      </a:accent1>
      <a:accent2>
        <a:srgbClr val="FEE01C"/>
      </a:accent2>
      <a:accent3>
        <a:srgbClr val="BFA4CE"/>
      </a:accent3>
      <a:accent4>
        <a:srgbClr val="8369AC"/>
      </a:accent4>
      <a:accent5>
        <a:srgbClr val="A3D5CA"/>
      </a:accent5>
      <a:accent6>
        <a:srgbClr val="06A387"/>
      </a:accent6>
      <a:hlink>
        <a:srgbClr val="2626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791</Words>
  <Application>Microsoft Office PowerPoint</Application>
  <PresentationFormat>On-screen Show (16:9)</PresentationFormat>
  <Paragraphs>138</Paragraphs>
  <Slides>25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Open Sans</vt:lpstr>
      <vt:lpstr>Calibri Light</vt:lpstr>
      <vt:lpstr>Capriola</vt:lpstr>
      <vt:lpstr>Arial</vt:lpstr>
      <vt:lpstr>Dubai</vt:lpstr>
      <vt:lpstr>Nunito Light</vt:lpstr>
      <vt:lpstr>Satisfy</vt:lpstr>
      <vt:lpstr>Palanquin Dark</vt:lpstr>
      <vt:lpstr>Arvo</vt:lpstr>
      <vt:lpstr>Hind Siliguri</vt:lpstr>
      <vt:lpstr>Calibri</vt:lpstr>
      <vt:lpstr>Lato</vt:lpstr>
      <vt:lpstr>Doodle Business &amp; Consulting Toolkit by Slidesgo</vt:lpstr>
      <vt:lpstr>Office Theme</vt:lpstr>
      <vt:lpstr>1_نسق Office</vt:lpstr>
      <vt:lpstr>Classroom Learning Pack by Slidesgo</vt:lpstr>
      <vt:lpstr>زايد حضارة وإنجازات</vt:lpstr>
      <vt:lpstr>PowerPoint Presentation</vt:lpstr>
      <vt:lpstr>PowerPoint Presentation</vt:lpstr>
      <vt:lpstr>لوازم الحصة</vt:lpstr>
      <vt:lpstr>خط سير الحصة</vt:lpstr>
      <vt:lpstr>01</vt:lpstr>
      <vt:lpstr>التهيئة الحافزة</vt:lpstr>
      <vt:lpstr>PowerPoint Presentation</vt:lpstr>
      <vt:lpstr>PowerPoint Presentation</vt:lpstr>
      <vt:lpstr>مهارة قراءة النصوص</vt:lpstr>
      <vt:lpstr> المجالس ...... </vt:lpstr>
      <vt:lpstr>تقويم بنائي</vt:lpstr>
      <vt:lpstr>من السنع يا طلابي أن نرحب بضيوفنا في .............  </vt:lpstr>
      <vt:lpstr>من خلال قراءتك للنص في صفحة 66، اكتب الرياضات البيئية التي مارسها الشيخ زايد بن سلطان آل نهيان – رحمه الله -</vt:lpstr>
      <vt:lpstr>مقطع نادر للشيخ زايد في رحلة القنص</vt:lpstr>
      <vt:lpstr>PowerPoint Presentation</vt:lpstr>
      <vt:lpstr>PowerPoint Presentation</vt:lpstr>
      <vt:lpstr>02</vt:lpstr>
      <vt:lpstr>مقال القوة الناعمة</vt:lpstr>
      <vt:lpstr>1- السياسة الخارجية لدولة الإمارات العربية المتحدة</vt:lpstr>
      <vt:lpstr>PowerPoint Presentation</vt:lpstr>
      <vt:lpstr>إنشاء مجلس التعاون لدول الخليج العربية</vt:lpstr>
      <vt:lpstr>وضح مدلولات الأرقام من خلال قراءتك للخريطة</vt:lpstr>
      <vt:lpstr>المساعدات الانسانية</vt:lpstr>
      <vt:lpstr>ماذا تعلمت؟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زايد حضارة وإنجازات</dc:title>
  <dc:creator>Mariam Alshamisi</dc:creator>
  <cp:lastModifiedBy>Mariam Alshamisi</cp:lastModifiedBy>
  <cp:revision>61</cp:revision>
  <dcterms:modified xsi:type="dcterms:W3CDTF">2021-02-15T06:32:20Z</dcterms:modified>
</cp:coreProperties>
</file>