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8" r:id="rId11"/>
    <p:sldId id="266" r:id="rId12"/>
    <p:sldId id="267" r:id="rId13"/>
    <p:sldId id="270" r:id="rId14"/>
    <p:sldId id="272" r:id="rId15"/>
    <p:sldId id="273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55" d="100"/>
          <a:sy n="55" d="100"/>
        </p:scale>
        <p:origin x="1376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2DFF-BEB7-449E-86C4-F7DB43F32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693E3-BBFA-429C-8207-B6602CBD7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747CE-0CC9-4A2D-9416-57BB4920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7711-BB81-40F9-B16F-E8173FEE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23A47-8D51-4B59-9445-1CFEAF0F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2736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B149-0C80-4533-8F33-E1061E6E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62A7C-C062-4694-9352-6F6C15E5A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B71E4-5CDA-4BA3-B397-1EA1C60D1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7C95B-9D5E-468A-BB43-6BD403208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1466-7A57-4596-8BF3-6888A67D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2425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7B50C3-C55A-4765-84D5-921019D14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27A4C-10A2-4E6C-A10E-252D5A016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532A-ED88-4C3F-B433-3A4B854A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D8FA-B2F2-4EBA-AC86-F108F658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AD11-7AB0-4538-AC6B-DF8F65BB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5668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F44F-597A-43D5-8C7F-98B1544F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FE4B-C28F-4532-9F64-736141029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7B414-B4D9-4151-A106-A642C906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C1BA-D0E5-4C76-9AE2-52B62CFF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E96B5-356A-41CF-8123-E7817D96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3198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0BE36-8B53-44CE-8E76-D1CD4134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8BE0-4EA2-4703-BEBC-857F598A9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531ED-5B80-4332-BA01-27F4894E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39C7C-B6A7-4782-9CBE-EF3249A4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F3964-BF2A-41B8-843C-242C7DE6A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709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9285-C2D9-4A40-A76D-94D25B59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DDC1A-5294-4496-8B3E-C4BAAB50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12FA-E12A-4247-912A-4A8153510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B659C-2E76-437E-9E96-CD8CC2E3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8C3D6-DE12-4047-960C-4A50F2B1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52904-37FC-44D5-9222-2CFA0103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1929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5A1D9-08DD-455C-9873-605FF6DB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9F901-D17A-4F4A-8B30-40FCE3FE1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660DA-F065-45D8-B48A-552A132D0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70A72-DBF9-41E0-A9F4-3F760B863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E5028B-E06E-405E-BF26-AAB62E8EB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504A2-7E81-494C-83E9-B3EE59544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8E0A7-FFCD-44FE-9D1C-A997F8DF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77479F-382B-42BE-8CF6-99F9451E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5922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1804-8CC2-45CB-BFC3-D685CD65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6330E-296A-4A61-B861-394AC786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875F6-3F86-41DD-A18C-F7ED9D7C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B6F86-34B9-4ECD-81D8-4F3345A1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0229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D1819-E24D-4BD6-8247-519DAB65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326D2-DA93-49F2-9247-A5693596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DFE9-F241-4312-867B-41D4BB58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453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55A5-32BE-476A-87C6-7A81C79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8C6D-6831-4552-89E9-8480ED991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94AEB-1FED-45F7-AF35-A22743437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87716-58AB-4A87-9371-9629ED30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1B194-4C62-41A2-A615-E3DBCAF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680D9-4FA1-4218-94CA-E1DC4E2B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5650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D30F7-148F-4641-9162-B5A5D113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9FD486-7487-4158-8FF2-DC2782634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9C06A-2507-4119-9B2E-BE072B626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71BF0-9D56-448A-B16E-0473546D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A5FE0-DA9B-4465-BCBE-FB124909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82DAD-E3CD-4518-B20F-77567A5A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961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7773C-1E95-4F72-8D59-EC2698FE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1FCD1-4475-4582-B8E1-D488A8E93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B535C-F3AE-4DB8-9156-BFE7DF394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E018E-DF8C-4330-84D4-3B341B5A0558}" type="datetimeFigureOut">
              <a:rPr lang="en-AE" smtClean="0"/>
              <a:t>10/02/2022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A2A76-210B-4059-966F-7EC3DAD5C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B7B80-8D19-4483-B2CF-D236FDD86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EA01-9BA1-475D-B4DE-6261044FE40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6330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12" Type="http://schemas.openxmlformats.org/officeDocument/2006/relationships/image" Target="../media/image2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19" Type="http://schemas.openxmlformats.org/officeDocument/2006/relationships/image" Target="../media/image15.jpe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7.jpe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19" Type="http://schemas.openxmlformats.org/officeDocument/2006/relationships/image" Target="../media/image16.jpe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21" Type="http://schemas.openxmlformats.org/officeDocument/2006/relationships/image" Target="../media/image20.jpeg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9.jpe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19" Type="http://schemas.openxmlformats.org/officeDocument/2006/relationships/image" Target="../media/image18.jpe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7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19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1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17" Type="http://schemas.openxmlformats.org/officeDocument/2006/relationships/image" Target="../media/image13.sv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694C2F-C9A5-4E25-9CFE-A9CD6542FC40}"/>
              </a:ext>
            </a:extLst>
          </p:cNvPr>
          <p:cNvSpPr/>
          <p:nvPr/>
        </p:nvSpPr>
        <p:spPr>
          <a:xfrm>
            <a:off x="1709598" y="62848"/>
            <a:ext cx="10342925" cy="10416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نساعد اللقلق في صيد الأسماك  باختيار الإجابات الصحيحة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C2D4750-32B0-4847-913D-C5CB0BC4653F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7D755-61E2-4CC7-BB16-DD3C2E406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949A2047-4AD5-405D-AA6F-29D370EA4D22}"/>
              </a:ext>
            </a:extLst>
          </p:cNvPr>
          <p:cNvGraphicFramePr>
            <a:graphicFrameLocks noGrp="1"/>
          </p:cNvGraphicFramePr>
          <p:nvPr/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DBD8894-EF4E-428A-8CE7-3EDF3DE97ED6}"/>
              </a:ext>
            </a:extLst>
          </p:cNvPr>
          <p:cNvSpPr/>
          <p:nvPr/>
        </p:nvSpPr>
        <p:spPr>
          <a:xfrm>
            <a:off x="9077580" y="1401220"/>
            <a:ext cx="10005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ـوْ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5F7CA3-CCCD-4A6D-A270-3556490E5343}"/>
              </a:ext>
            </a:extLst>
          </p:cNvPr>
          <p:cNvSpPr/>
          <p:nvPr/>
        </p:nvSpPr>
        <p:spPr>
          <a:xfrm>
            <a:off x="6862624" y="1448684"/>
            <a:ext cx="716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7F346-3EF2-42E3-93A1-4FB01E12EB91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ــوْحٌ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0597F72C-C9AA-45F6-BCE3-8BFBCD6E36AF}"/>
              </a:ext>
            </a:extLst>
          </p:cNvPr>
          <p:cNvGraphicFramePr>
            <a:graphicFrameLocks noGrp="1"/>
          </p:cNvGraphicFramePr>
          <p:nvPr/>
        </p:nvGraphicFramePr>
        <p:xfrm>
          <a:off x="5807592" y="2824320"/>
          <a:ext cx="5014380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1460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E4A578E-0B6D-4641-AC38-0F167C59B056}"/>
              </a:ext>
            </a:extLst>
          </p:cNvPr>
          <p:cNvSpPr/>
          <p:nvPr/>
        </p:nvSpPr>
        <p:spPr>
          <a:xfrm>
            <a:off x="7990584" y="2855171"/>
            <a:ext cx="8178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لو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A1196-9434-43EF-AD79-F6AD6D80BBCC}"/>
              </a:ext>
            </a:extLst>
          </p:cNvPr>
          <p:cNvSpPr/>
          <p:nvPr/>
        </p:nvSpPr>
        <p:spPr>
          <a:xfrm>
            <a:off x="9659983" y="2936378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47A38A-3476-4A67-A611-BCE316926836}"/>
              </a:ext>
            </a:extLst>
          </p:cNvPr>
          <p:cNvSpPr/>
          <p:nvPr/>
        </p:nvSpPr>
        <p:spPr>
          <a:xfrm>
            <a:off x="1818918" y="2829926"/>
            <a:ext cx="3173041" cy="1206389"/>
          </a:xfrm>
          <a:custGeom>
            <a:avLst/>
            <a:gdLst>
              <a:gd name="connsiteX0" fmla="*/ 0 w 3173041"/>
              <a:gd name="connsiteY0" fmla="*/ 0 h 1206389"/>
              <a:gd name="connsiteX1" fmla="*/ 528840 w 3173041"/>
              <a:gd name="connsiteY1" fmla="*/ 0 h 1206389"/>
              <a:gd name="connsiteX2" fmla="*/ 1089411 w 3173041"/>
              <a:gd name="connsiteY2" fmla="*/ 0 h 1206389"/>
              <a:gd name="connsiteX3" fmla="*/ 1649981 w 3173041"/>
              <a:gd name="connsiteY3" fmla="*/ 0 h 1206389"/>
              <a:gd name="connsiteX4" fmla="*/ 2210552 w 3173041"/>
              <a:gd name="connsiteY4" fmla="*/ 0 h 1206389"/>
              <a:gd name="connsiteX5" fmla="*/ 2707662 w 3173041"/>
              <a:gd name="connsiteY5" fmla="*/ 0 h 1206389"/>
              <a:gd name="connsiteX6" fmla="*/ 3173041 w 3173041"/>
              <a:gd name="connsiteY6" fmla="*/ 0 h 1206389"/>
              <a:gd name="connsiteX7" fmla="*/ 3173041 w 3173041"/>
              <a:gd name="connsiteY7" fmla="*/ 390066 h 1206389"/>
              <a:gd name="connsiteX8" fmla="*/ 3173041 w 3173041"/>
              <a:gd name="connsiteY8" fmla="*/ 756004 h 1206389"/>
              <a:gd name="connsiteX9" fmla="*/ 3173041 w 3173041"/>
              <a:gd name="connsiteY9" fmla="*/ 1206389 h 1206389"/>
              <a:gd name="connsiteX10" fmla="*/ 2644201 w 3173041"/>
              <a:gd name="connsiteY10" fmla="*/ 1206389 h 1206389"/>
              <a:gd name="connsiteX11" fmla="*/ 2115361 w 3173041"/>
              <a:gd name="connsiteY11" fmla="*/ 1206389 h 1206389"/>
              <a:gd name="connsiteX12" fmla="*/ 1649981 w 3173041"/>
              <a:gd name="connsiteY12" fmla="*/ 1206389 h 1206389"/>
              <a:gd name="connsiteX13" fmla="*/ 1184602 w 3173041"/>
              <a:gd name="connsiteY13" fmla="*/ 1206389 h 1206389"/>
              <a:gd name="connsiteX14" fmla="*/ 624031 w 3173041"/>
              <a:gd name="connsiteY14" fmla="*/ 1206389 h 1206389"/>
              <a:gd name="connsiteX15" fmla="*/ 0 w 3173041"/>
              <a:gd name="connsiteY15" fmla="*/ 1206389 h 1206389"/>
              <a:gd name="connsiteX16" fmla="*/ 0 w 3173041"/>
              <a:gd name="connsiteY16" fmla="*/ 840451 h 1206389"/>
              <a:gd name="connsiteX17" fmla="*/ 0 w 3173041"/>
              <a:gd name="connsiteY17" fmla="*/ 414194 h 1206389"/>
              <a:gd name="connsiteX18" fmla="*/ 0 w 3173041"/>
              <a:gd name="connsiteY18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3041" h="1206389" fill="none" extrusionOk="0">
                <a:moveTo>
                  <a:pt x="0" y="0"/>
                </a:moveTo>
                <a:cubicBezTo>
                  <a:pt x="126730" y="-60707"/>
                  <a:pt x="336849" y="44737"/>
                  <a:pt x="528840" y="0"/>
                </a:cubicBezTo>
                <a:cubicBezTo>
                  <a:pt x="720831" y="-44737"/>
                  <a:pt x="901494" y="34745"/>
                  <a:pt x="1089411" y="0"/>
                </a:cubicBezTo>
                <a:cubicBezTo>
                  <a:pt x="1277328" y="-34745"/>
                  <a:pt x="1390568" y="44626"/>
                  <a:pt x="1649981" y="0"/>
                </a:cubicBezTo>
                <a:cubicBezTo>
                  <a:pt x="1909394" y="-44626"/>
                  <a:pt x="2055850" y="29014"/>
                  <a:pt x="2210552" y="0"/>
                </a:cubicBezTo>
                <a:cubicBezTo>
                  <a:pt x="2365254" y="-29014"/>
                  <a:pt x="2469065" y="33862"/>
                  <a:pt x="2707662" y="0"/>
                </a:cubicBezTo>
                <a:cubicBezTo>
                  <a:pt x="2946259" y="-33862"/>
                  <a:pt x="3010771" y="36566"/>
                  <a:pt x="3173041" y="0"/>
                </a:cubicBezTo>
                <a:cubicBezTo>
                  <a:pt x="3204309" y="168919"/>
                  <a:pt x="3144949" y="297654"/>
                  <a:pt x="3173041" y="390066"/>
                </a:cubicBezTo>
                <a:cubicBezTo>
                  <a:pt x="3201133" y="482478"/>
                  <a:pt x="3152793" y="652175"/>
                  <a:pt x="3173041" y="756004"/>
                </a:cubicBezTo>
                <a:cubicBezTo>
                  <a:pt x="3193289" y="859833"/>
                  <a:pt x="3164743" y="1106507"/>
                  <a:pt x="3173041" y="1206389"/>
                </a:cubicBezTo>
                <a:cubicBezTo>
                  <a:pt x="3017247" y="1220742"/>
                  <a:pt x="2756490" y="1177473"/>
                  <a:pt x="2644201" y="1206389"/>
                </a:cubicBezTo>
                <a:cubicBezTo>
                  <a:pt x="2531912" y="1235305"/>
                  <a:pt x="2300527" y="1192417"/>
                  <a:pt x="2115361" y="1206389"/>
                </a:cubicBezTo>
                <a:cubicBezTo>
                  <a:pt x="1930195" y="1220361"/>
                  <a:pt x="1815778" y="1164189"/>
                  <a:pt x="1649981" y="1206389"/>
                </a:cubicBezTo>
                <a:cubicBezTo>
                  <a:pt x="1484184" y="1248589"/>
                  <a:pt x="1383842" y="1205438"/>
                  <a:pt x="1184602" y="1206389"/>
                </a:cubicBezTo>
                <a:cubicBezTo>
                  <a:pt x="985362" y="1207340"/>
                  <a:pt x="750742" y="1161199"/>
                  <a:pt x="624031" y="1206389"/>
                </a:cubicBezTo>
                <a:cubicBezTo>
                  <a:pt x="497320" y="1251579"/>
                  <a:pt x="139199" y="1133622"/>
                  <a:pt x="0" y="1206389"/>
                </a:cubicBezTo>
                <a:cubicBezTo>
                  <a:pt x="-30156" y="1032392"/>
                  <a:pt x="29047" y="970636"/>
                  <a:pt x="0" y="840451"/>
                </a:cubicBezTo>
                <a:cubicBezTo>
                  <a:pt x="-29047" y="710266"/>
                  <a:pt x="35419" y="536609"/>
                  <a:pt x="0" y="414194"/>
                </a:cubicBezTo>
                <a:cubicBezTo>
                  <a:pt x="-35419" y="291779"/>
                  <a:pt x="28271" y="134393"/>
                  <a:pt x="0" y="0"/>
                </a:cubicBezTo>
                <a:close/>
              </a:path>
              <a:path w="3173041" h="1206389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178353" y="89349"/>
                  <a:pt x="3170945" y="225585"/>
                  <a:pt x="3173041" y="402130"/>
                </a:cubicBezTo>
                <a:cubicBezTo>
                  <a:pt x="3175137" y="578675"/>
                  <a:pt x="3150379" y="608941"/>
                  <a:pt x="3173041" y="780132"/>
                </a:cubicBezTo>
                <a:cubicBezTo>
                  <a:pt x="3195703" y="951323"/>
                  <a:pt x="3168260" y="1103646"/>
                  <a:pt x="3173041" y="1206389"/>
                </a:cubicBezTo>
                <a:cubicBezTo>
                  <a:pt x="3059862" y="1250457"/>
                  <a:pt x="2949261" y="1162082"/>
                  <a:pt x="2739392" y="1206389"/>
                </a:cubicBezTo>
                <a:cubicBezTo>
                  <a:pt x="2529523" y="1250696"/>
                  <a:pt x="2364050" y="1185596"/>
                  <a:pt x="2147091" y="1206389"/>
                </a:cubicBezTo>
                <a:cubicBezTo>
                  <a:pt x="1930132" y="1227182"/>
                  <a:pt x="1835412" y="1189342"/>
                  <a:pt x="1618251" y="1206389"/>
                </a:cubicBezTo>
                <a:cubicBezTo>
                  <a:pt x="1401090" y="1223436"/>
                  <a:pt x="1295676" y="1188989"/>
                  <a:pt x="1184602" y="1206389"/>
                </a:cubicBezTo>
                <a:cubicBezTo>
                  <a:pt x="1073528" y="1223789"/>
                  <a:pt x="811109" y="1152914"/>
                  <a:pt x="687492" y="1206389"/>
                </a:cubicBezTo>
                <a:cubicBezTo>
                  <a:pt x="563875" y="1259864"/>
                  <a:pt x="141223" y="1161190"/>
                  <a:pt x="0" y="1206389"/>
                </a:cubicBezTo>
                <a:cubicBezTo>
                  <a:pt x="-17371" y="1084859"/>
                  <a:pt x="29573" y="979533"/>
                  <a:pt x="0" y="816323"/>
                </a:cubicBezTo>
                <a:cubicBezTo>
                  <a:pt x="-29573" y="653113"/>
                  <a:pt x="6311" y="567924"/>
                  <a:pt x="0" y="450385"/>
                </a:cubicBezTo>
                <a:cubicBezTo>
                  <a:pt x="-6311" y="332846"/>
                  <a:pt x="20402" y="946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عُـ</a:t>
            </a:r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ــلو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F34FDE-FF66-4225-BC26-F15038DD4F43}"/>
              </a:ext>
            </a:extLst>
          </p:cNvPr>
          <p:cNvSpPr/>
          <p:nvPr/>
        </p:nvSpPr>
        <p:spPr>
          <a:xfrm>
            <a:off x="6367614" y="2884168"/>
            <a:ext cx="518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5A0FF824-104A-4111-8D85-38B0610E0E6C}"/>
              </a:ext>
            </a:extLst>
          </p:cNvPr>
          <p:cNvGraphicFramePr>
            <a:graphicFrameLocks noGrp="1"/>
          </p:cNvGraphicFramePr>
          <p:nvPr/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890156F0-D439-4890-BAF0-2CC4AFD7D1F3}"/>
              </a:ext>
            </a:extLst>
          </p:cNvPr>
          <p:cNvSpPr/>
          <p:nvPr/>
        </p:nvSpPr>
        <p:spPr>
          <a:xfrm>
            <a:off x="9635428" y="4400297"/>
            <a:ext cx="601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F96711-4DF8-401C-899E-FF2A28E73C68}"/>
              </a:ext>
            </a:extLst>
          </p:cNvPr>
          <p:cNvSpPr/>
          <p:nvPr/>
        </p:nvSpPr>
        <p:spPr>
          <a:xfrm>
            <a:off x="1822075" y="4420022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طـيــفٌ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A87F01-8F55-4927-B503-8273A2D0313B}"/>
              </a:ext>
            </a:extLst>
          </p:cNvPr>
          <p:cNvSpPr/>
          <p:nvPr/>
        </p:nvSpPr>
        <p:spPr>
          <a:xfrm>
            <a:off x="7629653" y="4343426"/>
            <a:ext cx="12009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طي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0FD9A-E2BC-4786-83DD-26E67E99484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8B5016-61D3-4231-9C5C-BA8F9DB0DE17}"/>
              </a:ext>
            </a:extLst>
          </p:cNvPr>
          <p:cNvSpPr/>
          <p:nvPr/>
        </p:nvSpPr>
        <p:spPr>
          <a:xfrm>
            <a:off x="6064469" y="4371861"/>
            <a:ext cx="8851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360D6CBA-485A-4905-A501-AF7E0813A176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B18F7F-65BF-4730-8DD5-3A32670F24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  <p:bldP spid="16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9A6D8C-BE9D-49EB-AFAC-E0CEFAFBBC73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25C575C-27A0-4FEE-8F79-46B3F60BA82F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63F03A-0844-4F6C-B3A4-B4B3581E6403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ـبـيـ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E35F6F-468A-41D6-BFE6-5B0D9C4401F9}"/>
              </a:ext>
            </a:extLst>
          </p:cNvPr>
          <p:cNvSpPr/>
          <p:nvPr/>
        </p:nvSpPr>
        <p:spPr>
          <a:xfrm>
            <a:off x="5411179" y="1424286"/>
            <a:ext cx="982961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17326F-F6E3-4C48-8344-8D80E9C29497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EC0AF2-BE87-4801-B2CF-5F59B96AED6F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D436630-1788-4D3A-98DF-677DE8463E9C}"/>
              </a:ext>
            </a:extLst>
          </p:cNvPr>
          <p:cNvSpPr/>
          <p:nvPr/>
        </p:nvSpPr>
        <p:spPr>
          <a:xfrm>
            <a:off x="1674486" y="1420237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D2537CF1-BF9C-461F-8616-09E0CEDD15D3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138F50-2DAA-4A59-AEA1-2EDA832CB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9" grpId="0"/>
      <p:bldP spid="19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BE652C-8142-4579-A70C-50B98ABD0B98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4F76DE-6793-4E15-9DBE-14BFFB8C45E1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86704-D139-4D0F-9B33-3ECC8111C621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ـظَـ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2541B-F5CD-406A-89A5-FD580C7F00E9}"/>
              </a:ext>
            </a:extLst>
          </p:cNvPr>
          <p:cNvSpPr/>
          <p:nvPr/>
        </p:nvSpPr>
        <p:spPr>
          <a:xfrm>
            <a:off x="4788412" y="1424286"/>
            <a:ext cx="2228495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لَـحْـ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079B59-866F-49A2-8DD6-49D67EE336D0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DCBE12-B060-460E-9A46-710CE95C2B8D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ADCC9E-E47E-4292-8459-BA63DD46E80D}"/>
              </a:ext>
            </a:extLst>
          </p:cNvPr>
          <p:cNvSpPr/>
          <p:nvPr/>
        </p:nvSpPr>
        <p:spPr>
          <a:xfrm>
            <a:off x="1674486" y="1420237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ـةٌ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F9DAA82-E0B2-4242-BDFD-6A94E30C23EE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7969A7-EF77-405C-945A-C9CB7216ED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BE652C-8142-4579-A70C-50B98ABD0B98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4F76DE-6793-4E15-9DBE-14BFFB8C45E1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86704-D139-4D0F-9B33-3ECC8111C621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AE" sz="13800" b="1" dirty="0" err="1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2541B-F5CD-406A-89A5-FD580C7F00E9}"/>
              </a:ext>
            </a:extLst>
          </p:cNvPr>
          <p:cNvSpPr/>
          <p:nvPr/>
        </p:nvSpPr>
        <p:spPr>
          <a:xfrm>
            <a:off x="5411179" y="1424286"/>
            <a:ext cx="982961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079B59-866F-49A2-8DD6-49D67EE336D0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DCBE12-B060-460E-9A46-710CE95C2B8D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ADCC9E-E47E-4292-8459-BA63DD46E80D}"/>
              </a:ext>
            </a:extLst>
          </p:cNvPr>
          <p:cNvSpPr/>
          <p:nvPr/>
        </p:nvSpPr>
        <p:spPr>
          <a:xfrm>
            <a:off x="1756374" y="1420237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1418AC6-1BAB-45E9-B08B-7CD6B53D37FA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0AD69C-8646-427D-9D1D-FB564FC8D8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EDE415-8DA3-4993-B2B9-917AD7FCF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2772" y="261901"/>
            <a:ext cx="5488900" cy="639833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3DA3153-B986-4E68-9B5D-F96FE65CD808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6D38A-9F15-49C6-8B98-1A53B88C2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6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1C5E6E-5696-431C-86D2-A6B496F4A817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AADC0B-93B0-4A8A-9D10-9B9290F61A6E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46DE8FD-12A6-4A9A-BA7D-7C81669A083C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49FC18-7D53-4FDA-A03C-A391E4460972}"/>
              </a:ext>
            </a:extLst>
          </p:cNvPr>
          <p:cNvSpPr/>
          <p:nvPr/>
        </p:nvSpPr>
        <p:spPr>
          <a:xfrm>
            <a:off x="7981859" y="1409529"/>
            <a:ext cx="19271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شَـرِب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6DE861-E776-479A-8AA2-34DA5ACDC816}"/>
              </a:ext>
            </a:extLst>
          </p:cNvPr>
          <p:cNvSpPr/>
          <p:nvPr/>
        </p:nvSpPr>
        <p:spPr>
          <a:xfrm>
            <a:off x="2478768" y="1456401"/>
            <a:ext cx="1867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جَـمالٌ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454CEB-26AB-4534-A356-CD5B37074210}"/>
              </a:ext>
            </a:extLst>
          </p:cNvPr>
          <p:cNvSpPr/>
          <p:nvPr/>
        </p:nvSpPr>
        <p:spPr>
          <a:xfrm>
            <a:off x="7981859" y="1412914"/>
            <a:ext cx="19271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شَـرِبَ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6B5F34-01A0-4B5F-9B25-A1B15F3A1131}"/>
              </a:ext>
            </a:extLst>
          </p:cNvPr>
          <p:cNvSpPr/>
          <p:nvPr/>
        </p:nvSpPr>
        <p:spPr>
          <a:xfrm>
            <a:off x="2482700" y="1456401"/>
            <a:ext cx="18678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جَـمالٌ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7CB6AB-552C-4918-AE6C-A90BE78DAD5D}"/>
              </a:ext>
            </a:extLst>
          </p:cNvPr>
          <p:cNvSpPr/>
          <p:nvPr/>
        </p:nvSpPr>
        <p:spPr>
          <a:xfrm>
            <a:off x="5014114" y="1439611"/>
            <a:ext cx="21162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الـلَّـبَـنَ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C851EB-B63D-4D03-AEAF-231DC14F9E8B}"/>
              </a:ext>
            </a:extLst>
          </p:cNvPr>
          <p:cNvSpPr/>
          <p:nvPr/>
        </p:nvSpPr>
        <p:spPr>
          <a:xfrm>
            <a:off x="5018684" y="1437962"/>
            <a:ext cx="21162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الـلَّـبَـنَ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4CCA855C-A68F-450E-89D4-21FE95809CCE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9CD7C3-554E-4BEE-A241-98E47BC42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48711 0.24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041 L -0.16796 0.246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1042 L -0.19662 0.2416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4 -0.00625 L 0.06263 0.4594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625 L 0.26627 0.452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278 L -0.20183 0.450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55B6E4-EF7E-464E-ADFB-491A9F5A0501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B8FC9B-1096-4B0A-A233-E975ABC7BCAF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3773F4-6094-4984-AA26-C652110F5068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30E3F-A838-40E3-91F5-40E9428ED437}"/>
              </a:ext>
            </a:extLst>
          </p:cNvPr>
          <p:cNvSpPr/>
          <p:nvPr/>
        </p:nvSpPr>
        <p:spPr>
          <a:xfrm>
            <a:off x="8894262" y="1635428"/>
            <a:ext cx="23006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الْـحَـبْـلَ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07781-CD47-48A7-A87E-09C1237D066D}"/>
              </a:ext>
            </a:extLst>
          </p:cNvPr>
          <p:cNvSpPr/>
          <p:nvPr/>
        </p:nvSpPr>
        <p:spPr>
          <a:xfrm>
            <a:off x="5242672" y="1562702"/>
            <a:ext cx="16946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سالِـمٌ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ED5BFC-ADC1-45DA-9AD2-DE7C4FC67DB2}"/>
              </a:ext>
            </a:extLst>
          </p:cNvPr>
          <p:cNvSpPr/>
          <p:nvPr/>
        </p:nvSpPr>
        <p:spPr>
          <a:xfrm>
            <a:off x="1410063" y="1501221"/>
            <a:ext cx="1500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رَبَـطَ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20BF02-0187-454A-87E0-34B4C7561767}"/>
              </a:ext>
            </a:extLst>
          </p:cNvPr>
          <p:cNvSpPr/>
          <p:nvPr/>
        </p:nvSpPr>
        <p:spPr>
          <a:xfrm>
            <a:off x="8888282" y="1627464"/>
            <a:ext cx="23006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الْـحَـبْـلَ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8284E-DA59-422A-A2AF-203BB9D93E1C}"/>
              </a:ext>
            </a:extLst>
          </p:cNvPr>
          <p:cNvSpPr/>
          <p:nvPr/>
        </p:nvSpPr>
        <p:spPr>
          <a:xfrm>
            <a:off x="5248652" y="1558887"/>
            <a:ext cx="16946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سالِـمٌ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D53C26-EAFB-449F-B693-DC637621EAA7}"/>
              </a:ext>
            </a:extLst>
          </p:cNvPr>
          <p:cNvSpPr/>
          <p:nvPr/>
        </p:nvSpPr>
        <p:spPr>
          <a:xfrm>
            <a:off x="1404251" y="1487573"/>
            <a:ext cx="1500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رَبَـطَ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3CE41748-9C53-4035-AAFF-F638083CEEDD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6CBDAE-B5B2-4FB9-BB60-137F65D89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041 L 0.25234 0.242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35756 0.243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63 L -0.54284 0.2229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48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625 L 0.69258 0.45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2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6198 0.440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787 L -0.50456 0.4175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pic>
        <p:nvPicPr>
          <p:cNvPr id="1026" name="Picture 2" descr="خليط اصنع اسما مقياس toys cartoon images - sociallyawkword.com">
            <a:extLst>
              <a:ext uri="{FF2B5EF4-FFF2-40B4-BE49-F238E27FC236}">
                <a16:creationId xmlns:a16="http://schemas.microsoft.com/office/drawing/2014/main" id="{94F3224F-C8C3-4D8D-8122-3579DB07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22" y="1706351"/>
            <a:ext cx="4419694" cy="42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3AB6857E-8065-4220-A510-802D782DA1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01627" y="4720038"/>
            <a:ext cx="3120571" cy="1755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B77B31-36B8-42CA-B4C0-3BA2FB72F544}"/>
              </a:ext>
            </a:extLst>
          </p:cNvPr>
          <p:cNvSpPr txBox="1"/>
          <p:nvPr/>
        </p:nvSpPr>
        <p:spPr>
          <a:xfrm>
            <a:off x="5930034" y="603313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عَبِّــر عن الصورة التالية </a:t>
            </a:r>
            <a:r>
              <a:rPr lang="ar-AE" sz="2800" b="1" u="sng" dirty="0">
                <a:solidFill>
                  <a:srgbClr val="FC3D55"/>
                </a:solidFill>
              </a:rPr>
              <a:t>بِجمل</a:t>
            </a:r>
            <a:r>
              <a:rPr lang="ar-AE" sz="2800" b="1" dirty="0"/>
              <a:t> من إنشائك : </a:t>
            </a:r>
            <a:endParaRPr lang="en-AE" sz="2800" b="1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41142ECA-4A62-4293-B261-0F74451FA8CF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79D56-7085-4CA1-A65E-C0229804D7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129A7-4EC9-4F85-AC96-447CD8FD1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952" y="297194"/>
            <a:ext cx="5671595" cy="626361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65177E36-F638-43EB-A8B7-F3655EF02B86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النهائي</a:t>
            </a:r>
            <a:endParaRPr lang="en-AE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4DC72-583B-4325-814F-1C13A20D0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74998-0E16-4470-B33E-1E490E4FE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50" y="3443334"/>
            <a:ext cx="3474963" cy="26246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AC088-8BBF-4C20-A5B2-E0DE9567E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868" y="4382695"/>
            <a:ext cx="819518" cy="363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E1BFA-1994-45A5-9A95-7BA6AE13E697}"/>
              </a:ext>
            </a:extLst>
          </p:cNvPr>
          <p:cNvSpPr/>
          <p:nvPr/>
        </p:nvSpPr>
        <p:spPr>
          <a:xfrm>
            <a:off x="7011115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ضَـحِــكٌ</a:t>
            </a:r>
            <a:endParaRPr lang="en-A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29BA-414E-44F3-8E4A-8FABFFF677D2}"/>
              </a:ext>
            </a:extLst>
          </p:cNvPr>
          <p:cNvSpPr/>
          <p:nvPr/>
        </p:nvSpPr>
        <p:spPr>
          <a:xfrm>
            <a:off x="9586981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err="1"/>
              <a:t>ظَـحِكٌ</a:t>
            </a:r>
            <a:endParaRPr lang="en-A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6C9D0-6ABC-4515-9E6B-1192CC3C4F26}"/>
              </a:ext>
            </a:extLst>
          </p:cNvPr>
          <p:cNvSpPr/>
          <p:nvPr/>
        </p:nvSpPr>
        <p:spPr>
          <a:xfrm>
            <a:off x="4435249" y="2567069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ضاحِكٌ</a:t>
            </a:r>
            <a:endParaRPr lang="en-AE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B017E-308E-4F31-9016-E2283B056E7A}"/>
              </a:ext>
            </a:extLst>
          </p:cNvPr>
          <p:cNvSpPr/>
          <p:nvPr/>
        </p:nvSpPr>
        <p:spPr>
          <a:xfrm>
            <a:off x="8098816" y="270198"/>
            <a:ext cx="40318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الرسم الصحيح لاسم الصورة  : </a:t>
            </a:r>
            <a:endParaRPr lang="en-US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4D973BD-1E6E-4510-B700-73E1A2CA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0BF6DDF3-B663-4239-A132-20366C50F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F75EFC5-0713-4446-9154-6ADB9E3D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8" name="Picture 22" descr="ضحك كرتون">
            <a:extLst>
              <a:ext uri="{FF2B5EF4-FFF2-40B4-BE49-F238E27FC236}">
                <a16:creationId xmlns:a16="http://schemas.microsoft.com/office/drawing/2014/main" id="{2685078E-F82B-41C3-8377-7295E9579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58" y="670588"/>
            <a:ext cx="3071594" cy="18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89AA7EB-8BD8-406F-8A0B-FD43B6D1E9F2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358FEA-A01D-4BA8-8145-417A5A6316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74998-0E16-4470-B33E-1E490E4FE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50" y="3443334"/>
            <a:ext cx="3474963" cy="26246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AC088-8BBF-4C20-A5B2-E0DE9567E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868" y="4382695"/>
            <a:ext cx="819518" cy="363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E1BFA-1994-45A5-9A95-7BA6AE13E697}"/>
              </a:ext>
            </a:extLst>
          </p:cNvPr>
          <p:cNvSpPr/>
          <p:nvPr/>
        </p:nvSpPr>
        <p:spPr>
          <a:xfrm>
            <a:off x="4337972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لِ</a:t>
            </a:r>
            <a:endParaRPr lang="en-A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29BA-414E-44F3-8E4A-8FABFFF677D2}"/>
              </a:ext>
            </a:extLst>
          </p:cNvPr>
          <p:cNvSpPr/>
          <p:nvPr/>
        </p:nvSpPr>
        <p:spPr>
          <a:xfrm>
            <a:off x="9489704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لَ</a:t>
            </a:r>
            <a:endParaRPr lang="en-A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6C9D0-6ABC-4515-9E6B-1192CC3C4F26}"/>
              </a:ext>
            </a:extLst>
          </p:cNvPr>
          <p:cNvSpPr/>
          <p:nvPr/>
        </p:nvSpPr>
        <p:spPr>
          <a:xfrm>
            <a:off x="6913838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لُ</a:t>
            </a:r>
            <a:endParaRPr lang="en-AE" sz="3200" b="1" dirty="0"/>
          </a:p>
        </p:txBody>
      </p:sp>
      <p:pic>
        <p:nvPicPr>
          <p:cNvPr id="1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4D973BD-1E6E-4510-B700-73E1A2CA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0BF6DDF3-B663-4239-A132-20366C50F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F75EFC5-0713-4446-9154-6ADB9E3D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9" name="Picture 14" descr="لص الطاقة - مُلهِم">
            <a:extLst>
              <a:ext uri="{FF2B5EF4-FFF2-40B4-BE49-F238E27FC236}">
                <a16:creationId xmlns:a16="http://schemas.microsoft.com/office/drawing/2014/main" id="{24DD8E8B-9D78-49C8-AEE4-2741B5F2D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66" y="804763"/>
            <a:ext cx="1545715" cy="154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ملك الكرتون الغربي يحمل صولجان, الملك, محبوب, كرتون PNG وملف PSD للتحميل  مجانا">
            <a:extLst>
              <a:ext uri="{FF2B5EF4-FFF2-40B4-BE49-F238E27FC236}">
                <a16:creationId xmlns:a16="http://schemas.microsoft.com/office/drawing/2014/main" id="{DEFBE151-4AAF-4111-B8C7-8E45B63A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40" y="523220"/>
            <a:ext cx="2108803" cy="21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BD265B-7328-495C-8850-C0EF80C92BEE}"/>
              </a:ext>
            </a:extLst>
          </p:cNvPr>
          <p:cNvSpPr/>
          <p:nvPr/>
        </p:nvSpPr>
        <p:spPr>
          <a:xfrm>
            <a:off x="7140617" y="106051"/>
            <a:ext cx="50513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الصوت القصير المشترك بين الصورتين :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654BD64-83F7-443C-93A4-1AC6FF2CCBEE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EF5E79-B1A3-4460-B0A9-74556972BD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74998-0E16-4470-B33E-1E490E4FE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50" y="3443334"/>
            <a:ext cx="3474963" cy="26246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AC088-8BBF-4C20-A5B2-E0DE9567E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868" y="4382695"/>
            <a:ext cx="819518" cy="363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E1BFA-1994-45A5-9A95-7BA6AE13E697}"/>
              </a:ext>
            </a:extLst>
          </p:cNvPr>
          <p:cNvSpPr/>
          <p:nvPr/>
        </p:nvSpPr>
        <p:spPr>
          <a:xfrm>
            <a:off x="9647164" y="2674117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لا</a:t>
            </a:r>
            <a:endParaRPr lang="en-A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29BA-414E-44F3-8E4A-8FABFFF677D2}"/>
              </a:ext>
            </a:extLst>
          </p:cNvPr>
          <p:cNvSpPr/>
          <p:nvPr/>
        </p:nvSpPr>
        <p:spPr>
          <a:xfrm>
            <a:off x="4309354" y="2674117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لي</a:t>
            </a:r>
            <a:endParaRPr lang="en-A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6C9D0-6ABC-4515-9E6B-1192CC3C4F26}"/>
              </a:ext>
            </a:extLst>
          </p:cNvPr>
          <p:cNvSpPr/>
          <p:nvPr/>
        </p:nvSpPr>
        <p:spPr>
          <a:xfrm>
            <a:off x="7071298" y="2674117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لو</a:t>
            </a:r>
            <a:endParaRPr lang="en-AE" sz="3200" b="1" dirty="0"/>
          </a:p>
        </p:txBody>
      </p:sp>
      <p:pic>
        <p:nvPicPr>
          <p:cNvPr id="1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4D973BD-1E6E-4510-B700-73E1A2CA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0BF6DDF3-B663-4239-A132-20366C50F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F75EFC5-0713-4446-9154-6ADB9E3D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318FB75-FEC7-439E-85CE-36F45C742A17}"/>
              </a:ext>
            </a:extLst>
          </p:cNvPr>
          <p:cNvSpPr/>
          <p:nvPr/>
        </p:nvSpPr>
        <p:spPr>
          <a:xfrm>
            <a:off x="9048191" y="114300"/>
            <a:ext cx="3143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الصوت الطويل المختلف :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" descr="Green Balloon Png Clip Art - Green Balloon Cartoon - 360x590 PNG Download -  PNGkit">
            <a:extLst>
              <a:ext uri="{FF2B5EF4-FFF2-40B4-BE49-F238E27FC236}">
                <a16:creationId xmlns:a16="http://schemas.microsoft.com/office/drawing/2014/main" id="{9CC42F19-1CA4-4141-80AC-BB194DB2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01" y="699075"/>
            <a:ext cx="2243921" cy="18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اقلام تلوين كرتون">
            <a:extLst>
              <a:ext uri="{FF2B5EF4-FFF2-40B4-BE49-F238E27FC236}">
                <a16:creationId xmlns:a16="http://schemas.microsoft.com/office/drawing/2014/main" id="{01D20D7C-03C5-4ACA-B298-12B2A88A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78" y="797320"/>
            <a:ext cx="1573967" cy="15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صور قلوب حب مجانية ، تنزيل مجاني قصاصة فنية ، قصاصة فنية مجانية - آخر">
            <a:extLst>
              <a:ext uri="{FF2B5EF4-FFF2-40B4-BE49-F238E27FC236}">
                <a16:creationId xmlns:a16="http://schemas.microsoft.com/office/drawing/2014/main" id="{04A96B7D-1786-4F43-A509-3896799A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1373"/>
            <a:ext cx="2001267" cy="12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0F56BC5-7866-49DB-9874-8F695E585422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61BE50-DB0C-4F26-B548-B10A1EDD16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74998-0E16-4470-B33E-1E490E4FE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50" y="3443334"/>
            <a:ext cx="3474963" cy="26246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AC088-8BBF-4C20-A5B2-E0DE9567E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868" y="4382695"/>
            <a:ext cx="819518" cy="363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E1BFA-1994-45A5-9A95-7BA6AE13E697}"/>
              </a:ext>
            </a:extLst>
          </p:cNvPr>
          <p:cNvSpPr/>
          <p:nvPr/>
        </p:nvSpPr>
        <p:spPr>
          <a:xfrm>
            <a:off x="9470248" y="2560662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حِـبالٌ</a:t>
            </a:r>
            <a:endParaRPr lang="en-A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29BA-414E-44F3-8E4A-8FABFFF677D2}"/>
              </a:ext>
            </a:extLst>
          </p:cNvPr>
          <p:cNvSpPr/>
          <p:nvPr/>
        </p:nvSpPr>
        <p:spPr>
          <a:xfrm>
            <a:off x="4132438" y="2560662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جَـميـلٌ</a:t>
            </a:r>
            <a:endParaRPr lang="en-A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6C9D0-6ABC-4515-9E6B-1192CC3C4F26}"/>
              </a:ext>
            </a:extLst>
          </p:cNvPr>
          <p:cNvSpPr/>
          <p:nvPr/>
        </p:nvSpPr>
        <p:spPr>
          <a:xfrm>
            <a:off x="6894382" y="2560662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سـالِمٌ</a:t>
            </a:r>
            <a:endParaRPr lang="en-AE" sz="3200" b="1" dirty="0"/>
          </a:p>
        </p:txBody>
      </p:sp>
      <p:pic>
        <p:nvPicPr>
          <p:cNvPr id="1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4D973BD-1E6E-4510-B700-73E1A2CA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0BF6DDF3-B663-4239-A132-20366C50F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F75EFC5-0713-4446-9154-6ADB9E3D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318FB75-FEC7-439E-85CE-36F45C742A17}"/>
              </a:ext>
            </a:extLst>
          </p:cNvPr>
          <p:cNvSpPr/>
          <p:nvPr/>
        </p:nvSpPr>
        <p:spPr>
          <a:xfrm>
            <a:off x="6702997" y="114300"/>
            <a:ext cx="54890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الكلمة المتشابهة في الإيقاع مع اسم الصورة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4" descr="سلسلة جبال كارتون مجانية ، تنزيل قصاصات فنية مجانية ، قصاصة فنية مجانية -  آخر">
            <a:extLst>
              <a:ext uri="{FF2B5EF4-FFF2-40B4-BE49-F238E27FC236}">
                <a16:creationId xmlns:a16="http://schemas.microsoft.com/office/drawing/2014/main" id="{D68AA081-6BEE-413E-9955-35EC8128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82" y="900549"/>
            <a:ext cx="2805493" cy="143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5900B595-7E5F-43A8-B711-CD4EA6B8D0CF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61E74-D3BD-490D-B649-9C4A99AF57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74998-0E16-4470-B33E-1E490E4FE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50" y="3443334"/>
            <a:ext cx="3474963" cy="26246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14967"/>
          <a:stretch/>
        </p:blipFill>
        <p:spPr>
          <a:xfrm flipH="1">
            <a:off x="-2" y="1870596"/>
            <a:ext cx="3474963" cy="38298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AC088-8BBF-4C20-A5B2-E0DE9567E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00868" y="4382695"/>
            <a:ext cx="819518" cy="3639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E1BFA-1994-45A5-9A95-7BA6AE13E697}"/>
              </a:ext>
            </a:extLst>
          </p:cNvPr>
          <p:cNvSpPr/>
          <p:nvPr/>
        </p:nvSpPr>
        <p:spPr>
          <a:xfrm>
            <a:off x="4588470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90360 w 2451798"/>
              <a:gd name="connsiteY1" fmla="*/ 0 h 882672"/>
              <a:gd name="connsiteX2" fmla="*/ 1029755 w 2451798"/>
              <a:gd name="connsiteY2" fmla="*/ 0 h 882672"/>
              <a:gd name="connsiteX3" fmla="*/ 1495597 w 2451798"/>
              <a:gd name="connsiteY3" fmla="*/ 0 h 882672"/>
              <a:gd name="connsiteX4" fmla="*/ 2010474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8989 h 882672"/>
              <a:gd name="connsiteX7" fmla="*/ 2451798 w 2451798"/>
              <a:gd name="connsiteY7" fmla="*/ 882672 h 882672"/>
              <a:gd name="connsiteX8" fmla="*/ 1936920 w 2451798"/>
              <a:gd name="connsiteY8" fmla="*/ 882672 h 882672"/>
              <a:gd name="connsiteX9" fmla="*/ 1520115 w 2451798"/>
              <a:gd name="connsiteY9" fmla="*/ 882672 h 882672"/>
              <a:gd name="connsiteX10" fmla="*/ 1029755 w 2451798"/>
              <a:gd name="connsiteY10" fmla="*/ 882672 h 882672"/>
              <a:gd name="connsiteX11" fmla="*/ 514878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36260" y="-57115"/>
                  <a:pt x="298119" y="52131"/>
                  <a:pt x="490360" y="0"/>
                </a:cubicBezTo>
                <a:cubicBezTo>
                  <a:pt x="682601" y="-52131"/>
                  <a:pt x="873758" y="53243"/>
                  <a:pt x="1029755" y="0"/>
                </a:cubicBezTo>
                <a:cubicBezTo>
                  <a:pt x="1185752" y="-53243"/>
                  <a:pt x="1365747" y="33190"/>
                  <a:pt x="1495597" y="0"/>
                </a:cubicBezTo>
                <a:cubicBezTo>
                  <a:pt x="1625447" y="-33190"/>
                  <a:pt x="1875218" y="46959"/>
                  <a:pt x="2010474" y="0"/>
                </a:cubicBezTo>
                <a:cubicBezTo>
                  <a:pt x="2145730" y="-46959"/>
                  <a:pt x="2301197" y="47474"/>
                  <a:pt x="2451798" y="0"/>
                </a:cubicBezTo>
                <a:cubicBezTo>
                  <a:pt x="2484346" y="222651"/>
                  <a:pt x="2448177" y="257910"/>
                  <a:pt x="2451798" y="458989"/>
                </a:cubicBezTo>
                <a:cubicBezTo>
                  <a:pt x="2455419" y="660068"/>
                  <a:pt x="2408083" y="712334"/>
                  <a:pt x="2451798" y="882672"/>
                </a:cubicBezTo>
                <a:cubicBezTo>
                  <a:pt x="2237797" y="893118"/>
                  <a:pt x="2068739" y="875832"/>
                  <a:pt x="1936920" y="882672"/>
                </a:cubicBezTo>
                <a:cubicBezTo>
                  <a:pt x="1805101" y="889512"/>
                  <a:pt x="1719354" y="878278"/>
                  <a:pt x="1520115" y="882672"/>
                </a:cubicBezTo>
                <a:cubicBezTo>
                  <a:pt x="1320877" y="887066"/>
                  <a:pt x="1191859" y="875890"/>
                  <a:pt x="1029755" y="882672"/>
                </a:cubicBezTo>
                <a:cubicBezTo>
                  <a:pt x="867651" y="889454"/>
                  <a:pt x="754997" y="873486"/>
                  <a:pt x="514878" y="882672"/>
                </a:cubicBezTo>
                <a:cubicBezTo>
                  <a:pt x="274759" y="891858"/>
                  <a:pt x="226393" y="861963"/>
                  <a:pt x="0" y="882672"/>
                </a:cubicBezTo>
                <a:cubicBezTo>
                  <a:pt x="-31709" y="754222"/>
                  <a:pt x="29497" y="544657"/>
                  <a:pt x="0" y="450163"/>
                </a:cubicBezTo>
                <a:cubicBezTo>
                  <a:pt x="-29497" y="355669"/>
                  <a:pt x="702" y="144000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16586" y="-50681"/>
                  <a:pt x="358855" y="37225"/>
                  <a:pt x="514878" y="0"/>
                </a:cubicBezTo>
                <a:cubicBezTo>
                  <a:pt x="670901" y="-37225"/>
                  <a:pt x="862903" y="35199"/>
                  <a:pt x="1054273" y="0"/>
                </a:cubicBezTo>
                <a:cubicBezTo>
                  <a:pt x="1245644" y="-35199"/>
                  <a:pt x="1282133" y="2864"/>
                  <a:pt x="1495597" y="0"/>
                </a:cubicBezTo>
                <a:cubicBezTo>
                  <a:pt x="1709061" y="-2864"/>
                  <a:pt x="1826502" y="19852"/>
                  <a:pt x="1936920" y="0"/>
                </a:cubicBezTo>
                <a:cubicBezTo>
                  <a:pt x="2047338" y="-19852"/>
                  <a:pt x="2221246" y="22793"/>
                  <a:pt x="2451798" y="0"/>
                </a:cubicBezTo>
                <a:cubicBezTo>
                  <a:pt x="2458192" y="116893"/>
                  <a:pt x="2427766" y="293905"/>
                  <a:pt x="2451798" y="441336"/>
                </a:cubicBezTo>
                <a:cubicBezTo>
                  <a:pt x="2475830" y="588767"/>
                  <a:pt x="2434893" y="679463"/>
                  <a:pt x="2451798" y="882672"/>
                </a:cubicBezTo>
                <a:cubicBezTo>
                  <a:pt x="2325170" y="927895"/>
                  <a:pt x="2181784" y="858500"/>
                  <a:pt x="2034992" y="882672"/>
                </a:cubicBezTo>
                <a:cubicBezTo>
                  <a:pt x="1888200" y="906844"/>
                  <a:pt x="1791484" y="874408"/>
                  <a:pt x="1569151" y="882672"/>
                </a:cubicBezTo>
                <a:cubicBezTo>
                  <a:pt x="1346818" y="890936"/>
                  <a:pt x="1230700" y="850489"/>
                  <a:pt x="1103309" y="882672"/>
                </a:cubicBezTo>
                <a:cubicBezTo>
                  <a:pt x="975918" y="914855"/>
                  <a:pt x="749211" y="864566"/>
                  <a:pt x="637467" y="882672"/>
                </a:cubicBezTo>
                <a:cubicBezTo>
                  <a:pt x="525723" y="900778"/>
                  <a:pt x="169790" y="878673"/>
                  <a:pt x="0" y="882672"/>
                </a:cubicBezTo>
                <a:cubicBezTo>
                  <a:pt x="-32196" y="775459"/>
                  <a:pt x="5523" y="526125"/>
                  <a:pt x="0" y="432509"/>
                </a:cubicBezTo>
                <a:cubicBezTo>
                  <a:pt x="-5523" y="338893"/>
                  <a:pt x="51114" y="1822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791251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قِـفْ</a:t>
            </a:r>
            <a:endParaRPr lang="en-AE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29BA-414E-44F3-8E4A-8FABFFF677D2}"/>
              </a:ext>
            </a:extLst>
          </p:cNvPr>
          <p:cNvSpPr/>
          <p:nvPr/>
        </p:nvSpPr>
        <p:spPr>
          <a:xfrm>
            <a:off x="9740202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514878 w 2451798"/>
              <a:gd name="connsiteY1" fmla="*/ 0 h 882672"/>
              <a:gd name="connsiteX2" fmla="*/ 956201 w 2451798"/>
              <a:gd name="connsiteY2" fmla="*/ 0 h 882672"/>
              <a:gd name="connsiteX3" fmla="*/ 1495597 w 2451798"/>
              <a:gd name="connsiteY3" fmla="*/ 0 h 882672"/>
              <a:gd name="connsiteX4" fmla="*/ 1936920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50163 h 882672"/>
              <a:gd name="connsiteX7" fmla="*/ 2451798 w 2451798"/>
              <a:gd name="connsiteY7" fmla="*/ 882672 h 882672"/>
              <a:gd name="connsiteX8" fmla="*/ 2034992 w 2451798"/>
              <a:gd name="connsiteY8" fmla="*/ 882672 h 882672"/>
              <a:gd name="connsiteX9" fmla="*/ 1569151 w 2451798"/>
              <a:gd name="connsiteY9" fmla="*/ 882672 h 882672"/>
              <a:gd name="connsiteX10" fmla="*/ 1078791 w 2451798"/>
              <a:gd name="connsiteY10" fmla="*/ 882672 h 882672"/>
              <a:gd name="connsiteX11" fmla="*/ 588432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0163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43472" y="-33367"/>
                  <a:pt x="336066" y="35320"/>
                  <a:pt x="514878" y="0"/>
                </a:cubicBezTo>
                <a:cubicBezTo>
                  <a:pt x="693690" y="-35320"/>
                  <a:pt x="813712" y="40430"/>
                  <a:pt x="956201" y="0"/>
                </a:cubicBezTo>
                <a:cubicBezTo>
                  <a:pt x="1098690" y="-40430"/>
                  <a:pt x="1270952" y="15053"/>
                  <a:pt x="1495597" y="0"/>
                </a:cubicBezTo>
                <a:cubicBezTo>
                  <a:pt x="1720242" y="-15053"/>
                  <a:pt x="1846639" y="1629"/>
                  <a:pt x="1936920" y="0"/>
                </a:cubicBezTo>
                <a:cubicBezTo>
                  <a:pt x="2027201" y="-1629"/>
                  <a:pt x="2224071" y="39067"/>
                  <a:pt x="2451798" y="0"/>
                </a:cubicBezTo>
                <a:cubicBezTo>
                  <a:pt x="2484110" y="208528"/>
                  <a:pt x="2426467" y="358456"/>
                  <a:pt x="2451798" y="450163"/>
                </a:cubicBezTo>
                <a:cubicBezTo>
                  <a:pt x="2477129" y="541870"/>
                  <a:pt x="2445232" y="671498"/>
                  <a:pt x="2451798" y="882672"/>
                </a:cubicBezTo>
                <a:cubicBezTo>
                  <a:pt x="2281636" y="904999"/>
                  <a:pt x="2175515" y="863864"/>
                  <a:pt x="2034992" y="882672"/>
                </a:cubicBezTo>
                <a:cubicBezTo>
                  <a:pt x="1894469" y="901480"/>
                  <a:pt x="1737398" y="862415"/>
                  <a:pt x="1569151" y="882672"/>
                </a:cubicBezTo>
                <a:cubicBezTo>
                  <a:pt x="1400904" y="902929"/>
                  <a:pt x="1256589" y="865663"/>
                  <a:pt x="1078791" y="882672"/>
                </a:cubicBezTo>
                <a:cubicBezTo>
                  <a:pt x="900993" y="899681"/>
                  <a:pt x="731121" y="877128"/>
                  <a:pt x="588432" y="882672"/>
                </a:cubicBezTo>
                <a:cubicBezTo>
                  <a:pt x="445743" y="888216"/>
                  <a:pt x="134574" y="856517"/>
                  <a:pt x="0" y="882672"/>
                </a:cubicBezTo>
                <a:cubicBezTo>
                  <a:pt x="-20145" y="742980"/>
                  <a:pt x="43086" y="618661"/>
                  <a:pt x="0" y="450163"/>
                </a:cubicBezTo>
                <a:cubicBezTo>
                  <a:pt x="-43086" y="281665"/>
                  <a:pt x="6518" y="94267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234815" y="-41477"/>
                  <a:pt x="347131" y="19534"/>
                  <a:pt x="514878" y="0"/>
                </a:cubicBezTo>
                <a:cubicBezTo>
                  <a:pt x="682625" y="-19534"/>
                  <a:pt x="771230" y="3057"/>
                  <a:pt x="980719" y="0"/>
                </a:cubicBezTo>
                <a:cubicBezTo>
                  <a:pt x="1190208" y="-3057"/>
                  <a:pt x="1281366" y="4678"/>
                  <a:pt x="1495597" y="0"/>
                </a:cubicBezTo>
                <a:cubicBezTo>
                  <a:pt x="1709828" y="-4678"/>
                  <a:pt x="1783931" y="13629"/>
                  <a:pt x="1985956" y="0"/>
                </a:cubicBezTo>
                <a:cubicBezTo>
                  <a:pt x="2187981" y="-13629"/>
                  <a:pt x="2233248" y="34405"/>
                  <a:pt x="2451798" y="0"/>
                </a:cubicBezTo>
                <a:cubicBezTo>
                  <a:pt x="2460027" y="215445"/>
                  <a:pt x="2427804" y="325159"/>
                  <a:pt x="2451798" y="450163"/>
                </a:cubicBezTo>
                <a:cubicBezTo>
                  <a:pt x="2475792" y="575167"/>
                  <a:pt x="2403163" y="743169"/>
                  <a:pt x="2451798" y="882672"/>
                </a:cubicBezTo>
                <a:cubicBezTo>
                  <a:pt x="2251181" y="902583"/>
                  <a:pt x="2046718" y="868103"/>
                  <a:pt x="1936920" y="882672"/>
                </a:cubicBezTo>
                <a:cubicBezTo>
                  <a:pt x="1827122" y="897241"/>
                  <a:pt x="1616101" y="873153"/>
                  <a:pt x="1446561" y="882672"/>
                </a:cubicBezTo>
                <a:cubicBezTo>
                  <a:pt x="1277021" y="892191"/>
                  <a:pt x="1183490" y="864778"/>
                  <a:pt x="1029755" y="882672"/>
                </a:cubicBezTo>
                <a:cubicBezTo>
                  <a:pt x="876020" y="900566"/>
                  <a:pt x="643964" y="865058"/>
                  <a:pt x="539396" y="882672"/>
                </a:cubicBezTo>
                <a:cubicBezTo>
                  <a:pt x="434828" y="900286"/>
                  <a:pt x="207176" y="837014"/>
                  <a:pt x="0" y="882672"/>
                </a:cubicBezTo>
                <a:cubicBezTo>
                  <a:pt x="-16840" y="723707"/>
                  <a:pt x="32977" y="667750"/>
                  <a:pt x="0" y="467816"/>
                </a:cubicBezTo>
                <a:cubicBezTo>
                  <a:pt x="-32977" y="267882"/>
                  <a:pt x="6570" y="2046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103015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قِـلْ</a:t>
            </a:r>
            <a:endParaRPr lang="en-AE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06C9D0-6ABC-4515-9E6B-1192CC3C4F26}"/>
              </a:ext>
            </a:extLst>
          </p:cNvPr>
          <p:cNvSpPr/>
          <p:nvPr/>
        </p:nvSpPr>
        <p:spPr>
          <a:xfrm>
            <a:off x="7164336" y="2546328"/>
            <a:ext cx="2451798" cy="882672"/>
          </a:xfrm>
          <a:custGeom>
            <a:avLst/>
            <a:gdLst>
              <a:gd name="connsiteX0" fmla="*/ 0 w 2451798"/>
              <a:gd name="connsiteY0" fmla="*/ 0 h 882672"/>
              <a:gd name="connsiteX1" fmla="*/ 441324 w 2451798"/>
              <a:gd name="connsiteY1" fmla="*/ 0 h 882672"/>
              <a:gd name="connsiteX2" fmla="*/ 931683 w 2451798"/>
              <a:gd name="connsiteY2" fmla="*/ 0 h 882672"/>
              <a:gd name="connsiteX3" fmla="*/ 1471079 w 2451798"/>
              <a:gd name="connsiteY3" fmla="*/ 0 h 882672"/>
              <a:gd name="connsiteX4" fmla="*/ 1985956 w 2451798"/>
              <a:gd name="connsiteY4" fmla="*/ 0 h 882672"/>
              <a:gd name="connsiteX5" fmla="*/ 2451798 w 2451798"/>
              <a:gd name="connsiteY5" fmla="*/ 0 h 882672"/>
              <a:gd name="connsiteX6" fmla="*/ 2451798 w 2451798"/>
              <a:gd name="connsiteY6" fmla="*/ 414856 h 882672"/>
              <a:gd name="connsiteX7" fmla="*/ 2451798 w 2451798"/>
              <a:gd name="connsiteY7" fmla="*/ 882672 h 882672"/>
              <a:gd name="connsiteX8" fmla="*/ 1961438 w 2451798"/>
              <a:gd name="connsiteY8" fmla="*/ 882672 h 882672"/>
              <a:gd name="connsiteX9" fmla="*/ 1520115 w 2451798"/>
              <a:gd name="connsiteY9" fmla="*/ 882672 h 882672"/>
              <a:gd name="connsiteX10" fmla="*/ 980719 w 2451798"/>
              <a:gd name="connsiteY10" fmla="*/ 882672 h 882672"/>
              <a:gd name="connsiteX11" fmla="*/ 563914 w 2451798"/>
              <a:gd name="connsiteY11" fmla="*/ 882672 h 882672"/>
              <a:gd name="connsiteX12" fmla="*/ 0 w 2451798"/>
              <a:gd name="connsiteY12" fmla="*/ 882672 h 882672"/>
              <a:gd name="connsiteX13" fmla="*/ 0 w 2451798"/>
              <a:gd name="connsiteY13" fmla="*/ 458989 h 882672"/>
              <a:gd name="connsiteX14" fmla="*/ 0 w 2451798"/>
              <a:gd name="connsiteY14" fmla="*/ 0 h 88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1798" h="882672" fill="none" extrusionOk="0">
                <a:moveTo>
                  <a:pt x="0" y="0"/>
                </a:moveTo>
                <a:cubicBezTo>
                  <a:pt x="124191" y="-39348"/>
                  <a:pt x="286884" y="37019"/>
                  <a:pt x="441324" y="0"/>
                </a:cubicBezTo>
                <a:cubicBezTo>
                  <a:pt x="595764" y="-37019"/>
                  <a:pt x="695417" y="11204"/>
                  <a:pt x="931683" y="0"/>
                </a:cubicBezTo>
                <a:cubicBezTo>
                  <a:pt x="1167949" y="-11204"/>
                  <a:pt x="1313457" y="19053"/>
                  <a:pt x="1471079" y="0"/>
                </a:cubicBezTo>
                <a:cubicBezTo>
                  <a:pt x="1628701" y="-19053"/>
                  <a:pt x="1841491" y="45691"/>
                  <a:pt x="1985956" y="0"/>
                </a:cubicBezTo>
                <a:cubicBezTo>
                  <a:pt x="2130421" y="-45691"/>
                  <a:pt x="2265112" y="6966"/>
                  <a:pt x="2451798" y="0"/>
                </a:cubicBezTo>
                <a:cubicBezTo>
                  <a:pt x="2493001" y="113820"/>
                  <a:pt x="2426562" y="247693"/>
                  <a:pt x="2451798" y="414856"/>
                </a:cubicBezTo>
                <a:cubicBezTo>
                  <a:pt x="2477034" y="582019"/>
                  <a:pt x="2440833" y="744548"/>
                  <a:pt x="2451798" y="882672"/>
                </a:cubicBezTo>
                <a:cubicBezTo>
                  <a:pt x="2339349" y="936807"/>
                  <a:pt x="2200808" y="841579"/>
                  <a:pt x="1961438" y="882672"/>
                </a:cubicBezTo>
                <a:cubicBezTo>
                  <a:pt x="1722068" y="923765"/>
                  <a:pt x="1663544" y="868072"/>
                  <a:pt x="1520115" y="882672"/>
                </a:cubicBezTo>
                <a:cubicBezTo>
                  <a:pt x="1376686" y="897272"/>
                  <a:pt x="1092765" y="878400"/>
                  <a:pt x="980719" y="882672"/>
                </a:cubicBezTo>
                <a:cubicBezTo>
                  <a:pt x="868673" y="886944"/>
                  <a:pt x="651156" y="838426"/>
                  <a:pt x="563914" y="882672"/>
                </a:cubicBezTo>
                <a:cubicBezTo>
                  <a:pt x="476673" y="926918"/>
                  <a:pt x="138614" y="844755"/>
                  <a:pt x="0" y="882672"/>
                </a:cubicBezTo>
                <a:cubicBezTo>
                  <a:pt x="-24782" y="672137"/>
                  <a:pt x="3472" y="612852"/>
                  <a:pt x="0" y="458989"/>
                </a:cubicBezTo>
                <a:cubicBezTo>
                  <a:pt x="-3472" y="305126"/>
                  <a:pt x="14271" y="183669"/>
                  <a:pt x="0" y="0"/>
                </a:cubicBezTo>
                <a:close/>
              </a:path>
              <a:path w="2451798" h="882672" stroke="0" extrusionOk="0">
                <a:moveTo>
                  <a:pt x="0" y="0"/>
                </a:moveTo>
                <a:cubicBezTo>
                  <a:pt x="136151" y="-10625"/>
                  <a:pt x="366477" y="25300"/>
                  <a:pt x="539396" y="0"/>
                </a:cubicBezTo>
                <a:cubicBezTo>
                  <a:pt x="712315" y="-25300"/>
                  <a:pt x="897655" y="52968"/>
                  <a:pt x="1054273" y="0"/>
                </a:cubicBezTo>
                <a:cubicBezTo>
                  <a:pt x="1210891" y="-52968"/>
                  <a:pt x="1313988" y="37435"/>
                  <a:pt x="1495597" y="0"/>
                </a:cubicBezTo>
                <a:cubicBezTo>
                  <a:pt x="1677206" y="-37435"/>
                  <a:pt x="1810020" y="40998"/>
                  <a:pt x="2010474" y="0"/>
                </a:cubicBezTo>
                <a:cubicBezTo>
                  <a:pt x="2210928" y="-40998"/>
                  <a:pt x="2304776" y="9588"/>
                  <a:pt x="2451798" y="0"/>
                </a:cubicBezTo>
                <a:cubicBezTo>
                  <a:pt x="2488080" y="158099"/>
                  <a:pt x="2432365" y="332136"/>
                  <a:pt x="2451798" y="432509"/>
                </a:cubicBezTo>
                <a:cubicBezTo>
                  <a:pt x="2471231" y="532882"/>
                  <a:pt x="2421912" y="666474"/>
                  <a:pt x="2451798" y="882672"/>
                </a:cubicBezTo>
                <a:cubicBezTo>
                  <a:pt x="2314876" y="904779"/>
                  <a:pt x="2176479" y="865644"/>
                  <a:pt x="2010474" y="882672"/>
                </a:cubicBezTo>
                <a:cubicBezTo>
                  <a:pt x="1844469" y="899700"/>
                  <a:pt x="1657528" y="858660"/>
                  <a:pt x="1569151" y="882672"/>
                </a:cubicBezTo>
                <a:cubicBezTo>
                  <a:pt x="1480774" y="906684"/>
                  <a:pt x="1272275" y="869260"/>
                  <a:pt x="1078791" y="882672"/>
                </a:cubicBezTo>
                <a:cubicBezTo>
                  <a:pt x="885307" y="896084"/>
                  <a:pt x="660669" y="828281"/>
                  <a:pt x="539396" y="882672"/>
                </a:cubicBezTo>
                <a:cubicBezTo>
                  <a:pt x="418124" y="937063"/>
                  <a:pt x="153090" y="839256"/>
                  <a:pt x="0" y="882672"/>
                </a:cubicBezTo>
                <a:cubicBezTo>
                  <a:pt x="-15641" y="734419"/>
                  <a:pt x="16626" y="639341"/>
                  <a:pt x="0" y="458989"/>
                </a:cubicBezTo>
                <a:cubicBezTo>
                  <a:pt x="-16626" y="278637"/>
                  <a:pt x="5570" y="1531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85092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فِـقْ</a:t>
            </a:r>
            <a:endParaRPr lang="en-AE" sz="3200" b="1" dirty="0"/>
          </a:p>
        </p:txBody>
      </p:sp>
      <p:pic>
        <p:nvPicPr>
          <p:cNvPr id="13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D4D973BD-1E6E-4510-B700-73E1A2CA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4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0BF6DDF3-B663-4239-A132-20366C50F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6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EF75EFC5-0713-4446-9154-6ADB9E3D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633C39-0B4C-4836-A21E-18C9E90C331B}"/>
              </a:ext>
            </a:extLst>
          </p:cNvPr>
          <p:cNvSpPr/>
          <p:nvPr/>
        </p:nvSpPr>
        <p:spPr>
          <a:xfrm>
            <a:off x="8379738" y="147089"/>
            <a:ext cx="38122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AE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المقطع الساكن في اسم الصورة  :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6" descr="قفل ومفتاح كرتون - farizmedia.com">
            <a:extLst>
              <a:ext uri="{FF2B5EF4-FFF2-40B4-BE49-F238E27FC236}">
                <a16:creationId xmlns:a16="http://schemas.microsoft.com/office/drawing/2014/main" id="{8B189587-BDAF-4D33-9023-BC091C01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93" y="778180"/>
            <a:ext cx="1548741" cy="161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D66AD13-9462-4211-93D2-F1E5B571E320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المراجعة القبلية </a:t>
            </a:r>
            <a:endParaRPr lang="en-AE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D18CEF-F7F6-42BA-8D18-C0E368C2D4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816" y="6589325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EFD3913-F07D-423C-863E-F8C240994818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</a:t>
            </a:r>
            <a:endParaRPr lang="en-AE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59BE-2F1C-48B5-A6C6-9B1A1CDD4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5F91B-4821-424B-B7D4-92D58A07E7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8293" y="600890"/>
            <a:ext cx="7162895" cy="4148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39C971-729D-48E8-96FB-EA240B939DEC}"/>
              </a:ext>
            </a:extLst>
          </p:cNvPr>
          <p:cNvSpPr txBox="1"/>
          <p:nvPr/>
        </p:nvSpPr>
        <p:spPr>
          <a:xfrm>
            <a:off x="3446663" y="5210811"/>
            <a:ext cx="6146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https://wordwall.net/resource/9879711</a:t>
            </a:r>
          </a:p>
        </p:txBody>
      </p:sp>
    </p:spTree>
    <p:extLst>
      <p:ext uri="{BB962C8B-B14F-4D97-AF65-F5344CB8AC3E}">
        <p14:creationId xmlns:p14="http://schemas.microsoft.com/office/powerpoint/2010/main" val="114581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4C5C1-DF4B-47DB-9427-00067F02C6E1}"/>
              </a:ext>
            </a:extLst>
          </p:cNvPr>
          <p:cNvSpPr txBox="1"/>
          <p:nvPr/>
        </p:nvSpPr>
        <p:spPr>
          <a:xfrm>
            <a:off x="3303184" y="2933859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يرتب المتعلم الكلمات ليكون جمل صحيحة.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3D381-E0B8-430E-856C-350101DBE076}"/>
              </a:ext>
            </a:extLst>
          </p:cNvPr>
          <p:cNvSpPr txBox="1"/>
          <p:nvPr/>
        </p:nvSpPr>
        <p:spPr>
          <a:xfrm>
            <a:off x="5156254" y="1233507"/>
            <a:ext cx="49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ويحلل المتعلم الكلمات .</a:t>
            </a:r>
            <a:endParaRPr lang="en-AE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45A75-5CD2-45CA-A416-85F0BAD62A5A}"/>
              </a:ext>
            </a:extLst>
          </p:cNvPr>
          <p:cNvSpPr txBox="1"/>
          <p:nvPr/>
        </p:nvSpPr>
        <p:spPr>
          <a:xfrm>
            <a:off x="3582232" y="3938539"/>
            <a:ext cx="641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يعبر المتعلم عن الصور بجمل صحيحة.</a:t>
            </a:r>
            <a:endParaRPr lang="en-AE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077A3C-57BD-4B26-87B8-1E6356F10A2E}"/>
              </a:ext>
            </a:extLst>
          </p:cNvPr>
          <p:cNvSpPr txBox="1"/>
          <p:nvPr/>
        </p:nvSpPr>
        <p:spPr>
          <a:xfrm>
            <a:off x="4318011" y="4950903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الجملة كتابة صحيحة.</a:t>
            </a:r>
            <a:endParaRPr lang="en-AE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C6369-FAA3-4018-8510-4F945157468C}"/>
              </a:ext>
            </a:extLst>
          </p:cNvPr>
          <p:cNvSpPr txBox="1"/>
          <p:nvPr/>
        </p:nvSpPr>
        <p:spPr>
          <a:xfrm>
            <a:off x="3909119" y="208368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7BCD2ABC-4553-44BB-9DF4-AA5EB06D8EAD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DE4C1B-F53F-46C9-BE16-17976EE1DF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BD7E67-410C-498C-8938-17F653C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" y="-42852"/>
            <a:ext cx="12192004" cy="69008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DCF98DB-3DC4-416C-944E-DA33C824E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24"/>
          <a:stretch/>
        </p:blipFill>
        <p:spPr>
          <a:xfrm>
            <a:off x="0" y="2065149"/>
            <a:ext cx="12192000" cy="47928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68A8D3-2684-4D32-B8F5-8467DE0D2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2859932"/>
            <a:ext cx="6200447" cy="4018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CB2E5-FACA-47E5-B9F5-882755DA01B9}"/>
              </a:ext>
            </a:extLst>
          </p:cNvPr>
          <p:cNvSpPr/>
          <p:nvPr/>
        </p:nvSpPr>
        <p:spPr>
          <a:xfrm>
            <a:off x="319295" y="208128"/>
            <a:ext cx="11553405" cy="6441743"/>
          </a:xfrm>
          <a:custGeom>
            <a:avLst/>
            <a:gdLst>
              <a:gd name="connsiteX0" fmla="*/ 0 w 11553405"/>
              <a:gd name="connsiteY0" fmla="*/ 0 h 6441743"/>
              <a:gd name="connsiteX1" fmla="*/ 346602 w 11553405"/>
              <a:gd name="connsiteY1" fmla="*/ 0 h 6441743"/>
              <a:gd name="connsiteX2" fmla="*/ 924272 w 11553405"/>
              <a:gd name="connsiteY2" fmla="*/ 0 h 6441743"/>
              <a:gd name="connsiteX3" fmla="*/ 1155341 w 11553405"/>
              <a:gd name="connsiteY3" fmla="*/ 0 h 6441743"/>
              <a:gd name="connsiteX4" fmla="*/ 1964079 w 11553405"/>
              <a:gd name="connsiteY4" fmla="*/ 0 h 6441743"/>
              <a:gd name="connsiteX5" fmla="*/ 2310681 w 11553405"/>
              <a:gd name="connsiteY5" fmla="*/ 0 h 6441743"/>
              <a:gd name="connsiteX6" fmla="*/ 2772817 w 11553405"/>
              <a:gd name="connsiteY6" fmla="*/ 0 h 6441743"/>
              <a:gd name="connsiteX7" fmla="*/ 3003885 w 11553405"/>
              <a:gd name="connsiteY7" fmla="*/ 0 h 6441743"/>
              <a:gd name="connsiteX8" fmla="*/ 3234953 w 11553405"/>
              <a:gd name="connsiteY8" fmla="*/ 0 h 6441743"/>
              <a:gd name="connsiteX9" fmla="*/ 3697090 w 11553405"/>
              <a:gd name="connsiteY9" fmla="*/ 0 h 6441743"/>
              <a:gd name="connsiteX10" fmla="*/ 4043692 w 11553405"/>
              <a:gd name="connsiteY10" fmla="*/ 0 h 6441743"/>
              <a:gd name="connsiteX11" fmla="*/ 4736896 w 11553405"/>
              <a:gd name="connsiteY11" fmla="*/ 0 h 6441743"/>
              <a:gd name="connsiteX12" fmla="*/ 4967964 w 11553405"/>
              <a:gd name="connsiteY12" fmla="*/ 0 h 6441743"/>
              <a:gd name="connsiteX13" fmla="*/ 5545634 w 11553405"/>
              <a:gd name="connsiteY13" fmla="*/ 0 h 6441743"/>
              <a:gd name="connsiteX14" fmla="*/ 6123305 w 11553405"/>
              <a:gd name="connsiteY14" fmla="*/ 0 h 6441743"/>
              <a:gd name="connsiteX15" fmla="*/ 6585441 w 11553405"/>
              <a:gd name="connsiteY15" fmla="*/ 0 h 6441743"/>
              <a:gd name="connsiteX16" fmla="*/ 7163111 w 11553405"/>
              <a:gd name="connsiteY16" fmla="*/ 0 h 6441743"/>
              <a:gd name="connsiteX17" fmla="*/ 7856315 w 11553405"/>
              <a:gd name="connsiteY17" fmla="*/ 0 h 6441743"/>
              <a:gd name="connsiteX18" fmla="*/ 8433986 w 11553405"/>
              <a:gd name="connsiteY18" fmla="*/ 0 h 6441743"/>
              <a:gd name="connsiteX19" fmla="*/ 8780588 w 11553405"/>
              <a:gd name="connsiteY19" fmla="*/ 0 h 6441743"/>
              <a:gd name="connsiteX20" fmla="*/ 9473792 w 11553405"/>
              <a:gd name="connsiteY20" fmla="*/ 0 h 6441743"/>
              <a:gd name="connsiteX21" fmla="*/ 9935928 w 11553405"/>
              <a:gd name="connsiteY21" fmla="*/ 0 h 6441743"/>
              <a:gd name="connsiteX22" fmla="*/ 10513599 w 11553405"/>
              <a:gd name="connsiteY22" fmla="*/ 0 h 6441743"/>
              <a:gd name="connsiteX23" fmla="*/ 11553405 w 11553405"/>
              <a:gd name="connsiteY23" fmla="*/ 0 h 6441743"/>
              <a:gd name="connsiteX24" fmla="*/ 11553405 w 11553405"/>
              <a:gd name="connsiteY24" fmla="*/ 521196 h 6441743"/>
              <a:gd name="connsiteX25" fmla="*/ 11553405 w 11553405"/>
              <a:gd name="connsiteY25" fmla="*/ 977974 h 6441743"/>
              <a:gd name="connsiteX26" fmla="*/ 11553405 w 11553405"/>
              <a:gd name="connsiteY26" fmla="*/ 1692422 h 6441743"/>
              <a:gd name="connsiteX27" fmla="*/ 11553405 w 11553405"/>
              <a:gd name="connsiteY27" fmla="*/ 2342452 h 6441743"/>
              <a:gd name="connsiteX28" fmla="*/ 11553405 w 11553405"/>
              <a:gd name="connsiteY28" fmla="*/ 2928065 h 6441743"/>
              <a:gd name="connsiteX29" fmla="*/ 11553405 w 11553405"/>
              <a:gd name="connsiteY29" fmla="*/ 3513678 h 6441743"/>
              <a:gd name="connsiteX30" fmla="*/ 11553405 w 11553405"/>
              <a:gd name="connsiteY30" fmla="*/ 3906039 h 6441743"/>
              <a:gd name="connsiteX31" fmla="*/ 11553405 w 11553405"/>
              <a:gd name="connsiteY31" fmla="*/ 4362817 h 6441743"/>
              <a:gd name="connsiteX32" fmla="*/ 11553405 w 11553405"/>
              <a:gd name="connsiteY32" fmla="*/ 4884012 h 6441743"/>
              <a:gd name="connsiteX33" fmla="*/ 11553405 w 11553405"/>
              <a:gd name="connsiteY33" fmla="*/ 5276373 h 6441743"/>
              <a:gd name="connsiteX34" fmla="*/ 11553405 w 11553405"/>
              <a:gd name="connsiteY34" fmla="*/ 5797569 h 6441743"/>
              <a:gd name="connsiteX35" fmla="*/ 11553405 w 11553405"/>
              <a:gd name="connsiteY35" fmla="*/ 6441743 h 6441743"/>
              <a:gd name="connsiteX36" fmla="*/ 10975735 w 11553405"/>
              <a:gd name="connsiteY36" fmla="*/ 6441743 h 6441743"/>
              <a:gd name="connsiteX37" fmla="*/ 10513599 w 11553405"/>
              <a:gd name="connsiteY37" fmla="*/ 6441743 h 6441743"/>
              <a:gd name="connsiteX38" fmla="*/ 10166996 w 11553405"/>
              <a:gd name="connsiteY38" fmla="*/ 6441743 h 6441743"/>
              <a:gd name="connsiteX39" fmla="*/ 9473792 w 11553405"/>
              <a:gd name="connsiteY39" fmla="*/ 6441743 h 6441743"/>
              <a:gd name="connsiteX40" fmla="*/ 9011656 w 11553405"/>
              <a:gd name="connsiteY40" fmla="*/ 6441743 h 6441743"/>
              <a:gd name="connsiteX41" fmla="*/ 8433986 w 11553405"/>
              <a:gd name="connsiteY41" fmla="*/ 6441743 h 6441743"/>
              <a:gd name="connsiteX42" fmla="*/ 7971849 w 11553405"/>
              <a:gd name="connsiteY42" fmla="*/ 6441743 h 6441743"/>
              <a:gd name="connsiteX43" fmla="*/ 7509713 w 11553405"/>
              <a:gd name="connsiteY43" fmla="*/ 6441743 h 6441743"/>
              <a:gd name="connsiteX44" fmla="*/ 6932043 w 11553405"/>
              <a:gd name="connsiteY44" fmla="*/ 6441743 h 6441743"/>
              <a:gd name="connsiteX45" fmla="*/ 6238839 w 11553405"/>
              <a:gd name="connsiteY45" fmla="*/ 6441743 h 6441743"/>
              <a:gd name="connsiteX46" fmla="*/ 5661168 w 11553405"/>
              <a:gd name="connsiteY46" fmla="*/ 6441743 h 6441743"/>
              <a:gd name="connsiteX47" fmla="*/ 4852430 w 11553405"/>
              <a:gd name="connsiteY47" fmla="*/ 6441743 h 6441743"/>
              <a:gd name="connsiteX48" fmla="*/ 4043692 w 11553405"/>
              <a:gd name="connsiteY48" fmla="*/ 6441743 h 6441743"/>
              <a:gd name="connsiteX49" fmla="*/ 3697090 w 11553405"/>
              <a:gd name="connsiteY49" fmla="*/ 6441743 h 6441743"/>
              <a:gd name="connsiteX50" fmla="*/ 3466021 w 11553405"/>
              <a:gd name="connsiteY50" fmla="*/ 6441743 h 6441743"/>
              <a:gd name="connsiteX51" fmla="*/ 3119419 w 11553405"/>
              <a:gd name="connsiteY51" fmla="*/ 6441743 h 6441743"/>
              <a:gd name="connsiteX52" fmla="*/ 2657283 w 11553405"/>
              <a:gd name="connsiteY52" fmla="*/ 6441743 h 6441743"/>
              <a:gd name="connsiteX53" fmla="*/ 1848545 w 11553405"/>
              <a:gd name="connsiteY53" fmla="*/ 6441743 h 6441743"/>
              <a:gd name="connsiteX54" fmla="*/ 1039806 w 11553405"/>
              <a:gd name="connsiteY54" fmla="*/ 6441743 h 6441743"/>
              <a:gd name="connsiteX55" fmla="*/ 0 w 11553405"/>
              <a:gd name="connsiteY55" fmla="*/ 6441743 h 6441743"/>
              <a:gd name="connsiteX56" fmla="*/ 0 w 11553405"/>
              <a:gd name="connsiteY56" fmla="*/ 5920547 h 6441743"/>
              <a:gd name="connsiteX57" fmla="*/ 0 w 11553405"/>
              <a:gd name="connsiteY57" fmla="*/ 5399352 h 6441743"/>
              <a:gd name="connsiteX58" fmla="*/ 0 w 11553405"/>
              <a:gd name="connsiteY58" fmla="*/ 4684904 h 6441743"/>
              <a:gd name="connsiteX59" fmla="*/ 0 w 11553405"/>
              <a:gd name="connsiteY59" fmla="*/ 4163708 h 6441743"/>
              <a:gd name="connsiteX60" fmla="*/ 0 w 11553405"/>
              <a:gd name="connsiteY60" fmla="*/ 3513678 h 6441743"/>
              <a:gd name="connsiteX61" fmla="*/ 0 w 11553405"/>
              <a:gd name="connsiteY61" fmla="*/ 3056900 h 6441743"/>
              <a:gd name="connsiteX62" fmla="*/ 0 w 11553405"/>
              <a:gd name="connsiteY62" fmla="*/ 2600122 h 6441743"/>
              <a:gd name="connsiteX63" fmla="*/ 0 w 11553405"/>
              <a:gd name="connsiteY63" fmla="*/ 2078926 h 6441743"/>
              <a:gd name="connsiteX64" fmla="*/ 0 w 11553405"/>
              <a:gd name="connsiteY64" fmla="*/ 1493313 h 6441743"/>
              <a:gd name="connsiteX65" fmla="*/ 0 w 11553405"/>
              <a:gd name="connsiteY65" fmla="*/ 1100952 h 6441743"/>
              <a:gd name="connsiteX66" fmla="*/ 0 w 11553405"/>
              <a:gd name="connsiteY66" fmla="*/ 708592 h 6441743"/>
              <a:gd name="connsiteX67" fmla="*/ 0 w 11553405"/>
              <a:gd name="connsiteY67" fmla="*/ 0 h 644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53405" h="6441743" fill="none" extrusionOk="0">
                <a:moveTo>
                  <a:pt x="0" y="0"/>
                </a:moveTo>
                <a:cubicBezTo>
                  <a:pt x="165240" y="-25087"/>
                  <a:pt x="209792" y="29288"/>
                  <a:pt x="346602" y="0"/>
                </a:cubicBezTo>
                <a:cubicBezTo>
                  <a:pt x="483412" y="-29288"/>
                  <a:pt x="756008" y="48937"/>
                  <a:pt x="924272" y="0"/>
                </a:cubicBezTo>
                <a:cubicBezTo>
                  <a:pt x="1092536" y="-48937"/>
                  <a:pt x="1057062" y="5519"/>
                  <a:pt x="1155341" y="0"/>
                </a:cubicBezTo>
                <a:cubicBezTo>
                  <a:pt x="1253620" y="-5519"/>
                  <a:pt x="1599311" y="33411"/>
                  <a:pt x="1964079" y="0"/>
                </a:cubicBezTo>
                <a:cubicBezTo>
                  <a:pt x="2328847" y="-33411"/>
                  <a:pt x="2164078" y="10592"/>
                  <a:pt x="2310681" y="0"/>
                </a:cubicBezTo>
                <a:cubicBezTo>
                  <a:pt x="2457284" y="-10592"/>
                  <a:pt x="2666269" y="40644"/>
                  <a:pt x="2772817" y="0"/>
                </a:cubicBezTo>
                <a:cubicBezTo>
                  <a:pt x="2879365" y="-40644"/>
                  <a:pt x="2898626" y="4442"/>
                  <a:pt x="3003885" y="0"/>
                </a:cubicBezTo>
                <a:cubicBezTo>
                  <a:pt x="3109144" y="-4442"/>
                  <a:pt x="3167433" y="1643"/>
                  <a:pt x="3234953" y="0"/>
                </a:cubicBezTo>
                <a:cubicBezTo>
                  <a:pt x="3302473" y="-1643"/>
                  <a:pt x="3474897" y="26052"/>
                  <a:pt x="3697090" y="0"/>
                </a:cubicBezTo>
                <a:cubicBezTo>
                  <a:pt x="3919283" y="-26052"/>
                  <a:pt x="3944898" y="35944"/>
                  <a:pt x="4043692" y="0"/>
                </a:cubicBezTo>
                <a:cubicBezTo>
                  <a:pt x="4142486" y="-35944"/>
                  <a:pt x="4486234" y="71865"/>
                  <a:pt x="4736896" y="0"/>
                </a:cubicBezTo>
                <a:cubicBezTo>
                  <a:pt x="4987558" y="-71865"/>
                  <a:pt x="4914306" y="20583"/>
                  <a:pt x="4967964" y="0"/>
                </a:cubicBezTo>
                <a:cubicBezTo>
                  <a:pt x="5021622" y="-20583"/>
                  <a:pt x="5395920" y="31533"/>
                  <a:pt x="5545634" y="0"/>
                </a:cubicBezTo>
                <a:cubicBezTo>
                  <a:pt x="5695348" y="-31533"/>
                  <a:pt x="5993356" y="49644"/>
                  <a:pt x="6123305" y="0"/>
                </a:cubicBezTo>
                <a:cubicBezTo>
                  <a:pt x="6253254" y="-49644"/>
                  <a:pt x="6411275" y="17961"/>
                  <a:pt x="6585441" y="0"/>
                </a:cubicBezTo>
                <a:cubicBezTo>
                  <a:pt x="6759607" y="-17961"/>
                  <a:pt x="6923549" y="59271"/>
                  <a:pt x="7163111" y="0"/>
                </a:cubicBezTo>
                <a:cubicBezTo>
                  <a:pt x="7402673" y="-59271"/>
                  <a:pt x="7624741" y="61616"/>
                  <a:pt x="7856315" y="0"/>
                </a:cubicBezTo>
                <a:cubicBezTo>
                  <a:pt x="8087889" y="-61616"/>
                  <a:pt x="8168068" y="68774"/>
                  <a:pt x="8433986" y="0"/>
                </a:cubicBezTo>
                <a:cubicBezTo>
                  <a:pt x="8699904" y="-68774"/>
                  <a:pt x="8662155" y="2887"/>
                  <a:pt x="8780588" y="0"/>
                </a:cubicBezTo>
                <a:cubicBezTo>
                  <a:pt x="8899021" y="-2887"/>
                  <a:pt x="9184866" y="15909"/>
                  <a:pt x="9473792" y="0"/>
                </a:cubicBezTo>
                <a:cubicBezTo>
                  <a:pt x="9762718" y="-15909"/>
                  <a:pt x="9705891" y="47976"/>
                  <a:pt x="9935928" y="0"/>
                </a:cubicBezTo>
                <a:cubicBezTo>
                  <a:pt x="10165965" y="-47976"/>
                  <a:pt x="10293721" y="67070"/>
                  <a:pt x="10513599" y="0"/>
                </a:cubicBezTo>
                <a:cubicBezTo>
                  <a:pt x="10733477" y="-67070"/>
                  <a:pt x="11162357" y="78357"/>
                  <a:pt x="11553405" y="0"/>
                </a:cubicBezTo>
                <a:cubicBezTo>
                  <a:pt x="11571732" y="121200"/>
                  <a:pt x="11532521" y="354193"/>
                  <a:pt x="11553405" y="521196"/>
                </a:cubicBezTo>
                <a:cubicBezTo>
                  <a:pt x="11574289" y="688199"/>
                  <a:pt x="11524781" y="815143"/>
                  <a:pt x="11553405" y="977974"/>
                </a:cubicBezTo>
                <a:cubicBezTo>
                  <a:pt x="11582029" y="1140805"/>
                  <a:pt x="11524732" y="1472081"/>
                  <a:pt x="11553405" y="1692422"/>
                </a:cubicBezTo>
                <a:cubicBezTo>
                  <a:pt x="11582078" y="1912763"/>
                  <a:pt x="11488471" y="2054625"/>
                  <a:pt x="11553405" y="2342452"/>
                </a:cubicBezTo>
                <a:cubicBezTo>
                  <a:pt x="11618339" y="2630279"/>
                  <a:pt x="11484738" y="2707826"/>
                  <a:pt x="11553405" y="2928065"/>
                </a:cubicBezTo>
                <a:cubicBezTo>
                  <a:pt x="11622072" y="3148304"/>
                  <a:pt x="11529732" y="3333573"/>
                  <a:pt x="11553405" y="3513678"/>
                </a:cubicBezTo>
                <a:cubicBezTo>
                  <a:pt x="11577078" y="3693783"/>
                  <a:pt x="11515025" y="3824119"/>
                  <a:pt x="11553405" y="3906039"/>
                </a:cubicBezTo>
                <a:cubicBezTo>
                  <a:pt x="11591785" y="3987959"/>
                  <a:pt x="11544446" y="4172311"/>
                  <a:pt x="11553405" y="4362817"/>
                </a:cubicBezTo>
                <a:cubicBezTo>
                  <a:pt x="11562364" y="4553323"/>
                  <a:pt x="11520014" y="4730311"/>
                  <a:pt x="11553405" y="4884012"/>
                </a:cubicBezTo>
                <a:cubicBezTo>
                  <a:pt x="11586796" y="5037714"/>
                  <a:pt x="11535016" y="5088992"/>
                  <a:pt x="11553405" y="5276373"/>
                </a:cubicBezTo>
                <a:cubicBezTo>
                  <a:pt x="11571794" y="5463754"/>
                  <a:pt x="11527316" y="5642945"/>
                  <a:pt x="11553405" y="5797569"/>
                </a:cubicBezTo>
                <a:cubicBezTo>
                  <a:pt x="11579494" y="5952193"/>
                  <a:pt x="11501092" y="6136421"/>
                  <a:pt x="11553405" y="6441743"/>
                </a:cubicBezTo>
                <a:cubicBezTo>
                  <a:pt x="11308326" y="6500378"/>
                  <a:pt x="11238576" y="6386192"/>
                  <a:pt x="10975735" y="6441743"/>
                </a:cubicBezTo>
                <a:cubicBezTo>
                  <a:pt x="10712894" y="6497294"/>
                  <a:pt x="10655539" y="6428480"/>
                  <a:pt x="10513599" y="6441743"/>
                </a:cubicBezTo>
                <a:cubicBezTo>
                  <a:pt x="10371659" y="6455006"/>
                  <a:pt x="10315880" y="6414026"/>
                  <a:pt x="10166996" y="6441743"/>
                </a:cubicBezTo>
                <a:cubicBezTo>
                  <a:pt x="10018112" y="6469460"/>
                  <a:pt x="9639654" y="6401726"/>
                  <a:pt x="9473792" y="6441743"/>
                </a:cubicBezTo>
                <a:cubicBezTo>
                  <a:pt x="9307930" y="6481760"/>
                  <a:pt x="9173228" y="6404405"/>
                  <a:pt x="9011656" y="6441743"/>
                </a:cubicBezTo>
                <a:cubicBezTo>
                  <a:pt x="8850084" y="6479081"/>
                  <a:pt x="8672674" y="6428813"/>
                  <a:pt x="8433986" y="6441743"/>
                </a:cubicBezTo>
                <a:cubicBezTo>
                  <a:pt x="8195298" y="6454673"/>
                  <a:pt x="8197964" y="6428226"/>
                  <a:pt x="7971849" y="6441743"/>
                </a:cubicBezTo>
                <a:cubicBezTo>
                  <a:pt x="7745734" y="6455260"/>
                  <a:pt x="7653013" y="6441045"/>
                  <a:pt x="7509713" y="6441743"/>
                </a:cubicBezTo>
                <a:cubicBezTo>
                  <a:pt x="7366413" y="6442441"/>
                  <a:pt x="7080391" y="6397001"/>
                  <a:pt x="6932043" y="6441743"/>
                </a:cubicBezTo>
                <a:cubicBezTo>
                  <a:pt x="6783695" y="6486485"/>
                  <a:pt x="6515820" y="6383161"/>
                  <a:pt x="6238839" y="6441743"/>
                </a:cubicBezTo>
                <a:cubicBezTo>
                  <a:pt x="5961858" y="6500325"/>
                  <a:pt x="5812974" y="6419409"/>
                  <a:pt x="5661168" y="6441743"/>
                </a:cubicBezTo>
                <a:cubicBezTo>
                  <a:pt x="5509362" y="6464077"/>
                  <a:pt x="5240864" y="6380506"/>
                  <a:pt x="4852430" y="6441743"/>
                </a:cubicBezTo>
                <a:cubicBezTo>
                  <a:pt x="4463996" y="6502980"/>
                  <a:pt x="4356300" y="6387398"/>
                  <a:pt x="4043692" y="6441743"/>
                </a:cubicBezTo>
                <a:cubicBezTo>
                  <a:pt x="3731084" y="6496088"/>
                  <a:pt x="3773463" y="6409557"/>
                  <a:pt x="3697090" y="6441743"/>
                </a:cubicBezTo>
                <a:cubicBezTo>
                  <a:pt x="3620717" y="6473929"/>
                  <a:pt x="3532602" y="6418364"/>
                  <a:pt x="3466021" y="6441743"/>
                </a:cubicBezTo>
                <a:cubicBezTo>
                  <a:pt x="3399440" y="6465122"/>
                  <a:pt x="3239551" y="6419951"/>
                  <a:pt x="3119419" y="6441743"/>
                </a:cubicBezTo>
                <a:cubicBezTo>
                  <a:pt x="2999287" y="6463535"/>
                  <a:pt x="2820208" y="6421400"/>
                  <a:pt x="2657283" y="6441743"/>
                </a:cubicBezTo>
                <a:cubicBezTo>
                  <a:pt x="2494358" y="6462086"/>
                  <a:pt x="2194762" y="6372197"/>
                  <a:pt x="1848545" y="6441743"/>
                </a:cubicBezTo>
                <a:cubicBezTo>
                  <a:pt x="1502328" y="6511289"/>
                  <a:pt x="1219213" y="6383702"/>
                  <a:pt x="1039806" y="6441743"/>
                </a:cubicBezTo>
                <a:cubicBezTo>
                  <a:pt x="860399" y="6499784"/>
                  <a:pt x="212206" y="6330108"/>
                  <a:pt x="0" y="6441743"/>
                </a:cubicBezTo>
                <a:cubicBezTo>
                  <a:pt x="-47215" y="6192591"/>
                  <a:pt x="17216" y="6029979"/>
                  <a:pt x="0" y="5920547"/>
                </a:cubicBezTo>
                <a:cubicBezTo>
                  <a:pt x="-17216" y="5811115"/>
                  <a:pt x="45079" y="5593889"/>
                  <a:pt x="0" y="5399352"/>
                </a:cubicBezTo>
                <a:cubicBezTo>
                  <a:pt x="-45079" y="5204816"/>
                  <a:pt x="989" y="4922714"/>
                  <a:pt x="0" y="4684904"/>
                </a:cubicBezTo>
                <a:cubicBezTo>
                  <a:pt x="-989" y="4447094"/>
                  <a:pt x="27256" y="4408039"/>
                  <a:pt x="0" y="4163708"/>
                </a:cubicBezTo>
                <a:cubicBezTo>
                  <a:pt x="-27256" y="3919377"/>
                  <a:pt x="19223" y="3674447"/>
                  <a:pt x="0" y="3513678"/>
                </a:cubicBezTo>
                <a:cubicBezTo>
                  <a:pt x="-19223" y="3352909"/>
                  <a:pt x="8099" y="3237099"/>
                  <a:pt x="0" y="3056900"/>
                </a:cubicBezTo>
                <a:cubicBezTo>
                  <a:pt x="-8099" y="2876701"/>
                  <a:pt x="15041" y="2818118"/>
                  <a:pt x="0" y="2600122"/>
                </a:cubicBezTo>
                <a:cubicBezTo>
                  <a:pt x="-15041" y="2382126"/>
                  <a:pt x="33597" y="2200305"/>
                  <a:pt x="0" y="2078926"/>
                </a:cubicBezTo>
                <a:cubicBezTo>
                  <a:pt x="-33597" y="1957547"/>
                  <a:pt x="64541" y="1722761"/>
                  <a:pt x="0" y="1493313"/>
                </a:cubicBezTo>
                <a:cubicBezTo>
                  <a:pt x="-64541" y="1263865"/>
                  <a:pt x="42194" y="1193964"/>
                  <a:pt x="0" y="1100952"/>
                </a:cubicBezTo>
                <a:cubicBezTo>
                  <a:pt x="-42194" y="1007940"/>
                  <a:pt x="1755" y="824298"/>
                  <a:pt x="0" y="708592"/>
                </a:cubicBezTo>
                <a:cubicBezTo>
                  <a:pt x="-1755" y="592886"/>
                  <a:pt x="73048" y="345060"/>
                  <a:pt x="0" y="0"/>
                </a:cubicBezTo>
                <a:close/>
              </a:path>
              <a:path w="11553405" h="6441743" stroke="0" extrusionOk="0">
                <a:moveTo>
                  <a:pt x="0" y="0"/>
                </a:moveTo>
                <a:cubicBezTo>
                  <a:pt x="206728" y="-44081"/>
                  <a:pt x="406482" y="73645"/>
                  <a:pt x="808738" y="0"/>
                </a:cubicBezTo>
                <a:cubicBezTo>
                  <a:pt x="1210994" y="-73645"/>
                  <a:pt x="1147477" y="25571"/>
                  <a:pt x="1270875" y="0"/>
                </a:cubicBezTo>
                <a:cubicBezTo>
                  <a:pt x="1394273" y="-25571"/>
                  <a:pt x="1653943" y="36869"/>
                  <a:pt x="1848545" y="0"/>
                </a:cubicBezTo>
                <a:cubicBezTo>
                  <a:pt x="2043147" y="-36869"/>
                  <a:pt x="1995185" y="2718"/>
                  <a:pt x="2079613" y="0"/>
                </a:cubicBezTo>
                <a:cubicBezTo>
                  <a:pt x="2164041" y="-2718"/>
                  <a:pt x="2535119" y="66128"/>
                  <a:pt x="2772817" y="0"/>
                </a:cubicBezTo>
                <a:cubicBezTo>
                  <a:pt x="3010515" y="-66128"/>
                  <a:pt x="3202379" y="26559"/>
                  <a:pt x="3581556" y="0"/>
                </a:cubicBezTo>
                <a:cubicBezTo>
                  <a:pt x="3960733" y="-26559"/>
                  <a:pt x="3769658" y="27149"/>
                  <a:pt x="3928158" y="0"/>
                </a:cubicBezTo>
                <a:cubicBezTo>
                  <a:pt x="4086658" y="-27149"/>
                  <a:pt x="4233055" y="47762"/>
                  <a:pt x="4390294" y="0"/>
                </a:cubicBezTo>
                <a:cubicBezTo>
                  <a:pt x="4547533" y="-47762"/>
                  <a:pt x="4733075" y="13946"/>
                  <a:pt x="4967964" y="0"/>
                </a:cubicBezTo>
                <a:cubicBezTo>
                  <a:pt x="5202853" y="-13946"/>
                  <a:pt x="5318101" y="42076"/>
                  <a:pt x="5661168" y="0"/>
                </a:cubicBezTo>
                <a:cubicBezTo>
                  <a:pt x="6004235" y="-42076"/>
                  <a:pt x="6096683" y="80820"/>
                  <a:pt x="6354373" y="0"/>
                </a:cubicBezTo>
                <a:cubicBezTo>
                  <a:pt x="6612064" y="-80820"/>
                  <a:pt x="6531545" y="27109"/>
                  <a:pt x="6585441" y="0"/>
                </a:cubicBezTo>
                <a:cubicBezTo>
                  <a:pt x="6639337" y="-27109"/>
                  <a:pt x="6807560" y="11446"/>
                  <a:pt x="6932043" y="0"/>
                </a:cubicBezTo>
                <a:cubicBezTo>
                  <a:pt x="7056526" y="-11446"/>
                  <a:pt x="7236266" y="10508"/>
                  <a:pt x="7394179" y="0"/>
                </a:cubicBezTo>
                <a:cubicBezTo>
                  <a:pt x="7552092" y="-10508"/>
                  <a:pt x="7613205" y="17208"/>
                  <a:pt x="7740781" y="0"/>
                </a:cubicBezTo>
                <a:cubicBezTo>
                  <a:pt x="7868357" y="-17208"/>
                  <a:pt x="7867571" y="13257"/>
                  <a:pt x="7971849" y="0"/>
                </a:cubicBezTo>
                <a:cubicBezTo>
                  <a:pt x="8076127" y="-13257"/>
                  <a:pt x="8209989" y="36945"/>
                  <a:pt x="8318452" y="0"/>
                </a:cubicBezTo>
                <a:cubicBezTo>
                  <a:pt x="8426915" y="-36945"/>
                  <a:pt x="8681632" y="78886"/>
                  <a:pt x="9011656" y="0"/>
                </a:cubicBezTo>
                <a:cubicBezTo>
                  <a:pt x="9341680" y="-78886"/>
                  <a:pt x="9372982" y="42685"/>
                  <a:pt x="9589326" y="0"/>
                </a:cubicBezTo>
                <a:cubicBezTo>
                  <a:pt x="9805670" y="-42685"/>
                  <a:pt x="10003700" y="55903"/>
                  <a:pt x="10282530" y="0"/>
                </a:cubicBezTo>
                <a:cubicBezTo>
                  <a:pt x="10561360" y="-55903"/>
                  <a:pt x="10695810" y="61967"/>
                  <a:pt x="10860201" y="0"/>
                </a:cubicBezTo>
                <a:cubicBezTo>
                  <a:pt x="11024592" y="-61967"/>
                  <a:pt x="11295493" y="81232"/>
                  <a:pt x="11553405" y="0"/>
                </a:cubicBezTo>
                <a:cubicBezTo>
                  <a:pt x="11599514" y="252518"/>
                  <a:pt x="11497204" y="362793"/>
                  <a:pt x="11553405" y="521196"/>
                </a:cubicBezTo>
                <a:cubicBezTo>
                  <a:pt x="11609606" y="679599"/>
                  <a:pt x="11549888" y="899728"/>
                  <a:pt x="11553405" y="1042391"/>
                </a:cubicBezTo>
                <a:cubicBezTo>
                  <a:pt x="11556922" y="1185055"/>
                  <a:pt x="11531235" y="1374440"/>
                  <a:pt x="11553405" y="1628004"/>
                </a:cubicBezTo>
                <a:cubicBezTo>
                  <a:pt x="11575575" y="1881568"/>
                  <a:pt x="11553238" y="2116762"/>
                  <a:pt x="11553405" y="2342452"/>
                </a:cubicBezTo>
                <a:cubicBezTo>
                  <a:pt x="11553572" y="2568142"/>
                  <a:pt x="11543574" y="2768017"/>
                  <a:pt x="11553405" y="2928065"/>
                </a:cubicBezTo>
                <a:cubicBezTo>
                  <a:pt x="11563236" y="3088113"/>
                  <a:pt x="11505883" y="3237764"/>
                  <a:pt x="11553405" y="3384843"/>
                </a:cubicBezTo>
                <a:cubicBezTo>
                  <a:pt x="11600927" y="3531922"/>
                  <a:pt x="11541550" y="3904502"/>
                  <a:pt x="11553405" y="4034874"/>
                </a:cubicBezTo>
                <a:cubicBezTo>
                  <a:pt x="11565260" y="4165246"/>
                  <a:pt x="11540467" y="4393906"/>
                  <a:pt x="11553405" y="4749321"/>
                </a:cubicBezTo>
                <a:cubicBezTo>
                  <a:pt x="11566343" y="5104736"/>
                  <a:pt x="11530556" y="5078915"/>
                  <a:pt x="11553405" y="5399352"/>
                </a:cubicBezTo>
                <a:cubicBezTo>
                  <a:pt x="11576254" y="5719789"/>
                  <a:pt x="11443721" y="6113106"/>
                  <a:pt x="11553405" y="6441743"/>
                </a:cubicBezTo>
                <a:cubicBezTo>
                  <a:pt x="11403184" y="6454760"/>
                  <a:pt x="11305862" y="6436840"/>
                  <a:pt x="11206803" y="6441743"/>
                </a:cubicBezTo>
                <a:cubicBezTo>
                  <a:pt x="11107744" y="6446646"/>
                  <a:pt x="10973567" y="6401546"/>
                  <a:pt x="10744667" y="6441743"/>
                </a:cubicBezTo>
                <a:cubicBezTo>
                  <a:pt x="10515767" y="6481940"/>
                  <a:pt x="10272579" y="6409853"/>
                  <a:pt x="9935928" y="6441743"/>
                </a:cubicBezTo>
                <a:cubicBezTo>
                  <a:pt x="9599277" y="6473633"/>
                  <a:pt x="9802749" y="6428938"/>
                  <a:pt x="9704860" y="6441743"/>
                </a:cubicBezTo>
                <a:cubicBezTo>
                  <a:pt x="9606971" y="6454548"/>
                  <a:pt x="9367650" y="6418291"/>
                  <a:pt x="9242724" y="6441743"/>
                </a:cubicBezTo>
                <a:cubicBezTo>
                  <a:pt x="9117798" y="6465195"/>
                  <a:pt x="8739299" y="6381671"/>
                  <a:pt x="8549520" y="6441743"/>
                </a:cubicBezTo>
                <a:cubicBezTo>
                  <a:pt x="8359741" y="6501815"/>
                  <a:pt x="8272060" y="6439937"/>
                  <a:pt x="8087383" y="6441743"/>
                </a:cubicBezTo>
                <a:cubicBezTo>
                  <a:pt x="7902706" y="6443549"/>
                  <a:pt x="7667850" y="6428713"/>
                  <a:pt x="7278645" y="6441743"/>
                </a:cubicBezTo>
                <a:cubicBezTo>
                  <a:pt x="6889440" y="6454773"/>
                  <a:pt x="7085921" y="6432004"/>
                  <a:pt x="6932043" y="6441743"/>
                </a:cubicBezTo>
                <a:cubicBezTo>
                  <a:pt x="6778165" y="6451482"/>
                  <a:pt x="6779802" y="6430669"/>
                  <a:pt x="6700975" y="6441743"/>
                </a:cubicBezTo>
                <a:cubicBezTo>
                  <a:pt x="6622148" y="6452817"/>
                  <a:pt x="6251178" y="6352660"/>
                  <a:pt x="5892237" y="6441743"/>
                </a:cubicBezTo>
                <a:cubicBezTo>
                  <a:pt x="5533296" y="6530826"/>
                  <a:pt x="5282395" y="6413250"/>
                  <a:pt x="5083498" y="6441743"/>
                </a:cubicBezTo>
                <a:cubicBezTo>
                  <a:pt x="4884601" y="6470236"/>
                  <a:pt x="4608407" y="6409206"/>
                  <a:pt x="4274760" y="6441743"/>
                </a:cubicBezTo>
                <a:cubicBezTo>
                  <a:pt x="3941113" y="6474280"/>
                  <a:pt x="4105880" y="6423481"/>
                  <a:pt x="4043692" y="6441743"/>
                </a:cubicBezTo>
                <a:cubicBezTo>
                  <a:pt x="3981504" y="6460005"/>
                  <a:pt x="3613720" y="6387057"/>
                  <a:pt x="3350487" y="6441743"/>
                </a:cubicBezTo>
                <a:cubicBezTo>
                  <a:pt x="3087255" y="6496429"/>
                  <a:pt x="3204645" y="6433211"/>
                  <a:pt x="3119419" y="6441743"/>
                </a:cubicBezTo>
                <a:cubicBezTo>
                  <a:pt x="3034193" y="6450275"/>
                  <a:pt x="2594726" y="6380354"/>
                  <a:pt x="2310681" y="6441743"/>
                </a:cubicBezTo>
                <a:cubicBezTo>
                  <a:pt x="2026636" y="6503132"/>
                  <a:pt x="2139988" y="6415275"/>
                  <a:pt x="2079613" y="6441743"/>
                </a:cubicBezTo>
                <a:cubicBezTo>
                  <a:pt x="2019238" y="6468211"/>
                  <a:pt x="1870140" y="6402567"/>
                  <a:pt x="1733011" y="6441743"/>
                </a:cubicBezTo>
                <a:cubicBezTo>
                  <a:pt x="1595882" y="6480919"/>
                  <a:pt x="1510530" y="6405792"/>
                  <a:pt x="1386409" y="6441743"/>
                </a:cubicBezTo>
                <a:cubicBezTo>
                  <a:pt x="1262288" y="6477694"/>
                  <a:pt x="1144091" y="6433447"/>
                  <a:pt x="924272" y="6441743"/>
                </a:cubicBezTo>
                <a:cubicBezTo>
                  <a:pt x="704453" y="6450039"/>
                  <a:pt x="652210" y="6438033"/>
                  <a:pt x="577670" y="6441743"/>
                </a:cubicBezTo>
                <a:cubicBezTo>
                  <a:pt x="503130" y="6445453"/>
                  <a:pt x="238763" y="6410304"/>
                  <a:pt x="0" y="6441743"/>
                </a:cubicBezTo>
                <a:cubicBezTo>
                  <a:pt x="-54064" y="6318375"/>
                  <a:pt x="49579" y="6211321"/>
                  <a:pt x="0" y="5984965"/>
                </a:cubicBezTo>
                <a:cubicBezTo>
                  <a:pt x="-49579" y="5758609"/>
                  <a:pt x="4975" y="5419184"/>
                  <a:pt x="0" y="5270517"/>
                </a:cubicBezTo>
                <a:cubicBezTo>
                  <a:pt x="-4975" y="5121850"/>
                  <a:pt x="45447" y="4792385"/>
                  <a:pt x="0" y="4620487"/>
                </a:cubicBezTo>
                <a:cubicBezTo>
                  <a:pt x="-45447" y="4448589"/>
                  <a:pt x="33061" y="4392043"/>
                  <a:pt x="0" y="4228126"/>
                </a:cubicBezTo>
                <a:cubicBezTo>
                  <a:pt x="-33061" y="4064209"/>
                  <a:pt x="50124" y="3975735"/>
                  <a:pt x="0" y="3771348"/>
                </a:cubicBezTo>
                <a:cubicBezTo>
                  <a:pt x="-50124" y="3566961"/>
                  <a:pt x="48242" y="3314322"/>
                  <a:pt x="0" y="3121317"/>
                </a:cubicBezTo>
                <a:cubicBezTo>
                  <a:pt x="-48242" y="2928312"/>
                  <a:pt x="8716" y="2821864"/>
                  <a:pt x="0" y="2600122"/>
                </a:cubicBezTo>
                <a:cubicBezTo>
                  <a:pt x="-8716" y="2378380"/>
                  <a:pt x="60367" y="2281064"/>
                  <a:pt x="0" y="2078926"/>
                </a:cubicBezTo>
                <a:cubicBezTo>
                  <a:pt x="-60367" y="1876788"/>
                  <a:pt x="17832" y="1557997"/>
                  <a:pt x="0" y="1364478"/>
                </a:cubicBezTo>
                <a:cubicBezTo>
                  <a:pt x="-17832" y="1170959"/>
                  <a:pt x="4288" y="902480"/>
                  <a:pt x="0" y="714448"/>
                </a:cubicBezTo>
                <a:cubicBezTo>
                  <a:pt x="-4288" y="526416"/>
                  <a:pt x="51276" y="33067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6670836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220C9E-602B-49AB-8997-905EC1569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967"/>
          <a:stretch/>
        </p:blipFill>
        <p:spPr>
          <a:xfrm flipH="1">
            <a:off x="-5" y="4749421"/>
            <a:ext cx="1941437" cy="2139689"/>
          </a:xfrm>
          <a:prstGeom prst="rect">
            <a:avLst/>
          </a:prstGeom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949A2047-4AD5-405D-AA6F-29D370EA4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02582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DBD8894-EF4E-428A-8CE7-3EDF3DE97ED6}"/>
              </a:ext>
            </a:extLst>
          </p:cNvPr>
          <p:cNvSpPr/>
          <p:nvPr/>
        </p:nvSpPr>
        <p:spPr>
          <a:xfrm>
            <a:off x="8902853" y="1401220"/>
            <a:ext cx="13500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قُـفْ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5F7CA3-CCCD-4A6D-A270-3556490E5343}"/>
              </a:ext>
            </a:extLst>
          </p:cNvPr>
          <p:cNvSpPr/>
          <p:nvPr/>
        </p:nvSpPr>
        <p:spPr>
          <a:xfrm>
            <a:off x="6920332" y="1448684"/>
            <a:ext cx="601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لٌ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7F346-3EF2-42E3-93A1-4FB01E12EB91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قُـفْــ</a:t>
            </a: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0597F72C-C9AA-45F6-BCE3-8BFBCD6E3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4620"/>
              </p:ext>
            </p:extLst>
          </p:nvPr>
        </p:nvGraphicFramePr>
        <p:xfrm>
          <a:off x="5807592" y="2824320"/>
          <a:ext cx="5014380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1460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71460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E4A578E-0B6D-4641-AC38-0F167C59B056}"/>
              </a:ext>
            </a:extLst>
          </p:cNvPr>
          <p:cNvSpPr/>
          <p:nvPr/>
        </p:nvSpPr>
        <p:spPr>
          <a:xfrm>
            <a:off x="8098787" y="2855171"/>
            <a:ext cx="601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A1196-9434-43EF-AD79-F6AD6D80BBCC}"/>
              </a:ext>
            </a:extLst>
          </p:cNvPr>
          <p:cNvSpPr/>
          <p:nvPr/>
        </p:nvSpPr>
        <p:spPr>
          <a:xfrm>
            <a:off x="9610290" y="2936378"/>
            <a:ext cx="7841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47A38A-3476-4A67-A611-BCE316926836}"/>
              </a:ext>
            </a:extLst>
          </p:cNvPr>
          <p:cNvSpPr/>
          <p:nvPr/>
        </p:nvSpPr>
        <p:spPr>
          <a:xfrm>
            <a:off x="1818918" y="2829926"/>
            <a:ext cx="3173041" cy="1206389"/>
          </a:xfrm>
          <a:custGeom>
            <a:avLst/>
            <a:gdLst>
              <a:gd name="connsiteX0" fmla="*/ 0 w 3173041"/>
              <a:gd name="connsiteY0" fmla="*/ 0 h 1206389"/>
              <a:gd name="connsiteX1" fmla="*/ 528840 w 3173041"/>
              <a:gd name="connsiteY1" fmla="*/ 0 h 1206389"/>
              <a:gd name="connsiteX2" fmla="*/ 1089411 w 3173041"/>
              <a:gd name="connsiteY2" fmla="*/ 0 h 1206389"/>
              <a:gd name="connsiteX3" fmla="*/ 1649981 w 3173041"/>
              <a:gd name="connsiteY3" fmla="*/ 0 h 1206389"/>
              <a:gd name="connsiteX4" fmla="*/ 2210552 w 3173041"/>
              <a:gd name="connsiteY4" fmla="*/ 0 h 1206389"/>
              <a:gd name="connsiteX5" fmla="*/ 2707662 w 3173041"/>
              <a:gd name="connsiteY5" fmla="*/ 0 h 1206389"/>
              <a:gd name="connsiteX6" fmla="*/ 3173041 w 3173041"/>
              <a:gd name="connsiteY6" fmla="*/ 0 h 1206389"/>
              <a:gd name="connsiteX7" fmla="*/ 3173041 w 3173041"/>
              <a:gd name="connsiteY7" fmla="*/ 390066 h 1206389"/>
              <a:gd name="connsiteX8" fmla="*/ 3173041 w 3173041"/>
              <a:gd name="connsiteY8" fmla="*/ 756004 h 1206389"/>
              <a:gd name="connsiteX9" fmla="*/ 3173041 w 3173041"/>
              <a:gd name="connsiteY9" fmla="*/ 1206389 h 1206389"/>
              <a:gd name="connsiteX10" fmla="*/ 2644201 w 3173041"/>
              <a:gd name="connsiteY10" fmla="*/ 1206389 h 1206389"/>
              <a:gd name="connsiteX11" fmla="*/ 2115361 w 3173041"/>
              <a:gd name="connsiteY11" fmla="*/ 1206389 h 1206389"/>
              <a:gd name="connsiteX12" fmla="*/ 1649981 w 3173041"/>
              <a:gd name="connsiteY12" fmla="*/ 1206389 h 1206389"/>
              <a:gd name="connsiteX13" fmla="*/ 1184602 w 3173041"/>
              <a:gd name="connsiteY13" fmla="*/ 1206389 h 1206389"/>
              <a:gd name="connsiteX14" fmla="*/ 624031 w 3173041"/>
              <a:gd name="connsiteY14" fmla="*/ 1206389 h 1206389"/>
              <a:gd name="connsiteX15" fmla="*/ 0 w 3173041"/>
              <a:gd name="connsiteY15" fmla="*/ 1206389 h 1206389"/>
              <a:gd name="connsiteX16" fmla="*/ 0 w 3173041"/>
              <a:gd name="connsiteY16" fmla="*/ 840451 h 1206389"/>
              <a:gd name="connsiteX17" fmla="*/ 0 w 3173041"/>
              <a:gd name="connsiteY17" fmla="*/ 414194 h 1206389"/>
              <a:gd name="connsiteX18" fmla="*/ 0 w 3173041"/>
              <a:gd name="connsiteY18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3041" h="1206389" fill="none" extrusionOk="0">
                <a:moveTo>
                  <a:pt x="0" y="0"/>
                </a:moveTo>
                <a:cubicBezTo>
                  <a:pt x="126730" y="-60707"/>
                  <a:pt x="336849" y="44737"/>
                  <a:pt x="528840" y="0"/>
                </a:cubicBezTo>
                <a:cubicBezTo>
                  <a:pt x="720831" y="-44737"/>
                  <a:pt x="901494" y="34745"/>
                  <a:pt x="1089411" y="0"/>
                </a:cubicBezTo>
                <a:cubicBezTo>
                  <a:pt x="1277328" y="-34745"/>
                  <a:pt x="1390568" y="44626"/>
                  <a:pt x="1649981" y="0"/>
                </a:cubicBezTo>
                <a:cubicBezTo>
                  <a:pt x="1909394" y="-44626"/>
                  <a:pt x="2055850" y="29014"/>
                  <a:pt x="2210552" y="0"/>
                </a:cubicBezTo>
                <a:cubicBezTo>
                  <a:pt x="2365254" y="-29014"/>
                  <a:pt x="2469065" y="33862"/>
                  <a:pt x="2707662" y="0"/>
                </a:cubicBezTo>
                <a:cubicBezTo>
                  <a:pt x="2946259" y="-33862"/>
                  <a:pt x="3010771" y="36566"/>
                  <a:pt x="3173041" y="0"/>
                </a:cubicBezTo>
                <a:cubicBezTo>
                  <a:pt x="3204309" y="168919"/>
                  <a:pt x="3144949" y="297654"/>
                  <a:pt x="3173041" y="390066"/>
                </a:cubicBezTo>
                <a:cubicBezTo>
                  <a:pt x="3201133" y="482478"/>
                  <a:pt x="3152793" y="652175"/>
                  <a:pt x="3173041" y="756004"/>
                </a:cubicBezTo>
                <a:cubicBezTo>
                  <a:pt x="3193289" y="859833"/>
                  <a:pt x="3164743" y="1106507"/>
                  <a:pt x="3173041" y="1206389"/>
                </a:cubicBezTo>
                <a:cubicBezTo>
                  <a:pt x="3017247" y="1220742"/>
                  <a:pt x="2756490" y="1177473"/>
                  <a:pt x="2644201" y="1206389"/>
                </a:cubicBezTo>
                <a:cubicBezTo>
                  <a:pt x="2531912" y="1235305"/>
                  <a:pt x="2300527" y="1192417"/>
                  <a:pt x="2115361" y="1206389"/>
                </a:cubicBezTo>
                <a:cubicBezTo>
                  <a:pt x="1930195" y="1220361"/>
                  <a:pt x="1815778" y="1164189"/>
                  <a:pt x="1649981" y="1206389"/>
                </a:cubicBezTo>
                <a:cubicBezTo>
                  <a:pt x="1484184" y="1248589"/>
                  <a:pt x="1383842" y="1205438"/>
                  <a:pt x="1184602" y="1206389"/>
                </a:cubicBezTo>
                <a:cubicBezTo>
                  <a:pt x="985362" y="1207340"/>
                  <a:pt x="750742" y="1161199"/>
                  <a:pt x="624031" y="1206389"/>
                </a:cubicBezTo>
                <a:cubicBezTo>
                  <a:pt x="497320" y="1251579"/>
                  <a:pt x="139199" y="1133622"/>
                  <a:pt x="0" y="1206389"/>
                </a:cubicBezTo>
                <a:cubicBezTo>
                  <a:pt x="-30156" y="1032392"/>
                  <a:pt x="29047" y="970636"/>
                  <a:pt x="0" y="840451"/>
                </a:cubicBezTo>
                <a:cubicBezTo>
                  <a:pt x="-29047" y="710266"/>
                  <a:pt x="35419" y="536609"/>
                  <a:pt x="0" y="414194"/>
                </a:cubicBezTo>
                <a:cubicBezTo>
                  <a:pt x="-35419" y="291779"/>
                  <a:pt x="28271" y="134393"/>
                  <a:pt x="0" y="0"/>
                </a:cubicBezTo>
                <a:close/>
              </a:path>
              <a:path w="3173041" h="1206389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178353" y="89349"/>
                  <a:pt x="3170945" y="225585"/>
                  <a:pt x="3173041" y="402130"/>
                </a:cubicBezTo>
                <a:cubicBezTo>
                  <a:pt x="3175137" y="578675"/>
                  <a:pt x="3150379" y="608941"/>
                  <a:pt x="3173041" y="780132"/>
                </a:cubicBezTo>
                <a:cubicBezTo>
                  <a:pt x="3195703" y="951323"/>
                  <a:pt x="3168260" y="1103646"/>
                  <a:pt x="3173041" y="1206389"/>
                </a:cubicBezTo>
                <a:cubicBezTo>
                  <a:pt x="3059862" y="1250457"/>
                  <a:pt x="2949261" y="1162082"/>
                  <a:pt x="2739392" y="1206389"/>
                </a:cubicBezTo>
                <a:cubicBezTo>
                  <a:pt x="2529523" y="1250696"/>
                  <a:pt x="2364050" y="1185596"/>
                  <a:pt x="2147091" y="1206389"/>
                </a:cubicBezTo>
                <a:cubicBezTo>
                  <a:pt x="1930132" y="1227182"/>
                  <a:pt x="1835412" y="1189342"/>
                  <a:pt x="1618251" y="1206389"/>
                </a:cubicBezTo>
                <a:cubicBezTo>
                  <a:pt x="1401090" y="1223436"/>
                  <a:pt x="1295676" y="1188989"/>
                  <a:pt x="1184602" y="1206389"/>
                </a:cubicBezTo>
                <a:cubicBezTo>
                  <a:pt x="1073528" y="1223789"/>
                  <a:pt x="811109" y="1152914"/>
                  <a:pt x="687492" y="1206389"/>
                </a:cubicBezTo>
                <a:cubicBezTo>
                  <a:pt x="563875" y="1259864"/>
                  <a:pt x="141223" y="1161190"/>
                  <a:pt x="0" y="1206389"/>
                </a:cubicBezTo>
                <a:cubicBezTo>
                  <a:pt x="-17371" y="1084859"/>
                  <a:pt x="29573" y="979533"/>
                  <a:pt x="0" y="816323"/>
                </a:cubicBezTo>
                <a:cubicBezTo>
                  <a:pt x="-29573" y="653113"/>
                  <a:pt x="6311" y="567924"/>
                  <a:pt x="0" y="450385"/>
                </a:cubicBezTo>
                <a:cubicBezTo>
                  <a:pt x="-6311" y="332846"/>
                  <a:pt x="20402" y="946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بَـ</a:t>
            </a:r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ــلَـ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ـحٌ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F34FDE-FF66-4225-BC26-F15038DD4F43}"/>
              </a:ext>
            </a:extLst>
          </p:cNvPr>
          <p:cNvSpPr/>
          <p:nvPr/>
        </p:nvSpPr>
        <p:spPr>
          <a:xfrm>
            <a:off x="6268228" y="2884168"/>
            <a:ext cx="716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5A0FF824-104A-4111-8D85-38B0610E0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908989"/>
              </p:ext>
            </p:extLst>
          </p:nvPr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890156F0-D439-4890-BAF0-2CC4AFD7D1F3}"/>
              </a:ext>
            </a:extLst>
          </p:cNvPr>
          <p:cNvSpPr/>
          <p:nvPr/>
        </p:nvSpPr>
        <p:spPr>
          <a:xfrm>
            <a:off x="9619398" y="4400297"/>
            <a:ext cx="6335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F96711-4DF8-401C-899E-FF2A28E73C68}"/>
              </a:ext>
            </a:extLst>
          </p:cNvPr>
          <p:cNvSpPr/>
          <p:nvPr/>
        </p:nvSpPr>
        <p:spPr>
          <a:xfrm>
            <a:off x="1822075" y="4420022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حِـقٌ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A87F01-8F55-4927-B503-8273A2D0313B}"/>
              </a:ext>
            </a:extLst>
          </p:cNvPr>
          <p:cNvSpPr/>
          <p:nvPr/>
        </p:nvSpPr>
        <p:spPr>
          <a:xfrm>
            <a:off x="7871706" y="4343426"/>
            <a:ext cx="7168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حِ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00FD9A-E2BC-4786-83DD-26E67E99484B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8B5016-61D3-4231-9C5C-BA8F9DB0DE17}"/>
              </a:ext>
            </a:extLst>
          </p:cNvPr>
          <p:cNvSpPr/>
          <p:nvPr/>
        </p:nvSpPr>
        <p:spPr>
          <a:xfrm>
            <a:off x="6131795" y="4371861"/>
            <a:ext cx="7505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2702532-419D-45FD-B91B-C50852404501}"/>
              </a:ext>
            </a:extLst>
          </p:cNvPr>
          <p:cNvSpPr/>
          <p:nvPr/>
        </p:nvSpPr>
        <p:spPr>
          <a:xfrm>
            <a:off x="-20816" y="404047"/>
            <a:ext cx="2158374" cy="615552"/>
          </a:xfrm>
          <a:custGeom>
            <a:avLst/>
            <a:gdLst>
              <a:gd name="connsiteX0" fmla="*/ 0 w 2158374"/>
              <a:gd name="connsiteY0" fmla="*/ 0 h 615552"/>
              <a:gd name="connsiteX1" fmla="*/ 444144 w 2158374"/>
              <a:gd name="connsiteY1" fmla="*/ 0 h 615552"/>
              <a:gd name="connsiteX2" fmla="*/ 888287 w 2158374"/>
              <a:gd name="connsiteY2" fmla="*/ 0 h 615552"/>
              <a:gd name="connsiteX3" fmla="*/ 1295419 w 2158374"/>
              <a:gd name="connsiteY3" fmla="*/ 0 h 615552"/>
              <a:gd name="connsiteX4" fmla="*/ 1850598 w 2158374"/>
              <a:gd name="connsiteY4" fmla="*/ 0 h 615552"/>
              <a:gd name="connsiteX5" fmla="*/ 2158374 w 2158374"/>
              <a:gd name="connsiteY5" fmla="*/ 307776 h 615552"/>
              <a:gd name="connsiteX6" fmla="*/ 1850598 w 2158374"/>
              <a:gd name="connsiteY6" fmla="*/ 615552 h 615552"/>
              <a:gd name="connsiteX7" fmla="*/ 1424960 w 2158374"/>
              <a:gd name="connsiteY7" fmla="*/ 615552 h 615552"/>
              <a:gd name="connsiteX8" fmla="*/ 943805 w 2158374"/>
              <a:gd name="connsiteY8" fmla="*/ 615552 h 615552"/>
              <a:gd name="connsiteX9" fmla="*/ 536673 w 2158374"/>
              <a:gd name="connsiteY9" fmla="*/ 615552 h 615552"/>
              <a:gd name="connsiteX10" fmla="*/ 0 w 2158374"/>
              <a:gd name="connsiteY10" fmla="*/ 615552 h 615552"/>
              <a:gd name="connsiteX11" fmla="*/ 0 w 2158374"/>
              <a:gd name="connsiteY11" fmla="*/ 301620 h 615552"/>
              <a:gd name="connsiteX12" fmla="*/ 0 w 2158374"/>
              <a:gd name="connsiteY12" fmla="*/ 0 h 6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374" h="615552" fill="none" extrusionOk="0">
                <a:moveTo>
                  <a:pt x="0" y="0"/>
                </a:moveTo>
                <a:cubicBezTo>
                  <a:pt x="210429" y="-48797"/>
                  <a:pt x="325278" y="42729"/>
                  <a:pt x="444144" y="0"/>
                </a:cubicBezTo>
                <a:cubicBezTo>
                  <a:pt x="563010" y="-42729"/>
                  <a:pt x="786282" y="47041"/>
                  <a:pt x="888287" y="0"/>
                </a:cubicBezTo>
                <a:cubicBezTo>
                  <a:pt x="990292" y="-47041"/>
                  <a:pt x="1172897" y="3270"/>
                  <a:pt x="1295419" y="0"/>
                </a:cubicBezTo>
                <a:cubicBezTo>
                  <a:pt x="1417941" y="-3270"/>
                  <a:pt x="1691526" y="64946"/>
                  <a:pt x="1850598" y="0"/>
                </a:cubicBezTo>
                <a:cubicBezTo>
                  <a:pt x="2020198" y="101396"/>
                  <a:pt x="2049477" y="253697"/>
                  <a:pt x="2158374" y="307776"/>
                </a:cubicBezTo>
                <a:cubicBezTo>
                  <a:pt x="2026526" y="480747"/>
                  <a:pt x="1918926" y="520892"/>
                  <a:pt x="1850598" y="615552"/>
                </a:cubicBezTo>
                <a:cubicBezTo>
                  <a:pt x="1755761" y="632345"/>
                  <a:pt x="1520959" y="568869"/>
                  <a:pt x="1424960" y="615552"/>
                </a:cubicBezTo>
                <a:cubicBezTo>
                  <a:pt x="1328961" y="662235"/>
                  <a:pt x="1060216" y="589983"/>
                  <a:pt x="943805" y="615552"/>
                </a:cubicBezTo>
                <a:cubicBezTo>
                  <a:pt x="827395" y="641121"/>
                  <a:pt x="665878" y="599632"/>
                  <a:pt x="536673" y="615552"/>
                </a:cubicBezTo>
                <a:cubicBezTo>
                  <a:pt x="407468" y="631472"/>
                  <a:pt x="141783" y="558742"/>
                  <a:pt x="0" y="615552"/>
                </a:cubicBezTo>
                <a:cubicBezTo>
                  <a:pt x="-26072" y="507301"/>
                  <a:pt x="19520" y="420146"/>
                  <a:pt x="0" y="301620"/>
                </a:cubicBezTo>
                <a:cubicBezTo>
                  <a:pt x="-19520" y="183094"/>
                  <a:pt x="3690" y="115520"/>
                  <a:pt x="0" y="0"/>
                </a:cubicBezTo>
                <a:close/>
              </a:path>
              <a:path w="2158374" h="615552" stroke="0" extrusionOk="0">
                <a:moveTo>
                  <a:pt x="0" y="0"/>
                </a:moveTo>
                <a:cubicBezTo>
                  <a:pt x="237057" y="-13849"/>
                  <a:pt x="291477" y="55734"/>
                  <a:pt x="481155" y="0"/>
                </a:cubicBezTo>
                <a:cubicBezTo>
                  <a:pt x="670834" y="-55734"/>
                  <a:pt x="769096" y="3892"/>
                  <a:pt x="943805" y="0"/>
                </a:cubicBezTo>
                <a:cubicBezTo>
                  <a:pt x="1118514" y="-3892"/>
                  <a:pt x="1201084" y="23910"/>
                  <a:pt x="1443466" y="0"/>
                </a:cubicBezTo>
                <a:cubicBezTo>
                  <a:pt x="1685848" y="-23910"/>
                  <a:pt x="1662645" y="12407"/>
                  <a:pt x="1850598" y="0"/>
                </a:cubicBezTo>
                <a:cubicBezTo>
                  <a:pt x="1962440" y="56474"/>
                  <a:pt x="2020525" y="202586"/>
                  <a:pt x="2158374" y="307776"/>
                </a:cubicBezTo>
                <a:cubicBezTo>
                  <a:pt x="2020870" y="460849"/>
                  <a:pt x="1903834" y="495524"/>
                  <a:pt x="1850598" y="615552"/>
                </a:cubicBezTo>
                <a:cubicBezTo>
                  <a:pt x="1737123" y="621256"/>
                  <a:pt x="1467302" y="615154"/>
                  <a:pt x="1369443" y="615552"/>
                </a:cubicBezTo>
                <a:cubicBezTo>
                  <a:pt x="1271585" y="615950"/>
                  <a:pt x="1087900" y="599423"/>
                  <a:pt x="906793" y="615552"/>
                </a:cubicBezTo>
                <a:cubicBezTo>
                  <a:pt x="725686" y="631681"/>
                  <a:pt x="604302" y="612113"/>
                  <a:pt x="407132" y="615552"/>
                </a:cubicBezTo>
                <a:cubicBezTo>
                  <a:pt x="209962" y="618991"/>
                  <a:pt x="198264" y="612760"/>
                  <a:pt x="0" y="615552"/>
                </a:cubicBezTo>
                <a:cubicBezTo>
                  <a:pt x="-22027" y="476268"/>
                  <a:pt x="7348" y="392378"/>
                  <a:pt x="0" y="326243"/>
                </a:cubicBezTo>
                <a:cubicBezTo>
                  <a:pt x="-7348" y="260108"/>
                  <a:pt x="11481" y="1432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09408CF-198B-42C3-8C5C-67C95F076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07671" y="5320870"/>
            <a:ext cx="2139689" cy="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  <p:bldP spid="16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220</Words>
  <Application>Microsoft Office PowerPoint</Application>
  <PresentationFormat>Widescreen</PresentationFormat>
  <Paragraphs>96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19</cp:revision>
  <dcterms:created xsi:type="dcterms:W3CDTF">2022-02-10T02:32:33Z</dcterms:created>
  <dcterms:modified xsi:type="dcterms:W3CDTF">2022-02-11T02:05:58Z</dcterms:modified>
</cp:coreProperties>
</file>