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518" r:id="rId2"/>
    <p:sldId id="519" r:id="rId3"/>
    <p:sldId id="524" r:id="rId4"/>
    <p:sldId id="525" r:id="rId5"/>
    <p:sldId id="526" r:id="rId6"/>
    <p:sldId id="529" r:id="rId7"/>
    <p:sldId id="257" r:id="rId8"/>
    <p:sldId id="1367" r:id="rId9"/>
    <p:sldId id="1357" r:id="rId10"/>
    <p:sldId id="1359" r:id="rId11"/>
    <p:sldId id="1366" r:id="rId12"/>
    <p:sldId id="1361" r:id="rId13"/>
    <p:sldId id="1363" r:id="rId14"/>
    <p:sldId id="1364" r:id="rId15"/>
    <p:sldId id="1365" r:id="rId16"/>
    <p:sldId id="549" r:id="rId17"/>
    <p:sldId id="1368" r:id="rId18"/>
    <p:sldId id="1369" r:id="rId19"/>
    <p:sldId id="1370" r:id="rId20"/>
    <p:sldId id="1371" r:id="rId21"/>
    <p:sldId id="1372" r:id="rId22"/>
    <p:sldId id="536" r:id="rId23"/>
    <p:sldId id="531" r:id="rId24"/>
    <p:sldId id="527" r:id="rId25"/>
    <p:sldId id="52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6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4A51E-367C-4226-9388-13220AF8C776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A0F5D-4057-483F-98BE-64C3BB29F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48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B4302-1B13-4D43-8153-2DB64E939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260A9C-7EDB-424C-8BD4-FAC64D047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10F49-DE27-4A0B-8266-5604FD38C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4DE3B-DCC8-429B-89D5-0A1B27F1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9C224-00E7-4F18-AF34-0ADD88BA0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26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B989F-AEFE-4785-8840-5FA4634EA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E8A1F-D3F2-4599-A81B-4EBB201E0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2591D-B008-41C7-87B8-624805C37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AC26E-4F5D-457D-A1D0-5569EC603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76CB7-21B7-4335-9ABD-9CED08C92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5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735A3D-1926-4C60-B403-C42B250B6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7B61B6-ACA5-4C6D-8142-AEE27D9F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3D67D-DDA3-4773-BAA8-33E8F9ED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FF399-010E-4339-AB29-293E8F94D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3E4DF-8128-4D9A-ACC7-FAA4F56B3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09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AE707-DD01-41FF-93F1-526D55C5E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B4C34-C95A-445A-879A-04342D804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4CBD0-0503-432E-B778-B5AE83FB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A0380-ACC7-46D8-8133-F2F0422BE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744AD-264A-41CB-9847-FC307D8F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8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FA81-0DA0-473E-B753-A898DB939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7B6A8-6884-4893-B357-589CFD266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0E7FF-8DB9-4E10-8B0F-DF0B0A237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329DB-6C0E-4288-BA78-6DF9AFC21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D45D8-2F41-4AA0-B0CD-BBBE982A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92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2C0BD-ABD5-41D8-8940-27C427094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14A99-97D5-4BAF-AB4C-276AD9767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02AD4-9674-4EEB-BBD3-03ED19251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7499D-AC49-4FB2-BED6-B3BFBC5F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FAF54-4D74-478E-89A4-A5C29DF0E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AA320-7C30-44A8-A16B-247F09A1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40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65F7E-0D37-4820-B95F-5DD6C9DE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F1484-F9B3-4E99-9C74-BC00BF94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378A7D-9B99-4F99-BE65-B34E8547B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412E7F-5B6D-4121-9459-DDA219F6F7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A809C6-5CB5-48A6-866F-B2E17AA112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8D38B5-C094-48AB-999C-6549A8D9E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6CDB4-282E-4293-9988-7E371C0B6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9C57F2-2FAA-4C57-B0D1-00CC8D997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90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4A2A7-7F9A-4621-BE82-9F6BFCA9B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9CFAF3-56DF-4E08-BE66-71C623C7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D61FD-9262-49E4-9BD7-4A51DEE0F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2CA8D-D9BC-426E-95A2-8AA70CACA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18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27F288-6316-450E-B563-61B50E5D7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E09785-1C5A-4A03-B7FD-D85C53D5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37FA9-133D-4465-8815-063AD51AC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54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57B0-2CA5-4BBC-9045-15E7F21BF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E78D3-4138-4BD4-B7BE-053C91DAE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1934C-C4B4-41DD-B918-DA7DC34B9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5A704-4D1E-49FD-A150-440454771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06C03-9A46-48F4-BED9-FC41BBBA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00272-DBA1-451C-B613-3FFE85341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26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EA90-7CF4-4537-807A-01BD51214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47C629-C556-4A1A-9A2F-280486D5C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03718-EEEC-441B-B1D8-FE5E49241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2392D-1CC4-4EA0-B8E6-605A6B616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FE619-2C6C-4A79-B7AE-DFAAAB8DD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385BE-6CE8-417B-AC3F-A5A2DCC6C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8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E2739E-144A-4BD0-A924-26900B432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2043-A01A-4A34-8135-4C51E098E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33818-750E-446A-9874-AB4AAECA0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E3B84-35AA-42E9-82AE-D14475C5D057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7F28B-8943-4AE9-9C1D-A9BCFB106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700C7-EE28-4B76-9E33-F1ED6F2E1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4.wdp"/><Relationship Id="rId3" Type="http://schemas.openxmlformats.org/officeDocument/2006/relationships/image" Target="../media/image28.png"/><Relationship Id="rId7" Type="http://schemas.microsoft.com/office/2007/relationships/hdphoto" Target="../media/hdphoto11.wdp"/><Relationship Id="rId12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2.wdp"/><Relationship Id="rId1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7.jp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hyperlink" Target="https://wordwall.net/play/9793/595/54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10" Type="http://schemas.openxmlformats.org/officeDocument/2006/relationships/image" Target="../media/image4.gif"/><Relationship Id="rId4" Type="http://schemas.openxmlformats.org/officeDocument/2006/relationships/image" Target="../media/image1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ordwall.net/play/9794/361/186" TargetMode="Externa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02" y="5439392"/>
            <a:ext cx="731520" cy="7315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A823A4-CB88-471B-A371-17D4DAB3E577}"/>
              </a:ext>
            </a:extLst>
          </p:cNvPr>
          <p:cNvSpPr/>
          <p:nvPr/>
        </p:nvSpPr>
        <p:spPr>
          <a:xfrm>
            <a:off x="2237861" y="929309"/>
            <a:ext cx="7251803" cy="452063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B7AC1-3FA0-4B8C-A099-643190FF8BF2}"/>
              </a:ext>
            </a:extLst>
          </p:cNvPr>
          <p:cNvSpPr txBox="1"/>
          <p:nvPr/>
        </p:nvSpPr>
        <p:spPr>
          <a:xfrm>
            <a:off x="2059000" y="2583749"/>
            <a:ext cx="7251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بِطُلابي المُبْدِعين.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ABAAF-E30B-4033-A477-53B71CFD8D7D}"/>
              </a:ext>
            </a:extLst>
          </p:cNvPr>
          <p:cNvSpPr txBox="1"/>
          <p:nvPr/>
        </p:nvSpPr>
        <p:spPr>
          <a:xfrm>
            <a:off x="4090941" y="6246639"/>
            <a:ext cx="318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Aldhabi" panose="01000000000000000000" pitchFamily="2" charset="-78"/>
                <a:cs typeface="Aldhabi" panose="01000000000000000000" pitchFamily="2" charset="-78"/>
              </a:rPr>
              <a:t>لِنَكُن رَمْوزًا يَفْخر بها وَطَنُنا الْغالي بِجِدِّنا واجْتِهادنا.</a:t>
            </a:r>
            <a:endParaRPr lang="en-US" sz="24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Picture 10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8B345D92-77A6-4AE7-A135-0B1531431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587" y="5805152"/>
            <a:ext cx="1069848" cy="975360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868F4E-BDB7-4202-8E06-6DEFCD96D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1" y="19402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7A0E7F-9518-4404-8379-1FFAD918DD92}"/>
              </a:ext>
            </a:extLst>
          </p:cNvPr>
          <p:cNvSpPr/>
          <p:nvPr/>
        </p:nvSpPr>
        <p:spPr>
          <a:xfrm>
            <a:off x="391734" y="667699"/>
            <a:ext cx="1051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الترحيب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103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-3.58025E-6 L -1.94444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08D9AF-B83D-4BFD-8F6F-596DBF81D1E4}"/>
              </a:ext>
            </a:extLst>
          </p:cNvPr>
          <p:cNvSpPr/>
          <p:nvPr/>
        </p:nvSpPr>
        <p:spPr>
          <a:xfrm>
            <a:off x="150308" y="2532103"/>
            <a:ext cx="4709491" cy="1793794"/>
          </a:xfrm>
          <a:custGeom>
            <a:avLst/>
            <a:gdLst>
              <a:gd name="connsiteX0" fmla="*/ 0 w 4709491"/>
              <a:gd name="connsiteY0" fmla="*/ 0 h 1793794"/>
              <a:gd name="connsiteX1" fmla="*/ 447402 w 4709491"/>
              <a:gd name="connsiteY1" fmla="*/ 0 h 1793794"/>
              <a:gd name="connsiteX2" fmla="*/ 941898 w 4709491"/>
              <a:gd name="connsiteY2" fmla="*/ 0 h 1793794"/>
              <a:gd name="connsiteX3" fmla="*/ 1436395 w 4709491"/>
              <a:gd name="connsiteY3" fmla="*/ 0 h 1793794"/>
              <a:gd name="connsiteX4" fmla="*/ 2025081 w 4709491"/>
              <a:gd name="connsiteY4" fmla="*/ 0 h 1793794"/>
              <a:gd name="connsiteX5" fmla="*/ 2472483 w 4709491"/>
              <a:gd name="connsiteY5" fmla="*/ 0 h 1793794"/>
              <a:gd name="connsiteX6" fmla="*/ 3155359 w 4709491"/>
              <a:gd name="connsiteY6" fmla="*/ 0 h 1793794"/>
              <a:gd name="connsiteX7" fmla="*/ 3602761 w 4709491"/>
              <a:gd name="connsiteY7" fmla="*/ 0 h 1793794"/>
              <a:gd name="connsiteX8" fmla="*/ 4709491 w 4709491"/>
              <a:gd name="connsiteY8" fmla="*/ 0 h 1793794"/>
              <a:gd name="connsiteX9" fmla="*/ 4709491 w 4709491"/>
              <a:gd name="connsiteY9" fmla="*/ 562055 h 1793794"/>
              <a:gd name="connsiteX10" fmla="*/ 4709491 w 4709491"/>
              <a:gd name="connsiteY10" fmla="*/ 1142049 h 1793794"/>
              <a:gd name="connsiteX11" fmla="*/ 4709491 w 4709491"/>
              <a:gd name="connsiteY11" fmla="*/ 1793794 h 1793794"/>
              <a:gd name="connsiteX12" fmla="*/ 4214994 w 4709491"/>
              <a:gd name="connsiteY12" fmla="*/ 1793794 h 1793794"/>
              <a:gd name="connsiteX13" fmla="*/ 3579213 w 4709491"/>
              <a:gd name="connsiteY13" fmla="*/ 1793794 h 1793794"/>
              <a:gd name="connsiteX14" fmla="*/ 2990527 w 4709491"/>
              <a:gd name="connsiteY14" fmla="*/ 1793794 h 1793794"/>
              <a:gd name="connsiteX15" fmla="*/ 2401840 w 4709491"/>
              <a:gd name="connsiteY15" fmla="*/ 1793794 h 1793794"/>
              <a:gd name="connsiteX16" fmla="*/ 1766059 w 4709491"/>
              <a:gd name="connsiteY16" fmla="*/ 1793794 h 1793794"/>
              <a:gd name="connsiteX17" fmla="*/ 1130278 w 4709491"/>
              <a:gd name="connsiteY17" fmla="*/ 1793794 h 1793794"/>
              <a:gd name="connsiteX18" fmla="*/ 588686 w 4709491"/>
              <a:gd name="connsiteY18" fmla="*/ 1793794 h 1793794"/>
              <a:gd name="connsiteX19" fmla="*/ 0 w 4709491"/>
              <a:gd name="connsiteY19" fmla="*/ 1793794 h 1793794"/>
              <a:gd name="connsiteX20" fmla="*/ 0 w 4709491"/>
              <a:gd name="connsiteY20" fmla="*/ 1177925 h 1793794"/>
              <a:gd name="connsiteX21" fmla="*/ 0 w 4709491"/>
              <a:gd name="connsiteY21" fmla="*/ 544118 h 1793794"/>
              <a:gd name="connsiteX22" fmla="*/ 0 w 4709491"/>
              <a:gd name="connsiteY22" fmla="*/ 0 h 179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709491" h="1793794" extrusionOk="0">
                <a:moveTo>
                  <a:pt x="0" y="0"/>
                </a:moveTo>
                <a:cubicBezTo>
                  <a:pt x="184711" y="-43975"/>
                  <a:pt x="354924" y="13231"/>
                  <a:pt x="447402" y="0"/>
                </a:cubicBezTo>
                <a:cubicBezTo>
                  <a:pt x="539880" y="-13231"/>
                  <a:pt x="795982" y="14994"/>
                  <a:pt x="941898" y="0"/>
                </a:cubicBezTo>
                <a:cubicBezTo>
                  <a:pt x="1087814" y="-14994"/>
                  <a:pt x="1296973" y="6727"/>
                  <a:pt x="1436395" y="0"/>
                </a:cubicBezTo>
                <a:cubicBezTo>
                  <a:pt x="1575817" y="-6727"/>
                  <a:pt x="1776732" y="27327"/>
                  <a:pt x="2025081" y="0"/>
                </a:cubicBezTo>
                <a:cubicBezTo>
                  <a:pt x="2273430" y="-27327"/>
                  <a:pt x="2286900" y="49863"/>
                  <a:pt x="2472483" y="0"/>
                </a:cubicBezTo>
                <a:cubicBezTo>
                  <a:pt x="2658066" y="-49863"/>
                  <a:pt x="2970675" y="75831"/>
                  <a:pt x="3155359" y="0"/>
                </a:cubicBezTo>
                <a:cubicBezTo>
                  <a:pt x="3340043" y="-75831"/>
                  <a:pt x="3459038" y="7487"/>
                  <a:pt x="3602761" y="0"/>
                </a:cubicBezTo>
                <a:cubicBezTo>
                  <a:pt x="3746484" y="-7487"/>
                  <a:pt x="4322114" y="55858"/>
                  <a:pt x="4709491" y="0"/>
                </a:cubicBezTo>
                <a:cubicBezTo>
                  <a:pt x="4768227" y="144433"/>
                  <a:pt x="4709474" y="395283"/>
                  <a:pt x="4709491" y="562055"/>
                </a:cubicBezTo>
                <a:cubicBezTo>
                  <a:pt x="4709508" y="728828"/>
                  <a:pt x="4673028" y="1003962"/>
                  <a:pt x="4709491" y="1142049"/>
                </a:cubicBezTo>
                <a:cubicBezTo>
                  <a:pt x="4745954" y="1280136"/>
                  <a:pt x="4671006" y="1498960"/>
                  <a:pt x="4709491" y="1793794"/>
                </a:cubicBezTo>
                <a:cubicBezTo>
                  <a:pt x="4540725" y="1837167"/>
                  <a:pt x="4450701" y="1793288"/>
                  <a:pt x="4214994" y="1793794"/>
                </a:cubicBezTo>
                <a:cubicBezTo>
                  <a:pt x="3979287" y="1794300"/>
                  <a:pt x="3852119" y="1750312"/>
                  <a:pt x="3579213" y="1793794"/>
                </a:cubicBezTo>
                <a:cubicBezTo>
                  <a:pt x="3306307" y="1837276"/>
                  <a:pt x="3117561" y="1747646"/>
                  <a:pt x="2990527" y="1793794"/>
                </a:cubicBezTo>
                <a:cubicBezTo>
                  <a:pt x="2863493" y="1839942"/>
                  <a:pt x="2562647" y="1784327"/>
                  <a:pt x="2401840" y="1793794"/>
                </a:cubicBezTo>
                <a:cubicBezTo>
                  <a:pt x="2241033" y="1803261"/>
                  <a:pt x="2005222" y="1770105"/>
                  <a:pt x="1766059" y="1793794"/>
                </a:cubicBezTo>
                <a:cubicBezTo>
                  <a:pt x="1526896" y="1817483"/>
                  <a:pt x="1345085" y="1717612"/>
                  <a:pt x="1130278" y="1793794"/>
                </a:cubicBezTo>
                <a:cubicBezTo>
                  <a:pt x="915471" y="1869976"/>
                  <a:pt x="792104" y="1779353"/>
                  <a:pt x="588686" y="1793794"/>
                </a:cubicBezTo>
                <a:cubicBezTo>
                  <a:pt x="385268" y="1808235"/>
                  <a:pt x="208260" y="1776554"/>
                  <a:pt x="0" y="1793794"/>
                </a:cubicBezTo>
                <a:cubicBezTo>
                  <a:pt x="-56431" y="1522417"/>
                  <a:pt x="25670" y="1444346"/>
                  <a:pt x="0" y="1177925"/>
                </a:cubicBezTo>
                <a:cubicBezTo>
                  <a:pt x="-25670" y="911504"/>
                  <a:pt x="2650" y="765922"/>
                  <a:pt x="0" y="544118"/>
                </a:cubicBezTo>
                <a:cubicBezTo>
                  <a:pt x="-2650" y="322314"/>
                  <a:pt x="47378" y="203708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4112814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أَخْرَجْتُ أَغْراضي مِنَ الْحَقيبَةِ ، وَبَدَأْتُ الرَّسْمَ.</a:t>
            </a:r>
            <a:endParaRPr lang="ar-BH" sz="2800" dirty="0">
              <a:solidFill>
                <a:schemeClr val="tx1"/>
              </a:solidFill>
              <a:latin typeface="Calibri" panose="020F0502020204030204" pitchFamily="34" charset="0"/>
              <a:cs typeface="(AH) Manal Black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رَسَمْتُ حِصانًا يَمشي بِخِفَّةٍ وَرَشاقَةٍ ،وَخَلْفَهُ أَرْنَبٌ أَبْيَضُ يَجْري،وَشَمْسًا مُشْرِقَةً تُنيرَ الْكَوْنَ.</a:t>
            </a:r>
          </a:p>
          <a:p>
            <a:pPr algn="ctr"/>
            <a:endParaRPr lang="ar-A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4AEB5A0-C3C8-4970-9735-4F07403DC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8" y="185714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B4EC0F-9BF5-49C7-B652-9FD9D4FA3E82}"/>
              </a:ext>
            </a:extLst>
          </p:cNvPr>
          <p:cNvSpPr/>
          <p:nvPr/>
        </p:nvSpPr>
        <p:spPr>
          <a:xfrm>
            <a:off x="150308" y="609841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81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5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77A3F5B4-246B-48EB-B221-4363066F06C3}"/>
              </a:ext>
            </a:extLst>
          </p:cNvPr>
          <p:cNvSpPr/>
          <p:nvPr/>
        </p:nvSpPr>
        <p:spPr>
          <a:xfrm>
            <a:off x="312267" y="2057400"/>
            <a:ext cx="4518150" cy="2263803"/>
          </a:xfrm>
          <a:custGeom>
            <a:avLst/>
            <a:gdLst>
              <a:gd name="connsiteX0" fmla="*/ 0 w 4518150"/>
              <a:gd name="connsiteY0" fmla="*/ 0 h 2263803"/>
              <a:gd name="connsiteX1" fmla="*/ 429224 w 4518150"/>
              <a:gd name="connsiteY1" fmla="*/ 0 h 2263803"/>
              <a:gd name="connsiteX2" fmla="*/ 903630 w 4518150"/>
              <a:gd name="connsiteY2" fmla="*/ 0 h 2263803"/>
              <a:gd name="connsiteX3" fmla="*/ 1378036 w 4518150"/>
              <a:gd name="connsiteY3" fmla="*/ 0 h 2263803"/>
              <a:gd name="connsiteX4" fmla="*/ 1942805 w 4518150"/>
              <a:gd name="connsiteY4" fmla="*/ 0 h 2263803"/>
              <a:gd name="connsiteX5" fmla="*/ 2372029 w 4518150"/>
              <a:gd name="connsiteY5" fmla="*/ 0 h 2263803"/>
              <a:gd name="connsiteX6" fmla="*/ 3027161 w 4518150"/>
              <a:gd name="connsiteY6" fmla="*/ 0 h 2263803"/>
              <a:gd name="connsiteX7" fmla="*/ 3456385 w 4518150"/>
              <a:gd name="connsiteY7" fmla="*/ 0 h 2263803"/>
              <a:gd name="connsiteX8" fmla="*/ 4518150 w 4518150"/>
              <a:gd name="connsiteY8" fmla="*/ 0 h 2263803"/>
              <a:gd name="connsiteX9" fmla="*/ 4518150 w 4518150"/>
              <a:gd name="connsiteY9" fmla="*/ 520675 h 2263803"/>
              <a:gd name="connsiteX10" fmla="*/ 4518150 w 4518150"/>
              <a:gd name="connsiteY10" fmla="*/ 1063987 h 2263803"/>
              <a:gd name="connsiteX11" fmla="*/ 4518150 w 4518150"/>
              <a:gd name="connsiteY11" fmla="*/ 1675214 h 2263803"/>
              <a:gd name="connsiteX12" fmla="*/ 4518150 w 4518150"/>
              <a:gd name="connsiteY12" fmla="*/ 2263803 h 2263803"/>
              <a:gd name="connsiteX13" fmla="*/ 3998563 w 4518150"/>
              <a:gd name="connsiteY13" fmla="*/ 2263803 h 2263803"/>
              <a:gd name="connsiteX14" fmla="*/ 3433794 w 4518150"/>
              <a:gd name="connsiteY14" fmla="*/ 2263803 h 2263803"/>
              <a:gd name="connsiteX15" fmla="*/ 2869025 w 4518150"/>
              <a:gd name="connsiteY15" fmla="*/ 2263803 h 2263803"/>
              <a:gd name="connsiteX16" fmla="*/ 2259075 w 4518150"/>
              <a:gd name="connsiteY16" fmla="*/ 2263803 h 2263803"/>
              <a:gd name="connsiteX17" fmla="*/ 1649125 w 4518150"/>
              <a:gd name="connsiteY17" fmla="*/ 2263803 h 2263803"/>
              <a:gd name="connsiteX18" fmla="*/ 1129538 w 4518150"/>
              <a:gd name="connsiteY18" fmla="*/ 2263803 h 2263803"/>
              <a:gd name="connsiteX19" fmla="*/ 519587 w 4518150"/>
              <a:gd name="connsiteY19" fmla="*/ 2263803 h 2263803"/>
              <a:gd name="connsiteX20" fmla="*/ 0 w 4518150"/>
              <a:gd name="connsiteY20" fmla="*/ 2263803 h 2263803"/>
              <a:gd name="connsiteX21" fmla="*/ 0 w 4518150"/>
              <a:gd name="connsiteY21" fmla="*/ 1652576 h 2263803"/>
              <a:gd name="connsiteX22" fmla="*/ 0 w 4518150"/>
              <a:gd name="connsiteY22" fmla="*/ 1131902 h 2263803"/>
              <a:gd name="connsiteX23" fmla="*/ 0 w 4518150"/>
              <a:gd name="connsiteY23" fmla="*/ 588589 h 2263803"/>
              <a:gd name="connsiteX24" fmla="*/ 0 w 4518150"/>
              <a:gd name="connsiteY24" fmla="*/ 0 h 226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18150" h="2263803" extrusionOk="0">
                <a:moveTo>
                  <a:pt x="0" y="0"/>
                </a:moveTo>
                <a:cubicBezTo>
                  <a:pt x="170442" y="-17704"/>
                  <a:pt x="282035" y="11366"/>
                  <a:pt x="429224" y="0"/>
                </a:cubicBezTo>
                <a:cubicBezTo>
                  <a:pt x="576413" y="-11366"/>
                  <a:pt x="727019" y="42484"/>
                  <a:pt x="903630" y="0"/>
                </a:cubicBezTo>
                <a:cubicBezTo>
                  <a:pt x="1080241" y="-42484"/>
                  <a:pt x="1220461" y="30820"/>
                  <a:pt x="1378036" y="0"/>
                </a:cubicBezTo>
                <a:cubicBezTo>
                  <a:pt x="1535611" y="-30820"/>
                  <a:pt x="1663166" y="53086"/>
                  <a:pt x="1942805" y="0"/>
                </a:cubicBezTo>
                <a:cubicBezTo>
                  <a:pt x="2222444" y="-53086"/>
                  <a:pt x="2244144" y="42650"/>
                  <a:pt x="2372029" y="0"/>
                </a:cubicBezTo>
                <a:cubicBezTo>
                  <a:pt x="2499914" y="-42650"/>
                  <a:pt x="2701033" y="6857"/>
                  <a:pt x="3027161" y="0"/>
                </a:cubicBezTo>
                <a:cubicBezTo>
                  <a:pt x="3353289" y="-6857"/>
                  <a:pt x="3262046" y="39960"/>
                  <a:pt x="3456385" y="0"/>
                </a:cubicBezTo>
                <a:cubicBezTo>
                  <a:pt x="3650724" y="-39960"/>
                  <a:pt x="4229735" y="28533"/>
                  <a:pt x="4518150" y="0"/>
                </a:cubicBezTo>
                <a:cubicBezTo>
                  <a:pt x="4564141" y="232687"/>
                  <a:pt x="4467670" y="262728"/>
                  <a:pt x="4518150" y="520675"/>
                </a:cubicBezTo>
                <a:cubicBezTo>
                  <a:pt x="4568630" y="778622"/>
                  <a:pt x="4506321" y="901933"/>
                  <a:pt x="4518150" y="1063987"/>
                </a:cubicBezTo>
                <a:cubicBezTo>
                  <a:pt x="4529979" y="1226041"/>
                  <a:pt x="4457984" y="1402931"/>
                  <a:pt x="4518150" y="1675214"/>
                </a:cubicBezTo>
                <a:cubicBezTo>
                  <a:pt x="4578316" y="1947497"/>
                  <a:pt x="4459260" y="2120638"/>
                  <a:pt x="4518150" y="2263803"/>
                </a:cubicBezTo>
                <a:cubicBezTo>
                  <a:pt x="4300902" y="2286478"/>
                  <a:pt x="4177641" y="2249510"/>
                  <a:pt x="3998563" y="2263803"/>
                </a:cubicBezTo>
                <a:cubicBezTo>
                  <a:pt x="3819485" y="2278096"/>
                  <a:pt x="3671086" y="2199395"/>
                  <a:pt x="3433794" y="2263803"/>
                </a:cubicBezTo>
                <a:cubicBezTo>
                  <a:pt x="3196502" y="2328211"/>
                  <a:pt x="3046730" y="2245436"/>
                  <a:pt x="2869025" y="2263803"/>
                </a:cubicBezTo>
                <a:cubicBezTo>
                  <a:pt x="2691320" y="2282170"/>
                  <a:pt x="2496045" y="2215232"/>
                  <a:pt x="2259075" y="2263803"/>
                </a:cubicBezTo>
                <a:cubicBezTo>
                  <a:pt x="2022105" y="2312374"/>
                  <a:pt x="1820538" y="2262830"/>
                  <a:pt x="1649125" y="2263803"/>
                </a:cubicBezTo>
                <a:cubicBezTo>
                  <a:pt x="1477712" y="2264776"/>
                  <a:pt x="1385856" y="2219125"/>
                  <a:pt x="1129538" y="2263803"/>
                </a:cubicBezTo>
                <a:cubicBezTo>
                  <a:pt x="873220" y="2308481"/>
                  <a:pt x="694643" y="2215560"/>
                  <a:pt x="519587" y="2263803"/>
                </a:cubicBezTo>
                <a:cubicBezTo>
                  <a:pt x="344531" y="2312046"/>
                  <a:pt x="127807" y="2230066"/>
                  <a:pt x="0" y="2263803"/>
                </a:cubicBezTo>
                <a:cubicBezTo>
                  <a:pt x="-46911" y="1985027"/>
                  <a:pt x="41885" y="1943586"/>
                  <a:pt x="0" y="1652576"/>
                </a:cubicBezTo>
                <a:cubicBezTo>
                  <a:pt x="-41885" y="1361566"/>
                  <a:pt x="3837" y="1312099"/>
                  <a:pt x="0" y="1131902"/>
                </a:cubicBezTo>
                <a:cubicBezTo>
                  <a:pt x="-3837" y="951705"/>
                  <a:pt x="23652" y="716482"/>
                  <a:pt x="0" y="588589"/>
                </a:cubicBezTo>
                <a:cubicBezTo>
                  <a:pt x="-23652" y="460696"/>
                  <a:pt x="67424" y="140437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4112814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وَبَعْدَ أَنِ انْتَهيْتُ مِنَ رَسْمِ اللَّوْحَةِ شَعَرْتُ بِالتَّعَبِ، فَغَفَوْتُ قَليلًا...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4E4EBF8-04AA-4DD8-8AD3-743846E11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8" y="185714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79C0A7-7495-435B-A6EE-212DB5AC981F}"/>
              </a:ext>
            </a:extLst>
          </p:cNvPr>
          <p:cNvSpPr/>
          <p:nvPr/>
        </p:nvSpPr>
        <p:spPr>
          <a:xfrm>
            <a:off x="150308" y="609841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549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5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77A3F5B4-246B-48EB-B221-4363066F06C3}"/>
              </a:ext>
            </a:extLst>
          </p:cNvPr>
          <p:cNvSpPr/>
          <p:nvPr/>
        </p:nvSpPr>
        <p:spPr>
          <a:xfrm>
            <a:off x="347098" y="3844636"/>
            <a:ext cx="4518150" cy="2263803"/>
          </a:xfrm>
          <a:custGeom>
            <a:avLst/>
            <a:gdLst>
              <a:gd name="connsiteX0" fmla="*/ 0 w 4518150"/>
              <a:gd name="connsiteY0" fmla="*/ 0 h 2263803"/>
              <a:gd name="connsiteX1" fmla="*/ 429224 w 4518150"/>
              <a:gd name="connsiteY1" fmla="*/ 0 h 2263803"/>
              <a:gd name="connsiteX2" fmla="*/ 903630 w 4518150"/>
              <a:gd name="connsiteY2" fmla="*/ 0 h 2263803"/>
              <a:gd name="connsiteX3" fmla="*/ 1378036 w 4518150"/>
              <a:gd name="connsiteY3" fmla="*/ 0 h 2263803"/>
              <a:gd name="connsiteX4" fmla="*/ 1942805 w 4518150"/>
              <a:gd name="connsiteY4" fmla="*/ 0 h 2263803"/>
              <a:gd name="connsiteX5" fmla="*/ 2372029 w 4518150"/>
              <a:gd name="connsiteY5" fmla="*/ 0 h 2263803"/>
              <a:gd name="connsiteX6" fmla="*/ 3027161 w 4518150"/>
              <a:gd name="connsiteY6" fmla="*/ 0 h 2263803"/>
              <a:gd name="connsiteX7" fmla="*/ 3456385 w 4518150"/>
              <a:gd name="connsiteY7" fmla="*/ 0 h 2263803"/>
              <a:gd name="connsiteX8" fmla="*/ 4518150 w 4518150"/>
              <a:gd name="connsiteY8" fmla="*/ 0 h 2263803"/>
              <a:gd name="connsiteX9" fmla="*/ 4518150 w 4518150"/>
              <a:gd name="connsiteY9" fmla="*/ 520675 h 2263803"/>
              <a:gd name="connsiteX10" fmla="*/ 4518150 w 4518150"/>
              <a:gd name="connsiteY10" fmla="*/ 1063987 h 2263803"/>
              <a:gd name="connsiteX11" fmla="*/ 4518150 w 4518150"/>
              <a:gd name="connsiteY11" fmla="*/ 1675214 h 2263803"/>
              <a:gd name="connsiteX12" fmla="*/ 4518150 w 4518150"/>
              <a:gd name="connsiteY12" fmla="*/ 2263803 h 2263803"/>
              <a:gd name="connsiteX13" fmla="*/ 3998563 w 4518150"/>
              <a:gd name="connsiteY13" fmla="*/ 2263803 h 2263803"/>
              <a:gd name="connsiteX14" fmla="*/ 3433794 w 4518150"/>
              <a:gd name="connsiteY14" fmla="*/ 2263803 h 2263803"/>
              <a:gd name="connsiteX15" fmla="*/ 2869025 w 4518150"/>
              <a:gd name="connsiteY15" fmla="*/ 2263803 h 2263803"/>
              <a:gd name="connsiteX16" fmla="*/ 2259075 w 4518150"/>
              <a:gd name="connsiteY16" fmla="*/ 2263803 h 2263803"/>
              <a:gd name="connsiteX17" fmla="*/ 1649125 w 4518150"/>
              <a:gd name="connsiteY17" fmla="*/ 2263803 h 2263803"/>
              <a:gd name="connsiteX18" fmla="*/ 1129538 w 4518150"/>
              <a:gd name="connsiteY18" fmla="*/ 2263803 h 2263803"/>
              <a:gd name="connsiteX19" fmla="*/ 519587 w 4518150"/>
              <a:gd name="connsiteY19" fmla="*/ 2263803 h 2263803"/>
              <a:gd name="connsiteX20" fmla="*/ 0 w 4518150"/>
              <a:gd name="connsiteY20" fmla="*/ 2263803 h 2263803"/>
              <a:gd name="connsiteX21" fmla="*/ 0 w 4518150"/>
              <a:gd name="connsiteY21" fmla="*/ 1652576 h 2263803"/>
              <a:gd name="connsiteX22" fmla="*/ 0 w 4518150"/>
              <a:gd name="connsiteY22" fmla="*/ 1131902 h 2263803"/>
              <a:gd name="connsiteX23" fmla="*/ 0 w 4518150"/>
              <a:gd name="connsiteY23" fmla="*/ 588589 h 2263803"/>
              <a:gd name="connsiteX24" fmla="*/ 0 w 4518150"/>
              <a:gd name="connsiteY24" fmla="*/ 0 h 226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18150" h="2263803" extrusionOk="0">
                <a:moveTo>
                  <a:pt x="0" y="0"/>
                </a:moveTo>
                <a:cubicBezTo>
                  <a:pt x="170442" y="-17704"/>
                  <a:pt x="282035" y="11366"/>
                  <a:pt x="429224" y="0"/>
                </a:cubicBezTo>
                <a:cubicBezTo>
                  <a:pt x="576413" y="-11366"/>
                  <a:pt x="727019" y="42484"/>
                  <a:pt x="903630" y="0"/>
                </a:cubicBezTo>
                <a:cubicBezTo>
                  <a:pt x="1080241" y="-42484"/>
                  <a:pt x="1220461" y="30820"/>
                  <a:pt x="1378036" y="0"/>
                </a:cubicBezTo>
                <a:cubicBezTo>
                  <a:pt x="1535611" y="-30820"/>
                  <a:pt x="1663166" y="53086"/>
                  <a:pt x="1942805" y="0"/>
                </a:cubicBezTo>
                <a:cubicBezTo>
                  <a:pt x="2222444" y="-53086"/>
                  <a:pt x="2244144" y="42650"/>
                  <a:pt x="2372029" y="0"/>
                </a:cubicBezTo>
                <a:cubicBezTo>
                  <a:pt x="2499914" y="-42650"/>
                  <a:pt x="2701033" y="6857"/>
                  <a:pt x="3027161" y="0"/>
                </a:cubicBezTo>
                <a:cubicBezTo>
                  <a:pt x="3353289" y="-6857"/>
                  <a:pt x="3262046" y="39960"/>
                  <a:pt x="3456385" y="0"/>
                </a:cubicBezTo>
                <a:cubicBezTo>
                  <a:pt x="3650724" y="-39960"/>
                  <a:pt x="4229735" y="28533"/>
                  <a:pt x="4518150" y="0"/>
                </a:cubicBezTo>
                <a:cubicBezTo>
                  <a:pt x="4564141" y="232687"/>
                  <a:pt x="4467670" y="262728"/>
                  <a:pt x="4518150" y="520675"/>
                </a:cubicBezTo>
                <a:cubicBezTo>
                  <a:pt x="4568630" y="778622"/>
                  <a:pt x="4506321" y="901933"/>
                  <a:pt x="4518150" y="1063987"/>
                </a:cubicBezTo>
                <a:cubicBezTo>
                  <a:pt x="4529979" y="1226041"/>
                  <a:pt x="4457984" y="1402931"/>
                  <a:pt x="4518150" y="1675214"/>
                </a:cubicBezTo>
                <a:cubicBezTo>
                  <a:pt x="4578316" y="1947497"/>
                  <a:pt x="4459260" y="2120638"/>
                  <a:pt x="4518150" y="2263803"/>
                </a:cubicBezTo>
                <a:cubicBezTo>
                  <a:pt x="4300902" y="2286478"/>
                  <a:pt x="4177641" y="2249510"/>
                  <a:pt x="3998563" y="2263803"/>
                </a:cubicBezTo>
                <a:cubicBezTo>
                  <a:pt x="3819485" y="2278096"/>
                  <a:pt x="3671086" y="2199395"/>
                  <a:pt x="3433794" y="2263803"/>
                </a:cubicBezTo>
                <a:cubicBezTo>
                  <a:pt x="3196502" y="2328211"/>
                  <a:pt x="3046730" y="2245436"/>
                  <a:pt x="2869025" y="2263803"/>
                </a:cubicBezTo>
                <a:cubicBezTo>
                  <a:pt x="2691320" y="2282170"/>
                  <a:pt x="2496045" y="2215232"/>
                  <a:pt x="2259075" y="2263803"/>
                </a:cubicBezTo>
                <a:cubicBezTo>
                  <a:pt x="2022105" y="2312374"/>
                  <a:pt x="1820538" y="2262830"/>
                  <a:pt x="1649125" y="2263803"/>
                </a:cubicBezTo>
                <a:cubicBezTo>
                  <a:pt x="1477712" y="2264776"/>
                  <a:pt x="1385856" y="2219125"/>
                  <a:pt x="1129538" y="2263803"/>
                </a:cubicBezTo>
                <a:cubicBezTo>
                  <a:pt x="873220" y="2308481"/>
                  <a:pt x="694643" y="2215560"/>
                  <a:pt x="519587" y="2263803"/>
                </a:cubicBezTo>
                <a:cubicBezTo>
                  <a:pt x="344531" y="2312046"/>
                  <a:pt x="127807" y="2230066"/>
                  <a:pt x="0" y="2263803"/>
                </a:cubicBezTo>
                <a:cubicBezTo>
                  <a:pt x="-46911" y="1985027"/>
                  <a:pt x="41885" y="1943586"/>
                  <a:pt x="0" y="1652576"/>
                </a:cubicBezTo>
                <a:cubicBezTo>
                  <a:pt x="-41885" y="1361566"/>
                  <a:pt x="3837" y="1312099"/>
                  <a:pt x="0" y="1131902"/>
                </a:cubicBezTo>
                <a:cubicBezTo>
                  <a:pt x="-3837" y="951705"/>
                  <a:pt x="23652" y="716482"/>
                  <a:pt x="0" y="588589"/>
                </a:cubicBezTo>
                <a:cubicBezTo>
                  <a:pt x="-23652" y="460696"/>
                  <a:pt x="67424" y="140437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4112814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وَلَمْ أَصْحَ إِلّا عَلَى صَوْتِ جَدّي وَهُوَ يُوقِظُني وَيَقولُ:لَقَدْ تَأَخَّرْتَ يا ياسِرُ،اذْهَبْ إلى الْبَيْتِ قَبْلَ أَنْ تَغيبَ الشِّمْسُ.</a:t>
            </a:r>
          </a:p>
          <a:p>
            <a:pPr algn="ctr"/>
            <a:endParaRPr lang="ar-A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979DA7C-AD07-471F-A1CB-63A779BD4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8" y="185714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2221CF7-5118-4AC0-A660-C3D7C2299729}"/>
              </a:ext>
            </a:extLst>
          </p:cNvPr>
          <p:cNvSpPr/>
          <p:nvPr/>
        </p:nvSpPr>
        <p:spPr>
          <a:xfrm>
            <a:off x="150308" y="609841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221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5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498C99-8087-4C2F-A634-5F92E1F0651F}"/>
              </a:ext>
            </a:extLst>
          </p:cNvPr>
          <p:cNvSpPr/>
          <p:nvPr/>
        </p:nvSpPr>
        <p:spPr>
          <a:xfrm>
            <a:off x="7439891" y="980642"/>
            <a:ext cx="4386673" cy="2263803"/>
          </a:xfrm>
          <a:custGeom>
            <a:avLst/>
            <a:gdLst>
              <a:gd name="connsiteX0" fmla="*/ 0 w 4386673"/>
              <a:gd name="connsiteY0" fmla="*/ 0 h 2263803"/>
              <a:gd name="connsiteX1" fmla="*/ 416734 w 4386673"/>
              <a:gd name="connsiteY1" fmla="*/ 0 h 2263803"/>
              <a:gd name="connsiteX2" fmla="*/ 877335 w 4386673"/>
              <a:gd name="connsiteY2" fmla="*/ 0 h 2263803"/>
              <a:gd name="connsiteX3" fmla="*/ 1337935 w 4386673"/>
              <a:gd name="connsiteY3" fmla="*/ 0 h 2263803"/>
              <a:gd name="connsiteX4" fmla="*/ 1886269 w 4386673"/>
              <a:gd name="connsiteY4" fmla="*/ 0 h 2263803"/>
              <a:gd name="connsiteX5" fmla="*/ 2303003 w 4386673"/>
              <a:gd name="connsiteY5" fmla="*/ 0 h 2263803"/>
              <a:gd name="connsiteX6" fmla="*/ 2939071 w 4386673"/>
              <a:gd name="connsiteY6" fmla="*/ 0 h 2263803"/>
              <a:gd name="connsiteX7" fmla="*/ 3355805 w 4386673"/>
              <a:gd name="connsiteY7" fmla="*/ 0 h 2263803"/>
              <a:gd name="connsiteX8" fmla="*/ 4386673 w 4386673"/>
              <a:gd name="connsiteY8" fmla="*/ 0 h 2263803"/>
              <a:gd name="connsiteX9" fmla="*/ 4386673 w 4386673"/>
              <a:gd name="connsiteY9" fmla="*/ 520675 h 2263803"/>
              <a:gd name="connsiteX10" fmla="*/ 4386673 w 4386673"/>
              <a:gd name="connsiteY10" fmla="*/ 1063987 h 2263803"/>
              <a:gd name="connsiteX11" fmla="*/ 4386673 w 4386673"/>
              <a:gd name="connsiteY11" fmla="*/ 1675214 h 2263803"/>
              <a:gd name="connsiteX12" fmla="*/ 4386673 w 4386673"/>
              <a:gd name="connsiteY12" fmla="*/ 2263803 h 2263803"/>
              <a:gd name="connsiteX13" fmla="*/ 3882206 w 4386673"/>
              <a:gd name="connsiteY13" fmla="*/ 2263803 h 2263803"/>
              <a:gd name="connsiteX14" fmla="*/ 3333871 w 4386673"/>
              <a:gd name="connsiteY14" fmla="*/ 2263803 h 2263803"/>
              <a:gd name="connsiteX15" fmla="*/ 2785537 w 4386673"/>
              <a:gd name="connsiteY15" fmla="*/ 2263803 h 2263803"/>
              <a:gd name="connsiteX16" fmla="*/ 2193337 w 4386673"/>
              <a:gd name="connsiteY16" fmla="*/ 2263803 h 2263803"/>
              <a:gd name="connsiteX17" fmla="*/ 1601136 w 4386673"/>
              <a:gd name="connsiteY17" fmla="*/ 2263803 h 2263803"/>
              <a:gd name="connsiteX18" fmla="*/ 1096668 w 4386673"/>
              <a:gd name="connsiteY18" fmla="*/ 2263803 h 2263803"/>
              <a:gd name="connsiteX19" fmla="*/ 504467 w 4386673"/>
              <a:gd name="connsiteY19" fmla="*/ 2263803 h 2263803"/>
              <a:gd name="connsiteX20" fmla="*/ 0 w 4386673"/>
              <a:gd name="connsiteY20" fmla="*/ 2263803 h 2263803"/>
              <a:gd name="connsiteX21" fmla="*/ 0 w 4386673"/>
              <a:gd name="connsiteY21" fmla="*/ 1652576 h 2263803"/>
              <a:gd name="connsiteX22" fmla="*/ 0 w 4386673"/>
              <a:gd name="connsiteY22" fmla="*/ 1131902 h 2263803"/>
              <a:gd name="connsiteX23" fmla="*/ 0 w 4386673"/>
              <a:gd name="connsiteY23" fmla="*/ 588589 h 2263803"/>
              <a:gd name="connsiteX24" fmla="*/ 0 w 4386673"/>
              <a:gd name="connsiteY24" fmla="*/ 0 h 226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386673" h="2263803" extrusionOk="0">
                <a:moveTo>
                  <a:pt x="0" y="0"/>
                </a:moveTo>
                <a:cubicBezTo>
                  <a:pt x="163030" y="-19851"/>
                  <a:pt x="289688" y="627"/>
                  <a:pt x="416734" y="0"/>
                </a:cubicBezTo>
                <a:cubicBezTo>
                  <a:pt x="543780" y="-627"/>
                  <a:pt x="701796" y="38144"/>
                  <a:pt x="877335" y="0"/>
                </a:cubicBezTo>
                <a:cubicBezTo>
                  <a:pt x="1052874" y="-38144"/>
                  <a:pt x="1240978" y="47589"/>
                  <a:pt x="1337935" y="0"/>
                </a:cubicBezTo>
                <a:cubicBezTo>
                  <a:pt x="1434892" y="-47589"/>
                  <a:pt x="1647843" y="62222"/>
                  <a:pt x="1886269" y="0"/>
                </a:cubicBezTo>
                <a:cubicBezTo>
                  <a:pt x="2124695" y="-62222"/>
                  <a:pt x="2180272" y="44093"/>
                  <a:pt x="2303003" y="0"/>
                </a:cubicBezTo>
                <a:cubicBezTo>
                  <a:pt x="2425734" y="-44093"/>
                  <a:pt x="2709819" y="39708"/>
                  <a:pt x="2939071" y="0"/>
                </a:cubicBezTo>
                <a:cubicBezTo>
                  <a:pt x="3168323" y="-39708"/>
                  <a:pt x="3231199" y="32900"/>
                  <a:pt x="3355805" y="0"/>
                </a:cubicBezTo>
                <a:cubicBezTo>
                  <a:pt x="3480411" y="-32900"/>
                  <a:pt x="3993851" y="59861"/>
                  <a:pt x="4386673" y="0"/>
                </a:cubicBezTo>
                <a:cubicBezTo>
                  <a:pt x="4432664" y="232687"/>
                  <a:pt x="4336193" y="262728"/>
                  <a:pt x="4386673" y="520675"/>
                </a:cubicBezTo>
                <a:cubicBezTo>
                  <a:pt x="4437153" y="778622"/>
                  <a:pt x="4374844" y="901933"/>
                  <a:pt x="4386673" y="1063987"/>
                </a:cubicBezTo>
                <a:cubicBezTo>
                  <a:pt x="4398502" y="1226041"/>
                  <a:pt x="4326507" y="1402931"/>
                  <a:pt x="4386673" y="1675214"/>
                </a:cubicBezTo>
                <a:cubicBezTo>
                  <a:pt x="4446839" y="1947497"/>
                  <a:pt x="4327783" y="2120638"/>
                  <a:pt x="4386673" y="2263803"/>
                </a:cubicBezTo>
                <a:cubicBezTo>
                  <a:pt x="4245979" y="2307059"/>
                  <a:pt x="4126113" y="2205421"/>
                  <a:pt x="3882206" y="2263803"/>
                </a:cubicBezTo>
                <a:cubicBezTo>
                  <a:pt x="3638299" y="2322185"/>
                  <a:pt x="3507596" y="2239255"/>
                  <a:pt x="3333871" y="2263803"/>
                </a:cubicBezTo>
                <a:cubicBezTo>
                  <a:pt x="3160146" y="2288351"/>
                  <a:pt x="2915442" y="2198019"/>
                  <a:pt x="2785537" y="2263803"/>
                </a:cubicBezTo>
                <a:cubicBezTo>
                  <a:pt x="2655632" y="2329587"/>
                  <a:pt x="2430553" y="2240390"/>
                  <a:pt x="2193337" y="2263803"/>
                </a:cubicBezTo>
                <a:cubicBezTo>
                  <a:pt x="1956121" y="2287216"/>
                  <a:pt x="1795430" y="2219680"/>
                  <a:pt x="1601136" y="2263803"/>
                </a:cubicBezTo>
                <a:cubicBezTo>
                  <a:pt x="1406842" y="2307926"/>
                  <a:pt x="1234509" y="2238455"/>
                  <a:pt x="1096668" y="2263803"/>
                </a:cubicBezTo>
                <a:cubicBezTo>
                  <a:pt x="958827" y="2289151"/>
                  <a:pt x="670127" y="2254027"/>
                  <a:pt x="504467" y="2263803"/>
                </a:cubicBezTo>
                <a:cubicBezTo>
                  <a:pt x="338807" y="2273579"/>
                  <a:pt x="129595" y="2247874"/>
                  <a:pt x="0" y="2263803"/>
                </a:cubicBezTo>
                <a:cubicBezTo>
                  <a:pt x="-46911" y="1985027"/>
                  <a:pt x="41885" y="1943586"/>
                  <a:pt x="0" y="1652576"/>
                </a:cubicBezTo>
                <a:cubicBezTo>
                  <a:pt x="-41885" y="1361566"/>
                  <a:pt x="3837" y="1312099"/>
                  <a:pt x="0" y="1131902"/>
                </a:cubicBezTo>
                <a:cubicBezTo>
                  <a:pt x="-3837" y="951705"/>
                  <a:pt x="23652" y="716482"/>
                  <a:pt x="0" y="588589"/>
                </a:cubicBezTo>
                <a:cubicBezTo>
                  <a:pt x="-23652" y="460696"/>
                  <a:pt x="67424" y="140437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4112814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حَمَلْتُ حَقيبَتي وَذَهَبْتُ ، وَحينَ وَصَلْتُ إِلَى الْبَيْتِ بَحَثْتُ عَنِ اللّوْحَةِ فَلَمْ أَجِدْها، فَقُلْتُ في نَفْسي: هَلْ هَرَبَتِ الْحَيْواناتُ التّي رَسَمْتها مِنَ الدَّفْتَرِ؟</a:t>
            </a:r>
          </a:p>
          <a:p>
            <a:pPr algn="ctr"/>
            <a:endParaRPr lang="ar-A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343A36B-C481-4011-B664-EB74FA606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6" y="328901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DB9DE3-412E-4F07-9991-E1F4F7A2E1D9}"/>
              </a:ext>
            </a:extLst>
          </p:cNvPr>
          <p:cNvSpPr/>
          <p:nvPr/>
        </p:nvSpPr>
        <p:spPr>
          <a:xfrm>
            <a:off x="365436" y="753028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975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5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88AD7526-2529-4039-A25A-E97F4B786137}"/>
              </a:ext>
            </a:extLst>
          </p:cNvPr>
          <p:cNvSpPr/>
          <p:nvPr/>
        </p:nvSpPr>
        <p:spPr>
          <a:xfrm>
            <a:off x="7370990" y="1113798"/>
            <a:ext cx="4237363" cy="2152836"/>
          </a:xfrm>
          <a:custGeom>
            <a:avLst/>
            <a:gdLst>
              <a:gd name="connsiteX0" fmla="*/ 0 w 4237363"/>
              <a:gd name="connsiteY0" fmla="*/ 0 h 2152836"/>
              <a:gd name="connsiteX1" fmla="*/ 402549 w 4237363"/>
              <a:gd name="connsiteY1" fmla="*/ 0 h 2152836"/>
              <a:gd name="connsiteX2" fmla="*/ 847473 w 4237363"/>
              <a:gd name="connsiteY2" fmla="*/ 0 h 2152836"/>
              <a:gd name="connsiteX3" fmla="*/ 1292396 w 4237363"/>
              <a:gd name="connsiteY3" fmla="*/ 0 h 2152836"/>
              <a:gd name="connsiteX4" fmla="*/ 1822066 w 4237363"/>
              <a:gd name="connsiteY4" fmla="*/ 0 h 2152836"/>
              <a:gd name="connsiteX5" fmla="*/ 2224616 w 4237363"/>
              <a:gd name="connsiteY5" fmla="*/ 0 h 2152836"/>
              <a:gd name="connsiteX6" fmla="*/ 2839033 w 4237363"/>
              <a:gd name="connsiteY6" fmla="*/ 0 h 2152836"/>
              <a:gd name="connsiteX7" fmla="*/ 3241583 w 4237363"/>
              <a:gd name="connsiteY7" fmla="*/ 0 h 2152836"/>
              <a:gd name="connsiteX8" fmla="*/ 4237363 w 4237363"/>
              <a:gd name="connsiteY8" fmla="*/ 0 h 2152836"/>
              <a:gd name="connsiteX9" fmla="*/ 4237363 w 4237363"/>
              <a:gd name="connsiteY9" fmla="*/ 495152 h 2152836"/>
              <a:gd name="connsiteX10" fmla="*/ 4237363 w 4237363"/>
              <a:gd name="connsiteY10" fmla="*/ 1011833 h 2152836"/>
              <a:gd name="connsiteX11" fmla="*/ 4237363 w 4237363"/>
              <a:gd name="connsiteY11" fmla="*/ 1593099 h 2152836"/>
              <a:gd name="connsiteX12" fmla="*/ 4237363 w 4237363"/>
              <a:gd name="connsiteY12" fmla="*/ 2152836 h 2152836"/>
              <a:gd name="connsiteX13" fmla="*/ 3750066 w 4237363"/>
              <a:gd name="connsiteY13" fmla="*/ 2152836 h 2152836"/>
              <a:gd name="connsiteX14" fmla="*/ 3220396 w 4237363"/>
              <a:gd name="connsiteY14" fmla="*/ 2152836 h 2152836"/>
              <a:gd name="connsiteX15" fmla="*/ 2690726 w 4237363"/>
              <a:gd name="connsiteY15" fmla="*/ 2152836 h 2152836"/>
              <a:gd name="connsiteX16" fmla="*/ 2118682 w 4237363"/>
              <a:gd name="connsiteY16" fmla="*/ 2152836 h 2152836"/>
              <a:gd name="connsiteX17" fmla="*/ 1546637 w 4237363"/>
              <a:gd name="connsiteY17" fmla="*/ 2152836 h 2152836"/>
              <a:gd name="connsiteX18" fmla="*/ 1059341 w 4237363"/>
              <a:gd name="connsiteY18" fmla="*/ 2152836 h 2152836"/>
              <a:gd name="connsiteX19" fmla="*/ 487297 w 4237363"/>
              <a:gd name="connsiteY19" fmla="*/ 2152836 h 2152836"/>
              <a:gd name="connsiteX20" fmla="*/ 0 w 4237363"/>
              <a:gd name="connsiteY20" fmla="*/ 2152836 h 2152836"/>
              <a:gd name="connsiteX21" fmla="*/ 0 w 4237363"/>
              <a:gd name="connsiteY21" fmla="*/ 1571570 h 2152836"/>
              <a:gd name="connsiteX22" fmla="*/ 0 w 4237363"/>
              <a:gd name="connsiteY22" fmla="*/ 1076418 h 2152836"/>
              <a:gd name="connsiteX23" fmla="*/ 0 w 4237363"/>
              <a:gd name="connsiteY23" fmla="*/ 559737 h 2152836"/>
              <a:gd name="connsiteX24" fmla="*/ 0 w 4237363"/>
              <a:gd name="connsiteY24" fmla="*/ 0 h 215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237363" h="2152836" extrusionOk="0">
                <a:moveTo>
                  <a:pt x="0" y="0"/>
                </a:moveTo>
                <a:cubicBezTo>
                  <a:pt x="180708" y="-44017"/>
                  <a:pt x="230066" y="7107"/>
                  <a:pt x="402549" y="0"/>
                </a:cubicBezTo>
                <a:cubicBezTo>
                  <a:pt x="575032" y="-7107"/>
                  <a:pt x="736360" y="11762"/>
                  <a:pt x="847473" y="0"/>
                </a:cubicBezTo>
                <a:cubicBezTo>
                  <a:pt x="958586" y="-11762"/>
                  <a:pt x="1129187" y="22455"/>
                  <a:pt x="1292396" y="0"/>
                </a:cubicBezTo>
                <a:cubicBezTo>
                  <a:pt x="1455605" y="-22455"/>
                  <a:pt x="1702766" y="63077"/>
                  <a:pt x="1822066" y="0"/>
                </a:cubicBezTo>
                <a:cubicBezTo>
                  <a:pt x="1941366" y="-63077"/>
                  <a:pt x="2028881" y="2608"/>
                  <a:pt x="2224616" y="0"/>
                </a:cubicBezTo>
                <a:cubicBezTo>
                  <a:pt x="2420351" y="-2608"/>
                  <a:pt x="2654648" y="70390"/>
                  <a:pt x="2839033" y="0"/>
                </a:cubicBezTo>
                <a:cubicBezTo>
                  <a:pt x="3023418" y="-70390"/>
                  <a:pt x="3078264" y="13759"/>
                  <a:pt x="3241583" y="0"/>
                </a:cubicBezTo>
                <a:cubicBezTo>
                  <a:pt x="3404902" y="-13759"/>
                  <a:pt x="4026811" y="59422"/>
                  <a:pt x="4237363" y="0"/>
                </a:cubicBezTo>
                <a:cubicBezTo>
                  <a:pt x="4262800" y="181953"/>
                  <a:pt x="4224858" y="390779"/>
                  <a:pt x="4237363" y="495152"/>
                </a:cubicBezTo>
                <a:cubicBezTo>
                  <a:pt x="4249868" y="599525"/>
                  <a:pt x="4177943" y="806261"/>
                  <a:pt x="4237363" y="1011833"/>
                </a:cubicBezTo>
                <a:cubicBezTo>
                  <a:pt x="4296783" y="1217405"/>
                  <a:pt x="4174591" y="1395408"/>
                  <a:pt x="4237363" y="1593099"/>
                </a:cubicBezTo>
                <a:cubicBezTo>
                  <a:pt x="4300135" y="1790790"/>
                  <a:pt x="4173905" y="2025135"/>
                  <a:pt x="4237363" y="2152836"/>
                </a:cubicBezTo>
                <a:cubicBezTo>
                  <a:pt x="4105829" y="2168450"/>
                  <a:pt x="3962511" y="2104611"/>
                  <a:pt x="3750066" y="2152836"/>
                </a:cubicBezTo>
                <a:cubicBezTo>
                  <a:pt x="3537621" y="2201061"/>
                  <a:pt x="3375545" y="2104507"/>
                  <a:pt x="3220396" y="2152836"/>
                </a:cubicBezTo>
                <a:cubicBezTo>
                  <a:pt x="3065247" y="2201165"/>
                  <a:pt x="2848681" y="2098180"/>
                  <a:pt x="2690726" y="2152836"/>
                </a:cubicBezTo>
                <a:cubicBezTo>
                  <a:pt x="2532771" y="2207492"/>
                  <a:pt x="2274188" y="2122030"/>
                  <a:pt x="2118682" y="2152836"/>
                </a:cubicBezTo>
                <a:cubicBezTo>
                  <a:pt x="1963176" y="2183642"/>
                  <a:pt x="1665648" y="2123821"/>
                  <a:pt x="1546637" y="2152836"/>
                </a:cubicBezTo>
                <a:cubicBezTo>
                  <a:pt x="1427626" y="2181851"/>
                  <a:pt x="1188336" y="2104199"/>
                  <a:pt x="1059341" y="2152836"/>
                </a:cubicBezTo>
                <a:cubicBezTo>
                  <a:pt x="930346" y="2201473"/>
                  <a:pt x="646116" y="2110915"/>
                  <a:pt x="487297" y="2152836"/>
                </a:cubicBezTo>
                <a:cubicBezTo>
                  <a:pt x="328478" y="2194757"/>
                  <a:pt x="179811" y="2126195"/>
                  <a:pt x="0" y="2152836"/>
                </a:cubicBezTo>
                <a:cubicBezTo>
                  <a:pt x="-38563" y="1931398"/>
                  <a:pt x="36198" y="1789980"/>
                  <a:pt x="0" y="1571570"/>
                </a:cubicBezTo>
                <a:cubicBezTo>
                  <a:pt x="-36198" y="1353160"/>
                  <a:pt x="44819" y="1262773"/>
                  <a:pt x="0" y="1076418"/>
                </a:cubicBezTo>
                <a:cubicBezTo>
                  <a:pt x="-44819" y="890063"/>
                  <a:pt x="51037" y="760524"/>
                  <a:pt x="0" y="559737"/>
                </a:cubicBezTo>
                <a:cubicBezTo>
                  <a:pt x="-51037" y="358950"/>
                  <a:pt x="19537" y="264668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4112814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وَبَعْدَ عِدَّةِ أَيّامٍ- قُمْتُ بِزِيارَةِ جَدّي فَوَجَدَتْ اللَّوْحَةَ مُعَلَّقَةً عَلَى الْحائِطِ،وَقَدْ وَضَعَها جَدّي ضِمْنَ إِطارٍ أَنيقٍ .</a:t>
            </a:r>
          </a:p>
          <a:p>
            <a:pPr algn="ctr"/>
            <a:endParaRPr lang="ar-A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C9BC54-073B-4F60-8F97-040E67D8B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1" y="166451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4CFCBD-A04A-46BF-ABD4-E79DA986A540}"/>
              </a:ext>
            </a:extLst>
          </p:cNvPr>
          <p:cNvSpPr/>
          <p:nvPr/>
        </p:nvSpPr>
        <p:spPr>
          <a:xfrm>
            <a:off x="209571" y="590578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205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5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329539-2F8F-437F-BD20-57DC5752FE00}"/>
              </a:ext>
            </a:extLst>
          </p:cNvPr>
          <p:cNvSpPr/>
          <p:nvPr/>
        </p:nvSpPr>
        <p:spPr>
          <a:xfrm>
            <a:off x="7454117" y="1113798"/>
            <a:ext cx="4165525" cy="1802167"/>
          </a:xfrm>
          <a:custGeom>
            <a:avLst/>
            <a:gdLst>
              <a:gd name="connsiteX0" fmla="*/ 0 w 4165525"/>
              <a:gd name="connsiteY0" fmla="*/ 0 h 1802167"/>
              <a:gd name="connsiteX1" fmla="*/ 470109 w 4165525"/>
              <a:gd name="connsiteY1" fmla="*/ 0 h 1802167"/>
              <a:gd name="connsiteX2" fmla="*/ 981874 w 4165525"/>
              <a:gd name="connsiteY2" fmla="*/ 0 h 1802167"/>
              <a:gd name="connsiteX3" fmla="*/ 1493638 w 4165525"/>
              <a:gd name="connsiteY3" fmla="*/ 0 h 1802167"/>
              <a:gd name="connsiteX4" fmla="*/ 2088713 w 4165525"/>
              <a:gd name="connsiteY4" fmla="*/ 0 h 1802167"/>
              <a:gd name="connsiteX5" fmla="*/ 2558822 w 4165525"/>
              <a:gd name="connsiteY5" fmla="*/ 0 h 1802167"/>
              <a:gd name="connsiteX6" fmla="*/ 3237208 w 4165525"/>
              <a:gd name="connsiteY6" fmla="*/ 0 h 1802167"/>
              <a:gd name="connsiteX7" fmla="*/ 4165525 w 4165525"/>
              <a:gd name="connsiteY7" fmla="*/ 0 h 1802167"/>
              <a:gd name="connsiteX8" fmla="*/ 4165525 w 4165525"/>
              <a:gd name="connsiteY8" fmla="*/ 486585 h 1802167"/>
              <a:gd name="connsiteX9" fmla="*/ 4165525 w 4165525"/>
              <a:gd name="connsiteY9" fmla="*/ 973170 h 1802167"/>
              <a:gd name="connsiteX10" fmla="*/ 4165525 w 4165525"/>
              <a:gd name="connsiteY10" fmla="*/ 1405690 h 1802167"/>
              <a:gd name="connsiteX11" fmla="*/ 4165525 w 4165525"/>
              <a:gd name="connsiteY11" fmla="*/ 1802167 h 1802167"/>
              <a:gd name="connsiteX12" fmla="*/ 3653761 w 4165525"/>
              <a:gd name="connsiteY12" fmla="*/ 1802167 h 1802167"/>
              <a:gd name="connsiteX13" fmla="*/ 3017030 w 4165525"/>
              <a:gd name="connsiteY13" fmla="*/ 1802167 h 1802167"/>
              <a:gd name="connsiteX14" fmla="*/ 2421955 w 4165525"/>
              <a:gd name="connsiteY14" fmla="*/ 1802167 h 1802167"/>
              <a:gd name="connsiteX15" fmla="*/ 1826880 w 4165525"/>
              <a:gd name="connsiteY15" fmla="*/ 1802167 h 1802167"/>
              <a:gd name="connsiteX16" fmla="*/ 1190150 w 4165525"/>
              <a:gd name="connsiteY16" fmla="*/ 1802167 h 1802167"/>
              <a:gd name="connsiteX17" fmla="*/ 553420 w 4165525"/>
              <a:gd name="connsiteY17" fmla="*/ 1802167 h 1802167"/>
              <a:gd name="connsiteX18" fmla="*/ 0 w 4165525"/>
              <a:gd name="connsiteY18" fmla="*/ 1802167 h 1802167"/>
              <a:gd name="connsiteX19" fmla="*/ 0 w 4165525"/>
              <a:gd name="connsiteY19" fmla="*/ 1333604 h 1802167"/>
              <a:gd name="connsiteX20" fmla="*/ 0 w 4165525"/>
              <a:gd name="connsiteY20" fmla="*/ 847018 h 1802167"/>
              <a:gd name="connsiteX21" fmla="*/ 0 w 4165525"/>
              <a:gd name="connsiteY21" fmla="*/ 0 h 180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65525" h="1802167" extrusionOk="0">
                <a:moveTo>
                  <a:pt x="0" y="0"/>
                </a:moveTo>
                <a:cubicBezTo>
                  <a:pt x="167817" y="-24575"/>
                  <a:pt x="264826" y="6737"/>
                  <a:pt x="470109" y="0"/>
                </a:cubicBezTo>
                <a:cubicBezTo>
                  <a:pt x="675392" y="-6737"/>
                  <a:pt x="845048" y="37250"/>
                  <a:pt x="981874" y="0"/>
                </a:cubicBezTo>
                <a:cubicBezTo>
                  <a:pt x="1118701" y="-37250"/>
                  <a:pt x="1268680" y="18617"/>
                  <a:pt x="1493638" y="0"/>
                </a:cubicBezTo>
                <a:cubicBezTo>
                  <a:pt x="1718596" y="-18617"/>
                  <a:pt x="1944115" y="30489"/>
                  <a:pt x="2088713" y="0"/>
                </a:cubicBezTo>
                <a:cubicBezTo>
                  <a:pt x="2233311" y="-30489"/>
                  <a:pt x="2421905" y="27575"/>
                  <a:pt x="2558822" y="0"/>
                </a:cubicBezTo>
                <a:cubicBezTo>
                  <a:pt x="2695739" y="-27575"/>
                  <a:pt x="2915780" y="30975"/>
                  <a:pt x="3237208" y="0"/>
                </a:cubicBezTo>
                <a:cubicBezTo>
                  <a:pt x="3558636" y="-30975"/>
                  <a:pt x="3927782" y="67177"/>
                  <a:pt x="4165525" y="0"/>
                </a:cubicBezTo>
                <a:cubicBezTo>
                  <a:pt x="4185110" y="203091"/>
                  <a:pt x="4163110" y="312185"/>
                  <a:pt x="4165525" y="486585"/>
                </a:cubicBezTo>
                <a:cubicBezTo>
                  <a:pt x="4167940" y="660985"/>
                  <a:pt x="4145294" y="843847"/>
                  <a:pt x="4165525" y="973170"/>
                </a:cubicBezTo>
                <a:cubicBezTo>
                  <a:pt x="4185756" y="1102494"/>
                  <a:pt x="4133019" y="1272561"/>
                  <a:pt x="4165525" y="1405690"/>
                </a:cubicBezTo>
                <a:cubicBezTo>
                  <a:pt x="4198031" y="1538819"/>
                  <a:pt x="4156089" y="1711176"/>
                  <a:pt x="4165525" y="1802167"/>
                </a:cubicBezTo>
                <a:cubicBezTo>
                  <a:pt x="3953932" y="1851734"/>
                  <a:pt x="3787445" y="1740770"/>
                  <a:pt x="3653761" y="1802167"/>
                </a:cubicBezTo>
                <a:cubicBezTo>
                  <a:pt x="3520077" y="1863564"/>
                  <a:pt x="3232568" y="1773717"/>
                  <a:pt x="3017030" y="1802167"/>
                </a:cubicBezTo>
                <a:cubicBezTo>
                  <a:pt x="2801492" y="1830617"/>
                  <a:pt x="2668332" y="1752159"/>
                  <a:pt x="2421955" y="1802167"/>
                </a:cubicBezTo>
                <a:cubicBezTo>
                  <a:pt x="2175579" y="1852175"/>
                  <a:pt x="2084433" y="1741738"/>
                  <a:pt x="1826880" y="1802167"/>
                </a:cubicBezTo>
                <a:cubicBezTo>
                  <a:pt x="1569328" y="1862596"/>
                  <a:pt x="1441882" y="1794299"/>
                  <a:pt x="1190150" y="1802167"/>
                </a:cubicBezTo>
                <a:cubicBezTo>
                  <a:pt x="938418" y="1810035"/>
                  <a:pt x="687431" y="1792990"/>
                  <a:pt x="553420" y="1802167"/>
                </a:cubicBezTo>
                <a:cubicBezTo>
                  <a:pt x="419409" y="1811344"/>
                  <a:pt x="122630" y="1766619"/>
                  <a:pt x="0" y="1802167"/>
                </a:cubicBezTo>
                <a:cubicBezTo>
                  <a:pt x="-949" y="1670554"/>
                  <a:pt x="2141" y="1457875"/>
                  <a:pt x="0" y="1333604"/>
                </a:cubicBezTo>
                <a:cubicBezTo>
                  <a:pt x="-2141" y="1209333"/>
                  <a:pt x="12649" y="990038"/>
                  <a:pt x="0" y="847018"/>
                </a:cubicBezTo>
                <a:cubicBezTo>
                  <a:pt x="-12649" y="703998"/>
                  <a:pt x="27879" y="222777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4112814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وَكَمْ شَعَرْتُ بِالسَّعادَةِ حينَ تَقَدَّمَ مِنّي جَدّي ، وَرَبَتَ عَلَى كَتِفي ..وَهُوَ يَقولُ : إنَّكَ فَنّانٌ ماهِرٌ يا ياسِرُ!</a:t>
            </a:r>
          </a:p>
          <a:p>
            <a:pPr algn="ctr"/>
            <a:endParaRPr lang="ar-A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FA58FD3-3376-478A-BEF4-2028AB4B9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0" y="256089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E01FE4-076B-45BB-8531-31F2D4A3B5C8}"/>
              </a:ext>
            </a:extLst>
          </p:cNvPr>
          <p:cNvSpPr/>
          <p:nvPr/>
        </p:nvSpPr>
        <p:spPr>
          <a:xfrm>
            <a:off x="207820" y="680216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4239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5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7FEE5794-B1F5-4B51-AED3-3A025BD11F93}"/>
              </a:ext>
            </a:extLst>
          </p:cNvPr>
          <p:cNvSpPr/>
          <p:nvPr/>
        </p:nvSpPr>
        <p:spPr>
          <a:xfrm>
            <a:off x="784898" y="250368"/>
            <a:ext cx="11177555" cy="644325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292F1F-F1C1-4DED-A0A2-A7D6155BD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3" b="98913" l="10000" r="90000">
                        <a14:foregroundMark x1="30000" y1="98913" x2="47500" y2="72283"/>
                        <a14:foregroundMark x1="47500" y1="72283" x2="48000" y2="72283"/>
                        <a14:foregroundMark x1="65000" y1="31522" x2="65000" y2="31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1680" y="-1766861"/>
            <a:ext cx="1847170" cy="157889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28BEB2-0DAF-4DB2-97D9-B7E818608A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03" b="98592" l="5236" r="96859">
                        <a14:foregroundMark x1="33508" y1="58216" x2="29843" y2="95305"/>
                        <a14:foregroundMark x1="30890" y1="96714" x2="57068" y2="83099"/>
                        <a14:foregroundMark x1="57068" y1="83099" x2="58639" y2="81221"/>
                        <a14:foregroundMark x1="87958" y1="98122" x2="69110" y2="97653"/>
                        <a14:foregroundMark x1="31414" y1="99061" x2="5759" y2="98122"/>
                        <a14:foregroundMark x1="44503" y1="15023" x2="32461" y2="14554"/>
                        <a14:foregroundMark x1="96859" y1="99061" x2="90052" y2="99061"/>
                        <a14:foregroundMark x1="41989" y1="9937" x2="28272" y2="20188"/>
                        <a14:foregroundMark x1="50682" y1="12839" x2="64398" y2="25822"/>
                        <a14:foregroundMark x1="39267" y1="10329" x2="26178" y2="32864"/>
                        <a14:foregroundMark x1="39267" y1="9390" x2="31414" y2="15493"/>
                        <a14:backgroundMark x1="49215" y1="6103" x2="39267" y2="61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0313" y="-1772480"/>
            <a:ext cx="1847170" cy="157889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D4B992-54B1-4D20-8501-DFA4DF1EE7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75" b="98655" l="2303" r="92105">
                        <a14:foregroundMark x1="61842" y1="7175" x2="70724" y2="8969"/>
                        <a14:foregroundMark x1="62500" y1="30045" x2="52632" y2="61435"/>
                        <a14:foregroundMark x1="52632" y1="61435" x2="68750" y2="88789"/>
                        <a14:foregroundMark x1="68750" y1="88789" x2="76316" y2="94619"/>
                        <a14:foregroundMark x1="65461" y1="91928" x2="5263" y2="98206"/>
                        <a14:foregroundMark x1="10855" y1="87444" x2="2303" y2="96413"/>
                        <a14:foregroundMark x1="75658" y1="86547" x2="91776" y2="99103"/>
                        <a14:foregroundMark x1="73684" y1="84305" x2="81579" y2="91928"/>
                        <a14:foregroundMark x1="87829" y1="93722" x2="74671" y2="86996"/>
                        <a14:foregroundMark x1="92105" y1="41256" x2="92105" y2="49327"/>
                        <a14:foregroundMark x1="90789" y1="45291" x2="89145" y2="376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8492" y="-1766861"/>
            <a:ext cx="1847170" cy="157889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42EF8ED-FEDD-42E1-831C-CCA0485FC4E6}"/>
              </a:ext>
            </a:extLst>
          </p:cNvPr>
          <p:cNvSpPr txBox="1"/>
          <p:nvPr/>
        </p:nvSpPr>
        <p:spPr>
          <a:xfrm>
            <a:off x="9644619" y="-1125368"/>
            <a:ext cx="423374" cy="649188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1</a:t>
            </a:r>
            <a:endParaRPr lang="en-US" sz="2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7B3536-BA8C-44F8-A92B-74B4AB763782}"/>
              </a:ext>
            </a:extLst>
          </p:cNvPr>
          <p:cNvSpPr txBox="1"/>
          <p:nvPr/>
        </p:nvSpPr>
        <p:spPr>
          <a:xfrm>
            <a:off x="7475163" y="-1108200"/>
            <a:ext cx="423374" cy="649188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2</a:t>
            </a:r>
            <a:endParaRPr lang="en-US" sz="2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374DB2-33DE-434F-B8AF-5578434E5B43}"/>
              </a:ext>
            </a:extLst>
          </p:cNvPr>
          <p:cNvSpPr txBox="1"/>
          <p:nvPr/>
        </p:nvSpPr>
        <p:spPr>
          <a:xfrm>
            <a:off x="5546190" y="-1012381"/>
            <a:ext cx="423374" cy="649188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3</a:t>
            </a:r>
            <a:endParaRPr lang="en-US" sz="2400" b="1" dirty="0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D9E997B3-0529-46F6-A9B4-463FCE4EAF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4333" l="10000" r="90000">
                        <a14:foregroundMark x1="32667" y1="92333" x2="32667" y2="92333"/>
                        <a14:foregroundMark x1="42000" y1="94333" x2="42000" y2="9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151" y="-1766861"/>
            <a:ext cx="1852985" cy="157327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4BE9B0CB-EE74-4CFC-A7E0-D82D235B4A4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304" b="35734" l="44858" r="80496">
                        <a14:foregroundMark x1="46986" y1="25679" x2="47163" y2="32337"/>
                        <a14:foregroundMark x1="47163" y1="32337" x2="49468" y2="34783"/>
                        <a14:foregroundMark x1="49468" y1="34783" x2="52660" y2="35598"/>
                        <a14:foregroundMark x1="52660" y1="35598" x2="60993" y2="35870"/>
                        <a14:foregroundMark x1="60993" y1="35870" x2="76773" y2="34103"/>
                        <a14:foregroundMark x1="76773" y1="34103" x2="78369" y2="34103"/>
                        <a14:foregroundMark x1="79787" y1="24864" x2="73936" y2="19837"/>
                        <a14:foregroundMark x1="73936" y1="19837" x2="71809" y2="18750"/>
                        <a14:foregroundMark x1="69504" y1="22962" x2="69858" y2="16576"/>
                        <a14:foregroundMark x1="67199" y1="16984" x2="68262" y2="16984"/>
                        <a14:foregroundMark x1="45922" y1="23098" x2="45035" y2="23641"/>
                        <a14:foregroundMark x1="46809" y1="22418" x2="46277" y2="22826"/>
                        <a14:foregroundMark x1="80496" y1="25136" x2="80496" y2="25136"/>
                      </a14:backgroundRemoval>
                    </a14:imgEffect>
                  </a14:imgLayer>
                </a14:imgProps>
              </a:ext>
            </a:extLst>
          </a:blip>
          <a:srcRect l="42580" t="15744" r="17825" b="62059"/>
          <a:stretch/>
        </p:blipFill>
        <p:spPr>
          <a:xfrm>
            <a:off x="1049875" y="-1765116"/>
            <a:ext cx="1869429" cy="157153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D02B109-ACC9-4B62-93F4-324F27D3BB41}"/>
              </a:ext>
            </a:extLst>
          </p:cNvPr>
          <p:cNvSpPr/>
          <p:nvPr/>
        </p:nvSpPr>
        <p:spPr>
          <a:xfrm>
            <a:off x="9371680" y="582081"/>
            <a:ext cx="2590773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AE" sz="3600" u="sng" dirty="0">
                <a:cs typeface="(AH) Manal Black" pitchFamily="2" charset="-78"/>
              </a:rPr>
              <a:t>شَخصيات الْقِصّة</a:t>
            </a:r>
            <a:r>
              <a:rPr lang="ar-BH" sz="3600" u="sng" dirty="0">
                <a:cs typeface="(AH) Manal Black" pitchFamily="2" charset="-78"/>
              </a:rPr>
              <a:t>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C9883C-5429-4DCA-A893-2C3670D08F33}"/>
              </a:ext>
            </a:extLst>
          </p:cNvPr>
          <p:cNvSpPr/>
          <p:nvPr/>
        </p:nvSpPr>
        <p:spPr>
          <a:xfrm>
            <a:off x="9766221" y="1186236"/>
            <a:ext cx="1847170" cy="157889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80B4E66-8FD3-4389-AC91-88DC5E3F3A1B}"/>
              </a:ext>
            </a:extLst>
          </p:cNvPr>
          <p:cNvSpPr/>
          <p:nvPr/>
        </p:nvSpPr>
        <p:spPr>
          <a:xfrm>
            <a:off x="9766221" y="3150481"/>
            <a:ext cx="1847170" cy="157889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197B2BC-C1E4-4F46-B20E-9D5FA164D391}"/>
              </a:ext>
            </a:extLst>
          </p:cNvPr>
          <p:cNvSpPr/>
          <p:nvPr/>
        </p:nvSpPr>
        <p:spPr>
          <a:xfrm>
            <a:off x="9766221" y="5114726"/>
            <a:ext cx="1847170" cy="157889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F8B360A-8C51-42F6-A924-0151B0FEAD93}"/>
              </a:ext>
            </a:extLst>
          </p:cNvPr>
          <p:cNvSpPr/>
          <p:nvPr/>
        </p:nvSpPr>
        <p:spPr>
          <a:xfrm>
            <a:off x="4834292" y="2639551"/>
            <a:ext cx="1847170" cy="157889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593EFB5-6713-4CF1-9171-9C1C9195E05F}"/>
              </a:ext>
            </a:extLst>
          </p:cNvPr>
          <p:cNvSpPr/>
          <p:nvPr/>
        </p:nvSpPr>
        <p:spPr>
          <a:xfrm>
            <a:off x="995582" y="2639550"/>
            <a:ext cx="1847170" cy="157889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8385D8-1BF7-4B27-952E-1DB70AD4041E}"/>
              </a:ext>
            </a:extLst>
          </p:cNvPr>
          <p:cNvSpPr/>
          <p:nvPr/>
        </p:nvSpPr>
        <p:spPr>
          <a:xfrm>
            <a:off x="4686910" y="2044637"/>
            <a:ext cx="21419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solidFill>
                  <a:prstClr val="black"/>
                </a:solidFill>
                <a:cs typeface="(AH) Manal Black" pitchFamily="2" charset="-78"/>
              </a:rPr>
              <a:t> </a:t>
            </a:r>
            <a:r>
              <a:rPr lang="ar-AE" sz="3600" u="sng" dirty="0">
                <a:solidFill>
                  <a:prstClr val="black"/>
                </a:solidFill>
                <a:cs typeface="(AH) Manal Black" pitchFamily="2" charset="-78"/>
              </a:rPr>
              <a:t>مَكان الْقِصّة</a:t>
            </a:r>
            <a:r>
              <a:rPr lang="ar-BH" sz="3600" u="sng" dirty="0">
                <a:solidFill>
                  <a:prstClr val="black"/>
                </a:solidFill>
                <a:cs typeface="(AH) Manal Black" pitchFamily="2" charset="-78"/>
              </a:rPr>
              <a:t>:</a:t>
            </a:r>
            <a:endParaRPr lang="en-US" sz="3600" u="sng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DBF391-C184-4EC2-BB88-965C83E545ED}"/>
              </a:ext>
            </a:extLst>
          </p:cNvPr>
          <p:cNvSpPr/>
          <p:nvPr/>
        </p:nvSpPr>
        <p:spPr>
          <a:xfrm>
            <a:off x="902763" y="2044637"/>
            <a:ext cx="20473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AE" sz="3600" u="sng" dirty="0">
                <a:solidFill>
                  <a:prstClr val="black"/>
                </a:solidFill>
                <a:cs typeface="(AH) Manal Black" pitchFamily="2" charset="-78"/>
              </a:rPr>
              <a:t>زَمان الْقِصّة</a:t>
            </a:r>
            <a:r>
              <a:rPr lang="ar-BH" sz="3600" u="sng" dirty="0">
                <a:solidFill>
                  <a:prstClr val="black"/>
                </a:solidFill>
                <a:cs typeface="(AH) Manal Black" pitchFamily="2" charset="-78"/>
              </a:rPr>
              <a:t>:</a:t>
            </a:r>
            <a:endParaRPr lang="en-US" sz="3600" u="sng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1616500E-4D42-4169-9517-5ECD2E02CF4C}"/>
              </a:ext>
            </a:extLst>
          </p:cNvPr>
          <p:cNvSpPr txBox="1">
            <a:spLocks/>
          </p:cNvSpPr>
          <p:nvPr/>
        </p:nvSpPr>
        <p:spPr>
          <a:xfrm>
            <a:off x="1764135" y="289367"/>
            <a:ext cx="5464559" cy="11779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هيّا نَتَذّكر عَناصِر الْقِصَّة مَعًا.</a:t>
            </a:r>
            <a:endParaRPr lang="en-US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82FFDA-CC45-4BAE-BA93-DE8B505C5FC5}"/>
              </a:ext>
            </a:extLst>
          </p:cNvPr>
          <p:cNvSpPr txBox="1"/>
          <p:nvPr/>
        </p:nvSpPr>
        <p:spPr>
          <a:xfrm>
            <a:off x="8315460" y="1738493"/>
            <a:ext cx="1201721" cy="908864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3600" dirty="0">
                <a:cs typeface="(AH) Manal Black" pitchFamily="2" charset="-78"/>
              </a:rPr>
              <a:t>ياس</a:t>
            </a:r>
            <a:r>
              <a:rPr lang="ar-BH" sz="3600" dirty="0">
                <a:cs typeface="(AH) Manal Black" pitchFamily="2" charset="-78"/>
              </a:rPr>
              <a:t>ِ</a:t>
            </a:r>
            <a:r>
              <a:rPr lang="ar-AE" sz="3600" dirty="0">
                <a:cs typeface="(AH) Manal Black" pitchFamily="2" charset="-78"/>
              </a:rPr>
              <a:t>ر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160BC7-2886-43C1-8667-296B75056C35}"/>
              </a:ext>
            </a:extLst>
          </p:cNvPr>
          <p:cNvSpPr txBox="1"/>
          <p:nvPr/>
        </p:nvSpPr>
        <p:spPr>
          <a:xfrm>
            <a:off x="7999016" y="3696543"/>
            <a:ext cx="1518166" cy="908864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dirty="0">
                <a:cs typeface="(AH) Manal Black" pitchFamily="2" charset="-78"/>
              </a:rPr>
              <a:t>الأب</a:t>
            </a:r>
            <a:r>
              <a:rPr lang="ar-BH" sz="3600" dirty="0">
                <a:cs typeface="(AH) Manal Black" pitchFamily="2" charset="-78"/>
              </a:rPr>
              <a:t>َ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25749A8-0A02-4C58-9B19-FCACF4E23B04}"/>
              </a:ext>
            </a:extLst>
          </p:cNvPr>
          <p:cNvSpPr txBox="1"/>
          <p:nvPr/>
        </p:nvSpPr>
        <p:spPr>
          <a:xfrm>
            <a:off x="8315459" y="5195239"/>
            <a:ext cx="1201721" cy="908864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dirty="0">
                <a:cs typeface="(AH) Manal Black" pitchFamily="2" charset="-78"/>
              </a:rPr>
              <a:t>ال</a:t>
            </a:r>
            <a:r>
              <a:rPr lang="ar-BH" sz="3600" dirty="0">
                <a:cs typeface="(AH) Manal Black" pitchFamily="2" charset="-78"/>
              </a:rPr>
              <a:t>ْ</a:t>
            </a:r>
            <a:r>
              <a:rPr lang="ar-AE" sz="3600" dirty="0">
                <a:cs typeface="(AH) Manal Black" pitchFamily="2" charset="-78"/>
              </a:rPr>
              <a:t>جد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E4A4B78-19F4-40D6-8F5B-51A0CBA08C61}"/>
              </a:ext>
            </a:extLst>
          </p:cNvPr>
          <p:cNvSpPr txBox="1"/>
          <p:nvPr/>
        </p:nvSpPr>
        <p:spPr>
          <a:xfrm>
            <a:off x="4621768" y="4488768"/>
            <a:ext cx="2493893" cy="908864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dirty="0">
                <a:cs typeface="(AH) Manal Black" pitchFamily="2" charset="-78"/>
              </a:rPr>
              <a:t>م</a:t>
            </a:r>
            <a:r>
              <a:rPr lang="ar-BH" sz="3600" dirty="0">
                <a:cs typeface="(AH) Manal Black" pitchFamily="2" charset="-78"/>
              </a:rPr>
              <a:t>َ</a:t>
            </a:r>
            <a:r>
              <a:rPr lang="ar-AE" sz="3600" dirty="0">
                <a:cs typeface="(AH) Manal Black" pitchFamily="2" charset="-78"/>
              </a:rPr>
              <a:t>ز</a:t>
            </a:r>
            <a:r>
              <a:rPr lang="ar-BH" sz="3600" dirty="0">
                <a:cs typeface="(AH) Manal Black" pitchFamily="2" charset="-78"/>
              </a:rPr>
              <a:t>ْ</a:t>
            </a:r>
            <a:r>
              <a:rPr lang="ar-AE" sz="3600" dirty="0" err="1">
                <a:cs typeface="(AH) Manal Black" pitchFamily="2" charset="-78"/>
              </a:rPr>
              <a:t>رعة</a:t>
            </a:r>
            <a:r>
              <a:rPr lang="ar-AE" sz="3600" dirty="0">
                <a:cs typeface="(AH) Manal Black" pitchFamily="2" charset="-78"/>
              </a:rPr>
              <a:t> الجد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869834C-3082-485E-AA8A-4BD4311B12E1}"/>
              </a:ext>
            </a:extLst>
          </p:cNvPr>
          <p:cNvSpPr txBox="1"/>
          <p:nvPr/>
        </p:nvSpPr>
        <p:spPr>
          <a:xfrm>
            <a:off x="1084023" y="4404784"/>
            <a:ext cx="1518167" cy="908864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dirty="0">
                <a:cs typeface="(AH) Manal Black" pitchFamily="2" charset="-78"/>
              </a:rPr>
              <a:t>الصباح</a:t>
            </a:r>
            <a:endParaRPr lang="en-US" sz="3600" dirty="0">
              <a:cs typeface="(AH) Manal Black" pitchFamily="2" charset="-78"/>
            </a:endParaRPr>
          </a:p>
        </p:txBody>
      </p:sp>
      <p:pic>
        <p:nvPicPr>
          <p:cNvPr id="57" name="Picture 5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0F97D0-94C2-43C9-89A5-7D868CDE5E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3" y="20396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864C3A48-F6D1-494B-9AFA-9D33A9AA07F3}"/>
              </a:ext>
            </a:extLst>
          </p:cNvPr>
          <p:cNvSpPr/>
          <p:nvPr/>
        </p:nvSpPr>
        <p:spPr>
          <a:xfrm>
            <a:off x="409982" y="717864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982159D-237A-4AC0-AC26-9AC429248F83}"/>
              </a:ext>
            </a:extLst>
          </p:cNvPr>
          <p:cNvSpPr txBox="1"/>
          <p:nvPr/>
        </p:nvSpPr>
        <p:spPr>
          <a:xfrm>
            <a:off x="77176" y="6241388"/>
            <a:ext cx="204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إعداد المعلمة/سناء الجعفري</a:t>
            </a:r>
            <a:r>
              <a:rPr lang="ar-BH" dirty="0">
                <a:latin typeface="Aldhabi" panose="01000000000000000000" pitchFamily="2" charset="-78"/>
                <a:cs typeface="Aldhabi" panose="01000000000000000000" pitchFamily="2" charset="-78"/>
              </a:rPr>
              <a:t>.</a:t>
            </a:r>
            <a:endParaRPr lang="en-US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92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0.02709 L 0.54127 0.431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48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0.00301 L 0.03138 0.7164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3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903 L 0.3681 1.003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98" y="4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4.07407E-6 L 0.30964 0.6428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3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51784 0.6428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98" y="3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/>
      <p:bldP spid="47" grpId="0"/>
      <p:bldP spid="48" grpId="0"/>
      <p:bldP spid="49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95463C2-2172-4F09-80C9-8E2C837C99C5}"/>
              </a:ext>
            </a:extLst>
          </p:cNvPr>
          <p:cNvSpPr/>
          <p:nvPr/>
        </p:nvSpPr>
        <p:spPr>
          <a:xfrm>
            <a:off x="507222" y="247279"/>
            <a:ext cx="11177555" cy="636344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lowchart: Off-page Connector 4">
            <a:extLst>
              <a:ext uri="{FF2B5EF4-FFF2-40B4-BE49-F238E27FC236}">
                <a16:creationId xmlns:a16="http://schemas.microsoft.com/office/drawing/2014/main" id="{2ADDF7D5-B7FD-4561-A9EB-6D7DD1716D96}"/>
              </a:ext>
            </a:extLst>
          </p:cNvPr>
          <p:cNvSpPr/>
          <p:nvPr/>
        </p:nvSpPr>
        <p:spPr>
          <a:xfrm rot="5400000">
            <a:off x="7490189" y="-1826992"/>
            <a:ext cx="1046924" cy="5983358"/>
          </a:xfrm>
          <a:prstGeom prst="flowChartOffpageConnector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4A67D5-B34B-497D-B3B8-CEE2D27ABFAF}"/>
              </a:ext>
            </a:extLst>
          </p:cNvPr>
          <p:cNvSpPr txBox="1"/>
          <p:nvPr/>
        </p:nvSpPr>
        <p:spPr>
          <a:xfrm>
            <a:off x="7196284" y="1768716"/>
            <a:ext cx="3629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ذهبتُ إلى مزرعةِ جدّي.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C2E22-F8DB-4F0A-A63F-9B69EF56F037}"/>
              </a:ext>
            </a:extLst>
          </p:cNvPr>
          <p:cNvSpPr txBox="1"/>
          <p:nvPr/>
        </p:nvSpPr>
        <p:spPr>
          <a:xfrm>
            <a:off x="5203084" y="7205556"/>
            <a:ext cx="6111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صنعَ منها جدّي لوحةً وقال</a:t>
            </a:r>
            <a:r>
              <a:rPr lang="ar-BH" sz="2800" dirty="0">
                <a:cs typeface="(AH) Manal Black" pitchFamily="2" charset="-78"/>
              </a:rPr>
              <a:t> :</a:t>
            </a:r>
            <a:r>
              <a:rPr lang="ar-AE" sz="2800" dirty="0">
                <a:cs typeface="(AH) Manal Black" pitchFamily="2" charset="-78"/>
              </a:rPr>
              <a:t>أنت فنانٌ ماهرٌ يا ياسر. 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9" name="Flowchart: Off-page Connector 8">
            <a:extLst>
              <a:ext uri="{FF2B5EF4-FFF2-40B4-BE49-F238E27FC236}">
                <a16:creationId xmlns:a16="http://schemas.microsoft.com/office/drawing/2014/main" id="{EF0037A9-5E00-4449-B3E3-4F7C5C2FB1F7}"/>
              </a:ext>
            </a:extLst>
          </p:cNvPr>
          <p:cNvSpPr/>
          <p:nvPr/>
        </p:nvSpPr>
        <p:spPr>
          <a:xfrm rot="5400000">
            <a:off x="7506280" y="661103"/>
            <a:ext cx="1046924" cy="5983358"/>
          </a:xfrm>
          <a:prstGeom prst="flowChartOffpageConnector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lowchart: Off-page Connector 9">
            <a:extLst>
              <a:ext uri="{FF2B5EF4-FFF2-40B4-BE49-F238E27FC236}">
                <a16:creationId xmlns:a16="http://schemas.microsoft.com/office/drawing/2014/main" id="{57710B54-0F3B-4CCF-B76F-CA47B4905CD6}"/>
              </a:ext>
            </a:extLst>
          </p:cNvPr>
          <p:cNvSpPr/>
          <p:nvPr/>
        </p:nvSpPr>
        <p:spPr>
          <a:xfrm rot="5400000">
            <a:off x="7506280" y="3049178"/>
            <a:ext cx="1046924" cy="5983358"/>
          </a:xfrm>
          <a:prstGeom prst="flowChartOffpageConnector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lowchart: Off-page Connector 10">
            <a:extLst>
              <a:ext uri="{FF2B5EF4-FFF2-40B4-BE49-F238E27FC236}">
                <a16:creationId xmlns:a16="http://schemas.microsoft.com/office/drawing/2014/main" id="{EBE619BE-8B72-4DE0-A2A3-C6C01D5F01B6}"/>
              </a:ext>
            </a:extLst>
          </p:cNvPr>
          <p:cNvSpPr/>
          <p:nvPr/>
        </p:nvSpPr>
        <p:spPr>
          <a:xfrm rot="5400000" flipV="1">
            <a:off x="4015694" y="-691504"/>
            <a:ext cx="1046924" cy="6111028"/>
          </a:xfrm>
          <a:prstGeom prst="flowChartOffpageConnector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lowchart: Off-page Connector 11">
            <a:extLst>
              <a:ext uri="{FF2B5EF4-FFF2-40B4-BE49-F238E27FC236}">
                <a16:creationId xmlns:a16="http://schemas.microsoft.com/office/drawing/2014/main" id="{186609B5-9AB4-442C-8F0D-3B0F031FCC17}"/>
              </a:ext>
            </a:extLst>
          </p:cNvPr>
          <p:cNvSpPr/>
          <p:nvPr/>
        </p:nvSpPr>
        <p:spPr>
          <a:xfrm rot="5400000" flipV="1">
            <a:off x="4015694" y="1813295"/>
            <a:ext cx="1046924" cy="6111028"/>
          </a:xfrm>
          <a:prstGeom prst="flowChartOffpageConnector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103E4-9009-4CED-BEF7-12EBB5B88D46}"/>
              </a:ext>
            </a:extLst>
          </p:cNvPr>
          <p:cNvSpPr txBox="1"/>
          <p:nvPr/>
        </p:nvSpPr>
        <p:spPr>
          <a:xfrm>
            <a:off x="1669309" y="2965681"/>
            <a:ext cx="353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رسمتُ حيواناتٍ  و شمسًا مشرقةً .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7E8550-39EB-48E4-99AA-71F903ADBAC9}"/>
              </a:ext>
            </a:extLst>
          </p:cNvPr>
          <p:cNvSpPr txBox="1"/>
          <p:nvPr/>
        </p:nvSpPr>
        <p:spPr>
          <a:xfrm>
            <a:off x="7320199" y="2496895"/>
            <a:ext cx="354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نمتُ قليلاً ثمَّ عدتُ إلى البيتِ.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8B4B57-381C-4253-B97C-F1890EE64EAA}"/>
              </a:ext>
            </a:extLst>
          </p:cNvPr>
          <p:cNvSpPr txBox="1"/>
          <p:nvPr/>
        </p:nvSpPr>
        <p:spPr>
          <a:xfrm>
            <a:off x="1562319" y="3606295"/>
            <a:ext cx="389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لم أجدِ اللوحةَ التي رسمتها.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DB67339-F87B-4778-8815-B689EFD39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3" y="226388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52B5B53-4CA1-4DE4-87A3-54915D4C0166}"/>
              </a:ext>
            </a:extLst>
          </p:cNvPr>
          <p:cNvSpPr/>
          <p:nvPr/>
        </p:nvSpPr>
        <p:spPr>
          <a:xfrm>
            <a:off x="507222" y="740285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0AA58B4-B765-44DA-9162-50D72E243B1E}"/>
              </a:ext>
            </a:extLst>
          </p:cNvPr>
          <p:cNvSpPr txBox="1">
            <a:spLocks/>
          </p:cNvSpPr>
          <p:nvPr/>
        </p:nvSpPr>
        <p:spPr>
          <a:xfrm>
            <a:off x="753893" y="830228"/>
            <a:ext cx="519876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 Rezvan-fat" panose="01000500000000020002" pitchFamily="2" charset="-78"/>
                <a:cs typeface="(AH) Manal Black" pitchFamily="2" charset="-78"/>
              </a:rPr>
              <a:t>تَرْتيب أَحْداث الْقِصَّة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63DF78-2B98-4855-B9A4-48EF3C6B0D81}"/>
              </a:ext>
            </a:extLst>
          </p:cNvPr>
          <p:cNvSpPr txBox="1"/>
          <p:nvPr/>
        </p:nvSpPr>
        <p:spPr>
          <a:xfrm>
            <a:off x="10411691" y="830228"/>
            <a:ext cx="455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highlight>
                  <a:srgbClr val="00FF00"/>
                </a:highlight>
                <a:cs typeface="(AH) Manal Black" pitchFamily="2" charset="-78"/>
              </a:rPr>
              <a:t>1.</a:t>
            </a:r>
            <a:endParaRPr lang="en-US" sz="2400" b="1" dirty="0">
              <a:highlight>
                <a:srgbClr val="00FF00"/>
              </a:highlight>
              <a:cs typeface="(AH) Manal Black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014AB9-9D94-4CA7-A531-DFEF50F7793F}"/>
              </a:ext>
            </a:extLst>
          </p:cNvPr>
          <p:cNvSpPr txBox="1"/>
          <p:nvPr/>
        </p:nvSpPr>
        <p:spPr>
          <a:xfrm>
            <a:off x="5744211" y="2101354"/>
            <a:ext cx="455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highlight>
                  <a:srgbClr val="00FF00"/>
                </a:highlight>
                <a:cs typeface="(AH) Manal Black" pitchFamily="2" charset="-78"/>
              </a:rPr>
              <a:t>2.</a:t>
            </a:r>
            <a:endParaRPr lang="en-US" sz="2400" b="1" dirty="0">
              <a:highlight>
                <a:srgbClr val="00FF00"/>
              </a:highlight>
              <a:cs typeface="(AH) Manal Black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CBF2BE-C201-4E04-9722-9DE79040F54A}"/>
              </a:ext>
            </a:extLst>
          </p:cNvPr>
          <p:cNvSpPr txBox="1"/>
          <p:nvPr/>
        </p:nvSpPr>
        <p:spPr>
          <a:xfrm>
            <a:off x="10415598" y="3469782"/>
            <a:ext cx="455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highlight>
                  <a:srgbClr val="00FF00"/>
                </a:highlight>
                <a:cs typeface="(AH) Manal Black" pitchFamily="2" charset="-78"/>
              </a:rPr>
              <a:t>3.</a:t>
            </a:r>
            <a:endParaRPr lang="en-US" sz="2400" b="1" dirty="0">
              <a:highlight>
                <a:srgbClr val="00FF00"/>
              </a:highlight>
              <a:cs typeface="(AH) Manal Black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8749F9-A56E-418B-A684-44A28C9CC9BB}"/>
              </a:ext>
            </a:extLst>
          </p:cNvPr>
          <p:cNvSpPr txBox="1"/>
          <p:nvPr/>
        </p:nvSpPr>
        <p:spPr>
          <a:xfrm>
            <a:off x="5744211" y="4624199"/>
            <a:ext cx="455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highlight>
                  <a:srgbClr val="00FF00"/>
                </a:highlight>
                <a:cs typeface="(AH) Manal Black" pitchFamily="2" charset="-78"/>
              </a:rPr>
              <a:t>4.</a:t>
            </a:r>
            <a:endParaRPr lang="en-US" sz="2400" b="1" dirty="0">
              <a:highlight>
                <a:srgbClr val="00FF00"/>
              </a:highlight>
              <a:cs typeface="(AH) Manal Black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FE3FB5-4C4F-4BEE-925D-DEFEF835B76E}"/>
              </a:ext>
            </a:extLst>
          </p:cNvPr>
          <p:cNvSpPr txBox="1"/>
          <p:nvPr/>
        </p:nvSpPr>
        <p:spPr>
          <a:xfrm>
            <a:off x="10550209" y="5902156"/>
            <a:ext cx="455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highlight>
                  <a:srgbClr val="00FF00"/>
                </a:highlight>
                <a:cs typeface="(AH) Manal Black" pitchFamily="2" charset="-78"/>
              </a:rPr>
              <a:t>5.</a:t>
            </a:r>
            <a:endParaRPr lang="en-US" sz="2400" b="1" dirty="0">
              <a:highlight>
                <a:srgbClr val="00FF00"/>
              </a:highlight>
              <a:cs typeface="(AH) Manal Black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675C19-BEDD-423D-AD2F-332756B0105D}"/>
              </a:ext>
            </a:extLst>
          </p:cNvPr>
          <p:cNvSpPr txBox="1"/>
          <p:nvPr/>
        </p:nvSpPr>
        <p:spPr>
          <a:xfrm>
            <a:off x="146451" y="6241388"/>
            <a:ext cx="204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إعداد المعلمة/سناء الجعفري</a:t>
            </a:r>
            <a:r>
              <a:rPr lang="ar-BH" dirty="0">
                <a:latin typeface="Aldhabi" panose="01000000000000000000" pitchFamily="2" charset="-78"/>
                <a:cs typeface="Aldhabi" panose="01000000000000000000" pitchFamily="2" charset="-78"/>
              </a:rPr>
              <a:t>.</a:t>
            </a:r>
            <a:endParaRPr lang="en-US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6C6AF8-4B65-432A-85CF-BA0D1AF22342}"/>
              </a:ext>
            </a:extLst>
          </p:cNvPr>
          <p:cNvSpPr/>
          <p:nvPr/>
        </p:nvSpPr>
        <p:spPr>
          <a:xfrm>
            <a:off x="2096362" y="6276932"/>
            <a:ext cx="2513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u="sng" dirty="0">
                <a:cs typeface="(AH) Manal Black" pitchFamily="2" charset="-78"/>
              </a:rPr>
              <a:t>يُذكر المتعلم أحداث القصة بالترتيب.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93549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-0.01419 -0.127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6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01693 -0.13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-6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3099 0.127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6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6.25E-7 0.143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02593 L -0.02474 -0.2083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-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96296E-6 L 1.25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50"/>
                            </p:stCondLst>
                            <p:childTnLst>
                              <p:par>
                                <p:cTn id="34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96296E-6 L 1.25E-6 -0.07222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96296E-6 L 1.25E-6 -0.07222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50"/>
                            </p:stCondLst>
                            <p:childTnLst>
                              <p:par>
                                <p:cTn id="53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96296E-6 L 1.25E-6 -0.07222 " pathEditMode="relative" rAng="0" ptsTypes="AA">
                                      <p:cBhvr>
                                        <p:cTn id="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5" grpId="0"/>
      <p:bldP spid="19" grpId="0"/>
      <p:bldP spid="26" grpId="0" build="allAtOnce"/>
      <p:bldP spid="26" grpId="1" build="allAtOnce"/>
      <p:bldP spid="26" grpId="2" build="allAtOnce"/>
      <p:bldP spid="26" grpId="3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FD5A71C-A11C-4182-8145-25C22DD52211}"/>
              </a:ext>
            </a:extLst>
          </p:cNvPr>
          <p:cNvSpPr/>
          <p:nvPr/>
        </p:nvSpPr>
        <p:spPr>
          <a:xfrm>
            <a:off x="1562100" y="2674947"/>
            <a:ext cx="90678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3200" dirty="0">
                <a:latin typeface="Calibri" panose="020F0502020204030204" pitchFamily="34" charset="0"/>
                <a:cs typeface="(AH) Manal Black" pitchFamily="2" charset="-78"/>
              </a:rPr>
              <a:t>ذا</a:t>
            </a:r>
            <a:r>
              <a:rPr lang="ar-AE" sz="32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تَ</a:t>
            </a:r>
            <a:r>
              <a:rPr lang="ar-AE" sz="3200" dirty="0">
                <a:latin typeface="Calibri" panose="020F0502020204030204" pitchFamily="34" charset="0"/>
                <a:cs typeface="(AH) Manal Black" pitchFamily="2" charset="-78"/>
              </a:rPr>
              <a:t> صَباحٍ ، قالَ لي والِدي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 </a:t>
            </a:r>
            <a:r>
              <a:rPr lang="ar-AE" sz="3200" dirty="0">
                <a:latin typeface="Calibri" panose="020F0502020204030204" pitchFamily="34" charset="0"/>
                <a:cs typeface="(AH) Manal Black" pitchFamily="2" charset="-78"/>
              </a:rPr>
              <a:t>: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 </a:t>
            </a:r>
            <a:r>
              <a:rPr lang="ar-AE" sz="3200" dirty="0">
                <a:latin typeface="Calibri" panose="020F0502020204030204" pitchFamily="34" charset="0"/>
                <a:cs typeface="(AH) Manal Black" pitchFamily="2" charset="-78"/>
              </a:rPr>
              <a:t>لِماذا يا ياسِرُ لا تَذْهَبُ إلى مَزْرَعَ</a:t>
            </a:r>
            <a:r>
              <a:rPr lang="ar-AE" sz="32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ة</a:t>
            </a:r>
            <a:r>
              <a:rPr lang="ar-AE" sz="3200" dirty="0">
                <a:latin typeface="Calibri" panose="020F0502020204030204" pitchFamily="34" charset="0"/>
                <a:cs typeface="(AH) Manal Black" pitchFamily="2" charset="-78"/>
              </a:rPr>
              <a:t>ِ جَدّكَ</a:t>
            </a:r>
            <a:r>
              <a:rPr lang="en-US" sz="3200" dirty="0">
                <a:latin typeface="Calibri" panose="020F0502020204030204" pitchFamily="34" charset="0"/>
                <a:cs typeface="(AH) Manal Black" pitchFamily="2" charset="-78"/>
              </a:rPr>
              <a:t> </a:t>
            </a:r>
            <a:r>
              <a:rPr lang="ar-AE" sz="3200" dirty="0">
                <a:latin typeface="Calibri" panose="020F0502020204030204" pitchFamily="34" charset="0"/>
                <a:cs typeface="(AH) Manal Black" pitchFamily="2" charset="-78"/>
              </a:rPr>
              <a:t>،فَأَنْ</a:t>
            </a:r>
            <a:r>
              <a:rPr lang="ar-AE" sz="32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تَ</a:t>
            </a:r>
            <a:r>
              <a:rPr lang="ar-AE" sz="3200" dirty="0">
                <a:latin typeface="Calibri" panose="020F0502020204030204" pitchFamily="34" charset="0"/>
                <a:cs typeface="(AH) Manal Black" pitchFamily="2" charset="-78"/>
              </a:rPr>
              <a:t> فَنّانٌ وَتَحْتاجُ لِكَيْ تُبْدِعَ في الرَّسْمِ إلَى رُؤْيَ</a:t>
            </a:r>
            <a:r>
              <a:rPr lang="ar-AE" sz="32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ةِ</a:t>
            </a:r>
            <a:r>
              <a:rPr lang="ar-AE" sz="3200" dirty="0">
                <a:latin typeface="Calibri" panose="020F0502020204030204" pitchFamily="34" charset="0"/>
                <a:cs typeface="(AH) Manal Black" pitchFamily="2" charset="-78"/>
              </a:rPr>
              <a:t> الطَّبيعَ</a:t>
            </a:r>
            <a:r>
              <a:rPr lang="ar-AE" sz="32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ة</a:t>
            </a:r>
            <a:r>
              <a:rPr lang="ar-AE" sz="3200" dirty="0">
                <a:latin typeface="Calibri" panose="020F0502020204030204" pitchFamily="34" charset="0"/>
                <a:cs typeface="(AH) Manal Black" pitchFamily="2" charset="-78"/>
              </a:rPr>
              <a:t>ِ عَنْ قُرْبٍ ؟!</a:t>
            </a:r>
            <a:endParaRPr lang="en-US" sz="3200" dirty="0">
              <a:latin typeface="Calibri" panose="020F0502020204030204" pitchFamily="34" charset="0"/>
              <a:cs typeface="(AH) Manal Black" pitchFamily="2" charset="-78"/>
            </a:endParaRPr>
          </a:p>
        </p:txBody>
      </p:sp>
      <p:pic>
        <p:nvPicPr>
          <p:cNvPr id="16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16FFD151-C44C-45E1-BCBF-2186DE6FDD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4920" y="5427615"/>
            <a:ext cx="1240971" cy="103543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038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9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E59D2A-13F2-4625-ACE8-C062A46D57B4}"/>
              </a:ext>
            </a:extLst>
          </p:cNvPr>
          <p:cNvSpPr/>
          <p:nvPr/>
        </p:nvSpPr>
        <p:spPr>
          <a:xfrm>
            <a:off x="600489" y="2532103"/>
            <a:ext cx="10991021" cy="1793794"/>
          </a:xfrm>
          <a:custGeom>
            <a:avLst/>
            <a:gdLst>
              <a:gd name="connsiteX0" fmla="*/ 0 w 10991021"/>
              <a:gd name="connsiteY0" fmla="*/ 0 h 1793794"/>
              <a:gd name="connsiteX1" fmla="*/ 248744 w 10991021"/>
              <a:gd name="connsiteY1" fmla="*/ 0 h 1793794"/>
              <a:gd name="connsiteX2" fmla="*/ 607399 w 10991021"/>
              <a:gd name="connsiteY2" fmla="*/ 0 h 1793794"/>
              <a:gd name="connsiteX3" fmla="*/ 966053 w 10991021"/>
              <a:gd name="connsiteY3" fmla="*/ 0 h 1793794"/>
              <a:gd name="connsiteX4" fmla="*/ 1544528 w 10991021"/>
              <a:gd name="connsiteY4" fmla="*/ 0 h 1793794"/>
              <a:gd name="connsiteX5" fmla="*/ 1793272 w 10991021"/>
              <a:gd name="connsiteY5" fmla="*/ 0 h 1793794"/>
              <a:gd name="connsiteX6" fmla="*/ 2591567 w 10991021"/>
              <a:gd name="connsiteY6" fmla="*/ 0 h 1793794"/>
              <a:gd name="connsiteX7" fmla="*/ 2840311 w 10991021"/>
              <a:gd name="connsiteY7" fmla="*/ 0 h 1793794"/>
              <a:gd name="connsiteX8" fmla="*/ 3638606 w 10991021"/>
              <a:gd name="connsiteY8" fmla="*/ 0 h 1793794"/>
              <a:gd name="connsiteX9" fmla="*/ 3997261 w 10991021"/>
              <a:gd name="connsiteY9" fmla="*/ 0 h 1793794"/>
              <a:gd name="connsiteX10" fmla="*/ 4575736 w 10991021"/>
              <a:gd name="connsiteY10" fmla="*/ 0 h 1793794"/>
              <a:gd name="connsiteX11" fmla="*/ 5374031 w 10991021"/>
              <a:gd name="connsiteY11" fmla="*/ 0 h 1793794"/>
              <a:gd name="connsiteX12" fmla="*/ 6062416 w 10991021"/>
              <a:gd name="connsiteY12" fmla="*/ 0 h 1793794"/>
              <a:gd name="connsiteX13" fmla="*/ 6750801 w 10991021"/>
              <a:gd name="connsiteY13" fmla="*/ 0 h 1793794"/>
              <a:gd name="connsiteX14" fmla="*/ 7109455 w 10991021"/>
              <a:gd name="connsiteY14" fmla="*/ 0 h 1793794"/>
              <a:gd name="connsiteX15" fmla="*/ 7468110 w 10991021"/>
              <a:gd name="connsiteY15" fmla="*/ 0 h 1793794"/>
              <a:gd name="connsiteX16" fmla="*/ 7826764 w 10991021"/>
              <a:gd name="connsiteY16" fmla="*/ 0 h 1793794"/>
              <a:gd name="connsiteX17" fmla="*/ 8405239 w 10991021"/>
              <a:gd name="connsiteY17" fmla="*/ 0 h 1793794"/>
              <a:gd name="connsiteX18" fmla="*/ 8763893 w 10991021"/>
              <a:gd name="connsiteY18" fmla="*/ 0 h 1793794"/>
              <a:gd name="connsiteX19" fmla="*/ 9122547 w 10991021"/>
              <a:gd name="connsiteY19" fmla="*/ 0 h 1793794"/>
              <a:gd name="connsiteX20" fmla="*/ 9920843 w 10991021"/>
              <a:gd name="connsiteY20" fmla="*/ 0 h 1793794"/>
              <a:gd name="connsiteX21" fmla="*/ 10991021 w 10991021"/>
              <a:gd name="connsiteY21" fmla="*/ 0 h 1793794"/>
              <a:gd name="connsiteX22" fmla="*/ 10991021 w 10991021"/>
              <a:gd name="connsiteY22" fmla="*/ 633807 h 1793794"/>
              <a:gd name="connsiteX23" fmla="*/ 10991021 w 10991021"/>
              <a:gd name="connsiteY23" fmla="*/ 1267614 h 1793794"/>
              <a:gd name="connsiteX24" fmla="*/ 10991021 w 10991021"/>
              <a:gd name="connsiteY24" fmla="*/ 1793794 h 1793794"/>
              <a:gd name="connsiteX25" fmla="*/ 10742277 w 10991021"/>
              <a:gd name="connsiteY25" fmla="*/ 1793794 h 1793794"/>
              <a:gd name="connsiteX26" fmla="*/ 10493533 w 10991021"/>
              <a:gd name="connsiteY26" fmla="*/ 1793794 h 1793794"/>
              <a:gd name="connsiteX27" fmla="*/ 9915058 w 10991021"/>
              <a:gd name="connsiteY27" fmla="*/ 1793794 h 1793794"/>
              <a:gd name="connsiteX28" fmla="*/ 9666314 w 10991021"/>
              <a:gd name="connsiteY28" fmla="*/ 1793794 h 1793794"/>
              <a:gd name="connsiteX29" fmla="*/ 9417570 w 10991021"/>
              <a:gd name="connsiteY29" fmla="*/ 1793794 h 1793794"/>
              <a:gd name="connsiteX30" fmla="*/ 8619274 w 10991021"/>
              <a:gd name="connsiteY30" fmla="*/ 1793794 h 1793794"/>
              <a:gd name="connsiteX31" fmla="*/ 8370530 w 10991021"/>
              <a:gd name="connsiteY31" fmla="*/ 1793794 h 1793794"/>
              <a:gd name="connsiteX32" fmla="*/ 7792055 w 10991021"/>
              <a:gd name="connsiteY32" fmla="*/ 1793794 h 1793794"/>
              <a:gd name="connsiteX33" fmla="*/ 7213581 w 10991021"/>
              <a:gd name="connsiteY33" fmla="*/ 1793794 h 1793794"/>
              <a:gd name="connsiteX34" fmla="*/ 6964836 w 10991021"/>
              <a:gd name="connsiteY34" fmla="*/ 1793794 h 1793794"/>
              <a:gd name="connsiteX35" fmla="*/ 6496272 w 10991021"/>
              <a:gd name="connsiteY35" fmla="*/ 1793794 h 1793794"/>
              <a:gd name="connsiteX36" fmla="*/ 5697977 w 10991021"/>
              <a:gd name="connsiteY36" fmla="*/ 1793794 h 1793794"/>
              <a:gd name="connsiteX37" fmla="*/ 5119502 w 10991021"/>
              <a:gd name="connsiteY37" fmla="*/ 1793794 h 1793794"/>
              <a:gd name="connsiteX38" fmla="*/ 4650937 w 10991021"/>
              <a:gd name="connsiteY38" fmla="*/ 1793794 h 1793794"/>
              <a:gd name="connsiteX39" fmla="*/ 4182373 w 10991021"/>
              <a:gd name="connsiteY39" fmla="*/ 1793794 h 1793794"/>
              <a:gd name="connsiteX40" fmla="*/ 3933629 w 10991021"/>
              <a:gd name="connsiteY40" fmla="*/ 1793794 h 1793794"/>
              <a:gd name="connsiteX41" fmla="*/ 3574974 w 10991021"/>
              <a:gd name="connsiteY41" fmla="*/ 1793794 h 1793794"/>
              <a:gd name="connsiteX42" fmla="*/ 3216320 w 10991021"/>
              <a:gd name="connsiteY42" fmla="*/ 1793794 h 1793794"/>
              <a:gd name="connsiteX43" fmla="*/ 2747755 w 10991021"/>
              <a:gd name="connsiteY43" fmla="*/ 1793794 h 1793794"/>
              <a:gd name="connsiteX44" fmla="*/ 2169280 w 10991021"/>
              <a:gd name="connsiteY44" fmla="*/ 1793794 h 1793794"/>
              <a:gd name="connsiteX45" fmla="*/ 1920536 w 10991021"/>
              <a:gd name="connsiteY45" fmla="*/ 1793794 h 1793794"/>
              <a:gd name="connsiteX46" fmla="*/ 1342062 w 10991021"/>
              <a:gd name="connsiteY46" fmla="*/ 1793794 h 1793794"/>
              <a:gd name="connsiteX47" fmla="*/ 1093317 w 10991021"/>
              <a:gd name="connsiteY47" fmla="*/ 1793794 h 1793794"/>
              <a:gd name="connsiteX48" fmla="*/ 624753 w 10991021"/>
              <a:gd name="connsiteY48" fmla="*/ 1793794 h 1793794"/>
              <a:gd name="connsiteX49" fmla="*/ 0 w 10991021"/>
              <a:gd name="connsiteY49" fmla="*/ 1793794 h 1793794"/>
              <a:gd name="connsiteX50" fmla="*/ 0 w 10991021"/>
              <a:gd name="connsiteY50" fmla="*/ 1195863 h 1793794"/>
              <a:gd name="connsiteX51" fmla="*/ 0 w 10991021"/>
              <a:gd name="connsiteY51" fmla="*/ 597931 h 1793794"/>
              <a:gd name="connsiteX52" fmla="*/ 0 w 10991021"/>
              <a:gd name="connsiteY52" fmla="*/ 0 h 179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991021" h="1793794" extrusionOk="0">
                <a:moveTo>
                  <a:pt x="0" y="0"/>
                </a:moveTo>
                <a:cubicBezTo>
                  <a:pt x="102519" y="-25514"/>
                  <a:pt x="179843" y="20760"/>
                  <a:pt x="248744" y="0"/>
                </a:cubicBezTo>
                <a:cubicBezTo>
                  <a:pt x="317645" y="-20760"/>
                  <a:pt x="466960" y="37729"/>
                  <a:pt x="607399" y="0"/>
                </a:cubicBezTo>
                <a:cubicBezTo>
                  <a:pt x="747838" y="-37729"/>
                  <a:pt x="831564" y="39093"/>
                  <a:pt x="966053" y="0"/>
                </a:cubicBezTo>
                <a:cubicBezTo>
                  <a:pt x="1100542" y="-39093"/>
                  <a:pt x="1286319" y="32868"/>
                  <a:pt x="1544528" y="0"/>
                </a:cubicBezTo>
                <a:cubicBezTo>
                  <a:pt x="1802738" y="-32868"/>
                  <a:pt x="1676347" y="12011"/>
                  <a:pt x="1793272" y="0"/>
                </a:cubicBezTo>
                <a:cubicBezTo>
                  <a:pt x="1910197" y="-12011"/>
                  <a:pt x="2397988" y="11936"/>
                  <a:pt x="2591567" y="0"/>
                </a:cubicBezTo>
                <a:cubicBezTo>
                  <a:pt x="2785147" y="-11936"/>
                  <a:pt x="2748682" y="12586"/>
                  <a:pt x="2840311" y="0"/>
                </a:cubicBezTo>
                <a:cubicBezTo>
                  <a:pt x="2931940" y="-12586"/>
                  <a:pt x="3471040" y="48156"/>
                  <a:pt x="3638606" y="0"/>
                </a:cubicBezTo>
                <a:cubicBezTo>
                  <a:pt x="3806173" y="-48156"/>
                  <a:pt x="3867310" y="39829"/>
                  <a:pt x="3997261" y="0"/>
                </a:cubicBezTo>
                <a:cubicBezTo>
                  <a:pt x="4127212" y="-39829"/>
                  <a:pt x="4449308" y="64814"/>
                  <a:pt x="4575736" y="0"/>
                </a:cubicBezTo>
                <a:cubicBezTo>
                  <a:pt x="4702164" y="-64814"/>
                  <a:pt x="5114330" y="22611"/>
                  <a:pt x="5374031" y="0"/>
                </a:cubicBezTo>
                <a:cubicBezTo>
                  <a:pt x="5633733" y="-22611"/>
                  <a:pt x="5834546" y="57934"/>
                  <a:pt x="6062416" y="0"/>
                </a:cubicBezTo>
                <a:cubicBezTo>
                  <a:pt x="6290286" y="-57934"/>
                  <a:pt x="6566343" y="2157"/>
                  <a:pt x="6750801" y="0"/>
                </a:cubicBezTo>
                <a:cubicBezTo>
                  <a:pt x="6935259" y="-2157"/>
                  <a:pt x="7029902" y="37748"/>
                  <a:pt x="7109455" y="0"/>
                </a:cubicBezTo>
                <a:cubicBezTo>
                  <a:pt x="7189008" y="-37748"/>
                  <a:pt x="7292702" y="23035"/>
                  <a:pt x="7468110" y="0"/>
                </a:cubicBezTo>
                <a:cubicBezTo>
                  <a:pt x="7643518" y="-23035"/>
                  <a:pt x="7708768" y="36255"/>
                  <a:pt x="7826764" y="0"/>
                </a:cubicBezTo>
                <a:cubicBezTo>
                  <a:pt x="7944760" y="-36255"/>
                  <a:pt x="8285036" y="29872"/>
                  <a:pt x="8405239" y="0"/>
                </a:cubicBezTo>
                <a:cubicBezTo>
                  <a:pt x="8525442" y="-29872"/>
                  <a:pt x="8598282" y="33604"/>
                  <a:pt x="8763893" y="0"/>
                </a:cubicBezTo>
                <a:cubicBezTo>
                  <a:pt x="8929504" y="-33604"/>
                  <a:pt x="8971576" y="7301"/>
                  <a:pt x="9122547" y="0"/>
                </a:cubicBezTo>
                <a:cubicBezTo>
                  <a:pt x="9273518" y="-7301"/>
                  <a:pt x="9541382" y="13102"/>
                  <a:pt x="9920843" y="0"/>
                </a:cubicBezTo>
                <a:cubicBezTo>
                  <a:pt x="10300304" y="-13102"/>
                  <a:pt x="10490844" y="101502"/>
                  <a:pt x="10991021" y="0"/>
                </a:cubicBezTo>
                <a:cubicBezTo>
                  <a:pt x="11000647" y="286689"/>
                  <a:pt x="10916881" y="334095"/>
                  <a:pt x="10991021" y="633807"/>
                </a:cubicBezTo>
                <a:cubicBezTo>
                  <a:pt x="11065161" y="933519"/>
                  <a:pt x="10948355" y="1002604"/>
                  <a:pt x="10991021" y="1267614"/>
                </a:cubicBezTo>
                <a:cubicBezTo>
                  <a:pt x="11033687" y="1532624"/>
                  <a:pt x="10986843" y="1568041"/>
                  <a:pt x="10991021" y="1793794"/>
                </a:cubicBezTo>
                <a:cubicBezTo>
                  <a:pt x="10930134" y="1800791"/>
                  <a:pt x="10826159" y="1768448"/>
                  <a:pt x="10742277" y="1793794"/>
                </a:cubicBezTo>
                <a:cubicBezTo>
                  <a:pt x="10658395" y="1819140"/>
                  <a:pt x="10555064" y="1772431"/>
                  <a:pt x="10493533" y="1793794"/>
                </a:cubicBezTo>
                <a:cubicBezTo>
                  <a:pt x="10432002" y="1815157"/>
                  <a:pt x="10196412" y="1772332"/>
                  <a:pt x="9915058" y="1793794"/>
                </a:cubicBezTo>
                <a:cubicBezTo>
                  <a:pt x="9633704" y="1815256"/>
                  <a:pt x="9758606" y="1771021"/>
                  <a:pt x="9666314" y="1793794"/>
                </a:cubicBezTo>
                <a:cubicBezTo>
                  <a:pt x="9574022" y="1816567"/>
                  <a:pt x="9511217" y="1784625"/>
                  <a:pt x="9417570" y="1793794"/>
                </a:cubicBezTo>
                <a:cubicBezTo>
                  <a:pt x="9323923" y="1802963"/>
                  <a:pt x="8877942" y="1771962"/>
                  <a:pt x="8619274" y="1793794"/>
                </a:cubicBezTo>
                <a:cubicBezTo>
                  <a:pt x="8360606" y="1815626"/>
                  <a:pt x="8473163" y="1771217"/>
                  <a:pt x="8370530" y="1793794"/>
                </a:cubicBezTo>
                <a:cubicBezTo>
                  <a:pt x="8267897" y="1816371"/>
                  <a:pt x="8043571" y="1756315"/>
                  <a:pt x="7792055" y="1793794"/>
                </a:cubicBezTo>
                <a:cubicBezTo>
                  <a:pt x="7540540" y="1831273"/>
                  <a:pt x="7368226" y="1775864"/>
                  <a:pt x="7213581" y="1793794"/>
                </a:cubicBezTo>
                <a:cubicBezTo>
                  <a:pt x="7058936" y="1811724"/>
                  <a:pt x="7036392" y="1787087"/>
                  <a:pt x="6964836" y="1793794"/>
                </a:cubicBezTo>
                <a:cubicBezTo>
                  <a:pt x="6893280" y="1800501"/>
                  <a:pt x="6598993" y="1756230"/>
                  <a:pt x="6496272" y="1793794"/>
                </a:cubicBezTo>
                <a:cubicBezTo>
                  <a:pt x="6393551" y="1831358"/>
                  <a:pt x="6041615" y="1706370"/>
                  <a:pt x="5697977" y="1793794"/>
                </a:cubicBezTo>
                <a:cubicBezTo>
                  <a:pt x="5354340" y="1881218"/>
                  <a:pt x="5296156" y="1770085"/>
                  <a:pt x="5119502" y="1793794"/>
                </a:cubicBezTo>
                <a:cubicBezTo>
                  <a:pt x="4942849" y="1817503"/>
                  <a:pt x="4804978" y="1744115"/>
                  <a:pt x="4650937" y="1793794"/>
                </a:cubicBezTo>
                <a:cubicBezTo>
                  <a:pt x="4496897" y="1843473"/>
                  <a:pt x="4408904" y="1774186"/>
                  <a:pt x="4182373" y="1793794"/>
                </a:cubicBezTo>
                <a:cubicBezTo>
                  <a:pt x="3955842" y="1813402"/>
                  <a:pt x="4025694" y="1767927"/>
                  <a:pt x="3933629" y="1793794"/>
                </a:cubicBezTo>
                <a:cubicBezTo>
                  <a:pt x="3841564" y="1819661"/>
                  <a:pt x="3746149" y="1754422"/>
                  <a:pt x="3574974" y="1793794"/>
                </a:cubicBezTo>
                <a:cubicBezTo>
                  <a:pt x="3403799" y="1833166"/>
                  <a:pt x="3326400" y="1777610"/>
                  <a:pt x="3216320" y="1793794"/>
                </a:cubicBezTo>
                <a:cubicBezTo>
                  <a:pt x="3106240" y="1809978"/>
                  <a:pt x="2916697" y="1746763"/>
                  <a:pt x="2747755" y="1793794"/>
                </a:cubicBezTo>
                <a:cubicBezTo>
                  <a:pt x="2578814" y="1840825"/>
                  <a:pt x="2323945" y="1793631"/>
                  <a:pt x="2169280" y="1793794"/>
                </a:cubicBezTo>
                <a:cubicBezTo>
                  <a:pt x="2014616" y="1793957"/>
                  <a:pt x="2001217" y="1788455"/>
                  <a:pt x="1920536" y="1793794"/>
                </a:cubicBezTo>
                <a:cubicBezTo>
                  <a:pt x="1839855" y="1799133"/>
                  <a:pt x="1460047" y="1726065"/>
                  <a:pt x="1342062" y="1793794"/>
                </a:cubicBezTo>
                <a:cubicBezTo>
                  <a:pt x="1224077" y="1861523"/>
                  <a:pt x="1156033" y="1775610"/>
                  <a:pt x="1093317" y="1793794"/>
                </a:cubicBezTo>
                <a:cubicBezTo>
                  <a:pt x="1030601" y="1811978"/>
                  <a:pt x="746300" y="1773911"/>
                  <a:pt x="624753" y="1793794"/>
                </a:cubicBezTo>
                <a:cubicBezTo>
                  <a:pt x="503206" y="1813677"/>
                  <a:pt x="295830" y="1723841"/>
                  <a:pt x="0" y="1793794"/>
                </a:cubicBezTo>
                <a:cubicBezTo>
                  <a:pt x="-4796" y="1583579"/>
                  <a:pt x="14076" y="1382118"/>
                  <a:pt x="0" y="1195863"/>
                </a:cubicBezTo>
                <a:cubicBezTo>
                  <a:pt x="-14076" y="1009608"/>
                  <a:pt x="68610" y="742082"/>
                  <a:pt x="0" y="597931"/>
                </a:cubicBezTo>
                <a:cubicBezTo>
                  <a:pt x="-68610" y="453780"/>
                  <a:pt x="18113" y="166479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4112814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جَهَّزْ</a:t>
            </a:r>
            <a:r>
              <a:rPr lang="ar-AE" sz="28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تُ</a:t>
            </a: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 أَغْراضي ، وَذَهَبْ</a:t>
            </a:r>
            <a:r>
              <a:rPr lang="ar-AE" sz="28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ت</a:t>
            </a: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ُ إِلَى مَزْرَعَ</a:t>
            </a:r>
            <a:r>
              <a:rPr lang="ar-AE" sz="28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ة</a:t>
            </a: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ِ جَدّي.</a:t>
            </a:r>
          </a:p>
          <a:p>
            <a:pPr algn="ctr" rtl="1">
              <a:lnSpc>
                <a:spcPct val="150000"/>
              </a:lnSpc>
            </a:pP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وَعِنْدَما وَصَلْ</a:t>
            </a:r>
            <a:r>
              <a:rPr lang="ar-AE" sz="28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ت</a:t>
            </a: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ُ رَحَّبَ بي جَدّي،وَجَلَسْ</a:t>
            </a:r>
            <a:r>
              <a:rPr lang="ar-AE" sz="28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ت</a:t>
            </a: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ُ في رُكْنٍ أَسْتَطيعُ مِنْ خِلالِهِ أَنْ أَسْتَمِتعَ بِرُؤْيَ</a:t>
            </a:r>
            <a:r>
              <a:rPr lang="ar-AE" sz="28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ة</a:t>
            </a: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ِ الْحَيَوانا</a:t>
            </a:r>
            <a:r>
              <a:rPr lang="ar-AE" sz="28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تِ</a:t>
            </a: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 التّي كانَ</a:t>
            </a:r>
            <a:r>
              <a:rPr lang="ar-AE" sz="28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ت</a:t>
            </a: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ْ تَسْرَحُ </a:t>
            </a:r>
            <a:endParaRPr lang="ar-BH" sz="2800" dirty="0">
              <a:solidFill>
                <a:schemeClr val="tx1"/>
              </a:solidFill>
              <a:latin typeface="Calibri" panose="020F0502020204030204" pitchFamily="34" charset="0"/>
              <a:cs typeface="(AH) Manal Black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وَتَمْرَحُ أمامي.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pic>
        <p:nvPicPr>
          <p:cNvPr id="4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9FD37BAB-23C4-4C17-8DF9-C89DA29990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4920" y="5427615"/>
            <a:ext cx="1240971" cy="103543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122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FF339BE-F039-4FAF-BBEE-B6867454A4DF}"/>
              </a:ext>
            </a:extLst>
          </p:cNvPr>
          <p:cNvSpPr/>
          <p:nvPr/>
        </p:nvSpPr>
        <p:spPr>
          <a:xfrm>
            <a:off x="720793" y="497345"/>
            <a:ext cx="11160003" cy="5821683"/>
          </a:xfrm>
          <a:custGeom>
            <a:avLst/>
            <a:gdLst>
              <a:gd name="connsiteX0" fmla="*/ 0 w 11160003"/>
              <a:gd name="connsiteY0" fmla="*/ 0 h 5821683"/>
              <a:gd name="connsiteX1" fmla="*/ 11160003 w 11160003"/>
              <a:gd name="connsiteY1" fmla="*/ 0 h 5821683"/>
              <a:gd name="connsiteX2" fmla="*/ 11160003 w 11160003"/>
              <a:gd name="connsiteY2" fmla="*/ 5821683 h 5821683"/>
              <a:gd name="connsiteX3" fmla="*/ 0 w 11160003"/>
              <a:gd name="connsiteY3" fmla="*/ 5821683 h 5821683"/>
              <a:gd name="connsiteX4" fmla="*/ 0 w 11160003"/>
              <a:gd name="connsiteY4" fmla="*/ 0 h 582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3" h="5821683" fill="none" extrusionOk="0">
                <a:moveTo>
                  <a:pt x="0" y="0"/>
                </a:moveTo>
                <a:cubicBezTo>
                  <a:pt x="3679125" y="-33775"/>
                  <a:pt x="9893394" y="138873"/>
                  <a:pt x="11160003" y="0"/>
                </a:cubicBezTo>
                <a:cubicBezTo>
                  <a:pt x="11086232" y="1660948"/>
                  <a:pt x="11004120" y="3999176"/>
                  <a:pt x="11160003" y="5821683"/>
                </a:cubicBezTo>
                <a:cubicBezTo>
                  <a:pt x="9373712" y="5684353"/>
                  <a:pt x="4743424" y="5683827"/>
                  <a:pt x="0" y="5821683"/>
                </a:cubicBezTo>
                <a:cubicBezTo>
                  <a:pt x="152408" y="3299947"/>
                  <a:pt x="73868" y="2595214"/>
                  <a:pt x="0" y="0"/>
                </a:cubicBezTo>
                <a:close/>
              </a:path>
              <a:path w="11160003" h="5821683" stroke="0" extrusionOk="0">
                <a:moveTo>
                  <a:pt x="0" y="0"/>
                </a:moveTo>
                <a:cubicBezTo>
                  <a:pt x="5021384" y="-101487"/>
                  <a:pt x="7524637" y="-162162"/>
                  <a:pt x="11160003" y="0"/>
                </a:cubicBezTo>
                <a:cubicBezTo>
                  <a:pt x="11220716" y="2034581"/>
                  <a:pt x="11098931" y="4274384"/>
                  <a:pt x="11160003" y="5821683"/>
                </a:cubicBezTo>
                <a:cubicBezTo>
                  <a:pt x="8334312" y="5871748"/>
                  <a:pt x="3158385" y="5663234"/>
                  <a:pt x="0" y="5821683"/>
                </a:cubicBezTo>
                <a:cubicBezTo>
                  <a:pt x="-24452" y="3887554"/>
                  <a:pt x="-67663" y="1757931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6DE326E-EFA3-4688-9BEC-06503EAED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1" y="189040"/>
            <a:ext cx="2102304" cy="1061357"/>
          </a:xfrm>
          <a:prstGeom prst="rect">
            <a:avLst/>
          </a:prstGeom>
        </p:spPr>
      </p:pic>
      <p:pic>
        <p:nvPicPr>
          <p:cNvPr id="18" name="Picture 1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FF90995-5734-4E00-B0AF-E74DD8144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43" y="1339356"/>
            <a:ext cx="2102304" cy="1061357"/>
          </a:xfrm>
          <a:prstGeom prst="rect">
            <a:avLst/>
          </a:prstGeom>
        </p:spPr>
      </p:pic>
      <p:sp>
        <p:nvSpPr>
          <p:cNvPr id="19" name="Google Shape;36;p4">
            <a:extLst>
              <a:ext uri="{FF2B5EF4-FFF2-40B4-BE49-F238E27FC236}">
                <a16:creationId xmlns:a16="http://schemas.microsoft.com/office/drawing/2014/main" id="{C3A3C567-E5EA-4303-9745-88DD45FA4A3C}"/>
              </a:ext>
            </a:extLst>
          </p:cNvPr>
          <p:cNvSpPr/>
          <p:nvPr/>
        </p:nvSpPr>
        <p:spPr>
          <a:xfrm>
            <a:off x="2613203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7;p4">
            <a:extLst>
              <a:ext uri="{FF2B5EF4-FFF2-40B4-BE49-F238E27FC236}">
                <a16:creationId xmlns:a16="http://schemas.microsoft.com/office/drawing/2014/main" id="{FC3B310A-0431-4E4F-A4CC-BB4EEBEDE24E}"/>
              </a:ext>
            </a:extLst>
          </p:cNvPr>
          <p:cNvSpPr/>
          <p:nvPr/>
        </p:nvSpPr>
        <p:spPr>
          <a:xfrm>
            <a:off x="4688545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8;p4">
            <a:extLst>
              <a:ext uri="{FF2B5EF4-FFF2-40B4-BE49-F238E27FC236}">
                <a16:creationId xmlns:a16="http://schemas.microsoft.com/office/drawing/2014/main" id="{5A592D31-5B80-4CBA-B0A8-61A3CEF3A54F}"/>
              </a:ext>
            </a:extLst>
          </p:cNvPr>
          <p:cNvSpPr/>
          <p:nvPr/>
        </p:nvSpPr>
        <p:spPr>
          <a:xfrm>
            <a:off x="2613204" y="4195658"/>
            <a:ext cx="3862429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9;p4">
            <a:extLst>
              <a:ext uri="{FF2B5EF4-FFF2-40B4-BE49-F238E27FC236}">
                <a16:creationId xmlns:a16="http://schemas.microsoft.com/office/drawing/2014/main" id="{50861FA0-887C-4082-9E24-D154AB83202F}"/>
              </a:ext>
            </a:extLst>
          </p:cNvPr>
          <p:cNvSpPr/>
          <p:nvPr/>
        </p:nvSpPr>
        <p:spPr>
          <a:xfrm>
            <a:off x="2741506" y="1732942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7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23" name="Google Shape;40;p4">
            <a:extLst>
              <a:ext uri="{FF2B5EF4-FFF2-40B4-BE49-F238E27FC236}">
                <a16:creationId xmlns:a16="http://schemas.microsoft.com/office/drawing/2014/main" id="{1318481D-676E-4060-BCB0-D6084FA19034}"/>
              </a:ext>
            </a:extLst>
          </p:cNvPr>
          <p:cNvSpPr/>
          <p:nvPr/>
        </p:nvSpPr>
        <p:spPr>
          <a:xfrm>
            <a:off x="4816849" y="1708507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4" name="Google Shape;41;p4">
            <a:extLst>
              <a:ext uri="{FF2B5EF4-FFF2-40B4-BE49-F238E27FC236}">
                <a16:creationId xmlns:a16="http://schemas.microsoft.com/office/drawing/2014/main" id="{26A3D805-D267-41C6-8249-F476D9C64B37}"/>
              </a:ext>
            </a:extLst>
          </p:cNvPr>
          <p:cNvSpPr/>
          <p:nvPr/>
        </p:nvSpPr>
        <p:spPr>
          <a:xfrm>
            <a:off x="2741505" y="4055363"/>
            <a:ext cx="3537907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AE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الوحدة الخامسة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25" name="Google Shape;42;p4">
            <a:extLst>
              <a:ext uri="{FF2B5EF4-FFF2-40B4-BE49-F238E27FC236}">
                <a16:creationId xmlns:a16="http://schemas.microsoft.com/office/drawing/2014/main" id="{0F0C37C8-8C51-4839-B59D-CE27BE3CEF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7885641"/>
              </p:ext>
            </p:extLst>
          </p:nvPr>
        </p:nvGraphicFramePr>
        <p:xfrm>
          <a:off x="6736261" y="1339259"/>
          <a:ext cx="4039835" cy="365644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7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0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80872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5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يناير</a:t>
                      </a:r>
                      <a:endParaRPr sz="35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55101" marR="55101" marT="65304" marB="65304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74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7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28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F630EBC5-C145-42BE-BD73-C49E9B6EDA9B}"/>
              </a:ext>
            </a:extLst>
          </p:cNvPr>
          <p:cNvSpPr txBox="1"/>
          <p:nvPr/>
        </p:nvSpPr>
        <p:spPr>
          <a:xfrm>
            <a:off x="5013070" y="2565005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143" dirty="0">
                <a:cs typeface="(AH) Manal Black" pitchFamily="2" charset="-78"/>
              </a:rPr>
              <a:t>الاثنين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0ACC6C0-442C-4C2E-A4A6-AD008D5C140B}"/>
              </a:ext>
            </a:extLst>
          </p:cNvPr>
          <p:cNvSpPr/>
          <p:nvPr/>
        </p:nvSpPr>
        <p:spPr>
          <a:xfrm>
            <a:off x="7356612" y="4249778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7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4F200A-CBA1-4A92-9BFF-50FADFA7BB93}"/>
              </a:ext>
            </a:extLst>
          </p:cNvPr>
          <p:cNvSpPr txBox="1"/>
          <p:nvPr/>
        </p:nvSpPr>
        <p:spPr>
          <a:xfrm>
            <a:off x="2741127" y="2399037"/>
            <a:ext cx="1638271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287" b="1" dirty="0"/>
              <a:t>2</a:t>
            </a:r>
            <a:r>
              <a:rPr lang="ar-BH" sz="2287" b="1" dirty="0"/>
              <a:t>4/1/2022</a:t>
            </a:r>
            <a:endParaRPr lang="en-US" sz="3143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033050-E303-4D0F-979A-2DE117A06961}"/>
              </a:ext>
            </a:extLst>
          </p:cNvPr>
          <p:cNvSpPr txBox="1"/>
          <p:nvPr/>
        </p:nvSpPr>
        <p:spPr>
          <a:xfrm>
            <a:off x="2567127" y="2787591"/>
            <a:ext cx="2110119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715" b="1" dirty="0"/>
              <a:t>21/ جماد </a:t>
            </a:r>
            <a:r>
              <a:rPr lang="ar-BH" sz="1000" b="1" dirty="0"/>
              <a:t>الثاني</a:t>
            </a:r>
            <a:r>
              <a:rPr lang="ar-BH" sz="2287" b="1" dirty="0"/>
              <a:t>/</a:t>
            </a:r>
            <a:r>
              <a:rPr lang="ar-BH" sz="1715" b="1" dirty="0"/>
              <a:t>1443</a:t>
            </a:r>
            <a:endParaRPr lang="en-US" sz="1715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4B2CE3-DDB7-4055-AED9-3332D9DB8220}"/>
              </a:ext>
            </a:extLst>
          </p:cNvPr>
          <p:cNvSpPr txBox="1"/>
          <p:nvPr/>
        </p:nvSpPr>
        <p:spPr>
          <a:xfrm>
            <a:off x="3047803" y="4934001"/>
            <a:ext cx="299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/>
              <a:t>أفكارك تُغير العالَم</a:t>
            </a:r>
            <a:endParaRPr lang="en-US" sz="3600" b="1" dirty="0"/>
          </a:p>
        </p:txBody>
      </p:sp>
      <p:pic>
        <p:nvPicPr>
          <p:cNvPr id="31" name="Picture 3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A449385-0692-4CBD-9A6C-E4A43A98B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00" y="1177202"/>
            <a:ext cx="2102304" cy="10613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59611B6-273E-4604-9732-2777ABBD6AE8}"/>
              </a:ext>
            </a:extLst>
          </p:cNvPr>
          <p:cNvSpPr txBox="1"/>
          <p:nvPr/>
        </p:nvSpPr>
        <p:spPr>
          <a:xfrm>
            <a:off x="-1088571" y="7094747"/>
            <a:ext cx="956196" cy="29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7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33" name="مجموعة 14">
            <a:extLst>
              <a:ext uri="{FF2B5EF4-FFF2-40B4-BE49-F238E27FC236}">
                <a16:creationId xmlns:a16="http://schemas.microsoft.com/office/drawing/2014/main" id="{B655DCE2-B2A3-47AD-A88C-6198EB668FC4}"/>
              </a:ext>
            </a:extLst>
          </p:cNvPr>
          <p:cNvGrpSpPr/>
          <p:nvPr/>
        </p:nvGrpSpPr>
        <p:grpSpPr>
          <a:xfrm flipH="1">
            <a:off x="9968319" y="0"/>
            <a:ext cx="2258448" cy="6389712"/>
            <a:chOff x="2507423" y="-1965727"/>
            <a:chExt cx="2765709" cy="8823726"/>
          </a:xfrm>
        </p:grpSpPr>
        <p:sp>
          <p:nvSpPr>
            <p:cNvPr id="34" name="مستطيل 15">
              <a:extLst>
                <a:ext uri="{FF2B5EF4-FFF2-40B4-BE49-F238E27FC236}">
                  <a16:creationId xmlns:a16="http://schemas.microsoft.com/office/drawing/2014/main" id="{793FCC36-8760-4A78-9AE9-DA058397B543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5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D7669A3C-98DA-4920-8FD8-5D5D2A30B8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id="{E5199B22-A971-4496-AFCF-35FD0F6536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t="13484" r="69103" b="80841"/>
          <a:stretch/>
        </p:blipFill>
        <p:spPr>
          <a:xfrm>
            <a:off x="7919135" y="839382"/>
            <a:ext cx="1737360" cy="53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456C29-1C08-4A00-BCF3-001FE4176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1" y="24913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CB1BD1-C89A-46C4-BEA1-C9DBDE5ECF0D}"/>
              </a:ext>
            </a:extLst>
          </p:cNvPr>
          <p:cNvSpPr/>
          <p:nvPr/>
        </p:nvSpPr>
        <p:spPr>
          <a:xfrm>
            <a:off x="0" y="722811"/>
            <a:ext cx="1641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اليوم والتاريخ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5058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DB9E06-DF0D-423C-B2EF-7737C1186AA0}"/>
              </a:ext>
            </a:extLst>
          </p:cNvPr>
          <p:cNvSpPr/>
          <p:nvPr/>
        </p:nvSpPr>
        <p:spPr>
          <a:xfrm>
            <a:off x="2033954" y="2763433"/>
            <a:ext cx="8124092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AE" sz="2800" dirty="0"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رَسَمْ</a:t>
            </a:r>
            <a:r>
              <a:rPr lang="ar-AE" sz="28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تُ</a:t>
            </a:r>
            <a:r>
              <a:rPr lang="ar-AE" sz="2800" dirty="0"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 حِصانًا يَمشي بِخِفَّ</a:t>
            </a:r>
            <a:r>
              <a:rPr lang="ar-AE" sz="28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ة</a:t>
            </a:r>
            <a:r>
              <a:rPr lang="ar-AE" sz="2800" dirty="0"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ٍ وَرَشاقَ</a:t>
            </a:r>
            <a:r>
              <a:rPr lang="ar-AE" sz="28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ةٍ </a:t>
            </a:r>
            <a:r>
              <a:rPr lang="ar-AE" sz="2800" dirty="0"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،وَخَلْفَهُ أَرْنَبٌ أَبْيَضُ يَجْري</a:t>
            </a:r>
            <a:r>
              <a:rPr lang="ar-BH" sz="2800" dirty="0"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 </a:t>
            </a:r>
            <a:r>
              <a:rPr lang="ar-AE" sz="2800" dirty="0"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،وَشَمْسًا مُشْرِقَ</a:t>
            </a:r>
            <a:r>
              <a:rPr lang="ar-AE" sz="28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ةً </a:t>
            </a:r>
            <a:r>
              <a:rPr lang="ar-AE" sz="2800" dirty="0"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تُنيرَ الْكَوْنَ.</a:t>
            </a:r>
          </a:p>
        </p:txBody>
      </p:sp>
      <p:pic>
        <p:nvPicPr>
          <p:cNvPr id="4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D57D3462-A469-4F54-AA9C-BA4AB17F2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4920" y="5427615"/>
            <a:ext cx="1240971" cy="103543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815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6C446E-DB03-4110-AABA-FB862619F1FF}"/>
              </a:ext>
            </a:extLst>
          </p:cNvPr>
          <p:cNvSpPr/>
          <p:nvPr/>
        </p:nvSpPr>
        <p:spPr>
          <a:xfrm>
            <a:off x="4408596" y="6262999"/>
            <a:ext cx="27671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u="sng" dirty="0">
                <a:cs typeface="(AH) Manal Black" pitchFamily="2" charset="-78"/>
              </a:rPr>
              <a:t>يَقرأ المتعلم النَّص القصصي قِراءَة جَهْرِيَّة.</a:t>
            </a:r>
            <a:endParaRPr lang="en-US" sz="1200" u="sng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3E4794-3178-4D7E-9FE1-F2488EBB8C1D}"/>
              </a:ext>
            </a:extLst>
          </p:cNvPr>
          <p:cNvSpPr/>
          <p:nvPr/>
        </p:nvSpPr>
        <p:spPr>
          <a:xfrm>
            <a:off x="2113084" y="2763433"/>
            <a:ext cx="7965831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AE" sz="2800" dirty="0"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شَعَرْ</a:t>
            </a:r>
            <a:r>
              <a:rPr lang="ar-AE" sz="28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تُ </a:t>
            </a:r>
            <a:r>
              <a:rPr lang="ar-AE" sz="2800" dirty="0"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بِالسَّعادَ</a:t>
            </a:r>
            <a:r>
              <a:rPr lang="ar-AE" sz="28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ةِ</a:t>
            </a:r>
            <a:r>
              <a:rPr lang="ar-AE" sz="2800" dirty="0"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 حينَ تَقَدَّمَ مِنّي جَدّي ، وَرَبَ</a:t>
            </a:r>
            <a:r>
              <a:rPr lang="ar-AE" sz="28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تَ</a:t>
            </a:r>
            <a:r>
              <a:rPr lang="ar-AE" sz="2800" dirty="0"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 عَلَى كَتِفي ..وَهُوَ يَقولُ : إنَّكَ فَنّانٌ ماهِرٌ يا ياسِرُ!</a:t>
            </a:r>
          </a:p>
        </p:txBody>
      </p:sp>
      <p:pic>
        <p:nvPicPr>
          <p:cNvPr id="4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3D788C08-D3B6-44AF-9AA9-2DA9EF575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4920" y="5427615"/>
            <a:ext cx="1240971" cy="103543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992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3.7037E-7 L 1.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3.7037E-7 L 1.2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3.7037E-7 L 1.25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0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3.7037E-7 L 1.25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2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build="allAtOnce"/>
      <p:bldP spid="2" grpId="1" build="allAtOnce"/>
      <p:bldP spid="2" grpId="2" build="allAtOnce"/>
      <p:bldP spid="2" grpId="3" build="allAtOnce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1E00E6-2054-4208-B0F6-5761F1F4B16F}"/>
              </a:ext>
            </a:extLst>
          </p:cNvPr>
          <p:cNvSpPr/>
          <p:nvPr/>
        </p:nvSpPr>
        <p:spPr>
          <a:xfrm>
            <a:off x="1153886" y="544287"/>
            <a:ext cx="9993085" cy="559584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AD22A11-180D-43EC-8B9C-E5EB594C1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3" y="20396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0E640B-A1BF-4474-B0A7-F8FD45B19195}"/>
              </a:ext>
            </a:extLst>
          </p:cNvPr>
          <p:cNvSpPr/>
          <p:nvPr/>
        </p:nvSpPr>
        <p:spPr>
          <a:xfrm>
            <a:off x="70898" y="759072"/>
            <a:ext cx="1611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التّغذية الرّاجعة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D95C5F-AA2C-4BD4-9CE9-A1370E6583BB}"/>
              </a:ext>
            </a:extLst>
          </p:cNvPr>
          <p:cNvSpPr/>
          <p:nvPr/>
        </p:nvSpPr>
        <p:spPr>
          <a:xfrm>
            <a:off x="3334378" y="5149394"/>
            <a:ext cx="532927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4"/>
              </a:rPr>
              <a:t>https://wordwall.net/play/9793/595/544</a:t>
            </a:r>
            <a:endParaRPr lang="ar-BH" sz="2400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12F276-B860-407D-88D5-B127922E3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148" y="1241084"/>
            <a:ext cx="6766560" cy="3804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586B1E-CBA5-49AD-91D9-86EF0AA9CFBD}"/>
              </a:ext>
            </a:extLst>
          </p:cNvPr>
          <p:cNvSpPr/>
          <p:nvPr/>
        </p:nvSpPr>
        <p:spPr>
          <a:xfrm>
            <a:off x="4893513" y="5826815"/>
            <a:ext cx="2513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u="sng" dirty="0">
                <a:cs typeface="(AH) Manal Black" pitchFamily="2" charset="-78"/>
              </a:rPr>
              <a:t>يُذكر المتعلم أحداث القصة بالترتيب.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316431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2.22222E-6 L 4.1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5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2.22222E-6 L 4.1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2.22222E-6 L 4.16667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5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2.22222E-6 L 4.16667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0" grpId="1" build="allAtOnce"/>
      <p:bldP spid="10" grpId="2" build="allAtOnce"/>
      <p:bldP spid="10" grpId="3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07C8DF-23B9-4907-9624-FF6714C965CE}"/>
              </a:ext>
            </a:extLst>
          </p:cNvPr>
          <p:cNvSpPr/>
          <p:nvPr/>
        </p:nvSpPr>
        <p:spPr>
          <a:xfrm>
            <a:off x="1313173" y="871817"/>
            <a:ext cx="9855570" cy="539835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161B8E-3779-4321-B4BB-3D1BC3DFB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9" y="412724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C4C912-8E1D-47C5-A468-E218DA339705}"/>
              </a:ext>
            </a:extLst>
          </p:cNvPr>
          <p:cNvSpPr/>
          <p:nvPr/>
        </p:nvSpPr>
        <p:spPr>
          <a:xfrm>
            <a:off x="224801" y="394763"/>
            <a:ext cx="159691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هل حققنا</a:t>
            </a:r>
          </a:p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أهداف اليوم؟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50E8B-F7B8-40F4-AD4A-77C71311968B}"/>
              </a:ext>
            </a:extLst>
          </p:cNvPr>
          <p:cNvSpPr txBox="1"/>
          <p:nvPr/>
        </p:nvSpPr>
        <p:spPr>
          <a:xfrm>
            <a:off x="6361979" y="1086977"/>
            <a:ext cx="4646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 هل حَققنا أهداف درس اليوم؟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DBC7A3-4CFB-4168-A273-333E8F8AF7D5}"/>
              </a:ext>
            </a:extLst>
          </p:cNvPr>
          <p:cNvSpPr/>
          <p:nvPr/>
        </p:nvSpPr>
        <p:spPr>
          <a:xfrm>
            <a:off x="841248" y="2474893"/>
            <a:ext cx="8160301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>
              <a:lnSpc>
                <a:spcPct val="200000"/>
              </a:lnSpc>
            </a:pPr>
            <a:r>
              <a:rPr lang="ar-BH" sz="3200" dirty="0">
                <a:solidFill>
                  <a:schemeClr val="tx1"/>
                </a:solidFill>
                <a:latin typeface="+mn-lt"/>
                <a:ea typeface="+mn-ea"/>
                <a:cs typeface="(AH) Manal Black" pitchFamily="2" charset="-78"/>
              </a:rPr>
              <a:t>- يَقْرَأ الْمُتًعّلِّم النَّص الْقصصي قِراءَة جَهْرِيَّة</a:t>
            </a:r>
            <a:endParaRPr lang="ar-SA" sz="3200" dirty="0">
              <a:solidFill>
                <a:schemeClr val="tx1"/>
              </a:solidFill>
              <a:latin typeface="+mn-lt"/>
              <a:ea typeface="+mn-ea"/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A17088-878C-42E2-BA7E-6DC0452606D1}"/>
              </a:ext>
            </a:extLst>
          </p:cNvPr>
          <p:cNvSpPr/>
          <p:nvPr/>
        </p:nvSpPr>
        <p:spPr>
          <a:xfrm>
            <a:off x="3198418" y="3914117"/>
            <a:ext cx="7086601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200000"/>
              </a:lnSpc>
            </a:pPr>
            <a:r>
              <a:rPr lang="ar-BH" sz="3200" dirty="0">
                <a:solidFill>
                  <a:schemeClr val="tx1"/>
                </a:solidFill>
                <a:latin typeface="+mn-lt"/>
                <a:ea typeface="+mn-ea"/>
                <a:cs typeface="(AH) Manal Black" pitchFamily="2" charset="-78"/>
              </a:rPr>
              <a:t>- </a:t>
            </a:r>
            <a:r>
              <a:rPr lang="ar-AE" sz="3200" dirty="0">
                <a:solidFill>
                  <a:schemeClr val="tx1"/>
                </a:solidFill>
                <a:latin typeface="+mn-lt"/>
                <a:ea typeface="+mn-ea"/>
                <a:cs typeface="(AH) Manal Black" pitchFamily="2" charset="-78"/>
              </a:rPr>
              <a:t>أن يذكر أحداث القصة بالترتيب</a:t>
            </a:r>
            <a:endParaRPr lang="ar-SA" sz="3200" dirty="0">
              <a:solidFill>
                <a:schemeClr val="tx1"/>
              </a:solidFill>
              <a:latin typeface="+mn-lt"/>
              <a:ea typeface="+mn-ea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329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975863-612E-451D-BC62-7998D9C9EA79}"/>
              </a:ext>
            </a:extLst>
          </p:cNvPr>
          <p:cNvSpPr/>
          <p:nvPr/>
        </p:nvSpPr>
        <p:spPr>
          <a:xfrm>
            <a:off x="955964" y="494559"/>
            <a:ext cx="9512715" cy="5677643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8BAE85-DC49-4944-947D-F0FE11931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1" y="771899"/>
            <a:ext cx="8163499" cy="540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DFBF1-308C-40AA-ADDE-84C6EDC78979}"/>
              </a:ext>
            </a:extLst>
          </p:cNvPr>
          <p:cNvSpPr txBox="1"/>
          <p:nvPr/>
        </p:nvSpPr>
        <p:spPr>
          <a:xfrm>
            <a:off x="2659258" y="1178770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29A60C-80BC-45EF-B465-A8DACCA43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15" y="362991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96EAB-B176-4508-BD2C-BC092924C654}"/>
              </a:ext>
            </a:extLst>
          </p:cNvPr>
          <p:cNvSpPr txBox="1"/>
          <p:nvPr/>
        </p:nvSpPr>
        <p:spPr>
          <a:xfrm>
            <a:off x="83172" y="-43880"/>
            <a:ext cx="19924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عبر عن  </a:t>
            </a:r>
          </a:p>
          <a:p>
            <a:pPr algn="ctr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شعورك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890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52DF26-5D87-49EA-B532-7307D171F781}"/>
              </a:ext>
            </a:extLst>
          </p:cNvPr>
          <p:cNvSpPr/>
          <p:nvPr/>
        </p:nvSpPr>
        <p:spPr>
          <a:xfrm>
            <a:off x="2219735" y="1146550"/>
            <a:ext cx="8100935" cy="453832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F854B-E674-45CE-A6FA-2410B0D3C89C}"/>
              </a:ext>
            </a:extLst>
          </p:cNvPr>
          <p:cNvSpPr/>
          <p:nvPr/>
        </p:nvSpPr>
        <p:spPr>
          <a:xfrm>
            <a:off x="3885867" y="1659286"/>
            <a:ext cx="580722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cs typeface="(AH) Manal Black" pitchFamily="2" charset="-78"/>
              </a:rPr>
              <a:t>واتساب / 0503770211</a:t>
            </a:r>
            <a:endParaRPr lang="ar-SA" sz="3200" dirty="0">
              <a:cs typeface="(AH) Manal Black" pitchFamily="2" charset="-78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653157-2020-4CD6-8719-8946896A1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85" y="1851727"/>
            <a:ext cx="5070764" cy="5195455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695521-885A-4B7B-8FF6-DD4099AB9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67" y="696160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CA76B-253E-4C73-95FB-D3FCADCE3E09}"/>
              </a:ext>
            </a:extLst>
          </p:cNvPr>
          <p:cNvSpPr txBox="1"/>
          <p:nvPr/>
        </p:nvSpPr>
        <p:spPr>
          <a:xfrm>
            <a:off x="1223533" y="904380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التَّواصل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63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988F910-7C6D-4C23-8C42-FDD4D5ACBE4A}"/>
              </a:ext>
            </a:extLst>
          </p:cNvPr>
          <p:cNvSpPr/>
          <p:nvPr/>
        </p:nvSpPr>
        <p:spPr>
          <a:xfrm>
            <a:off x="809909" y="566055"/>
            <a:ext cx="10826638" cy="564943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7C279-0EA1-445D-ADBB-DCDFBF00D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630287" y="3565783"/>
            <a:ext cx="5455332" cy="2629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BAFEE-4F09-466B-BD68-CFF3FF2E76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9" y="642513"/>
            <a:ext cx="10709600" cy="2629347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C0AAE7E-2DB0-487D-9177-799C837744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964" y="860205"/>
            <a:ext cx="1645920" cy="16653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CE2EBD-30C3-4AFB-81B2-8D8DE3DD78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4029800" y="3619590"/>
            <a:ext cx="1781675" cy="185491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3531596-4BD9-477B-BE7D-FBF1ED524F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898261" y="4267887"/>
            <a:ext cx="2010379" cy="179532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A6145F-296F-4DAA-95BC-C2E1F86DFD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799800" y="1153397"/>
            <a:ext cx="1634053" cy="20461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5C56E8-0AC1-4808-A892-8BAE352BBCC9}"/>
              </a:ext>
            </a:extLst>
          </p:cNvPr>
          <p:cNvSpPr txBox="1"/>
          <p:nvPr/>
        </p:nvSpPr>
        <p:spPr>
          <a:xfrm>
            <a:off x="651387" y="3303560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التَّحّدًّث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F18102-5622-4F46-9E2E-250C77DDDA58}"/>
              </a:ext>
            </a:extLst>
          </p:cNvPr>
          <p:cNvSpPr txBox="1"/>
          <p:nvPr/>
        </p:nvSpPr>
        <p:spPr>
          <a:xfrm>
            <a:off x="1574337" y="4637806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3DAE8-5A00-4A1E-9283-DEACA28EE8F3}"/>
              </a:ext>
            </a:extLst>
          </p:cNvPr>
          <p:cNvSpPr txBox="1"/>
          <p:nvPr/>
        </p:nvSpPr>
        <p:spPr>
          <a:xfrm>
            <a:off x="8565518" y="4880455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8EB045-1324-42F0-ACC6-9FC36F1C20DB}"/>
              </a:ext>
            </a:extLst>
          </p:cNvPr>
          <p:cNvSpPr txBox="1"/>
          <p:nvPr/>
        </p:nvSpPr>
        <p:spPr>
          <a:xfrm>
            <a:off x="9018038" y="2642497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</a:t>
            </a:r>
            <a:r>
              <a:rPr lang="ar-BH" sz="2800">
                <a:cs typeface="(AH) Manal Black" pitchFamily="2" charset="-78"/>
              </a:rPr>
              <a:t>عَنْ الضّجيج </a:t>
            </a:r>
            <a:r>
              <a:rPr lang="ar-BH" sz="2800" dirty="0">
                <a:cs typeface="(AH) Manal Black" pitchFamily="2" charset="-78"/>
              </a:rPr>
              <a:t>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13143-E3B1-44AC-BA78-13A3E0247F27}"/>
              </a:ext>
            </a:extLst>
          </p:cNvPr>
          <p:cNvSpPr txBox="1"/>
          <p:nvPr/>
        </p:nvSpPr>
        <p:spPr>
          <a:xfrm>
            <a:off x="5989446" y="3334994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5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56EACAFA-5B91-44B6-B9F1-7F6C7F80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79" y="952584"/>
            <a:ext cx="1554895" cy="157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63600BD-EF77-4EFB-BC69-14C81042E7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457" y="1385931"/>
            <a:ext cx="1828800" cy="182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86F51-3F81-41F3-828A-38BD947ACE80}"/>
              </a:ext>
            </a:extLst>
          </p:cNvPr>
          <p:cNvSpPr txBox="1"/>
          <p:nvPr/>
        </p:nvSpPr>
        <p:spPr>
          <a:xfrm>
            <a:off x="3253899" y="2607053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34BDF4-8AA0-470E-80FF-B7B3FA9046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6" y="130611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C832B6-0A2B-4AE4-B9EA-A419CC769580}"/>
              </a:ext>
            </a:extLst>
          </p:cNvPr>
          <p:cNvSpPr txBox="1"/>
          <p:nvPr/>
        </p:nvSpPr>
        <p:spPr>
          <a:xfrm>
            <a:off x="-126671" y="366988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75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07C3AD-AC61-439E-B8F3-5B09DEEA787F}"/>
              </a:ext>
            </a:extLst>
          </p:cNvPr>
          <p:cNvSpPr/>
          <p:nvPr/>
        </p:nvSpPr>
        <p:spPr>
          <a:xfrm>
            <a:off x="557704" y="538327"/>
            <a:ext cx="9900085" cy="5649432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1044B-7FAF-4BB9-84F0-41ECE80537D3}"/>
              </a:ext>
            </a:extLst>
          </p:cNvPr>
          <p:cNvSpPr txBox="1"/>
          <p:nvPr/>
        </p:nvSpPr>
        <p:spPr>
          <a:xfrm>
            <a:off x="2525531" y="2285535"/>
            <a:ext cx="6100632" cy="23677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5143" dirty="0">
                <a:cs typeface="(AH) Manal Black" pitchFamily="2" charset="-78"/>
              </a:rPr>
              <a:t>َيّا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ي</a:t>
            </a:r>
            <a:r>
              <a:rPr lang="ar-BH" sz="5143" dirty="0">
                <a:cs typeface="(AH) Manal Black" pitchFamily="2" charset="-78"/>
              </a:rPr>
              <a:t>ا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5143" dirty="0">
                <a:cs typeface="(AH) Manal Black" pitchFamily="2" charset="-78"/>
              </a:rPr>
              <a:t>بْطال</a:t>
            </a:r>
          </a:p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نَ</a:t>
            </a:r>
            <a:r>
              <a:rPr lang="ar-BH" sz="5143" dirty="0">
                <a:cs typeface="(AH) Manal Black" pitchFamily="2" charset="-78"/>
              </a:rPr>
              <a:t>سْتَعِد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</a:t>
            </a:r>
            <a:r>
              <a:rPr lang="ar-BH" sz="5143" dirty="0">
                <a:cs typeface="(AH) Manal Black" pitchFamily="2" charset="-78"/>
              </a:rPr>
              <a:t>لسَّطْر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5143" dirty="0">
                <a:cs typeface="(AH) Manal Black" pitchFamily="2" charset="-78"/>
              </a:rPr>
              <a:t>لإملائي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لِ</a:t>
            </a:r>
            <a:r>
              <a:rPr lang="ar-BH" sz="5143" dirty="0">
                <a:cs typeface="(AH) Manal Black" pitchFamily="2" charset="-78"/>
              </a:rPr>
              <a:t>لْيوم.</a:t>
            </a:r>
            <a:endParaRPr lang="en-US" sz="5143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A4B75-4E29-421A-89EB-96CEAE1818B1}"/>
              </a:ext>
            </a:extLst>
          </p:cNvPr>
          <p:cNvSpPr txBox="1"/>
          <p:nvPr/>
        </p:nvSpPr>
        <p:spPr>
          <a:xfrm>
            <a:off x="4891840" y="1032349"/>
            <a:ext cx="6100632" cy="8179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42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اسْتراتيجية السَّطْر الإملائي:</a:t>
            </a:r>
            <a:endParaRPr lang="en-US" sz="3429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ADF72-C15F-48E2-BA20-0C8317B40C4C}"/>
              </a:ext>
            </a:extLst>
          </p:cNvPr>
          <p:cNvSpPr txBox="1"/>
          <p:nvPr/>
        </p:nvSpPr>
        <p:spPr>
          <a:xfrm>
            <a:off x="4223588" y="5046970"/>
            <a:ext cx="6100632" cy="96911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287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إِمْلائي سِرُّ تَمَيُّزي</a:t>
            </a:r>
            <a:endParaRPr lang="en-US" sz="4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C5C34F-6FB3-48EB-9759-3BD31CE0D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33" y="3692517"/>
            <a:ext cx="2481943" cy="355129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7E2B52-C6EA-424C-93BB-83329AF7DB9A}"/>
              </a:ext>
            </a:extLst>
          </p:cNvPr>
          <p:cNvSpPr txBox="1"/>
          <p:nvPr/>
        </p:nvSpPr>
        <p:spPr>
          <a:xfrm>
            <a:off x="1381902" y="5366047"/>
            <a:ext cx="4592852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715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اتأكد من تجهيز جميع مستلزماتي المدرسية </a:t>
            </a:r>
          </a:p>
          <a:p>
            <a:pPr algn="ctr"/>
            <a:r>
              <a:rPr lang="ar-AE" sz="1715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و جمعهـا بعد الانتهاء من التعلم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CF650-4081-4E21-ACF9-26E05230CF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55773" y="953605"/>
            <a:ext cx="245579" cy="304339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n-US" sz="57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787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CEDFCD1-523E-4F3D-B741-8C7BBCE019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07588" y="1476687"/>
            <a:ext cx="341949" cy="313411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6FC6AFBF-2ED1-4EC2-8954-BCFA27745F5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72391" y="1911186"/>
            <a:ext cx="377144" cy="412869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6953E1B8-7A5F-4627-81F5-B03F9D852E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37315" y="2546211"/>
            <a:ext cx="264036" cy="315904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89799-37E7-4189-B611-04E5D9CA2B9B}"/>
              </a:ext>
            </a:extLst>
          </p:cNvPr>
          <p:cNvSpPr txBox="1"/>
          <p:nvPr/>
        </p:nvSpPr>
        <p:spPr>
          <a:xfrm>
            <a:off x="4106226" y="1527851"/>
            <a:ext cx="166759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DE395-F90B-4921-A793-B17120FC91B5}"/>
              </a:ext>
            </a:extLst>
          </p:cNvPr>
          <p:cNvSpPr txBox="1"/>
          <p:nvPr/>
        </p:nvSpPr>
        <p:spPr>
          <a:xfrm>
            <a:off x="2785354" y="955497"/>
            <a:ext cx="54166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00"/>
                </a:highlight>
              </a:rPr>
              <a:t>متميز</a:t>
            </a:r>
            <a:endParaRPr lang="en-US" sz="1143" b="1" u="sng" dirty="0">
              <a:highlight>
                <a:srgbClr val="00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7AB4B-4336-4856-B1A5-1CD034AFE9F3}"/>
              </a:ext>
            </a:extLst>
          </p:cNvPr>
          <p:cNvSpPr txBox="1"/>
          <p:nvPr/>
        </p:nvSpPr>
        <p:spPr>
          <a:xfrm>
            <a:off x="2701351" y="1523220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FF"/>
                </a:highlight>
              </a:rPr>
              <a:t>متوسط</a:t>
            </a:r>
            <a:endParaRPr lang="en-US" sz="1143" b="1" u="sng" dirty="0">
              <a:highlight>
                <a:srgbClr val="00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BC207F-9D15-4D5B-BE8E-EA1F4BCE0F37}"/>
              </a:ext>
            </a:extLst>
          </p:cNvPr>
          <p:cNvSpPr txBox="1"/>
          <p:nvPr/>
        </p:nvSpPr>
        <p:spPr>
          <a:xfrm>
            <a:off x="2784423" y="2101681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ضعيف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07BC7-E7FE-415D-87F1-4F8137B6C4C3}"/>
              </a:ext>
            </a:extLst>
          </p:cNvPr>
          <p:cNvSpPr txBox="1"/>
          <p:nvPr/>
        </p:nvSpPr>
        <p:spPr>
          <a:xfrm>
            <a:off x="2749535" y="2660692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00FF"/>
                </a:highlight>
              </a:rPr>
              <a:t>موهوب</a:t>
            </a:r>
            <a:endParaRPr lang="en-US" sz="1143" b="1" u="sng" dirty="0">
              <a:highlight>
                <a:srgbClr val="FF00FF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1AFEDA-BCAA-4A04-8413-D1CBC440ACA9}"/>
              </a:ext>
            </a:extLst>
          </p:cNvPr>
          <p:cNvSpPr/>
          <p:nvPr/>
        </p:nvSpPr>
        <p:spPr>
          <a:xfrm>
            <a:off x="9390764" y="220537"/>
            <a:ext cx="1067025" cy="8748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دقائق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BA7A783C-A000-4D9D-8429-00553ABC5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105" y="4481138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5C81E13C-DC90-451D-B5BC-891C1F93CC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8089825" y="2725402"/>
            <a:ext cx="1153267" cy="1436303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14330E-4890-4763-AFA9-E3C769479F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5" y="30375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FBC3B17-C0E9-496C-9DA3-A66DB71D12BF}"/>
              </a:ext>
            </a:extLst>
          </p:cNvPr>
          <p:cNvSpPr/>
          <p:nvPr/>
        </p:nvSpPr>
        <p:spPr>
          <a:xfrm>
            <a:off x="40148" y="777429"/>
            <a:ext cx="1754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السطر الإملائي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136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D62BCB-CE85-4D49-9A90-35DD6A80DF02}"/>
              </a:ext>
            </a:extLst>
          </p:cNvPr>
          <p:cNvSpPr/>
          <p:nvPr/>
        </p:nvSpPr>
        <p:spPr>
          <a:xfrm>
            <a:off x="3075708" y="1014973"/>
            <a:ext cx="7633526" cy="455455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D34FEAE-D1E4-4AA7-8DDD-E5F01DD19464}"/>
              </a:ext>
            </a:extLst>
          </p:cNvPr>
          <p:cNvSpPr txBox="1">
            <a:spLocks/>
          </p:cNvSpPr>
          <p:nvPr/>
        </p:nvSpPr>
        <p:spPr>
          <a:xfrm>
            <a:off x="2943504" y="2559782"/>
            <a:ext cx="7633526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النَّص التِّطْبيقي</a:t>
            </a: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0B17A1-AB7F-421F-8975-84F4A7A09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5" y="385728"/>
            <a:ext cx="1409611" cy="948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533B3-9AD1-4E4B-8739-F2A4C2CFF12D}"/>
              </a:ext>
            </a:extLst>
          </p:cNvPr>
          <p:cNvSpPr txBox="1"/>
          <p:nvPr/>
        </p:nvSpPr>
        <p:spPr>
          <a:xfrm>
            <a:off x="204981" y="605305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B000E-FD78-4478-A927-B49E1E0053D0}"/>
              </a:ext>
            </a:extLst>
          </p:cNvPr>
          <p:cNvSpPr txBox="1"/>
          <p:nvPr/>
        </p:nvSpPr>
        <p:spPr>
          <a:xfrm>
            <a:off x="2847840" y="1132036"/>
            <a:ext cx="80473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الوحدة الخامسة: "أفكارك تغير العالَم"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3CAE1F-56D3-4AF5-9D5F-D4D7F1361A08}"/>
              </a:ext>
            </a:extLst>
          </p:cNvPr>
          <p:cNvSpPr txBox="1">
            <a:spLocks/>
          </p:cNvSpPr>
          <p:nvPr/>
        </p:nvSpPr>
        <p:spPr>
          <a:xfrm>
            <a:off x="4006413" y="3977597"/>
            <a:ext cx="519876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6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الْفَنان الصَّغير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505471-447C-4925-BE99-796968BCC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150211" y="2033282"/>
            <a:ext cx="5688022" cy="4824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CBBA0F-4E89-43FF-813A-3AE11BC1DAEA}"/>
              </a:ext>
            </a:extLst>
          </p:cNvPr>
          <p:cNvSpPr txBox="1"/>
          <p:nvPr/>
        </p:nvSpPr>
        <p:spPr>
          <a:xfrm>
            <a:off x="9989499" y="6340537"/>
            <a:ext cx="2237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إعداد المعلمة/ سناء الجعفري.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70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0187C1A-D99C-453B-9748-8BC5CF53FB33}"/>
              </a:ext>
            </a:extLst>
          </p:cNvPr>
          <p:cNvSpPr/>
          <p:nvPr/>
        </p:nvSpPr>
        <p:spPr>
          <a:xfrm>
            <a:off x="1760524" y="630826"/>
            <a:ext cx="8723178" cy="5475768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7EB827-E400-4886-9A7D-6A1ADD3BF49F}"/>
              </a:ext>
            </a:extLst>
          </p:cNvPr>
          <p:cNvSpPr txBox="1"/>
          <p:nvPr/>
        </p:nvSpPr>
        <p:spPr>
          <a:xfrm>
            <a:off x="6456392" y="778996"/>
            <a:ext cx="3756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03D1B4D-01D1-4246-B9A6-064A63210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" y="277732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9DC577-A085-4575-8975-DFE54B35FDFB}"/>
              </a:ext>
            </a:extLst>
          </p:cNvPr>
          <p:cNvSpPr/>
          <p:nvPr/>
        </p:nvSpPr>
        <p:spPr>
          <a:xfrm>
            <a:off x="350913" y="751406"/>
            <a:ext cx="13051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3600" dirty="0">
                <a:solidFill>
                  <a:schemeClr val="bg1"/>
                </a:solidFill>
                <a:cs typeface="(AH) Manal Black" pitchFamily="2" charset="-78"/>
              </a:rPr>
              <a:t>الأهداف</a:t>
            </a:r>
            <a:endParaRPr lang="en-US" sz="36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9377F1-31EE-402A-9FD5-B635FE582AA0}"/>
              </a:ext>
            </a:extLst>
          </p:cNvPr>
          <p:cNvSpPr txBox="1"/>
          <p:nvPr/>
        </p:nvSpPr>
        <p:spPr>
          <a:xfrm>
            <a:off x="3608160" y="1760158"/>
            <a:ext cx="4441479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ماذا سنتعلم اليوم يا أبطال؟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023919-B4C4-4A57-B241-BA1C507FE51A}"/>
              </a:ext>
            </a:extLst>
          </p:cNvPr>
          <p:cNvSpPr/>
          <p:nvPr/>
        </p:nvSpPr>
        <p:spPr>
          <a:xfrm>
            <a:off x="0" y="3076150"/>
            <a:ext cx="8160301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>
              <a:lnSpc>
                <a:spcPct val="200000"/>
              </a:lnSpc>
            </a:pPr>
            <a:r>
              <a:rPr lang="ar-BH" sz="3200" dirty="0">
                <a:solidFill>
                  <a:schemeClr val="tx1"/>
                </a:solidFill>
                <a:latin typeface="+mn-lt"/>
                <a:ea typeface="+mn-ea"/>
                <a:cs typeface="(AH) Manal Black" pitchFamily="2" charset="-78"/>
              </a:rPr>
              <a:t>- يَقْرَأ الْمُتًعّلِّم النَّص الْقصصي قِراءَة جَهْرِيَّة</a:t>
            </a:r>
            <a:endParaRPr lang="ar-SA" sz="3200" dirty="0">
              <a:solidFill>
                <a:schemeClr val="tx1"/>
              </a:solidFill>
              <a:latin typeface="+mn-lt"/>
              <a:ea typeface="+mn-ea"/>
              <a:cs typeface="(AH) Manal Black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B765A7-B3CA-4813-9D36-55ED8CB77874}"/>
              </a:ext>
            </a:extLst>
          </p:cNvPr>
          <p:cNvSpPr/>
          <p:nvPr/>
        </p:nvSpPr>
        <p:spPr>
          <a:xfrm>
            <a:off x="2357170" y="4515374"/>
            <a:ext cx="7086601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200000"/>
              </a:lnSpc>
            </a:pPr>
            <a:r>
              <a:rPr lang="ar-BH" sz="3200" dirty="0">
                <a:solidFill>
                  <a:schemeClr val="tx1"/>
                </a:solidFill>
                <a:latin typeface="+mn-lt"/>
                <a:ea typeface="+mn-ea"/>
                <a:cs typeface="(AH) Manal Black" pitchFamily="2" charset="-78"/>
              </a:rPr>
              <a:t>- </a:t>
            </a:r>
            <a:r>
              <a:rPr lang="ar-AE" sz="3200" dirty="0">
                <a:solidFill>
                  <a:schemeClr val="tx1"/>
                </a:solidFill>
                <a:latin typeface="+mn-lt"/>
                <a:ea typeface="+mn-ea"/>
                <a:cs typeface="(AH) Manal Black" pitchFamily="2" charset="-78"/>
              </a:rPr>
              <a:t>أن يذكر أحداث القصة بالترتيب</a:t>
            </a:r>
            <a:endParaRPr lang="ar-SA" sz="3200" dirty="0">
              <a:solidFill>
                <a:schemeClr val="tx1"/>
              </a:solidFill>
              <a:latin typeface="+mn-lt"/>
              <a:ea typeface="+mn-ea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241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17A0D73-E2DB-4630-8570-68B733A1DCCE}"/>
              </a:ext>
            </a:extLst>
          </p:cNvPr>
          <p:cNvSpPr/>
          <p:nvPr/>
        </p:nvSpPr>
        <p:spPr>
          <a:xfrm>
            <a:off x="1517904" y="872833"/>
            <a:ext cx="9125712" cy="492446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826C06-9470-4885-AEFF-83740CBB4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2" y="35893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1DB509-6CE3-408E-ADEF-E4C835DD1CC6}"/>
              </a:ext>
            </a:extLst>
          </p:cNvPr>
          <p:cNvSpPr/>
          <p:nvPr/>
        </p:nvSpPr>
        <p:spPr>
          <a:xfrm>
            <a:off x="315485" y="872834"/>
            <a:ext cx="1720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التهيئة الْحافزة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D0BC41-7F28-4BD0-B617-E1CF04540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138" y="1876640"/>
            <a:ext cx="5943600" cy="334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CAC4AF-BA1E-4199-9B33-1FE812FFEF10}"/>
              </a:ext>
            </a:extLst>
          </p:cNvPr>
          <p:cNvSpPr/>
          <p:nvPr/>
        </p:nvSpPr>
        <p:spPr>
          <a:xfrm>
            <a:off x="3739177" y="5249053"/>
            <a:ext cx="532927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https://wordwall.net/play/9794/361/186</a:t>
            </a:r>
            <a:endParaRPr lang="ar-BH" sz="2400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E3860C-4E90-4142-BD83-3E9829CC428D}"/>
              </a:ext>
            </a:extLst>
          </p:cNvPr>
          <p:cNvSpPr txBox="1"/>
          <p:nvPr/>
        </p:nvSpPr>
        <p:spPr>
          <a:xfrm>
            <a:off x="5266944" y="993393"/>
            <a:ext cx="5068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هَيّا يا أَبْطال نَخْتِبِر معْلوماتُنا:</a:t>
            </a:r>
            <a:endParaRPr lang="en-US" sz="3600" u="sng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46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C04352-64FA-491A-8084-FDEC8426BD4C}"/>
              </a:ext>
            </a:extLst>
          </p:cNvPr>
          <p:cNvSpPr/>
          <p:nvPr/>
        </p:nvSpPr>
        <p:spPr>
          <a:xfrm>
            <a:off x="739620" y="2220404"/>
            <a:ext cx="3832245" cy="1376376"/>
          </a:xfrm>
          <a:custGeom>
            <a:avLst/>
            <a:gdLst>
              <a:gd name="connsiteX0" fmla="*/ 0 w 3832245"/>
              <a:gd name="connsiteY0" fmla="*/ 0 h 1376376"/>
              <a:gd name="connsiteX1" fmla="*/ 432496 w 3832245"/>
              <a:gd name="connsiteY1" fmla="*/ 0 h 1376376"/>
              <a:gd name="connsiteX2" fmla="*/ 903315 w 3832245"/>
              <a:gd name="connsiteY2" fmla="*/ 0 h 1376376"/>
              <a:gd name="connsiteX3" fmla="*/ 1374134 w 3832245"/>
              <a:gd name="connsiteY3" fmla="*/ 0 h 1376376"/>
              <a:gd name="connsiteX4" fmla="*/ 1921597 w 3832245"/>
              <a:gd name="connsiteY4" fmla="*/ 0 h 1376376"/>
              <a:gd name="connsiteX5" fmla="*/ 2354093 w 3832245"/>
              <a:gd name="connsiteY5" fmla="*/ 0 h 1376376"/>
              <a:gd name="connsiteX6" fmla="*/ 2978202 w 3832245"/>
              <a:gd name="connsiteY6" fmla="*/ 0 h 1376376"/>
              <a:gd name="connsiteX7" fmla="*/ 3832245 w 3832245"/>
              <a:gd name="connsiteY7" fmla="*/ 0 h 1376376"/>
              <a:gd name="connsiteX8" fmla="*/ 3832245 w 3832245"/>
              <a:gd name="connsiteY8" fmla="*/ 486320 h 1376376"/>
              <a:gd name="connsiteX9" fmla="*/ 3832245 w 3832245"/>
              <a:gd name="connsiteY9" fmla="*/ 972639 h 1376376"/>
              <a:gd name="connsiteX10" fmla="*/ 3832245 w 3832245"/>
              <a:gd name="connsiteY10" fmla="*/ 1376376 h 1376376"/>
              <a:gd name="connsiteX11" fmla="*/ 3208137 w 3832245"/>
              <a:gd name="connsiteY11" fmla="*/ 1376376 h 1376376"/>
              <a:gd name="connsiteX12" fmla="*/ 2622351 w 3832245"/>
              <a:gd name="connsiteY12" fmla="*/ 1376376 h 1376376"/>
              <a:gd name="connsiteX13" fmla="*/ 2036564 w 3832245"/>
              <a:gd name="connsiteY13" fmla="*/ 1376376 h 1376376"/>
              <a:gd name="connsiteX14" fmla="*/ 1489101 w 3832245"/>
              <a:gd name="connsiteY14" fmla="*/ 1376376 h 1376376"/>
              <a:gd name="connsiteX15" fmla="*/ 941637 w 3832245"/>
              <a:gd name="connsiteY15" fmla="*/ 1376376 h 1376376"/>
              <a:gd name="connsiteX16" fmla="*/ 0 w 3832245"/>
              <a:gd name="connsiteY16" fmla="*/ 1376376 h 1376376"/>
              <a:gd name="connsiteX17" fmla="*/ 0 w 3832245"/>
              <a:gd name="connsiteY17" fmla="*/ 903820 h 1376376"/>
              <a:gd name="connsiteX18" fmla="*/ 0 w 3832245"/>
              <a:gd name="connsiteY18" fmla="*/ 417501 h 1376376"/>
              <a:gd name="connsiteX19" fmla="*/ 0 w 3832245"/>
              <a:gd name="connsiteY19" fmla="*/ 0 h 137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32245" h="1376376" extrusionOk="0">
                <a:moveTo>
                  <a:pt x="0" y="0"/>
                </a:moveTo>
                <a:cubicBezTo>
                  <a:pt x="104817" y="-26779"/>
                  <a:pt x="229001" y="15792"/>
                  <a:pt x="432496" y="0"/>
                </a:cubicBezTo>
                <a:cubicBezTo>
                  <a:pt x="635991" y="-15792"/>
                  <a:pt x="803039" y="51353"/>
                  <a:pt x="903315" y="0"/>
                </a:cubicBezTo>
                <a:cubicBezTo>
                  <a:pt x="1003591" y="-51353"/>
                  <a:pt x="1214544" y="1827"/>
                  <a:pt x="1374134" y="0"/>
                </a:cubicBezTo>
                <a:cubicBezTo>
                  <a:pt x="1533724" y="-1827"/>
                  <a:pt x="1735149" y="13925"/>
                  <a:pt x="1921597" y="0"/>
                </a:cubicBezTo>
                <a:cubicBezTo>
                  <a:pt x="2108045" y="-13925"/>
                  <a:pt x="2173828" y="28004"/>
                  <a:pt x="2354093" y="0"/>
                </a:cubicBezTo>
                <a:cubicBezTo>
                  <a:pt x="2534358" y="-28004"/>
                  <a:pt x="2699063" y="69295"/>
                  <a:pt x="2978202" y="0"/>
                </a:cubicBezTo>
                <a:cubicBezTo>
                  <a:pt x="3257341" y="-69295"/>
                  <a:pt x="3441781" y="75871"/>
                  <a:pt x="3832245" y="0"/>
                </a:cubicBezTo>
                <a:cubicBezTo>
                  <a:pt x="3833257" y="164943"/>
                  <a:pt x="3807307" y="244737"/>
                  <a:pt x="3832245" y="486320"/>
                </a:cubicBezTo>
                <a:cubicBezTo>
                  <a:pt x="3857183" y="727903"/>
                  <a:pt x="3816653" y="794455"/>
                  <a:pt x="3832245" y="972639"/>
                </a:cubicBezTo>
                <a:cubicBezTo>
                  <a:pt x="3847837" y="1150823"/>
                  <a:pt x="3830812" y="1239466"/>
                  <a:pt x="3832245" y="1376376"/>
                </a:cubicBezTo>
                <a:cubicBezTo>
                  <a:pt x="3545385" y="1403520"/>
                  <a:pt x="3492781" y="1359380"/>
                  <a:pt x="3208137" y="1376376"/>
                </a:cubicBezTo>
                <a:cubicBezTo>
                  <a:pt x="2923493" y="1393372"/>
                  <a:pt x="2798027" y="1360250"/>
                  <a:pt x="2622351" y="1376376"/>
                </a:cubicBezTo>
                <a:cubicBezTo>
                  <a:pt x="2446675" y="1392502"/>
                  <a:pt x="2266705" y="1354921"/>
                  <a:pt x="2036564" y="1376376"/>
                </a:cubicBezTo>
                <a:cubicBezTo>
                  <a:pt x="1806423" y="1397831"/>
                  <a:pt x="1623784" y="1336892"/>
                  <a:pt x="1489101" y="1376376"/>
                </a:cubicBezTo>
                <a:cubicBezTo>
                  <a:pt x="1354418" y="1415860"/>
                  <a:pt x="1159776" y="1360625"/>
                  <a:pt x="941637" y="1376376"/>
                </a:cubicBezTo>
                <a:cubicBezTo>
                  <a:pt x="723498" y="1392127"/>
                  <a:pt x="428829" y="1343240"/>
                  <a:pt x="0" y="1376376"/>
                </a:cubicBezTo>
                <a:cubicBezTo>
                  <a:pt x="-48714" y="1259054"/>
                  <a:pt x="36467" y="1124139"/>
                  <a:pt x="0" y="903820"/>
                </a:cubicBezTo>
                <a:cubicBezTo>
                  <a:pt x="-36467" y="683501"/>
                  <a:pt x="48505" y="556354"/>
                  <a:pt x="0" y="417501"/>
                </a:cubicBezTo>
                <a:cubicBezTo>
                  <a:pt x="-48505" y="278648"/>
                  <a:pt x="49631" y="135697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4112814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ذاتَ صَباحٍ ، قالَ لي والِدي:لِماذا يا ياسِرُ لا تَذْهَبُ إلى مَزْرَعَةِ جَدّكَ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 </a:t>
            </a: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،فَأَنْتَ فَنّانٌ وَتَحْتاجُ لِكَيْ تُبْدِعَ في الرَّسْمِ إلَى رُؤْيَةِ الطَّبيعَةِ عَنْ قُرْبٍ ؟!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94BD8E7-01E1-4BC2-A81F-7AA3AD29B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5" y="198783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40EE06-4072-4014-B88F-5028BED92E3E}"/>
              </a:ext>
            </a:extLst>
          </p:cNvPr>
          <p:cNvSpPr/>
          <p:nvPr/>
        </p:nvSpPr>
        <p:spPr>
          <a:xfrm>
            <a:off x="222965" y="62291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DF2DC43-011C-4619-9D4F-E52364B8E890}"/>
              </a:ext>
            </a:extLst>
          </p:cNvPr>
          <p:cNvSpPr txBox="1">
            <a:spLocks/>
          </p:cNvSpPr>
          <p:nvPr/>
        </p:nvSpPr>
        <p:spPr>
          <a:xfrm>
            <a:off x="6365301" y="672456"/>
            <a:ext cx="519876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الْفَنان الصَّغير</a:t>
            </a:r>
          </a:p>
        </p:txBody>
      </p:sp>
    </p:spTree>
    <p:extLst>
      <p:ext uri="{BB962C8B-B14F-4D97-AF65-F5344CB8AC3E}">
        <p14:creationId xmlns:p14="http://schemas.microsoft.com/office/powerpoint/2010/main" val="16233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5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CE7038-98EB-41A3-9D97-15DF7DF98BC4}"/>
              </a:ext>
            </a:extLst>
          </p:cNvPr>
          <p:cNvSpPr/>
          <p:nvPr/>
        </p:nvSpPr>
        <p:spPr>
          <a:xfrm>
            <a:off x="496957" y="2208783"/>
            <a:ext cx="4471862" cy="1793794"/>
          </a:xfrm>
          <a:custGeom>
            <a:avLst/>
            <a:gdLst>
              <a:gd name="connsiteX0" fmla="*/ 0 w 4471862"/>
              <a:gd name="connsiteY0" fmla="*/ 0 h 1793794"/>
              <a:gd name="connsiteX1" fmla="*/ 424827 w 4471862"/>
              <a:gd name="connsiteY1" fmla="*/ 0 h 1793794"/>
              <a:gd name="connsiteX2" fmla="*/ 894372 w 4471862"/>
              <a:gd name="connsiteY2" fmla="*/ 0 h 1793794"/>
              <a:gd name="connsiteX3" fmla="*/ 1363918 w 4471862"/>
              <a:gd name="connsiteY3" fmla="*/ 0 h 1793794"/>
              <a:gd name="connsiteX4" fmla="*/ 1922901 w 4471862"/>
              <a:gd name="connsiteY4" fmla="*/ 0 h 1793794"/>
              <a:gd name="connsiteX5" fmla="*/ 2347728 w 4471862"/>
              <a:gd name="connsiteY5" fmla="*/ 0 h 1793794"/>
              <a:gd name="connsiteX6" fmla="*/ 2996148 w 4471862"/>
              <a:gd name="connsiteY6" fmla="*/ 0 h 1793794"/>
              <a:gd name="connsiteX7" fmla="*/ 3420974 w 4471862"/>
              <a:gd name="connsiteY7" fmla="*/ 0 h 1793794"/>
              <a:gd name="connsiteX8" fmla="*/ 4471862 w 4471862"/>
              <a:gd name="connsiteY8" fmla="*/ 0 h 1793794"/>
              <a:gd name="connsiteX9" fmla="*/ 4471862 w 4471862"/>
              <a:gd name="connsiteY9" fmla="*/ 562055 h 1793794"/>
              <a:gd name="connsiteX10" fmla="*/ 4471862 w 4471862"/>
              <a:gd name="connsiteY10" fmla="*/ 1142049 h 1793794"/>
              <a:gd name="connsiteX11" fmla="*/ 4471862 w 4471862"/>
              <a:gd name="connsiteY11" fmla="*/ 1793794 h 1793794"/>
              <a:gd name="connsiteX12" fmla="*/ 4002316 w 4471862"/>
              <a:gd name="connsiteY12" fmla="*/ 1793794 h 1793794"/>
              <a:gd name="connsiteX13" fmla="*/ 3398615 w 4471862"/>
              <a:gd name="connsiteY13" fmla="*/ 1793794 h 1793794"/>
              <a:gd name="connsiteX14" fmla="*/ 2839632 w 4471862"/>
              <a:gd name="connsiteY14" fmla="*/ 1793794 h 1793794"/>
              <a:gd name="connsiteX15" fmla="*/ 2280650 w 4471862"/>
              <a:gd name="connsiteY15" fmla="*/ 1793794 h 1793794"/>
              <a:gd name="connsiteX16" fmla="*/ 1676948 w 4471862"/>
              <a:gd name="connsiteY16" fmla="*/ 1793794 h 1793794"/>
              <a:gd name="connsiteX17" fmla="*/ 1073247 w 4471862"/>
              <a:gd name="connsiteY17" fmla="*/ 1793794 h 1793794"/>
              <a:gd name="connsiteX18" fmla="*/ 558983 w 4471862"/>
              <a:gd name="connsiteY18" fmla="*/ 1793794 h 1793794"/>
              <a:gd name="connsiteX19" fmla="*/ 0 w 4471862"/>
              <a:gd name="connsiteY19" fmla="*/ 1793794 h 1793794"/>
              <a:gd name="connsiteX20" fmla="*/ 0 w 4471862"/>
              <a:gd name="connsiteY20" fmla="*/ 1177925 h 1793794"/>
              <a:gd name="connsiteX21" fmla="*/ 0 w 4471862"/>
              <a:gd name="connsiteY21" fmla="*/ 544118 h 1793794"/>
              <a:gd name="connsiteX22" fmla="*/ 0 w 4471862"/>
              <a:gd name="connsiteY22" fmla="*/ 0 h 179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71862" h="1793794" extrusionOk="0">
                <a:moveTo>
                  <a:pt x="0" y="0"/>
                </a:moveTo>
                <a:cubicBezTo>
                  <a:pt x="96470" y="-31753"/>
                  <a:pt x="309102" y="14421"/>
                  <a:pt x="424827" y="0"/>
                </a:cubicBezTo>
                <a:cubicBezTo>
                  <a:pt x="540552" y="-14421"/>
                  <a:pt x="699832" y="3540"/>
                  <a:pt x="894372" y="0"/>
                </a:cubicBezTo>
                <a:cubicBezTo>
                  <a:pt x="1088913" y="-3540"/>
                  <a:pt x="1132903" y="24093"/>
                  <a:pt x="1363918" y="0"/>
                </a:cubicBezTo>
                <a:cubicBezTo>
                  <a:pt x="1594933" y="-24093"/>
                  <a:pt x="1741390" y="52477"/>
                  <a:pt x="1922901" y="0"/>
                </a:cubicBezTo>
                <a:cubicBezTo>
                  <a:pt x="2104412" y="-52477"/>
                  <a:pt x="2246030" y="37713"/>
                  <a:pt x="2347728" y="0"/>
                </a:cubicBezTo>
                <a:cubicBezTo>
                  <a:pt x="2449426" y="-37713"/>
                  <a:pt x="2718360" y="27644"/>
                  <a:pt x="2996148" y="0"/>
                </a:cubicBezTo>
                <a:cubicBezTo>
                  <a:pt x="3273936" y="-27644"/>
                  <a:pt x="3325027" y="35173"/>
                  <a:pt x="3420974" y="0"/>
                </a:cubicBezTo>
                <a:cubicBezTo>
                  <a:pt x="3516921" y="-35173"/>
                  <a:pt x="4008399" y="83362"/>
                  <a:pt x="4471862" y="0"/>
                </a:cubicBezTo>
                <a:cubicBezTo>
                  <a:pt x="4530598" y="144433"/>
                  <a:pt x="4471845" y="395283"/>
                  <a:pt x="4471862" y="562055"/>
                </a:cubicBezTo>
                <a:cubicBezTo>
                  <a:pt x="4471879" y="728828"/>
                  <a:pt x="4435399" y="1003962"/>
                  <a:pt x="4471862" y="1142049"/>
                </a:cubicBezTo>
                <a:cubicBezTo>
                  <a:pt x="4508325" y="1280136"/>
                  <a:pt x="4433377" y="1498960"/>
                  <a:pt x="4471862" y="1793794"/>
                </a:cubicBezTo>
                <a:cubicBezTo>
                  <a:pt x="4345491" y="1837861"/>
                  <a:pt x="4153108" y="1786168"/>
                  <a:pt x="4002316" y="1793794"/>
                </a:cubicBezTo>
                <a:cubicBezTo>
                  <a:pt x="3851524" y="1801420"/>
                  <a:pt x="3545622" y="1788068"/>
                  <a:pt x="3398615" y="1793794"/>
                </a:cubicBezTo>
                <a:cubicBezTo>
                  <a:pt x="3251608" y="1799520"/>
                  <a:pt x="3052463" y="1743860"/>
                  <a:pt x="2839632" y="1793794"/>
                </a:cubicBezTo>
                <a:cubicBezTo>
                  <a:pt x="2626801" y="1843728"/>
                  <a:pt x="2482539" y="1784032"/>
                  <a:pt x="2280650" y="1793794"/>
                </a:cubicBezTo>
                <a:cubicBezTo>
                  <a:pt x="2078761" y="1803556"/>
                  <a:pt x="1939914" y="1761169"/>
                  <a:pt x="1676948" y="1793794"/>
                </a:cubicBezTo>
                <a:cubicBezTo>
                  <a:pt x="1413982" y="1826419"/>
                  <a:pt x="1318898" y="1766562"/>
                  <a:pt x="1073247" y="1793794"/>
                </a:cubicBezTo>
                <a:cubicBezTo>
                  <a:pt x="827596" y="1821026"/>
                  <a:pt x="794008" y="1745079"/>
                  <a:pt x="558983" y="1793794"/>
                </a:cubicBezTo>
                <a:cubicBezTo>
                  <a:pt x="323958" y="1842509"/>
                  <a:pt x="158221" y="1748305"/>
                  <a:pt x="0" y="1793794"/>
                </a:cubicBezTo>
                <a:cubicBezTo>
                  <a:pt x="-56431" y="1522417"/>
                  <a:pt x="25670" y="1444346"/>
                  <a:pt x="0" y="1177925"/>
                </a:cubicBezTo>
                <a:cubicBezTo>
                  <a:pt x="-25670" y="911504"/>
                  <a:pt x="2650" y="765922"/>
                  <a:pt x="0" y="544118"/>
                </a:cubicBezTo>
                <a:cubicBezTo>
                  <a:pt x="-2650" y="322314"/>
                  <a:pt x="47378" y="203708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4112814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جَهَّزْتُ أَغْراضي ، وَذَهَبْتُ إِلَى مَزْرَعَةِ جَدّي.</a:t>
            </a:r>
          </a:p>
          <a:p>
            <a:pPr algn="ctr" rtl="1">
              <a:lnSpc>
                <a:spcPct val="150000"/>
              </a:lnSpc>
            </a:pP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وَعِنْدَما وَصَلْتُ رَحَّبَ بي جَدّي،وَجَلَسْتُ في رُكْنٍ أَسْتَطيعُ مِنْ خِلالِهِ أَنْ أَسْتَمِتعَ بِرُؤْيَةِ الْحَيَواناتِ التّي كانَتْ تَسْرَحُ </a:t>
            </a:r>
            <a:endParaRPr lang="ar-BH" sz="2800" dirty="0">
              <a:solidFill>
                <a:schemeClr val="tx1"/>
              </a:solidFill>
              <a:latin typeface="Calibri" panose="020F0502020204030204" pitchFamily="34" charset="0"/>
              <a:cs typeface="(AH) Manal Black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ar-AE" sz="28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وَتَمْرَحُ أمامي.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E0FC7E4-CC51-4CD4-923B-A7566EB62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82" y="19980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A4D0244-F1EC-4ADA-B9CF-78233FBD5E7B}"/>
              </a:ext>
            </a:extLst>
          </p:cNvPr>
          <p:cNvSpPr/>
          <p:nvPr/>
        </p:nvSpPr>
        <p:spPr>
          <a:xfrm>
            <a:off x="146262" y="623934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509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5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1823</TotalTime>
  <Words>699</Words>
  <Application>Microsoft Office PowerPoint</Application>
  <PresentationFormat>Widescreen</PresentationFormat>
  <Paragraphs>157</Paragraphs>
  <Slides>25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 Rezvan-fat</vt:lpstr>
      <vt:lpstr>Al Qalam Kolkatta Quranic font</vt:lpstr>
      <vt:lpstr>Aldhabi</vt:lpstr>
      <vt:lpstr>Arial</vt:lpstr>
      <vt:lpstr>Calibri</vt:lpstr>
      <vt:lpstr>Calibri Light</vt:lpstr>
      <vt:lpstr>Coming Soon</vt:lpstr>
      <vt:lpstr>Grand Hotel</vt:lpstr>
      <vt:lpstr>Sakkal Majalla</vt:lpstr>
      <vt:lpstr>Simplified Arabic Fixed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75</cp:revision>
  <dcterms:created xsi:type="dcterms:W3CDTF">2021-01-21T08:52:11Z</dcterms:created>
  <dcterms:modified xsi:type="dcterms:W3CDTF">2022-01-24T04:27:09Z</dcterms:modified>
</cp:coreProperties>
</file>