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64" r:id="rId5"/>
    <p:sldId id="260" r:id="rId6"/>
    <p:sldId id="257" r:id="rId7"/>
    <p:sldId id="267" r:id="rId8"/>
    <p:sldId id="268" r:id="rId9"/>
    <p:sldId id="266" r:id="rId10"/>
    <p:sldId id="269" r:id="rId11"/>
    <p:sldId id="261" r:id="rId12"/>
    <p:sldId id="262" r:id="rId13"/>
    <p:sldId id="265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163C"/>
    <a:srgbClr val="FFFFFF"/>
    <a:srgbClr val="E9918D"/>
    <a:srgbClr val="FB947C"/>
    <a:srgbClr val="6B6850"/>
    <a:srgbClr val="B6D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>
        <p:scale>
          <a:sx n="50" d="100"/>
          <a:sy n="50" d="100"/>
        </p:scale>
        <p:origin x="920" y="1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19AD-A4D3-41F6-A4D9-CA9BC35D6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7ACEA3-3A51-4009-8932-AC9904C11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5835A-78A0-45A2-BFED-60E338B71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B4CB4-F585-407E-8B5B-5374DF8EA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EEECF-9CC7-4CEA-A05B-9FCDA46A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5250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68A24-6914-4E5C-BA54-61233085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D2DFE-80DA-42CB-8E85-6A2083A84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4619F-6FA1-403C-A4EC-BB3C396D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669BD-BF55-4B57-8EB6-DFDE8EB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10D80-C917-47EE-A9E0-05424536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8137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60647-8678-47AE-838B-A2FB7535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FC7FD-9866-4CD6-8BA3-CE0F28F8D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D70CA-F231-41FA-809A-F7EE3E4CB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0A5B-84FB-4E72-BC53-81C511D71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B48ED-1D99-4D11-854B-FFEAC487B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0323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B5FF-D6B2-4D02-BDE6-0877538D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A0E4E-FB22-4218-A605-372068D19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299C5-89DE-4942-8D00-0B91F023E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E6382-8D25-4B9B-AAFC-3615340D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4C2E2-22DD-400C-AEED-9F1D7D6F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B7A01-7313-42FD-A83E-9BD52EA0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1534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0C264-DC5F-4CB1-850A-F10E247FE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FD228-F53C-4957-84CC-7DACA4429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E460A6-8B90-4FF7-AE85-DD5D6E6EE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51FDD-947B-4B4B-AF9D-80A877B62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124CC2-6397-4C0C-8B71-57595BE33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11B6C5-720D-4E19-9622-7AED7A35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699A65-6117-4E21-BB95-CB0330D7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99BEEE-1655-4FB7-8AAA-B08E8877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414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EF4EA-3D6A-4957-8D85-D3D876409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5F9FEB-EF35-440F-B95F-E76AFB2F3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B767E-78E1-4F99-B4FF-B34A22FE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56964-49CE-48A2-8AA4-99EE33AB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5035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8E08A-D952-4DE9-B6CE-5041B4C4A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EDAA3B-3125-4F2C-84C4-AB3C00301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6FA40-F4D8-447D-BDD7-2B879F222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2187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20A81-E054-49E5-919D-FC591FE1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2567C-1CAA-4732-974E-BA2739DE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88AB7-5747-44E9-8D44-AC0BB844B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A78EB-4523-4296-B80B-A95017AC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A5D41-3060-4265-A555-451A8E81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08BC6-5DDF-4C1D-857C-2ABF73307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7365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CE695-785F-4443-95FF-8F245C4B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1FE096-D949-4B37-AEE8-B994772B4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6DAEF-676C-4B07-9B89-9B9768FE8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E9C15-1299-4FB7-9B50-35109D8CE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CBB99-A416-4022-AAAF-29FC78AA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C8B6A-EEE3-4C14-B06A-886D6CBC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8333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85DA-9ECD-497B-9659-1848A5DDF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02EA6-C249-4078-828F-736A75F3B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F8994-5D27-4C97-9546-5714B6D5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0AB0B-8CD6-4F0C-B1F6-9579F3CC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418CC-0A55-441F-A9AE-28CB6FA4A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169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0B94B-DA15-4C1E-AEAF-1156A0E51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3B95C-7CF9-42AB-B52E-57518CEE1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B6D7A-9969-46C8-A638-25561B1B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9409B-B179-4647-8182-C704D410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5BBFC-47C6-480E-AF58-E2088FC3A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5201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95414B-197E-4338-843C-758DBA59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C6FAE-D909-4FD9-B202-99A3909DA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FEAE1-BD29-4176-8CF5-F0808C718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28157-4AF2-406F-8691-CE9AEC1B4952}" type="datetimeFigureOut">
              <a:rPr lang="en-AE" smtClean="0"/>
              <a:t>18/01/2022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1D942-D1A0-424E-A8F9-36DBA6433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330B3-67EF-4F67-9262-F6E446530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34AEE-14D9-480B-80AD-E23F644DB12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4585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3.WAV"/><Relationship Id="rId7" Type="http://schemas.openxmlformats.org/officeDocument/2006/relationships/image" Target="../media/image10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audio" Target="../media/media3.WAV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3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sv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173D495-691C-4F5A-99C5-75A43CE7E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3B5AEB5-867C-47FD-8F3E-630F04B8F383}"/>
              </a:ext>
            </a:extLst>
          </p:cNvPr>
          <p:cNvSpPr/>
          <p:nvPr/>
        </p:nvSpPr>
        <p:spPr>
          <a:xfrm>
            <a:off x="1384150" y="2393578"/>
            <a:ext cx="851647" cy="842683"/>
          </a:xfrm>
          <a:prstGeom prst="ellipse">
            <a:avLst/>
          </a:prstGeom>
          <a:solidFill>
            <a:srgbClr val="6B6850"/>
          </a:solidFill>
          <a:ln>
            <a:solidFill>
              <a:srgbClr val="6B6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74FB598-6F6D-4E4B-B961-DF0DD3BF9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790" y="667115"/>
            <a:ext cx="1772356" cy="139982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56FA608-B410-405E-809A-6BC092C9F712}"/>
              </a:ext>
            </a:extLst>
          </p:cNvPr>
          <p:cNvSpPr/>
          <p:nvPr/>
        </p:nvSpPr>
        <p:spPr>
          <a:xfrm>
            <a:off x="4827914" y="1624918"/>
            <a:ext cx="6219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1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توقع من يعيش في هذا البيت ؟ </a:t>
            </a:r>
            <a:endParaRPr lang="en-US" sz="5400" b="1" cap="none" spc="0" dirty="0">
              <a:ln w="0"/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E0FED0-A25C-4B13-BFF6-677D7590314D}"/>
              </a:ext>
            </a:extLst>
          </p:cNvPr>
          <p:cNvSpPr/>
          <p:nvPr/>
        </p:nvSpPr>
        <p:spPr>
          <a:xfrm>
            <a:off x="5610325" y="2955303"/>
            <a:ext cx="361829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9600" b="1" dirty="0">
                <a:ln w="0"/>
                <a:solidFill>
                  <a:srgbClr val="FB947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العصفـور</a:t>
            </a:r>
            <a:endParaRPr lang="en-US" sz="9600" b="1" cap="none" spc="0" dirty="0">
              <a:ln w="0"/>
              <a:solidFill>
                <a:srgbClr val="FB947C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67C755-5A56-45B8-9AF7-512A783E3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3A1526-0100-4A73-B55C-F3BD65548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3D4CE2-52B2-481A-ADD9-C7BD7497E385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F12E3E-7E22-4919-9DDE-5F7A14F70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B16A4B-82CA-4509-A057-4C35578F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545" y="1471948"/>
            <a:ext cx="3400129" cy="39141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01038E-5A1D-45AD-923C-3E325F9D373C}"/>
              </a:ext>
            </a:extLst>
          </p:cNvPr>
          <p:cNvSpPr txBox="1"/>
          <p:nvPr/>
        </p:nvSpPr>
        <p:spPr>
          <a:xfrm>
            <a:off x="3375160" y="1526428"/>
            <a:ext cx="478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يستمع المتعلم إلى القصة .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89F9D1-AC5A-4891-86DB-FDFC87564F2A}"/>
              </a:ext>
            </a:extLst>
          </p:cNvPr>
          <p:cNvSpPr txBox="1"/>
          <p:nvPr/>
        </p:nvSpPr>
        <p:spPr>
          <a:xfrm>
            <a:off x="792400" y="2389118"/>
            <a:ext cx="7365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يجيب المتعلم على أسئلة القصة  مظهراً فهمه لها, </a:t>
            </a:r>
            <a:r>
              <a:rPr lang="ar-AE" sz="2800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مبدياً</a:t>
            </a: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رأيه فيها.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7B4837-2C78-4DE7-B4F3-202870B59FAC}"/>
              </a:ext>
            </a:extLst>
          </p:cNvPr>
          <p:cNvSpPr txBox="1"/>
          <p:nvPr/>
        </p:nvSpPr>
        <p:spPr>
          <a:xfrm>
            <a:off x="2705347" y="3355251"/>
            <a:ext cx="5452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يقرأ المتعلم النص القرائي قراءةً صحيحة.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6A0EBF-98B6-4AFF-9729-46F7D8DCD408}"/>
              </a:ext>
            </a:extLst>
          </p:cNvPr>
          <p:cNvSpPr txBox="1"/>
          <p:nvPr/>
        </p:nvSpPr>
        <p:spPr>
          <a:xfrm>
            <a:off x="1086132" y="4230346"/>
            <a:ext cx="7072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يقرأ  المتعلم الجمل ويحدد الصور الدالة عليها . 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E95047-B5E8-4124-8C4F-47C370C2AC84}"/>
              </a:ext>
            </a:extLst>
          </p:cNvPr>
          <p:cNvSpPr txBox="1"/>
          <p:nvPr/>
        </p:nvSpPr>
        <p:spPr>
          <a:xfrm>
            <a:off x="2705346" y="5010818"/>
            <a:ext cx="5452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أن يميز المتعلم صوت الحرف ع. </a:t>
            </a:r>
            <a:endParaRPr lang="en-AE" sz="2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4C426A-C4C6-451C-A04B-845E984EC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4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8671194-D7FF-432F-853B-7D740C1CC0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4552"/>
          <a:stretch/>
        </p:blipFill>
        <p:spPr>
          <a:xfrm flipV="1">
            <a:off x="0" y="0"/>
            <a:ext cx="2619375" cy="132229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57C38A0-F3C2-4797-A125-427AD07DB1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4118" r="4251"/>
          <a:stretch/>
        </p:blipFill>
        <p:spPr>
          <a:xfrm>
            <a:off x="8589589" y="0"/>
            <a:ext cx="3602412" cy="12348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ADFDEB-6908-401F-9C75-3F8021512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5499B4D-FFEF-4922-B28E-F3815F71B79E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ACDCB39-49C2-44B2-8DEA-57E6E2EE7E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2" name="قصة عنبر يطير إلى القلعة البعيدة - قصة حرف العين - الصف الأول الابتدائي">
            <a:hlinkClick r:id="" action="ppaction://media"/>
            <a:extLst>
              <a:ext uri="{FF2B5EF4-FFF2-40B4-BE49-F238E27FC236}">
                <a16:creationId xmlns:a16="http://schemas.microsoft.com/office/drawing/2014/main" id="{FBD5F956-DBCB-4327-A18D-3FC34DCBA2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52932" y="875485"/>
            <a:ext cx="6536657" cy="490249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141DDB1-1473-4F96-ADDA-6DCDD9E31F54}"/>
              </a:ext>
            </a:extLst>
          </p:cNvPr>
          <p:cNvSpPr txBox="1"/>
          <p:nvPr/>
        </p:nvSpPr>
        <p:spPr>
          <a:xfrm>
            <a:off x="6492692" y="560465"/>
            <a:ext cx="478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استمع ثم أجب: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74DBF7-8282-4793-B8CC-98068C3B54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2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3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4EC64C5-F9C9-4694-A1B7-64F32D6041EF}"/>
              </a:ext>
            </a:extLst>
          </p:cNvPr>
          <p:cNvSpPr/>
          <p:nvPr/>
        </p:nvSpPr>
        <p:spPr>
          <a:xfrm>
            <a:off x="1335504" y="2334127"/>
            <a:ext cx="926432" cy="926199"/>
          </a:xfrm>
          <a:prstGeom prst="ellipse">
            <a:avLst/>
          </a:prstGeom>
          <a:solidFill>
            <a:srgbClr val="6B6850"/>
          </a:solidFill>
          <a:ln>
            <a:solidFill>
              <a:srgbClr val="6B6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0C16E2-7EFB-483A-9A43-E21D65201077}"/>
              </a:ext>
            </a:extLst>
          </p:cNvPr>
          <p:cNvSpPr/>
          <p:nvPr/>
        </p:nvSpPr>
        <p:spPr>
          <a:xfrm>
            <a:off x="5427505" y="1374430"/>
            <a:ext cx="52966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أَينَ يَعيش عَنْبَر؟ </a:t>
            </a:r>
            <a:endParaRPr lang="en-US" sz="7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72BAFF-034B-4319-9725-097EE53F3616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882189" y="3550595"/>
            <a:ext cx="994613" cy="986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CB6FCF-7FDA-4B54-AD5B-81C2D5349598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295352" y="3550595"/>
            <a:ext cx="994613" cy="986338"/>
          </a:xfrm>
          <a:prstGeom prst="rect">
            <a:avLst/>
          </a:prstGeom>
        </p:spPr>
      </p:pic>
      <p:pic>
        <p:nvPicPr>
          <p:cNvPr id="7" name="حاول ثانية">
            <a:hlinkClick r:id="" action="ppaction://media"/>
            <a:extLst>
              <a:ext uri="{FF2B5EF4-FFF2-40B4-BE49-F238E27FC236}">
                <a16:creationId xmlns:a16="http://schemas.microsoft.com/office/drawing/2014/main" id="{3CFD7A20-1E7E-4F05-8DE4-06A1775E0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83014" y="7268582"/>
            <a:ext cx="406400" cy="406400"/>
          </a:xfrm>
          <a:prstGeom prst="rect">
            <a:avLst/>
          </a:prstGeom>
        </p:spPr>
      </p:pic>
      <p:pic>
        <p:nvPicPr>
          <p:cNvPr id="9" name="عمل رائع">
            <a:hlinkClick r:id="" action="ppaction://media"/>
            <a:extLst>
              <a:ext uri="{FF2B5EF4-FFF2-40B4-BE49-F238E27FC236}">
                <a16:creationId xmlns:a16="http://schemas.microsoft.com/office/drawing/2014/main" id="{D2DD8CCC-1D99-4169-A334-41D7BCB07C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66472" y="8254102"/>
            <a:ext cx="406400" cy="406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FFAABE-9D96-46CD-B7EF-930D3751F13D}"/>
              </a:ext>
            </a:extLst>
          </p:cNvPr>
          <p:cNvSpPr/>
          <p:nvPr/>
        </p:nvSpPr>
        <p:spPr>
          <a:xfrm>
            <a:off x="4583621" y="-1887546"/>
            <a:ext cx="672010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عَدِّد شَخْصِيات القِصة </a:t>
            </a:r>
            <a:endParaRPr lang="en-US" sz="7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D9866A-BB08-45A8-AD79-CC026FD3A782}"/>
              </a:ext>
            </a:extLst>
          </p:cNvPr>
          <p:cNvSpPr/>
          <p:nvPr/>
        </p:nvSpPr>
        <p:spPr>
          <a:xfrm>
            <a:off x="4464233" y="-2655102"/>
            <a:ext cx="70391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كَيْفَ ساعَد عَنْبَر أمَّه ؟ </a:t>
            </a:r>
            <a:endParaRPr lang="en-US" sz="7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760899-62E4-4813-AB40-7C3F29CE13FF}"/>
              </a:ext>
            </a:extLst>
          </p:cNvPr>
          <p:cNvSpPr/>
          <p:nvPr/>
        </p:nvSpPr>
        <p:spPr>
          <a:xfrm>
            <a:off x="2608990" y="-3431483"/>
            <a:ext cx="903757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6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دّلَّ عَنْبَر على طريق القلعَة الْبَعيدة؟</a:t>
            </a:r>
            <a:endParaRPr lang="en-US" sz="6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557F8F-C294-456D-BC35-C330E50A5FAE}"/>
              </a:ext>
            </a:extLst>
          </p:cNvPr>
          <p:cNvSpPr/>
          <p:nvPr/>
        </p:nvSpPr>
        <p:spPr>
          <a:xfrm>
            <a:off x="4190120" y="-5481093"/>
            <a:ext cx="731322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معنى كلمة عليلة  </a:t>
            </a:r>
          </a:p>
          <a:p>
            <a:pPr algn="ctr"/>
            <a:r>
              <a:rPr lang="ar-AE" sz="7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 كانت أم عَنْبَر عَليلة"؟</a:t>
            </a:r>
            <a:endParaRPr lang="en-US" sz="7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47E153-F5D6-4E96-81B7-767294ACB0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5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01459 0.459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2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01237 0.6064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3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-0.00352 0.7039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0.01458 0.971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4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7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5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81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2919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A3D508-E069-4C7C-A8B6-E45673C2DEB7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6F210-E980-44C7-A19C-BC8D1C15E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A59AC5-CEF2-44FC-B3FD-1AF709BFD5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964" b="1591"/>
          <a:stretch/>
        </p:blipFill>
        <p:spPr>
          <a:xfrm>
            <a:off x="733306" y="252666"/>
            <a:ext cx="9770262" cy="6112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3D056C-C3FB-4C29-A782-12860D117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87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BA2BDD9-0E21-4651-9B15-35E24D59F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48C9B2-C4C2-468C-B411-B4084045DC20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360CAB-214E-44F6-B09B-EAD5D8BD1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299" y="3672309"/>
            <a:ext cx="3018520" cy="2647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B895EB-9968-4599-8122-6BD9ED388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926" y="3672309"/>
            <a:ext cx="3018520" cy="2511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038301-B0D5-42EA-AE2D-C477EAD38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5316" y="3644483"/>
            <a:ext cx="2677284" cy="263554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2D1E00-B73E-44D4-B1E2-DC6AEC4905A4}"/>
              </a:ext>
            </a:extLst>
          </p:cNvPr>
          <p:cNvSpPr/>
          <p:nvPr/>
        </p:nvSpPr>
        <p:spPr>
          <a:xfrm>
            <a:off x="4583788" y="977181"/>
            <a:ext cx="3152759" cy="1086236"/>
          </a:xfrm>
          <a:custGeom>
            <a:avLst/>
            <a:gdLst>
              <a:gd name="connsiteX0" fmla="*/ 0 w 3152759"/>
              <a:gd name="connsiteY0" fmla="*/ 0 h 1086236"/>
              <a:gd name="connsiteX1" fmla="*/ 462405 w 3152759"/>
              <a:gd name="connsiteY1" fmla="*/ 0 h 1086236"/>
              <a:gd name="connsiteX2" fmla="*/ 1019392 w 3152759"/>
              <a:gd name="connsiteY2" fmla="*/ 0 h 1086236"/>
              <a:gd name="connsiteX3" fmla="*/ 1576380 w 3152759"/>
              <a:gd name="connsiteY3" fmla="*/ 0 h 1086236"/>
              <a:gd name="connsiteX4" fmla="*/ 2007257 w 3152759"/>
              <a:gd name="connsiteY4" fmla="*/ 0 h 1086236"/>
              <a:gd name="connsiteX5" fmla="*/ 2438134 w 3152759"/>
              <a:gd name="connsiteY5" fmla="*/ 0 h 1086236"/>
              <a:gd name="connsiteX6" fmla="*/ 3152759 w 3152759"/>
              <a:gd name="connsiteY6" fmla="*/ 0 h 1086236"/>
              <a:gd name="connsiteX7" fmla="*/ 3152759 w 3152759"/>
              <a:gd name="connsiteY7" fmla="*/ 553980 h 1086236"/>
              <a:gd name="connsiteX8" fmla="*/ 3152759 w 3152759"/>
              <a:gd name="connsiteY8" fmla="*/ 1086236 h 1086236"/>
              <a:gd name="connsiteX9" fmla="*/ 2627299 w 3152759"/>
              <a:gd name="connsiteY9" fmla="*/ 1086236 h 1086236"/>
              <a:gd name="connsiteX10" fmla="*/ 2196422 w 3152759"/>
              <a:gd name="connsiteY10" fmla="*/ 1086236 h 1086236"/>
              <a:gd name="connsiteX11" fmla="*/ 1702490 w 3152759"/>
              <a:gd name="connsiteY11" fmla="*/ 1086236 h 1086236"/>
              <a:gd name="connsiteX12" fmla="*/ 1113975 w 3152759"/>
              <a:gd name="connsiteY12" fmla="*/ 1086236 h 1086236"/>
              <a:gd name="connsiteX13" fmla="*/ 651570 w 3152759"/>
              <a:gd name="connsiteY13" fmla="*/ 1086236 h 1086236"/>
              <a:gd name="connsiteX14" fmla="*/ 0 w 3152759"/>
              <a:gd name="connsiteY14" fmla="*/ 1086236 h 1086236"/>
              <a:gd name="connsiteX15" fmla="*/ 0 w 3152759"/>
              <a:gd name="connsiteY15" fmla="*/ 532256 h 1086236"/>
              <a:gd name="connsiteX16" fmla="*/ 0 w 3152759"/>
              <a:gd name="connsiteY16" fmla="*/ 0 h 108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52759" h="1086236" fill="none" extrusionOk="0">
                <a:moveTo>
                  <a:pt x="0" y="0"/>
                </a:moveTo>
                <a:cubicBezTo>
                  <a:pt x="133184" y="-30240"/>
                  <a:pt x="368855" y="19193"/>
                  <a:pt x="462405" y="0"/>
                </a:cubicBezTo>
                <a:cubicBezTo>
                  <a:pt x="555955" y="-19193"/>
                  <a:pt x="903706" y="47929"/>
                  <a:pt x="1019392" y="0"/>
                </a:cubicBezTo>
                <a:cubicBezTo>
                  <a:pt x="1135078" y="-47929"/>
                  <a:pt x="1380607" y="12858"/>
                  <a:pt x="1576380" y="0"/>
                </a:cubicBezTo>
                <a:cubicBezTo>
                  <a:pt x="1772153" y="-12858"/>
                  <a:pt x="1846366" y="24664"/>
                  <a:pt x="2007257" y="0"/>
                </a:cubicBezTo>
                <a:cubicBezTo>
                  <a:pt x="2168148" y="-24664"/>
                  <a:pt x="2311943" y="36730"/>
                  <a:pt x="2438134" y="0"/>
                </a:cubicBezTo>
                <a:cubicBezTo>
                  <a:pt x="2564325" y="-36730"/>
                  <a:pt x="2933164" y="51231"/>
                  <a:pt x="3152759" y="0"/>
                </a:cubicBezTo>
                <a:cubicBezTo>
                  <a:pt x="3214645" y="141864"/>
                  <a:pt x="3139108" y="325773"/>
                  <a:pt x="3152759" y="553980"/>
                </a:cubicBezTo>
                <a:cubicBezTo>
                  <a:pt x="3166410" y="782187"/>
                  <a:pt x="3137785" y="857107"/>
                  <a:pt x="3152759" y="1086236"/>
                </a:cubicBezTo>
                <a:cubicBezTo>
                  <a:pt x="2938101" y="1131683"/>
                  <a:pt x="2817554" y="1043153"/>
                  <a:pt x="2627299" y="1086236"/>
                </a:cubicBezTo>
                <a:cubicBezTo>
                  <a:pt x="2437044" y="1129319"/>
                  <a:pt x="2370273" y="1073363"/>
                  <a:pt x="2196422" y="1086236"/>
                </a:cubicBezTo>
                <a:cubicBezTo>
                  <a:pt x="2022571" y="1099109"/>
                  <a:pt x="1860127" y="1041057"/>
                  <a:pt x="1702490" y="1086236"/>
                </a:cubicBezTo>
                <a:cubicBezTo>
                  <a:pt x="1544853" y="1131415"/>
                  <a:pt x="1350785" y="1078012"/>
                  <a:pt x="1113975" y="1086236"/>
                </a:cubicBezTo>
                <a:cubicBezTo>
                  <a:pt x="877166" y="1094460"/>
                  <a:pt x="851143" y="1055164"/>
                  <a:pt x="651570" y="1086236"/>
                </a:cubicBezTo>
                <a:cubicBezTo>
                  <a:pt x="451997" y="1117308"/>
                  <a:pt x="296239" y="1080617"/>
                  <a:pt x="0" y="1086236"/>
                </a:cubicBezTo>
                <a:cubicBezTo>
                  <a:pt x="-3779" y="860128"/>
                  <a:pt x="14851" y="728337"/>
                  <a:pt x="0" y="532256"/>
                </a:cubicBezTo>
                <a:cubicBezTo>
                  <a:pt x="-14851" y="336175"/>
                  <a:pt x="60169" y="178927"/>
                  <a:pt x="0" y="0"/>
                </a:cubicBezTo>
                <a:close/>
              </a:path>
              <a:path w="3152759" h="1086236" stroke="0" extrusionOk="0">
                <a:moveTo>
                  <a:pt x="0" y="0"/>
                </a:moveTo>
                <a:cubicBezTo>
                  <a:pt x="137106" y="-55439"/>
                  <a:pt x="291459" y="20200"/>
                  <a:pt x="525460" y="0"/>
                </a:cubicBezTo>
                <a:cubicBezTo>
                  <a:pt x="759461" y="-20200"/>
                  <a:pt x="784860" y="5212"/>
                  <a:pt x="956337" y="0"/>
                </a:cubicBezTo>
                <a:cubicBezTo>
                  <a:pt x="1127814" y="-5212"/>
                  <a:pt x="1318271" y="19066"/>
                  <a:pt x="1513324" y="0"/>
                </a:cubicBezTo>
                <a:cubicBezTo>
                  <a:pt x="1708377" y="-19066"/>
                  <a:pt x="1842539" y="4995"/>
                  <a:pt x="2070312" y="0"/>
                </a:cubicBezTo>
                <a:cubicBezTo>
                  <a:pt x="2298085" y="-4995"/>
                  <a:pt x="2346584" y="35767"/>
                  <a:pt x="2501189" y="0"/>
                </a:cubicBezTo>
                <a:cubicBezTo>
                  <a:pt x="2655794" y="-35767"/>
                  <a:pt x="2878392" y="74808"/>
                  <a:pt x="3152759" y="0"/>
                </a:cubicBezTo>
                <a:cubicBezTo>
                  <a:pt x="3164538" y="174298"/>
                  <a:pt x="3143398" y="401873"/>
                  <a:pt x="3152759" y="532256"/>
                </a:cubicBezTo>
                <a:cubicBezTo>
                  <a:pt x="3162120" y="662639"/>
                  <a:pt x="3114411" y="955488"/>
                  <a:pt x="3152759" y="1086236"/>
                </a:cubicBezTo>
                <a:cubicBezTo>
                  <a:pt x="2941264" y="1107383"/>
                  <a:pt x="2882417" y="1075767"/>
                  <a:pt x="2721882" y="1086236"/>
                </a:cubicBezTo>
                <a:cubicBezTo>
                  <a:pt x="2561347" y="1096705"/>
                  <a:pt x="2402704" y="1066473"/>
                  <a:pt x="2133367" y="1086236"/>
                </a:cubicBezTo>
                <a:cubicBezTo>
                  <a:pt x="1864030" y="1105999"/>
                  <a:pt x="1782458" y="1076469"/>
                  <a:pt x="1576380" y="1086236"/>
                </a:cubicBezTo>
                <a:cubicBezTo>
                  <a:pt x="1370302" y="1096003"/>
                  <a:pt x="1240138" y="1048592"/>
                  <a:pt x="1145502" y="1086236"/>
                </a:cubicBezTo>
                <a:cubicBezTo>
                  <a:pt x="1050866" y="1123880"/>
                  <a:pt x="832250" y="1085565"/>
                  <a:pt x="556987" y="1086236"/>
                </a:cubicBezTo>
                <a:cubicBezTo>
                  <a:pt x="281724" y="1086907"/>
                  <a:pt x="229100" y="1051466"/>
                  <a:pt x="0" y="1086236"/>
                </a:cubicBezTo>
                <a:cubicBezTo>
                  <a:pt x="-50002" y="933107"/>
                  <a:pt x="20705" y="731079"/>
                  <a:pt x="0" y="553980"/>
                </a:cubicBezTo>
                <a:cubicBezTo>
                  <a:pt x="-20705" y="376881"/>
                  <a:pt x="39031" y="11629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729141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قَـلْـعَة بَـعيـدةٌ</a:t>
            </a:r>
            <a:endParaRPr lang="en-AE" sz="4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C137C6-980A-4275-BA65-E0FDA8F563B9}"/>
              </a:ext>
            </a:extLst>
          </p:cNvPr>
          <p:cNvSpPr/>
          <p:nvPr/>
        </p:nvSpPr>
        <p:spPr>
          <a:xfrm>
            <a:off x="8055179" y="977181"/>
            <a:ext cx="3152759" cy="1086236"/>
          </a:xfrm>
          <a:custGeom>
            <a:avLst/>
            <a:gdLst>
              <a:gd name="connsiteX0" fmla="*/ 0 w 3152759"/>
              <a:gd name="connsiteY0" fmla="*/ 0 h 1086236"/>
              <a:gd name="connsiteX1" fmla="*/ 462405 w 3152759"/>
              <a:gd name="connsiteY1" fmla="*/ 0 h 1086236"/>
              <a:gd name="connsiteX2" fmla="*/ 1019392 w 3152759"/>
              <a:gd name="connsiteY2" fmla="*/ 0 h 1086236"/>
              <a:gd name="connsiteX3" fmla="*/ 1576380 w 3152759"/>
              <a:gd name="connsiteY3" fmla="*/ 0 h 1086236"/>
              <a:gd name="connsiteX4" fmla="*/ 2007257 w 3152759"/>
              <a:gd name="connsiteY4" fmla="*/ 0 h 1086236"/>
              <a:gd name="connsiteX5" fmla="*/ 2438134 w 3152759"/>
              <a:gd name="connsiteY5" fmla="*/ 0 h 1086236"/>
              <a:gd name="connsiteX6" fmla="*/ 3152759 w 3152759"/>
              <a:gd name="connsiteY6" fmla="*/ 0 h 1086236"/>
              <a:gd name="connsiteX7" fmla="*/ 3152759 w 3152759"/>
              <a:gd name="connsiteY7" fmla="*/ 553980 h 1086236"/>
              <a:gd name="connsiteX8" fmla="*/ 3152759 w 3152759"/>
              <a:gd name="connsiteY8" fmla="*/ 1086236 h 1086236"/>
              <a:gd name="connsiteX9" fmla="*/ 2627299 w 3152759"/>
              <a:gd name="connsiteY9" fmla="*/ 1086236 h 1086236"/>
              <a:gd name="connsiteX10" fmla="*/ 2196422 w 3152759"/>
              <a:gd name="connsiteY10" fmla="*/ 1086236 h 1086236"/>
              <a:gd name="connsiteX11" fmla="*/ 1702490 w 3152759"/>
              <a:gd name="connsiteY11" fmla="*/ 1086236 h 1086236"/>
              <a:gd name="connsiteX12" fmla="*/ 1113975 w 3152759"/>
              <a:gd name="connsiteY12" fmla="*/ 1086236 h 1086236"/>
              <a:gd name="connsiteX13" fmla="*/ 651570 w 3152759"/>
              <a:gd name="connsiteY13" fmla="*/ 1086236 h 1086236"/>
              <a:gd name="connsiteX14" fmla="*/ 0 w 3152759"/>
              <a:gd name="connsiteY14" fmla="*/ 1086236 h 1086236"/>
              <a:gd name="connsiteX15" fmla="*/ 0 w 3152759"/>
              <a:gd name="connsiteY15" fmla="*/ 532256 h 1086236"/>
              <a:gd name="connsiteX16" fmla="*/ 0 w 3152759"/>
              <a:gd name="connsiteY16" fmla="*/ 0 h 108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52759" h="1086236" fill="none" extrusionOk="0">
                <a:moveTo>
                  <a:pt x="0" y="0"/>
                </a:moveTo>
                <a:cubicBezTo>
                  <a:pt x="133184" y="-30240"/>
                  <a:pt x="368855" y="19193"/>
                  <a:pt x="462405" y="0"/>
                </a:cubicBezTo>
                <a:cubicBezTo>
                  <a:pt x="555955" y="-19193"/>
                  <a:pt x="903706" y="47929"/>
                  <a:pt x="1019392" y="0"/>
                </a:cubicBezTo>
                <a:cubicBezTo>
                  <a:pt x="1135078" y="-47929"/>
                  <a:pt x="1380607" y="12858"/>
                  <a:pt x="1576380" y="0"/>
                </a:cubicBezTo>
                <a:cubicBezTo>
                  <a:pt x="1772153" y="-12858"/>
                  <a:pt x="1846366" y="24664"/>
                  <a:pt x="2007257" y="0"/>
                </a:cubicBezTo>
                <a:cubicBezTo>
                  <a:pt x="2168148" y="-24664"/>
                  <a:pt x="2311943" y="36730"/>
                  <a:pt x="2438134" y="0"/>
                </a:cubicBezTo>
                <a:cubicBezTo>
                  <a:pt x="2564325" y="-36730"/>
                  <a:pt x="2933164" y="51231"/>
                  <a:pt x="3152759" y="0"/>
                </a:cubicBezTo>
                <a:cubicBezTo>
                  <a:pt x="3214645" y="141864"/>
                  <a:pt x="3139108" y="325773"/>
                  <a:pt x="3152759" y="553980"/>
                </a:cubicBezTo>
                <a:cubicBezTo>
                  <a:pt x="3166410" y="782187"/>
                  <a:pt x="3137785" y="857107"/>
                  <a:pt x="3152759" y="1086236"/>
                </a:cubicBezTo>
                <a:cubicBezTo>
                  <a:pt x="2938101" y="1131683"/>
                  <a:pt x="2817554" y="1043153"/>
                  <a:pt x="2627299" y="1086236"/>
                </a:cubicBezTo>
                <a:cubicBezTo>
                  <a:pt x="2437044" y="1129319"/>
                  <a:pt x="2370273" y="1073363"/>
                  <a:pt x="2196422" y="1086236"/>
                </a:cubicBezTo>
                <a:cubicBezTo>
                  <a:pt x="2022571" y="1099109"/>
                  <a:pt x="1860127" y="1041057"/>
                  <a:pt x="1702490" y="1086236"/>
                </a:cubicBezTo>
                <a:cubicBezTo>
                  <a:pt x="1544853" y="1131415"/>
                  <a:pt x="1350785" y="1078012"/>
                  <a:pt x="1113975" y="1086236"/>
                </a:cubicBezTo>
                <a:cubicBezTo>
                  <a:pt x="877166" y="1094460"/>
                  <a:pt x="851143" y="1055164"/>
                  <a:pt x="651570" y="1086236"/>
                </a:cubicBezTo>
                <a:cubicBezTo>
                  <a:pt x="451997" y="1117308"/>
                  <a:pt x="296239" y="1080617"/>
                  <a:pt x="0" y="1086236"/>
                </a:cubicBezTo>
                <a:cubicBezTo>
                  <a:pt x="-3779" y="860128"/>
                  <a:pt x="14851" y="728337"/>
                  <a:pt x="0" y="532256"/>
                </a:cubicBezTo>
                <a:cubicBezTo>
                  <a:pt x="-14851" y="336175"/>
                  <a:pt x="60169" y="178927"/>
                  <a:pt x="0" y="0"/>
                </a:cubicBezTo>
                <a:close/>
              </a:path>
              <a:path w="3152759" h="1086236" stroke="0" extrusionOk="0">
                <a:moveTo>
                  <a:pt x="0" y="0"/>
                </a:moveTo>
                <a:cubicBezTo>
                  <a:pt x="137106" y="-55439"/>
                  <a:pt x="291459" y="20200"/>
                  <a:pt x="525460" y="0"/>
                </a:cubicBezTo>
                <a:cubicBezTo>
                  <a:pt x="759461" y="-20200"/>
                  <a:pt x="784860" y="5212"/>
                  <a:pt x="956337" y="0"/>
                </a:cubicBezTo>
                <a:cubicBezTo>
                  <a:pt x="1127814" y="-5212"/>
                  <a:pt x="1318271" y="19066"/>
                  <a:pt x="1513324" y="0"/>
                </a:cubicBezTo>
                <a:cubicBezTo>
                  <a:pt x="1708377" y="-19066"/>
                  <a:pt x="1842539" y="4995"/>
                  <a:pt x="2070312" y="0"/>
                </a:cubicBezTo>
                <a:cubicBezTo>
                  <a:pt x="2298085" y="-4995"/>
                  <a:pt x="2346584" y="35767"/>
                  <a:pt x="2501189" y="0"/>
                </a:cubicBezTo>
                <a:cubicBezTo>
                  <a:pt x="2655794" y="-35767"/>
                  <a:pt x="2878392" y="74808"/>
                  <a:pt x="3152759" y="0"/>
                </a:cubicBezTo>
                <a:cubicBezTo>
                  <a:pt x="3164538" y="174298"/>
                  <a:pt x="3143398" y="401873"/>
                  <a:pt x="3152759" y="532256"/>
                </a:cubicBezTo>
                <a:cubicBezTo>
                  <a:pt x="3162120" y="662639"/>
                  <a:pt x="3114411" y="955488"/>
                  <a:pt x="3152759" y="1086236"/>
                </a:cubicBezTo>
                <a:cubicBezTo>
                  <a:pt x="2941264" y="1107383"/>
                  <a:pt x="2882417" y="1075767"/>
                  <a:pt x="2721882" y="1086236"/>
                </a:cubicBezTo>
                <a:cubicBezTo>
                  <a:pt x="2561347" y="1096705"/>
                  <a:pt x="2402704" y="1066473"/>
                  <a:pt x="2133367" y="1086236"/>
                </a:cubicBezTo>
                <a:cubicBezTo>
                  <a:pt x="1864030" y="1105999"/>
                  <a:pt x="1782458" y="1076469"/>
                  <a:pt x="1576380" y="1086236"/>
                </a:cubicBezTo>
                <a:cubicBezTo>
                  <a:pt x="1370302" y="1096003"/>
                  <a:pt x="1240138" y="1048592"/>
                  <a:pt x="1145502" y="1086236"/>
                </a:cubicBezTo>
                <a:cubicBezTo>
                  <a:pt x="1050866" y="1123880"/>
                  <a:pt x="832250" y="1085565"/>
                  <a:pt x="556987" y="1086236"/>
                </a:cubicBezTo>
                <a:cubicBezTo>
                  <a:pt x="281724" y="1086907"/>
                  <a:pt x="229100" y="1051466"/>
                  <a:pt x="0" y="1086236"/>
                </a:cubicBezTo>
                <a:cubicBezTo>
                  <a:pt x="-50002" y="933107"/>
                  <a:pt x="20705" y="731079"/>
                  <a:pt x="0" y="553980"/>
                </a:cubicBezTo>
                <a:cubicBezTo>
                  <a:pt x="-20705" y="376881"/>
                  <a:pt x="39031" y="11629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729141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عُـشْـبَـةٌ عَجيـبَةٌ</a:t>
            </a:r>
            <a:endParaRPr lang="en-AE" sz="4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F75970-13A0-4324-9812-D17F138889C9}"/>
              </a:ext>
            </a:extLst>
          </p:cNvPr>
          <p:cNvSpPr/>
          <p:nvPr/>
        </p:nvSpPr>
        <p:spPr>
          <a:xfrm>
            <a:off x="1178366" y="994807"/>
            <a:ext cx="3152759" cy="1086236"/>
          </a:xfrm>
          <a:custGeom>
            <a:avLst/>
            <a:gdLst>
              <a:gd name="connsiteX0" fmla="*/ 0 w 3152759"/>
              <a:gd name="connsiteY0" fmla="*/ 0 h 1086236"/>
              <a:gd name="connsiteX1" fmla="*/ 462405 w 3152759"/>
              <a:gd name="connsiteY1" fmla="*/ 0 h 1086236"/>
              <a:gd name="connsiteX2" fmla="*/ 1019392 w 3152759"/>
              <a:gd name="connsiteY2" fmla="*/ 0 h 1086236"/>
              <a:gd name="connsiteX3" fmla="*/ 1576380 w 3152759"/>
              <a:gd name="connsiteY3" fmla="*/ 0 h 1086236"/>
              <a:gd name="connsiteX4" fmla="*/ 2007257 w 3152759"/>
              <a:gd name="connsiteY4" fmla="*/ 0 h 1086236"/>
              <a:gd name="connsiteX5" fmla="*/ 2438134 w 3152759"/>
              <a:gd name="connsiteY5" fmla="*/ 0 h 1086236"/>
              <a:gd name="connsiteX6" fmla="*/ 3152759 w 3152759"/>
              <a:gd name="connsiteY6" fmla="*/ 0 h 1086236"/>
              <a:gd name="connsiteX7" fmla="*/ 3152759 w 3152759"/>
              <a:gd name="connsiteY7" fmla="*/ 553980 h 1086236"/>
              <a:gd name="connsiteX8" fmla="*/ 3152759 w 3152759"/>
              <a:gd name="connsiteY8" fmla="*/ 1086236 h 1086236"/>
              <a:gd name="connsiteX9" fmla="*/ 2627299 w 3152759"/>
              <a:gd name="connsiteY9" fmla="*/ 1086236 h 1086236"/>
              <a:gd name="connsiteX10" fmla="*/ 2196422 w 3152759"/>
              <a:gd name="connsiteY10" fmla="*/ 1086236 h 1086236"/>
              <a:gd name="connsiteX11" fmla="*/ 1702490 w 3152759"/>
              <a:gd name="connsiteY11" fmla="*/ 1086236 h 1086236"/>
              <a:gd name="connsiteX12" fmla="*/ 1113975 w 3152759"/>
              <a:gd name="connsiteY12" fmla="*/ 1086236 h 1086236"/>
              <a:gd name="connsiteX13" fmla="*/ 651570 w 3152759"/>
              <a:gd name="connsiteY13" fmla="*/ 1086236 h 1086236"/>
              <a:gd name="connsiteX14" fmla="*/ 0 w 3152759"/>
              <a:gd name="connsiteY14" fmla="*/ 1086236 h 1086236"/>
              <a:gd name="connsiteX15" fmla="*/ 0 w 3152759"/>
              <a:gd name="connsiteY15" fmla="*/ 532256 h 1086236"/>
              <a:gd name="connsiteX16" fmla="*/ 0 w 3152759"/>
              <a:gd name="connsiteY16" fmla="*/ 0 h 108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52759" h="1086236" fill="none" extrusionOk="0">
                <a:moveTo>
                  <a:pt x="0" y="0"/>
                </a:moveTo>
                <a:cubicBezTo>
                  <a:pt x="133184" y="-30240"/>
                  <a:pt x="368855" y="19193"/>
                  <a:pt x="462405" y="0"/>
                </a:cubicBezTo>
                <a:cubicBezTo>
                  <a:pt x="555955" y="-19193"/>
                  <a:pt x="903706" y="47929"/>
                  <a:pt x="1019392" y="0"/>
                </a:cubicBezTo>
                <a:cubicBezTo>
                  <a:pt x="1135078" y="-47929"/>
                  <a:pt x="1380607" y="12858"/>
                  <a:pt x="1576380" y="0"/>
                </a:cubicBezTo>
                <a:cubicBezTo>
                  <a:pt x="1772153" y="-12858"/>
                  <a:pt x="1846366" y="24664"/>
                  <a:pt x="2007257" y="0"/>
                </a:cubicBezTo>
                <a:cubicBezTo>
                  <a:pt x="2168148" y="-24664"/>
                  <a:pt x="2311943" y="36730"/>
                  <a:pt x="2438134" y="0"/>
                </a:cubicBezTo>
                <a:cubicBezTo>
                  <a:pt x="2564325" y="-36730"/>
                  <a:pt x="2933164" y="51231"/>
                  <a:pt x="3152759" y="0"/>
                </a:cubicBezTo>
                <a:cubicBezTo>
                  <a:pt x="3214645" y="141864"/>
                  <a:pt x="3139108" y="325773"/>
                  <a:pt x="3152759" y="553980"/>
                </a:cubicBezTo>
                <a:cubicBezTo>
                  <a:pt x="3166410" y="782187"/>
                  <a:pt x="3137785" y="857107"/>
                  <a:pt x="3152759" y="1086236"/>
                </a:cubicBezTo>
                <a:cubicBezTo>
                  <a:pt x="2938101" y="1131683"/>
                  <a:pt x="2817554" y="1043153"/>
                  <a:pt x="2627299" y="1086236"/>
                </a:cubicBezTo>
                <a:cubicBezTo>
                  <a:pt x="2437044" y="1129319"/>
                  <a:pt x="2370273" y="1073363"/>
                  <a:pt x="2196422" y="1086236"/>
                </a:cubicBezTo>
                <a:cubicBezTo>
                  <a:pt x="2022571" y="1099109"/>
                  <a:pt x="1860127" y="1041057"/>
                  <a:pt x="1702490" y="1086236"/>
                </a:cubicBezTo>
                <a:cubicBezTo>
                  <a:pt x="1544853" y="1131415"/>
                  <a:pt x="1350785" y="1078012"/>
                  <a:pt x="1113975" y="1086236"/>
                </a:cubicBezTo>
                <a:cubicBezTo>
                  <a:pt x="877166" y="1094460"/>
                  <a:pt x="851143" y="1055164"/>
                  <a:pt x="651570" y="1086236"/>
                </a:cubicBezTo>
                <a:cubicBezTo>
                  <a:pt x="451997" y="1117308"/>
                  <a:pt x="296239" y="1080617"/>
                  <a:pt x="0" y="1086236"/>
                </a:cubicBezTo>
                <a:cubicBezTo>
                  <a:pt x="-3779" y="860128"/>
                  <a:pt x="14851" y="728337"/>
                  <a:pt x="0" y="532256"/>
                </a:cubicBezTo>
                <a:cubicBezTo>
                  <a:pt x="-14851" y="336175"/>
                  <a:pt x="60169" y="178927"/>
                  <a:pt x="0" y="0"/>
                </a:cubicBezTo>
                <a:close/>
              </a:path>
              <a:path w="3152759" h="1086236" stroke="0" extrusionOk="0">
                <a:moveTo>
                  <a:pt x="0" y="0"/>
                </a:moveTo>
                <a:cubicBezTo>
                  <a:pt x="137106" y="-55439"/>
                  <a:pt x="291459" y="20200"/>
                  <a:pt x="525460" y="0"/>
                </a:cubicBezTo>
                <a:cubicBezTo>
                  <a:pt x="759461" y="-20200"/>
                  <a:pt x="784860" y="5212"/>
                  <a:pt x="956337" y="0"/>
                </a:cubicBezTo>
                <a:cubicBezTo>
                  <a:pt x="1127814" y="-5212"/>
                  <a:pt x="1318271" y="19066"/>
                  <a:pt x="1513324" y="0"/>
                </a:cubicBezTo>
                <a:cubicBezTo>
                  <a:pt x="1708377" y="-19066"/>
                  <a:pt x="1842539" y="4995"/>
                  <a:pt x="2070312" y="0"/>
                </a:cubicBezTo>
                <a:cubicBezTo>
                  <a:pt x="2298085" y="-4995"/>
                  <a:pt x="2346584" y="35767"/>
                  <a:pt x="2501189" y="0"/>
                </a:cubicBezTo>
                <a:cubicBezTo>
                  <a:pt x="2655794" y="-35767"/>
                  <a:pt x="2878392" y="74808"/>
                  <a:pt x="3152759" y="0"/>
                </a:cubicBezTo>
                <a:cubicBezTo>
                  <a:pt x="3164538" y="174298"/>
                  <a:pt x="3143398" y="401873"/>
                  <a:pt x="3152759" y="532256"/>
                </a:cubicBezTo>
                <a:cubicBezTo>
                  <a:pt x="3162120" y="662639"/>
                  <a:pt x="3114411" y="955488"/>
                  <a:pt x="3152759" y="1086236"/>
                </a:cubicBezTo>
                <a:cubicBezTo>
                  <a:pt x="2941264" y="1107383"/>
                  <a:pt x="2882417" y="1075767"/>
                  <a:pt x="2721882" y="1086236"/>
                </a:cubicBezTo>
                <a:cubicBezTo>
                  <a:pt x="2561347" y="1096705"/>
                  <a:pt x="2402704" y="1066473"/>
                  <a:pt x="2133367" y="1086236"/>
                </a:cubicBezTo>
                <a:cubicBezTo>
                  <a:pt x="1864030" y="1105999"/>
                  <a:pt x="1782458" y="1076469"/>
                  <a:pt x="1576380" y="1086236"/>
                </a:cubicBezTo>
                <a:cubicBezTo>
                  <a:pt x="1370302" y="1096003"/>
                  <a:pt x="1240138" y="1048592"/>
                  <a:pt x="1145502" y="1086236"/>
                </a:cubicBezTo>
                <a:cubicBezTo>
                  <a:pt x="1050866" y="1123880"/>
                  <a:pt x="832250" y="1085565"/>
                  <a:pt x="556987" y="1086236"/>
                </a:cubicBezTo>
                <a:cubicBezTo>
                  <a:pt x="281724" y="1086907"/>
                  <a:pt x="229100" y="1051466"/>
                  <a:pt x="0" y="1086236"/>
                </a:cubicBezTo>
                <a:cubicBezTo>
                  <a:pt x="-50002" y="933107"/>
                  <a:pt x="20705" y="731079"/>
                  <a:pt x="0" y="553980"/>
                </a:cubicBezTo>
                <a:cubicBezTo>
                  <a:pt x="-20705" y="376881"/>
                  <a:pt x="39031" y="11629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729141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b="1" dirty="0"/>
              <a:t>أُمّي عَـليلَةٌ</a:t>
            </a:r>
            <a:endParaRPr lang="en-AE" sz="44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5B91E66-7D3D-4517-9E78-4E5A63A88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69674AA-1AAF-46B5-9D34-4BF56D0EA7A2}"/>
              </a:ext>
            </a:extLst>
          </p:cNvPr>
          <p:cNvCxnSpPr/>
          <p:nvPr/>
        </p:nvCxnSpPr>
        <p:spPr>
          <a:xfrm flipH="1">
            <a:off x="3174521" y="2081043"/>
            <a:ext cx="6389532" cy="146955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9378D95-DEC4-40BF-AAFC-09174CB967A5}"/>
              </a:ext>
            </a:extLst>
          </p:cNvPr>
          <p:cNvCxnSpPr>
            <a:cxnSpLocks/>
          </p:cNvCxnSpPr>
          <p:nvPr/>
        </p:nvCxnSpPr>
        <p:spPr>
          <a:xfrm>
            <a:off x="6160167" y="2063417"/>
            <a:ext cx="0" cy="158106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5328D86-65F5-4519-915A-CF8B8DB2A021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2660231" y="2091243"/>
            <a:ext cx="6971328" cy="158106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63ECB61-144C-4381-AE4F-ED4C7639F9C2}"/>
              </a:ext>
            </a:extLst>
          </p:cNvPr>
          <p:cNvSpPr txBox="1"/>
          <p:nvPr/>
        </p:nvSpPr>
        <p:spPr>
          <a:xfrm>
            <a:off x="6424888" y="351945"/>
            <a:ext cx="4783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2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اقرأ وصل بما يناسب 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0BE2717-DFE3-4E46-AEA3-DC7FF984DF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5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A3D508-E069-4C7C-A8B6-E45673C2DEB7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6F210-E980-44C7-A19C-BC8D1C15E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9D5D25-8A76-4EC5-9315-4D1F247CC26C}"/>
              </a:ext>
            </a:extLst>
          </p:cNvPr>
          <p:cNvSpPr/>
          <p:nvPr/>
        </p:nvSpPr>
        <p:spPr>
          <a:xfrm>
            <a:off x="4539207" y="203148"/>
            <a:ext cx="2571278" cy="500332"/>
          </a:xfrm>
          <a:custGeom>
            <a:avLst/>
            <a:gdLst>
              <a:gd name="connsiteX0" fmla="*/ 0 w 2571278"/>
              <a:gd name="connsiteY0" fmla="*/ 0 h 500332"/>
              <a:gd name="connsiteX1" fmla="*/ 2571278 w 2571278"/>
              <a:gd name="connsiteY1" fmla="*/ 0 h 500332"/>
              <a:gd name="connsiteX2" fmla="*/ 2571278 w 2571278"/>
              <a:gd name="connsiteY2" fmla="*/ 500332 h 500332"/>
              <a:gd name="connsiteX3" fmla="*/ 0 w 2571278"/>
              <a:gd name="connsiteY3" fmla="*/ 500332 h 500332"/>
              <a:gd name="connsiteX4" fmla="*/ 0 w 2571278"/>
              <a:gd name="connsiteY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278" h="500332" fill="none" extrusionOk="0">
                <a:moveTo>
                  <a:pt x="0" y="0"/>
                </a:moveTo>
                <a:cubicBezTo>
                  <a:pt x="479682" y="150546"/>
                  <a:pt x="2234779" y="73134"/>
                  <a:pt x="2571278" y="0"/>
                </a:cubicBezTo>
                <a:cubicBezTo>
                  <a:pt x="2570691" y="107786"/>
                  <a:pt x="2569379" y="430685"/>
                  <a:pt x="2571278" y="500332"/>
                </a:cubicBezTo>
                <a:cubicBezTo>
                  <a:pt x="1800679" y="641211"/>
                  <a:pt x="621684" y="661228"/>
                  <a:pt x="0" y="500332"/>
                </a:cubicBezTo>
                <a:cubicBezTo>
                  <a:pt x="35678" y="313286"/>
                  <a:pt x="23105" y="183337"/>
                  <a:pt x="0" y="0"/>
                </a:cubicBezTo>
                <a:close/>
              </a:path>
              <a:path w="2571278" h="500332" stroke="0" extrusionOk="0">
                <a:moveTo>
                  <a:pt x="0" y="0"/>
                </a:moveTo>
                <a:cubicBezTo>
                  <a:pt x="1250953" y="-114382"/>
                  <a:pt x="1917141" y="-151778"/>
                  <a:pt x="2571278" y="0"/>
                </a:cubicBezTo>
                <a:cubicBezTo>
                  <a:pt x="2566017" y="142465"/>
                  <a:pt x="2598367" y="330185"/>
                  <a:pt x="2571278" y="500332"/>
                </a:cubicBezTo>
                <a:cubicBezTo>
                  <a:pt x="1314316" y="561681"/>
                  <a:pt x="306571" y="395030"/>
                  <a:pt x="0" y="500332"/>
                </a:cubicBezTo>
                <a:cubicBezTo>
                  <a:pt x="-11908" y="261680"/>
                  <a:pt x="11496" y="16386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409847121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b="1" dirty="0"/>
              <a:t>عناصر القصة </a:t>
            </a:r>
            <a:endParaRPr lang="en-AE" sz="28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D6A9D1-F593-4977-9D7E-D9DE74AD6E43}"/>
              </a:ext>
            </a:extLst>
          </p:cNvPr>
          <p:cNvSpPr/>
          <p:nvPr/>
        </p:nvSpPr>
        <p:spPr>
          <a:xfrm>
            <a:off x="8577447" y="817227"/>
            <a:ext cx="3303917" cy="500332"/>
          </a:xfrm>
          <a:custGeom>
            <a:avLst/>
            <a:gdLst>
              <a:gd name="connsiteX0" fmla="*/ 0 w 3303917"/>
              <a:gd name="connsiteY0" fmla="*/ 0 h 500332"/>
              <a:gd name="connsiteX1" fmla="*/ 451535 w 3303917"/>
              <a:gd name="connsiteY1" fmla="*/ 0 h 500332"/>
              <a:gd name="connsiteX2" fmla="*/ 903071 w 3303917"/>
              <a:gd name="connsiteY2" fmla="*/ 0 h 500332"/>
              <a:gd name="connsiteX3" fmla="*/ 1387645 w 3303917"/>
              <a:gd name="connsiteY3" fmla="*/ 0 h 500332"/>
              <a:gd name="connsiteX4" fmla="*/ 1905259 w 3303917"/>
              <a:gd name="connsiteY4" fmla="*/ 0 h 500332"/>
              <a:gd name="connsiteX5" fmla="*/ 2389833 w 3303917"/>
              <a:gd name="connsiteY5" fmla="*/ 0 h 500332"/>
              <a:gd name="connsiteX6" fmla="*/ 3303917 w 3303917"/>
              <a:gd name="connsiteY6" fmla="*/ 0 h 500332"/>
              <a:gd name="connsiteX7" fmla="*/ 3303917 w 3303917"/>
              <a:gd name="connsiteY7" fmla="*/ 500332 h 500332"/>
              <a:gd name="connsiteX8" fmla="*/ 2852382 w 3303917"/>
              <a:gd name="connsiteY8" fmla="*/ 500332 h 500332"/>
              <a:gd name="connsiteX9" fmla="*/ 2334768 w 3303917"/>
              <a:gd name="connsiteY9" fmla="*/ 500332 h 500332"/>
              <a:gd name="connsiteX10" fmla="*/ 1850194 w 3303917"/>
              <a:gd name="connsiteY10" fmla="*/ 500332 h 500332"/>
              <a:gd name="connsiteX11" fmla="*/ 1233462 w 3303917"/>
              <a:gd name="connsiteY11" fmla="*/ 500332 h 500332"/>
              <a:gd name="connsiteX12" fmla="*/ 649770 w 3303917"/>
              <a:gd name="connsiteY12" fmla="*/ 500332 h 500332"/>
              <a:gd name="connsiteX13" fmla="*/ 0 w 3303917"/>
              <a:gd name="connsiteY13" fmla="*/ 500332 h 500332"/>
              <a:gd name="connsiteX14" fmla="*/ 0 w 3303917"/>
              <a:gd name="connsiteY1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917" h="500332" fill="none" extrusionOk="0">
                <a:moveTo>
                  <a:pt x="0" y="0"/>
                </a:moveTo>
                <a:cubicBezTo>
                  <a:pt x="224637" y="-34010"/>
                  <a:pt x="233347" y="28805"/>
                  <a:pt x="451535" y="0"/>
                </a:cubicBezTo>
                <a:cubicBezTo>
                  <a:pt x="669724" y="-28805"/>
                  <a:pt x="809552" y="43990"/>
                  <a:pt x="903071" y="0"/>
                </a:cubicBezTo>
                <a:cubicBezTo>
                  <a:pt x="996590" y="-43990"/>
                  <a:pt x="1154003" y="31326"/>
                  <a:pt x="1387645" y="0"/>
                </a:cubicBezTo>
                <a:cubicBezTo>
                  <a:pt x="1621287" y="-31326"/>
                  <a:pt x="1731703" y="53365"/>
                  <a:pt x="1905259" y="0"/>
                </a:cubicBezTo>
                <a:cubicBezTo>
                  <a:pt x="2078815" y="-53365"/>
                  <a:pt x="2181117" y="39002"/>
                  <a:pt x="2389833" y="0"/>
                </a:cubicBezTo>
                <a:cubicBezTo>
                  <a:pt x="2598549" y="-39002"/>
                  <a:pt x="3091074" y="41107"/>
                  <a:pt x="3303917" y="0"/>
                </a:cubicBezTo>
                <a:cubicBezTo>
                  <a:pt x="3327942" y="116890"/>
                  <a:pt x="3263835" y="362425"/>
                  <a:pt x="3303917" y="500332"/>
                </a:cubicBezTo>
                <a:cubicBezTo>
                  <a:pt x="3182196" y="522322"/>
                  <a:pt x="3018136" y="482309"/>
                  <a:pt x="2852382" y="500332"/>
                </a:cubicBezTo>
                <a:cubicBezTo>
                  <a:pt x="2686629" y="518355"/>
                  <a:pt x="2567934" y="485597"/>
                  <a:pt x="2334768" y="500332"/>
                </a:cubicBezTo>
                <a:cubicBezTo>
                  <a:pt x="2101602" y="515067"/>
                  <a:pt x="2074519" y="444781"/>
                  <a:pt x="1850194" y="500332"/>
                </a:cubicBezTo>
                <a:cubicBezTo>
                  <a:pt x="1625869" y="555883"/>
                  <a:pt x="1430152" y="441192"/>
                  <a:pt x="1233462" y="500332"/>
                </a:cubicBezTo>
                <a:cubicBezTo>
                  <a:pt x="1036772" y="559472"/>
                  <a:pt x="825584" y="476825"/>
                  <a:pt x="649770" y="500332"/>
                </a:cubicBezTo>
                <a:cubicBezTo>
                  <a:pt x="473956" y="523839"/>
                  <a:pt x="276637" y="449711"/>
                  <a:pt x="0" y="500332"/>
                </a:cubicBezTo>
                <a:cubicBezTo>
                  <a:pt x="-13822" y="331707"/>
                  <a:pt x="22570" y="203653"/>
                  <a:pt x="0" y="0"/>
                </a:cubicBezTo>
                <a:close/>
              </a:path>
              <a:path w="3303917" h="500332" stroke="0" extrusionOk="0">
                <a:moveTo>
                  <a:pt x="0" y="0"/>
                </a:moveTo>
                <a:cubicBezTo>
                  <a:pt x="100576" y="-32951"/>
                  <a:pt x="386252" y="9357"/>
                  <a:pt x="484574" y="0"/>
                </a:cubicBezTo>
                <a:cubicBezTo>
                  <a:pt x="582896" y="-9357"/>
                  <a:pt x="819543" y="19719"/>
                  <a:pt x="1035227" y="0"/>
                </a:cubicBezTo>
                <a:cubicBezTo>
                  <a:pt x="1250911" y="-19719"/>
                  <a:pt x="1356339" y="23511"/>
                  <a:pt x="1651959" y="0"/>
                </a:cubicBezTo>
                <a:cubicBezTo>
                  <a:pt x="1947579" y="-23511"/>
                  <a:pt x="2079723" y="31632"/>
                  <a:pt x="2235651" y="0"/>
                </a:cubicBezTo>
                <a:cubicBezTo>
                  <a:pt x="2391579" y="-31632"/>
                  <a:pt x="2843723" y="17123"/>
                  <a:pt x="3303917" y="0"/>
                </a:cubicBezTo>
                <a:cubicBezTo>
                  <a:pt x="3350901" y="106853"/>
                  <a:pt x="3272713" y="288941"/>
                  <a:pt x="3303917" y="500332"/>
                </a:cubicBezTo>
                <a:cubicBezTo>
                  <a:pt x="3132420" y="529161"/>
                  <a:pt x="3046968" y="494558"/>
                  <a:pt x="2819343" y="500332"/>
                </a:cubicBezTo>
                <a:cubicBezTo>
                  <a:pt x="2591718" y="506106"/>
                  <a:pt x="2503784" y="468596"/>
                  <a:pt x="2301729" y="500332"/>
                </a:cubicBezTo>
                <a:cubicBezTo>
                  <a:pt x="2099674" y="532068"/>
                  <a:pt x="1993374" y="462270"/>
                  <a:pt x="1850194" y="500332"/>
                </a:cubicBezTo>
                <a:cubicBezTo>
                  <a:pt x="1707015" y="538394"/>
                  <a:pt x="1552281" y="476775"/>
                  <a:pt x="1266502" y="500332"/>
                </a:cubicBezTo>
                <a:cubicBezTo>
                  <a:pt x="980723" y="523889"/>
                  <a:pt x="858654" y="482178"/>
                  <a:pt x="748888" y="500332"/>
                </a:cubicBezTo>
                <a:cubicBezTo>
                  <a:pt x="639122" y="518486"/>
                  <a:pt x="161950" y="419169"/>
                  <a:pt x="0" y="500332"/>
                </a:cubicBezTo>
                <a:cubicBezTo>
                  <a:pt x="-12256" y="356889"/>
                  <a:pt x="33658" y="176936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288329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الشخصيات</a:t>
            </a:r>
            <a:endParaRPr lang="en-AE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27FC4A-5D00-4F07-81D4-5A2BBBA12B79}"/>
              </a:ext>
            </a:extLst>
          </p:cNvPr>
          <p:cNvSpPr/>
          <p:nvPr/>
        </p:nvSpPr>
        <p:spPr>
          <a:xfrm>
            <a:off x="4438683" y="860305"/>
            <a:ext cx="3303917" cy="500332"/>
          </a:xfrm>
          <a:custGeom>
            <a:avLst/>
            <a:gdLst>
              <a:gd name="connsiteX0" fmla="*/ 0 w 3303917"/>
              <a:gd name="connsiteY0" fmla="*/ 0 h 500332"/>
              <a:gd name="connsiteX1" fmla="*/ 451535 w 3303917"/>
              <a:gd name="connsiteY1" fmla="*/ 0 h 500332"/>
              <a:gd name="connsiteX2" fmla="*/ 969149 w 3303917"/>
              <a:gd name="connsiteY2" fmla="*/ 0 h 500332"/>
              <a:gd name="connsiteX3" fmla="*/ 1486763 w 3303917"/>
              <a:gd name="connsiteY3" fmla="*/ 0 h 500332"/>
              <a:gd name="connsiteX4" fmla="*/ 2037415 w 3303917"/>
              <a:gd name="connsiteY4" fmla="*/ 0 h 500332"/>
              <a:gd name="connsiteX5" fmla="*/ 2555029 w 3303917"/>
              <a:gd name="connsiteY5" fmla="*/ 0 h 500332"/>
              <a:gd name="connsiteX6" fmla="*/ 3303917 w 3303917"/>
              <a:gd name="connsiteY6" fmla="*/ 0 h 500332"/>
              <a:gd name="connsiteX7" fmla="*/ 3303917 w 3303917"/>
              <a:gd name="connsiteY7" fmla="*/ 500332 h 500332"/>
              <a:gd name="connsiteX8" fmla="*/ 2819343 w 3303917"/>
              <a:gd name="connsiteY8" fmla="*/ 500332 h 500332"/>
              <a:gd name="connsiteX9" fmla="*/ 2268690 w 3303917"/>
              <a:gd name="connsiteY9" fmla="*/ 500332 h 500332"/>
              <a:gd name="connsiteX10" fmla="*/ 1751076 w 3303917"/>
              <a:gd name="connsiteY10" fmla="*/ 500332 h 500332"/>
              <a:gd name="connsiteX11" fmla="*/ 1266502 w 3303917"/>
              <a:gd name="connsiteY11" fmla="*/ 500332 h 500332"/>
              <a:gd name="connsiteX12" fmla="*/ 682810 w 3303917"/>
              <a:gd name="connsiteY12" fmla="*/ 500332 h 500332"/>
              <a:gd name="connsiteX13" fmla="*/ 0 w 3303917"/>
              <a:gd name="connsiteY13" fmla="*/ 500332 h 500332"/>
              <a:gd name="connsiteX14" fmla="*/ 0 w 3303917"/>
              <a:gd name="connsiteY1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917" h="500332" fill="none" extrusionOk="0">
                <a:moveTo>
                  <a:pt x="0" y="0"/>
                </a:moveTo>
                <a:cubicBezTo>
                  <a:pt x="186243" y="-29388"/>
                  <a:pt x="279803" y="34098"/>
                  <a:pt x="451535" y="0"/>
                </a:cubicBezTo>
                <a:cubicBezTo>
                  <a:pt x="623268" y="-34098"/>
                  <a:pt x="718489" y="41362"/>
                  <a:pt x="969149" y="0"/>
                </a:cubicBezTo>
                <a:cubicBezTo>
                  <a:pt x="1219809" y="-41362"/>
                  <a:pt x="1359301" y="23086"/>
                  <a:pt x="1486763" y="0"/>
                </a:cubicBezTo>
                <a:cubicBezTo>
                  <a:pt x="1614225" y="-23086"/>
                  <a:pt x="1865213" y="61041"/>
                  <a:pt x="2037415" y="0"/>
                </a:cubicBezTo>
                <a:cubicBezTo>
                  <a:pt x="2209617" y="-61041"/>
                  <a:pt x="2393660" y="22026"/>
                  <a:pt x="2555029" y="0"/>
                </a:cubicBezTo>
                <a:cubicBezTo>
                  <a:pt x="2716398" y="-22026"/>
                  <a:pt x="3000874" y="79165"/>
                  <a:pt x="3303917" y="0"/>
                </a:cubicBezTo>
                <a:cubicBezTo>
                  <a:pt x="3308620" y="247550"/>
                  <a:pt x="3300014" y="292848"/>
                  <a:pt x="3303917" y="500332"/>
                </a:cubicBezTo>
                <a:cubicBezTo>
                  <a:pt x="3072263" y="527284"/>
                  <a:pt x="2973680" y="488243"/>
                  <a:pt x="2819343" y="500332"/>
                </a:cubicBezTo>
                <a:cubicBezTo>
                  <a:pt x="2665006" y="512421"/>
                  <a:pt x="2386927" y="485001"/>
                  <a:pt x="2268690" y="500332"/>
                </a:cubicBezTo>
                <a:cubicBezTo>
                  <a:pt x="2150453" y="515663"/>
                  <a:pt x="1925032" y="452722"/>
                  <a:pt x="1751076" y="500332"/>
                </a:cubicBezTo>
                <a:cubicBezTo>
                  <a:pt x="1577120" y="547942"/>
                  <a:pt x="1500526" y="498843"/>
                  <a:pt x="1266502" y="500332"/>
                </a:cubicBezTo>
                <a:cubicBezTo>
                  <a:pt x="1032478" y="501821"/>
                  <a:pt x="824510" y="464795"/>
                  <a:pt x="682810" y="500332"/>
                </a:cubicBezTo>
                <a:cubicBezTo>
                  <a:pt x="541110" y="535869"/>
                  <a:pt x="314433" y="443809"/>
                  <a:pt x="0" y="500332"/>
                </a:cubicBezTo>
                <a:cubicBezTo>
                  <a:pt x="-46490" y="396429"/>
                  <a:pt x="15584" y="141680"/>
                  <a:pt x="0" y="0"/>
                </a:cubicBezTo>
                <a:close/>
              </a:path>
              <a:path w="3303917" h="500332" stroke="0" extrusionOk="0">
                <a:moveTo>
                  <a:pt x="0" y="0"/>
                </a:moveTo>
                <a:cubicBezTo>
                  <a:pt x="107330" y="-16622"/>
                  <a:pt x="275192" y="1010"/>
                  <a:pt x="484574" y="0"/>
                </a:cubicBezTo>
                <a:cubicBezTo>
                  <a:pt x="693956" y="-1010"/>
                  <a:pt x="798920" y="47391"/>
                  <a:pt x="1101306" y="0"/>
                </a:cubicBezTo>
                <a:cubicBezTo>
                  <a:pt x="1403692" y="-47391"/>
                  <a:pt x="1433951" y="47235"/>
                  <a:pt x="1585880" y="0"/>
                </a:cubicBezTo>
                <a:cubicBezTo>
                  <a:pt x="1737809" y="-47235"/>
                  <a:pt x="1860735" y="20231"/>
                  <a:pt x="2037415" y="0"/>
                </a:cubicBezTo>
                <a:cubicBezTo>
                  <a:pt x="2214096" y="-20231"/>
                  <a:pt x="2354229" y="45282"/>
                  <a:pt x="2555029" y="0"/>
                </a:cubicBezTo>
                <a:cubicBezTo>
                  <a:pt x="2755829" y="-45282"/>
                  <a:pt x="2978171" y="33215"/>
                  <a:pt x="3303917" y="0"/>
                </a:cubicBezTo>
                <a:cubicBezTo>
                  <a:pt x="3352262" y="227538"/>
                  <a:pt x="3292670" y="377962"/>
                  <a:pt x="3303917" y="500332"/>
                </a:cubicBezTo>
                <a:cubicBezTo>
                  <a:pt x="3102448" y="510675"/>
                  <a:pt x="2879126" y="493705"/>
                  <a:pt x="2753264" y="500332"/>
                </a:cubicBezTo>
                <a:cubicBezTo>
                  <a:pt x="2627402" y="506959"/>
                  <a:pt x="2400635" y="456515"/>
                  <a:pt x="2202611" y="500332"/>
                </a:cubicBezTo>
                <a:cubicBezTo>
                  <a:pt x="2004587" y="544149"/>
                  <a:pt x="1939954" y="463947"/>
                  <a:pt x="1751076" y="500332"/>
                </a:cubicBezTo>
                <a:cubicBezTo>
                  <a:pt x="1562198" y="536717"/>
                  <a:pt x="1405852" y="489795"/>
                  <a:pt x="1233462" y="500332"/>
                </a:cubicBezTo>
                <a:cubicBezTo>
                  <a:pt x="1061072" y="510869"/>
                  <a:pt x="921663" y="494170"/>
                  <a:pt x="616731" y="500332"/>
                </a:cubicBezTo>
                <a:cubicBezTo>
                  <a:pt x="311799" y="506494"/>
                  <a:pt x="209365" y="491533"/>
                  <a:pt x="0" y="500332"/>
                </a:cubicBezTo>
                <a:cubicBezTo>
                  <a:pt x="-7524" y="357579"/>
                  <a:pt x="4214" y="164808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0332903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المكان</a:t>
            </a:r>
            <a:endParaRPr lang="en-AE" sz="32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47E363-48A2-4404-9A75-D64391DD6737}"/>
              </a:ext>
            </a:extLst>
          </p:cNvPr>
          <p:cNvSpPr/>
          <p:nvPr/>
        </p:nvSpPr>
        <p:spPr>
          <a:xfrm>
            <a:off x="788011" y="860305"/>
            <a:ext cx="3303917" cy="500332"/>
          </a:xfrm>
          <a:custGeom>
            <a:avLst/>
            <a:gdLst>
              <a:gd name="connsiteX0" fmla="*/ 0 w 3303917"/>
              <a:gd name="connsiteY0" fmla="*/ 0 h 500332"/>
              <a:gd name="connsiteX1" fmla="*/ 583692 w 3303917"/>
              <a:gd name="connsiteY1" fmla="*/ 0 h 500332"/>
              <a:gd name="connsiteX2" fmla="*/ 1101306 w 3303917"/>
              <a:gd name="connsiteY2" fmla="*/ 0 h 500332"/>
              <a:gd name="connsiteX3" fmla="*/ 1718037 w 3303917"/>
              <a:gd name="connsiteY3" fmla="*/ 0 h 500332"/>
              <a:gd name="connsiteX4" fmla="*/ 2169572 w 3303917"/>
              <a:gd name="connsiteY4" fmla="*/ 0 h 500332"/>
              <a:gd name="connsiteX5" fmla="*/ 2687186 w 3303917"/>
              <a:gd name="connsiteY5" fmla="*/ 0 h 500332"/>
              <a:gd name="connsiteX6" fmla="*/ 3303917 w 3303917"/>
              <a:gd name="connsiteY6" fmla="*/ 0 h 500332"/>
              <a:gd name="connsiteX7" fmla="*/ 3303917 w 3303917"/>
              <a:gd name="connsiteY7" fmla="*/ 500332 h 500332"/>
              <a:gd name="connsiteX8" fmla="*/ 2687186 w 3303917"/>
              <a:gd name="connsiteY8" fmla="*/ 500332 h 500332"/>
              <a:gd name="connsiteX9" fmla="*/ 2202611 w 3303917"/>
              <a:gd name="connsiteY9" fmla="*/ 500332 h 500332"/>
              <a:gd name="connsiteX10" fmla="*/ 1718037 w 3303917"/>
              <a:gd name="connsiteY10" fmla="*/ 500332 h 500332"/>
              <a:gd name="connsiteX11" fmla="*/ 1266502 w 3303917"/>
              <a:gd name="connsiteY11" fmla="*/ 500332 h 500332"/>
              <a:gd name="connsiteX12" fmla="*/ 748888 w 3303917"/>
              <a:gd name="connsiteY12" fmla="*/ 500332 h 500332"/>
              <a:gd name="connsiteX13" fmla="*/ 0 w 3303917"/>
              <a:gd name="connsiteY13" fmla="*/ 500332 h 500332"/>
              <a:gd name="connsiteX14" fmla="*/ 0 w 3303917"/>
              <a:gd name="connsiteY1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917" h="500332" fill="none" extrusionOk="0">
                <a:moveTo>
                  <a:pt x="0" y="0"/>
                </a:moveTo>
                <a:cubicBezTo>
                  <a:pt x="212483" y="-11864"/>
                  <a:pt x="384946" y="36408"/>
                  <a:pt x="583692" y="0"/>
                </a:cubicBezTo>
                <a:cubicBezTo>
                  <a:pt x="782438" y="-36408"/>
                  <a:pt x="936183" y="26182"/>
                  <a:pt x="1101306" y="0"/>
                </a:cubicBezTo>
                <a:cubicBezTo>
                  <a:pt x="1266429" y="-26182"/>
                  <a:pt x="1484402" y="39118"/>
                  <a:pt x="1718037" y="0"/>
                </a:cubicBezTo>
                <a:cubicBezTo>
                  <a:pt x="1951672" y="-39118"/>
                  <a:pt x="1978749" y="24930"/>
                  <a:pt x="2169572" y="0"/>
                </a:cubicBezTo>
                <a:cubicBezTo>
                  <a:pt x="2360395" y="-24930"/>
                  <a:pt x="2556223" y="44887"/>
                  <a:pt x="2687186" y="0"/>
                </a:cubicBezTo>
                <a:cubicBezTo>
                  <a:pt x="2818149" y="-44887"/>
                  <a:pt x="3023911" y="1149"/>
                  <a:pt x="3303917" y="0"/>
                </a:cubicBezTo>
                <a:cubicBezTo>
                  <a:pt x="3349125" y="107554"/>
                  <a:pt x="3263543" y="316096"/>
                  <a:pt x="3303917" y="500332"/>
                </a:cubicBezTo>
                <a:cubicBezTo>
                  <a:pt x="3161806" y="506241"/>
                  <a:pt x="2904587" y="428868"/>
                  <a:pt x="2687186" y="500332"/>
                </a:cubicBezTo>
                <a:cubicBezTo>
                  <a:pt x="2469785" y="571796"/>
                  <a:pt x="2332760" y="448332"/>
                  <a:pt x="2202611" y="500332"/>
                </a:cubicBezTo>
                <a:cubicBezTo>
                  <a:pt x="2072462" y="552332"/>
                  <a:pt x="1830226" y="490114"/>
                  <a:pt x="1718037" y="500332"/>
                </a:cubicBezTo>
                <a:cubicBezTo>
                  <a:pt x="1605848" y="510550"/>
                  <a:pt x="1413796" y="479667"/>
                  <a:pt x="1266502" y="500332"/>
                </a:cubicBezTo>
                <a:cubicBezTo>
                  <a:pt x="1119208" y="520997"/>
                  <a:pt x="901312" y="447524"/>
                  <a:pt x="748888" y="500332"/>
                </a:cubicBezTo>
                <a:cubicBezTo>
                  <a:pt x="596464" y="553140"/>
                  <a:pt x="370356" y="418756"/>
                  <a:pt x="0" y="500332"/>
                </a:cubicBezTo>
                <a:cubicBezTo>
                  <a:pt x="-884" y="325694"/>
                  <a:pt x="13293" y="213634"/>
                  <a:pt x="0" y="0"/>
                </a:cubicBezTo>
                <a:close/>
              </a:path>
              <a:path w="3303917" h="500332" stroke="0" extrusionOk="0">
                <a:moveTo>
                  <a:pt x="0" y="0"/>
                </a:moveTo>
                <a:cubicBezTo>
                  <a:pt x="100392" y="-28509"/>
                  <a:pt x="310157" y="18495"/>
                  <a:pt x="451535" y="0"/>
                </a:cubicBezTo>
                <a:cubicBezTo>
                  <a:pt x="592914" y="-18495"/>
                  <a:pt x="731548" y="24027"/>
                  <a:pt x="903071" y="0"/>
                </a:cubicBezTo>
                <a:cubicBezTo>
                  <a:pt x="1074594" y="-24027"/>
                  <a:pt x="1163634" y="4920"/>
                  <a:pt x="1420684" y="0"/>
                </a:cubicBezTo>
                <a:cubicBezTo>
                  <a:pt x="1677734" y="-4920"/>
                  <a:pt x="1771498" y="51276"/>
                  <a:pt x="2037415" y="0"/>
                </a:cubicBezTo>
                <a:cubicBezTo>
                  <a:pt x="2303332" y="-51276"/>
                  <a:pt x="2347196" y="51331"/>
                  <a:pt x="2654147" y="0"/>
                </a:cubicBezTo>
                <a:cubicBezTo>
                  <a:pt x="2961098" y="-51331"/>
                  <a:pt x="3049461" y="18633"/>
                  <a:pt x="3303917" y="0"/>
                </a:cubicBezTo>
                <a:cubicBezTo>
                  <a:pt x="3363064" y="188856"/>
                  <a:pt x="3279255" y="271811"/>
                  <a:pt x="3303917" y="500332"/>
                </a:cubicBezTo>
                <a:cubicBezTo>
                  <a:pt x="3177822" y="507531"/>
                  <a:pt x="3007229" y="466286"/>
                  <a:pt x="2852382" y="500332"/>
                </a:cubicBezTo>
                <a:cubicBezTo>
                  <a:pt x="2697535" y="534378"/>
                  <a:pt x="2570574" y="487349"/>
                  <a:pt x="2400846" y="500332"/>
                </a:cubicBezTo>
                <a:cubicBezTo>
                  <a:pt x="2231118" y="513315"/>
                  <a:pt x="2077365" y="495496"/>
                  <a:pt x="1883233" y="500332"/>
                </a:cubicBezTo>
                <a:cubicBezTo>
                  <a:pt x="1689101" y="505168"/>
                  <a:pt x="1564066" y="451505"/>
                  <a:pt x="1332580" y="500332"/>
                </a:cubicBezTo>
                <a:cubicBezTo>
                  <a:pt x="1101094" y="549159"/>
                  <a:pt x="952276" y="495871"/>
                  <a:pt x="814966" y="500332"/>
                </a:cubicBezTo>
                <a:cubicBezTo>
                  <a:pt x="677656" y="504793"/>
                  <a:pt x="269622" y="406842"/>
                  <a:pt x="0" y="500332"/>
                </a:cubicBezTo>
                <a:cubicBezTo>
                  <a:pt x="-26573" y="270452"/>
                  <a:pt x="53277" y="114227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483703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الزمان</a:t>
            </a:r>
            <a:endParaRPr lang="en-AE" sz="3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409EBD-2753-433E-8FD3-85C5674C920F}"/>
              </a:ext>
            </a:extLst>
          </p:cNvPr>
          <p:cNvSpPr/>
          <p:nvPr/>
        </p:nvSpPr>
        <p:spPr>
          <a:xfrm>
            <a:off x="7230941" y="3992547"/>
            <a:ext cx="3303917" cy="500332"/>
          </a:xfrm>
          <a:custGeom>
            <a:avLst/>
            <a:gdLst>
              <a:gd name="connsiteX0" fmla="*/ 0 w 3303917"/>
              <a:gd name="connsiteY0" fmla="*/ 0 h 500332"/>
              <a:gd name="connsiteX1" fmla="*/ 583692 w 3303917"/>
              <a:gd name="connsiteY1" fmla="*/ 0 h 500332"/>
              <a:gd name="connsiteX2" fmla="*/ 1068266 w 3303917"/>
              <a:gd name="connsiteY2" fmla="*/ 0 h 500332"/>
              <a:gd name="connsiteX3" fmla="*/ 1519802 w 3303917"/>
              <a:gd name="connsiteY3" fmla="*/ 0 h 500332"/>
              <a:gd name="connsiteX4" fmla="*/ 2004376 w 3303917"/>
              <a:gd name="connsiteY4" fmla="*/ 0 h 500332"/>
              <a:gd name="connsiteX5" fmla="*/ 2521990 w 3303917"/>
              <a:gd name="connsiteY5" fmla="*/ 0 h 500332"/>
              <a:gd name="connsiteX6" fmla="*/ 3303917 w 3303917"/>
              <a:gd name="connsiteY6" fmla="*/ 0 h 500332"/>
              <a:gd name="connsiteX7" fmla="*/ 3303917 w 3303917"/>
              <a:gd name="connsiteY7" fmla="*/ 500332 h 500332"/>
              <a:gd name="connsiteX8" fmla="*/ 2753264 w 3303917"/>
              <a:gd name="connsiteY8" fmla="*/ 500332 h 500332"/>
              <a:gd name="connsiteX9" fmla="*/ 2301729 w 3303917"/>
              <a:gd name="connsiteY9" fmla="*/ 500332 h 500332"/>
              <a:gd name="connsiteX10" fmla="*/ 1817154 w 3303917"/>
              <a:gd name="connsiteY10" fmla="*/ 500332 h 500332"/>
              <a:gd name="connsiteX11" fmla="*/ 1233462 w 3303917"/>
              <a:gd name="connsiteY11" fmla="*/ 500332 h 500332"/>
              <a:gd name="connsiteX12" fmla="*/ 649770 w 3303917"/>
              <a:gd name="connsiteY12" fmla="*/ 500332 h 500332"/>
              <a:gd name="connsiteX13" fmla="*/ 0 w 3303917"/>
              <a:gd name="connsiteY13" fmla="*/ 500332 h 500332"/>
              <a:gd name="connsiteX14" fmla="*/ 0 w 3303917"/>
              <a:gd name="connsiteY1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917" h="500332" fill="none" extrusionOk="0">
                <a:moveTo>
                  <a:pt x="0" y="0"/>
                </a:moveTo>
                <a:cubicBezTo>
                  <a:pt x="256484" y="-59617"/>
                  <a:pt x="411834" y="43144"/>
                  <a:pt x="583692" y="0"/>
                </a:cubicBezTo>
                <a:cubicBezTo>
                  <a:pt x="755550" y="-43144"/>
                  <a:pt x="894357" y="54455"/>
                  <a:pt x="1068266" y="0"/>
                </a:cubicBezTo>
                <a:cubicBezTo>
                  <a:pt x="1242175" y="-54455"/>
                  <a:pt x="1382922" y="25432"/>
                  <a:pt x="1519802" y="0"/>
                </a:cubicBezTo>
                <a:cubicBezTo>
                  <a:pt x="1656682" y="-25432"/>
                  <a:pt x="1896140" y="19481"/>
                  <a:pt x="2004376" y="0"/>
                </a:cubicBezTo>
                <a:cubicBezTo>
                  <a:pt x="2112612" y="-19481"/>
                  <a:pt x="2385806" y="46366"/>
                  <a:pt x="2521990" y="0"/>
                </a:cubicBezTo>
                <a:cubicBezTo>
                  <a:pt x="2658174" y="-46366"/>
                  <a:pt x="3093570" y="54894"/>
                  <a:pt x="3303917" y="0"/>
                </a:cubicBezTo>
                <a:cubicBezTo>
                  <a:pt x="3349995" y="197057"/>
                  <a:pt x="3288761" y="367354"/>
                  <a:pt x="3303917" y="500332"/>
                </a:cubicBezTo>
                <a:cubicBezTo>
                  <a:pt x="3072570" y="519087"/>
                  <a:pt x="2962625" y="455199"/>
                  <a:pt x="2753264" y="500332"/>
                </a:cubicBezTo>
                <a:cubicBezTo>
                  <a:pt x="2543903" y="545465"/>
                  <a:pt x="2417988" y="473059"/>
                  <a:pt x="2301729" y="500332"/>
                </a:cubicBezTo>
                <a:cubicBezTo>
                  <a:pt x="2185471" y="527605"/>
                  <a:pt x="1943239" y="458706"/>
                  <a:pt x="1817154" y="500332"/>
                </a:cubicBezTo>
                <a:cubicBezTo>
                  <a:pt x="1691070" y="541958"/>
                  <a:pt x="1398803" y="454232"/>
                  <a:pt x="1233462" y="500332"/>
                </a:cubicBezTo>
                <a:cubicBezTo>
                  <a:pt x="1068121" y="546432"/>
                  <a:pt x="940587" y="491602"/>
                  <a:pt x="649770" y="500332"/>
                </a:cubicBezTo>
                <a:cubicBezTo>
                  <a:pt x="358953" y="509062"/>
                  <a:pt x="322812" y="422928"/>
                  <a:pt x="0" y="500332"/>
                </a:cubicBezTo>
                <a:cubicBezTo>
                  <a:pt x="-33457" y="338742"/>
                  <a:pt x="9616" y="149713"/>
                  <a:pt x="0" y="0"/>
                </a:cubicBezTo>
                <a:close/>
              </a:path>
              <a:path w="3303917" h="500332" stroke="0" extrusionOk="0">
                <a:moveTo>
                  <a:pt x="0" y="0"/>
                </a:moveTo>
                <a:cubicBezTo>
                  <a:pt x="147078" y="-6287"/>
                  <a:pt x="400458" y="46543"/>
                  <a:pt x="583692" y="0"/>
                </a:cubicBezTo>
                <a:cubicBezTo>
                  <a:pt x="766926" y="-46543"/>
                  <a:pt x="839983" y="30927"/>
                  <a:pt x="1035227" y="0"/>
                </a:cubicBezTo>
                <a:cubicBezTo>
                  <a:pt x="1230471" y="-30927"/>
                  <a:pt x="1341466" y="31524"/>
                  <a:pt x="1552841" y="0"/>
                </a:cubicBezTo>
                <a:cubicBezTo>
                  <a:pt x="1764216" y="-31524"/>
                  <a:pt x="1946327" y="33199"/>
                  <a:pt x="2103494" y="0"/>
                </a:cubicBezTo>
                <a:cubicBezTo>
                  <a:pt x="2260661" y="-33199"/>
                  <a:pt x="2350019" y="3397"/>
                  <a:pt x="2588068" y="0"/>
                </a:cubicBezTo>
                <a:cubicBezTo>
                  <a:pt x="2826117" y="-3397"/>
                  <a:pt x="3153482" y="23103"/>
                  <a:pt x="3303917" y="0"/>
                </a:cubicBezTo>
                <a:cubicBezTo>
                  <a:pt x="3307446" y="238719"/>
                  <a:pt x="3244835" y="324648"/>
                  <a:pt x="3303917" y="500332"/>
                </a:cubicBezTo>
                <a:cubicBezTo>
                  <a:pt x="3142174" y="544536"/>
                  <a:pt x="2955925" y="482059"/>
                  <a:pt x="2852382" y="500332"/>
                </a:cubicBezTo>
                <a:cubicBezTo>
                  <a:pt x="2748840" y="518605"/>
                  <a:pt x="2479197" y="483410"/>
                  <a:pt x="2301729" y="500332"/>
                </a:cubicBezTo>
                <a:cubicBezTo>
                  <a:pt x="2124261" y="517254"/>
                  <a:pt x="1904664" y="441843"/>
                  <a:pt x="1718037" y="500332"/>
                </a:cubicBezTo>
                <a:cubicBezTo>
                  <a:pt x="1531410" y="558821"/>
                  <a:pt x="1480050" y="474513"/>
                  <a:pt x="1266502" y="500332"/>
                </a:cubicBezTo>
                <a:cubicBezTo>
                  <a:pt x="1052955" y="526151"/>
                  <a:pt x="866400" y="432190"/>
                  <a:pt x="649770" y="500332"/>
                </a:cubicBezTo>
                <a:cubicBezTo>
                  <a:pt x="433140" y="568474"/>
                  <a:pt x="303542" y="493838"/>
                  <a:pt x="0" y="500332"/>
                </a:cubicBezTo>
                <a:cubicBezTo>
                  <a:pt x="-31835" y="355977"/>
                  <a:pt x="22436" y="239120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70870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المشكلة </a:t>
            </a:r>
            <a:endParaRPr lang="en-AE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3C383-9399-4921-9328-1CFA1268E39B}"/>
              </a:ext>
            </a:extLst>
          </p:cNvPr>
          <p:cNvSpPr/>
          <p:nvPr/>
        </p:nvSpPr>
        <p:spPr>
          <a:xfrm>
            <a:off x="2215488" y="3992547"/>
            <a:ext cx="3303917" cy="500332"/>
          </a:xfrm>
          <a:custGeom>
            <a:avLst/>
            <a:gdLst>
              <a:gd name="connsiteX0" fmla="*/ 0 w 3303917"/>
              <a:gd name="connsiteY0" fmla="*/ 0 h 500332"/>
              <a:gd name="connsiteX1" fmla="*/ 550653 w 3303917"/>
              <a:gd name="connsiteY1" fmla="*/ 0 h 500332"/>
              <a:gd name="connsiteX2" fmla="*/ 1002188 w 3303917"/>
              <a:gd name="connsiteY2" fmla="*/ 0 h 500332"/>
              <a:gd name="connsiteX3" fmla="*/ 1552841 w 3303917"/>
              <a:gd name="connsiteY3" fmla="*/ 0 h 500332"/>
              <a:gd name="connsiteX4" fmla="*/ 2037415 w 3303917"/>
              <a:gd name="connsiteY4" fmla="*/ 0 h 500332"/>
              <a:gd name="connsiteX5" fmla="*/ 2521990 w 3303917"/>
              <a:gd name="connsiteY5" fmla="*/ 0 h 500332"/>
              <a:gd name="connsiteX6" fmla="*/ 3303917 w 3303917"/>
              <a:gd name="connsiteY6" fmla="*/ 0 h 500332"/>
              <a:gd name="connsiteX7" fmla="*/ 3303917 w 3303917"/>
              <a:gd name="connsiteY7" fmla="*/ 500332 h 500332"/>
              <a:gd name="connsiteX8" fmla="*/ 2753264 w 3303917"/>
              <a:gd name="connsiteY8" fmla="*/ 500332 h 500332"/>
              <a:gd name="connsiteX9" fmla="*/ 2202611 w 3303917"/>
              <a:gd name="connsiteY9" fmla="*/ 500332 h 500332"/>
              <a:gd name="connsiteX10" fmla="*/ 1651959 w 3303917"/>
              <a:gd name="connsiteY10" fmla="*/ 500332 h 500332"/>
              <a:gd name="connsiteX11" fmla="*/ 1101306 w 3303917"/>
              <a:gd name="connsiteY11" fmla="*/ 500332 h 500332"/>
              <a:gd name="connsiteX12" fmla="*/ 517614 w 3303917"/>
              <a:gd name="connsiteY12" fmla="*/ 500332 h 500332"/>
              <a:gd name="connsiteX13" fmla="*/ 0 w 3303917"/>
              <a:gd name="connsiteY13" fmla="*/ 500332 h 500332"/>
              <a:gd name="connsiteX14" fmla="*/ 0 w 3303917"/>
              <a:gd name="connsiteY14" fmla="*/ 0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3917" h="500332" fill="none" extrusionOk="0">
                <a:moveTo>
                  <a:pt x="0" y="0"/>
                </a:moveTo>
                <a:cubicBezTo>
                  <a:pt x="129947" y="-46714"/>
                  <a:pt x="370739" y="33713"/>
                  <a:pt x="550653" y="0"/>
                </a:cubicBezTo>
                <a:cubicBezTo>
                  <a:pt x="730567" y="-33713"/>
                  <a:pt x="893595" y="11174"/>
                  <a:pt x="1002188" y="0"/>
                </a:cubicBezTo>
                <a:cubicBezTo>
                  <a:pt x="1110782" y="-11174"/>
                  <a:pt x="1423614" y="54657"/>
                  <a:pt x="1552841" y="0"/>
                </a:cubicBezTo>
                <a:cubicBezTo>
                  <a:pt x="1682068" y="-54657"/>
                  <a:pt x="1895726" y="1310"/>
                  <a:pt x="2037415" y="0"/>
                </a:cubicBezTo>
                <a:cubicBezTo>
                  <a:pt x="2179104" y="-1310"/>
                  <a:pt x="2379990" y="56001"/>
                  <a:pt x="2521990" y="0"/>
                </a:cubicBezTo>
                <a:cubicBezTo>
                  <a:pt x="2663991" y="-56001"/>
                  <a:pt x="2926562" y="12340"/>
                  <a:pt x="3303917" y="0"/>
                </a:cubicBezTo>
                <a:cubicBezTo>
                  <a:pt x="3324052" y="159426"/>
                  <a:pt x="3256416" y="268549"/>
                  <a:pt x="3303917" y="500332"/>
                </a:cubicBezTo>
                <a:cubicBezTo>
                  <a:pt x="3105023" y="525962"/>
                  <a:pt x="2967581" y="489419"/>
                  <a:pt x="2753264" y="500332"/>
                </a:cubicBezTo>
                <a:cubicBezTo>
                  <a:pt x="2538947" y="511245"/>
                  <a:pt x="2477556" y="434862"/>
                  <a:pt x="2202611" y="500332"/>
                </a:cubicBezTo>
                <a:cubicBezTo>
                  <a:pt x="1927666" y="565802"/>
                  <a:pt x="1831795" y="448261"/>
                  <a:pt x="1651959" y="500332"/>
                </a:cubicBezTo>
                <a:cubicBezTo>
                  <a:pt x="1472123" y="552403"/>
                  <a:pt x="1316681" y="486432"/>
                  <a:pt x="1101306" y="500332"/>
                </a:cubicBezTo>
                <a:cubicBezTo>
                  <a:pt x="885931" y="514232"/>
                  <a:pt x="704615" y="459318"/>
                  <a:pt x="517614" y="500332"/>
                </a:cubicBezTo>
                <a:cubicBezTo>
                  <a:pt x="330613" y="541346"/>
                  <a:pt x="148795" y="466334"/>
                  <a:pt x="0" y="500332"/>
                </a:cubicBezTo>
                <a:cubicBezTo>
                  <a:pt x="-5755" y="295909"/>
                  <a:pt x="40857" y="228028"/>
                  <a:pt x="0" y="0"/>
                </a:cubicBezTo>
                <a:close/>
              </a:path>
              <a:path w="3303917" h="500332" stroke="0" extrusionOk="0">
                <a:moveTo>
                  <a:pt x="0" y="0"/>
                </a:moveTo>
                <a:cubicBezTo>
                  <a:pt x="112482" y="-1437"/>
                  <a:pt x="357157" y="7475"/>
                  <a:pt x="484574" y="0"/>
                </a:cubicBezTo>
                <a:cubicBezTo>
                  <a:pt x="611991" y="-7475"/>
                  <a:pt x="756141" y="53498"/>
                  <a:pt x="969149" y="0"/>
                </a:cubicBezTo>
                <a:cubicBezTo>
                  <a:pt x="1182158" y="-53498"/>
                  <a:pt x="1315912" y="28445"/>
                  <a:pt x="1552841" y="0"/>
                </a:cubicBezTo>
                <a:cubicBezTo>
                  <a:pt x="1789770" y="-28445"/>
                  <a:pt x="1879681" y="58281"/>
                  <a:pt x="2136533" y="0"/>
                </a:cubicBezTo>
                <a:cubicBezTo>
                  <a:pt x="2393385" y="-58281"/>
                  <a:pt x="2488691" y="53713"/>
                  <a:pt x="2720225" y="0"/>
                </a:cubicBezTo>
                <a:cubicBezTo>
                  <a:pt x="2951759" y="-53713"/>
                  <a:pt x="3089766" y="41335"/>
                  <a:pt x="3303917" y="0"/>
                </a:cubicBezTo>
                <a:cubicBezTo>
                  <a:pt x="3317554" y="236657"/>
                  <a:pt x="3287770" y="286362"/>
                  <a:pt x="3303917" y="500332"/>
                </a:cubicBezTo>
                <a:cubicBezTo>
                  <a:pt x="3138302" y="554414"/>
                  <a:pt x="2889887" y="426642"/>
                  <a:pt x="2687186" y="500332"/>
                </a:cubicBezTo>
                <a:cubicBezTo>
                  <a:pt x="2484485" y="574022"/>
                  <a:pt x="2349017" y="451274"/>
                  <a:pt x="2235651" y="500332"/>
                </a:cubicBezTo>
                <a:cubicBezTo>
                  <a:pt x="2122285" y="549390"/>
                  <a:pt x="2008031" y="458851"/>
                  <a:pt x="1784115" y="500332"/>
                </a:cubicBezTo>
                <a:cubicBezTo>
                  <a:pt x="1560199" y="541813"/>
                  <a:pt x="1412506" y="469842"/>
                  <a:pt x="1200423" y="500332"/>
                </a:cubicBezTo>
                <a:cubicBezTo>
                  <a:pt x="988340" y="530822"/>
                  <a:pt x="761572" y="474339"/>
                  <a:pt x="649770" y="500332"/>
                </a:cubicBezTo>
                <a:cubicBezTo>
                  <a:pt x="537968" y="526325"/>
                  <a:pt x="152258" y="435623"/>
                  <a:pt x="0" y="500332"/>
                </a:cubicBezTo>
                <a:cubicBezTo>
                  <a:pt x="-27104" y="331998"/>
                  <a:pt x="18571" y="137353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711712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الحل</a:t>
            </a:r>
            <a:endParaRPr lang="en-AE" sz="32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E3A905-ABFA-42D8-9B40-295ED24B5975}"/>
              </a:ext>
            </a:extLst>
          </p:cNvPr>
          <p:cNvSpPr/>
          <p:nvPr/>
        </p:nvSpPr>
        <p:spPr>
          <a:xfrm>
            <a:off x="7884544" y="3444067"/>
            <a:ext cx="43818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عنبر-الأم – العم عارف</a:t>
            </a:r>
            <a:r>
              <a:rPr lang="ar-AE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-العندليب</a:t>
            </a:r>
            <a:endParaRPr lang="ar-AE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69709-F080-498A-BB39-A81E6420A928}"/>
              </a:ext>
            </a:extLst>
          </p:cNvPr>
          <p:cNvSpPr/>
          <p:nvPr/>
        </p:nvSpPr>
        <p:spPr>
          <a:xfrm>
            <a:off x="4116001" y="3412318"/>
            <a:ext cx="367119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الغابة (الشجرة العالية-القلعة) 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8EF5AB-EC9F-4481-AD9A-E01BAD1A3E46}"/>
              </a:ext>
            </a:extLst>
          </p:cNvPr>
          <p:cNvSpPr/>
          <p:nvPr/>
        </p:nvSpPr>
        <p:spPr>
          <a:xfrm>
            <a:off x="1434394" y="3444067"/>
            <a:ext cx="13319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الصباح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88BF52-9034-4F7D-A08C-43ACDC3F1DF3}"/>
              </a:ext>
            </a:extLst>
          </p:cNvPr>
          <p:cNvSpPr/>
          <p:nvPr/>
        </p:nvSpPr>
        <p:spPr>
          <a:xfrm>
            <a:off x="7810334" y="6110331"/>
            <a:ext cx="18469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أم عنبر عليلة 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7784A0-5D1D-46B4-9564-DF185943BF39}"/>
              </a:ext>
            </a:extLst>
          </p:cNvPr>
          <p:cNvSpPr/>
          <p:nvPr/>
        </p:nvSpPr>
        <p:spPr>
          <a:xfrm>
            <a:off x="1865841" y="6055158"/>
            <a:ext cx="36535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تناولت العشبة العجيبة وشفيت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DF77B33-6BB7-49BA-AB64-934578B3B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211" y="1418933"/>
            <a:ext cx="2142511" cy="19859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08D06F-61B7-46B0-929A-B981E0342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290" y="1595477"/>
            <a:ext cx="1779982" cy="16708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E796CF-0C23-4225-8CAD-D35332934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879" y="1638246"/>
            <a:ext cx="1536721" cy="15282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CC7A840-C01A-401F-B78F-80B7DAFB59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134" y="1432483"/>
            <a:ext cx="1852122" cy="19879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906A0F2-C8C2-4BF8-95F5-28A8C522E4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0774" y="4651708"/>
            <a:ext cx="1684249" cy="14771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3D7775-0EC1-4FE9-BFE7-4F6BE05926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1005" y="4626028"/>
            <a:ext cx="1520604" cy="14276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2746B1A-EE50-4935-A95B-E85269AA8F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107305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7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35DFE9-1098-48AB-A7DE-AB06BF79D98C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C2DC49-8671-4230-B0BA-531C00D69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8A2C34-4DA3-4A94-888C-44B845E3E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55041E-BCDC-4B89-9B7F-B4ECC6D00D61}"/>
              </a:ext>
            </a:extLst>
          </p:cNvPr>
          <p:cNvSpPr/>
          <p:nvPr/>
        </p:nvSpPr>
        <p:spPr>
          <a:xfrm>
            <a:off x="5348242" y="311169"/>
            <a:ext cx="58881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AE" sz="4000" b="0" cap="none" spc="0" dirty="0">
                <a:ln w="0"/>
                <a:solidFill>
                  <a:srgbClr val="61661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اقْرَأ الكملة وحدد الصورة المناسِبة : </a:t>
            </a:r>
            <a:endParaRPr lang="en-US" sz="4000" b="0" cap="none" spc="0" dirty="0">
              <a:ln w="0"/>
              <a:solidFill>
                <a:srgbClr val="61661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9524B-8C60-41B6-BBEF-56C2F00B8917}"/>
              </a:ext>
            </a:extLst>
          </p:cNvPr>
          <p:cNvSpPr/>
          <p:nvPr/>
        </p:nvSpPr>
        <p:spPr>
          <a:xfrm>
            <a:off x="3370623" y="1144551"/>
            <a:ext cx="2455737" cy="986981"/>
          </a:xfrm>
          <a:custGeom>
            <a:avLst/>
            <a:gdLst>
              <a:gd name="connsiteX0" fmla="*/ 0 w 2455737"/>
              <a:gd name="connsiteY0" fmla="*/ 0 h 986981"/>
              <a:gd name="connsiteX1" fmla="*/ 2455737 w 2455737"/>
              <a:gd name="connsiteY1" fmla="*/ 0 h 986981"/>
              <a:gd name="connsiteX2" fmla="*/ 2455737 w 2455737"/>
              <a:gd name="connsiteY2" fmla="*/ 986981 h 986981"/>
              <a:gd name="connsiteX3" fmla="*/ 0 w 2455737"/>
              <a:gd name="connsiteY3" fmla="*/ 986981 h 986981"/>
              <a:gd name="connsiteX4" fmla="*/ 0 w 2455737"/>
              <a:gd name="connsiteY4" fmla="*/ 0 h 98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5737" h="986981" fill="none" extrusionOk="0">
                <a:moveTo>
                  <a:pt x="0" y="0"/>
                </a:moveTo>
                <a:cubicBezTo>
                  <a:pt x="531547" y="-8398"/>
                  <a:pt x="2181511" y="58209"/>
                  <a:pt x="2455737" y="0"/>
                </a:cubicBezTo>
                <a:cubicBezTo>
                  <a:pt x="2478264" y="142640"/>
                  <a:pt x="2397848" y="634524"/>
                  <a:pt x="2455737" y="986981"/>
                </a:cubicBezTo>
                <a:cubicBezTo>
                  <a:pt x="1396591" y="860512"/>
                  <a:pt x="796210" y="1083085"/>
                  <a:pt x="0" y="986981"/>
                </a:cubicBezTo>
                <a:cubicBezTo>
                  <a:pt x="45617" y="820724"/>
                  <a:pt x="43487" y="271009"/>
                  <a:pt x="0" y="0"/>
                </a:cubicBezTo>
                <a:close/>
              </a:path>
              <a:path w="2455737" h="986981" stroke="0" extrusionOk="0">
                <a:moveTo>
                  <a:pt x="0" y="0"/>
                </a:moveTo>
                <a:cubicBezTo>
                  <a:pt x="1198840" y="-8671"/>
                  <a:pt x="2084890" y="65445"/>
                  <a:pt x="2455737" y="0"/>
                </a:cubicBezTo>
                <a:cubicBezTo>
                  <a:pt x="2404259" y="435334"/>
                  <a:pt x="2484069" y="854339"/>
                  <a:pt x="2455737" y="986981"/>
                </a:cubicBezTo>
                <a:cubicBezTo>
                  <a:pt x="2088010" y="846985"/>
                  <a:pt x="570651" y="876968"/>
                  <a:pt x="0" y="986981"/>
                </a:cubicBezTo>
                <a:cubicBezTo>
                  <a:pt x="33735" y="795440"/>
                  <a:pt x="-8153" y="22021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407130474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عُ</a:t>
            </a:r>
            <a:r>
              <a:rPr lang="ar-AE" sz="4000" b="1" dirty="0">
                <a:solidFill>
                  <a:schemeClr val="tx1"/>
                </a:solidFill>
              </a:rPr>
              <a:t>ـــشٌ</a:t>
            </a:r>
            <a:endParaRPr lang="en-AE" sz="4000" b="1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F90D48-CF27-4E98-8F16-3BE937C9CC64}"/>
              </a:ext>
            </a:extLst>
          </p:cNvPr>
          <p:cNvSpPr/>
          <p:nvPr/>
        </p:nvSpPr>
        <p:spPr>
          <a:xfrm>
            <a:off x="3399800" y="1100189"/>
            <a:ext cx="2455737" cy="986981"/>
          </a:xfrm>
          <a:custGeom>
            <a:avLst/>
            <a:gdLst>
              <a:gd name="connsiteX0" fmla="*/ 0 w 2455737"/>
              <a:gd name="connsiteY0" fmla="*/ 0 h 986981"/>
              <a:gd name="connsiteX1" fmla="*/ 2455737 w 2455737"/>
              <a:gd name="connsiteY1" fmla="*/ 0 h 986981"/>
              <a:gd name="connsiteX2" fmla="*/ 2455737 w 2455737"/>
              <a:gd name="connsiteY2" fmla="*/ 986981 h 986981"/>
              <a:gd name="connsiteX3" fmla="*/ 0 w 2455737"/>
              <a:gd name="connsiteY3" fmla="*/ 986981 h 986981"/>
              <a:gd name="connsiteX4" fmla="*/ 0 w 2455737"/>
              <a:gd name="connsiteY4" fmla="*/ 0 h 98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5737" h="986981" fill="none" extrusionOk="0">
                <a:moveTo>
                  <a:pt x="0" y="0"/>
                </a:moveTo>
                <a:cubicBezTo>
                  <a:pt x="531547" y="-8398"/>
                  <a:pt x="2181511" y="58209"/>
                  <a:pt x="2455737" y="0"/>
                </a:cubicBezTo>
                <a:cubicBezTo>
                  <a:pt x="2478264" y="142640"/>
                  <a:pt x="2397848" y="634524"/>
                  <a:pt x="2455737" y="986981"/>
                </a:cubicBezTo>
                <a:cubicBezTo>
                  <a:pt x="1396591" y="860512"/>
                  <a:pt x="796210" y="1083085"/>
                  <a:pt x="0" y="986981"/>
                </a:cubicBezTo>
                <a:cubicBezTo>
                  <a:pt x="45617" y="820724"/>
                  <a:pt x="43487" y="271009"/>
                  <a:pt x="0" y="0"/>
                </a:cubicBezTo>
                <a:close/>
              </a:path>
              <a:path w="2455737" h="986981" stroke="0" extrusionOk="0">
                <a:moveTo>
                  <a:pt x="0" y="0"/>
                </a:moveTo>
                <a:cubicBezTo>
                  <a:pt x="1198840" y="-8671"/>
                  <a:pt x="2084890" y="65445"/>
                  <a:pt x="2455737" y="0"/>
                </a:cubicBezTo>
                <a:cubicBezTo>
                  <a:pt x="2404259" y="435334"/>
                  <a:pt x="2484069" y="854339"/>
                  <a:pt x="2455737" y="986981"/>
                </a:cubicBezTo>
                <a:cubicBezTo>
                  <a:pt x="2088010" y="846985"/>
                  <a:pt x="570651" y="876968"/>
                  <a:pt x="0" y="986981"/>
                </a:cubicBezTo>
                <a:cubicBezTo>
                  <a:pt x="33735" y="795440"/>
                  <a:pt x="-8153" y="22021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407130474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rgbClr val="FF0000"/>
                </a:solidFill>
              </a:rPr>
              <a:t>عَ</a:t>
            </a:r>
            <a:r>
              <a:rPr lang="ar-AE" sz="4000" b="1" dirty="0">
                <a:solidFill>
                  <a:schemeClr val="tx1"/>
                </a:solidFill>
              </a:rPr>
              <a:t>ــنْـبَـرٌ</a:t>
            </a:r>
            <a:endParaRPr lang="en-AE" sz="40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92D7DE-21D0-43BD-8D86-E59C31AED2F7}"/>
              </a:ext>
            </a:extLst>
          </p:cNvPr>
          <p:cNvSpPr/>
          <p:nvPr/>
        </p:nvSpPr>
        <p:spPr>
          <a:xfrm>
            <a:off x="3411345" y="1137718"/>
            <a:ext cx="2455737" cy="986981"/>
          </a:xfrm>
          <a:custGeom>
            <a:avLst/>
            <a:gdLst>
              <a:gd name="connsiteX0" fmla="*/ 0 w 2455737"/>
              <a:gd name="connsiteY0" fmla="*/ 0 h 986981"/>
              <a:gd name="connsiteX1" fmla="*/ 2455737 w 2455737"/>
              <a:gd name="connsiteY1" fmla="*/ 0 h 986981"/>
              <a:gd name="connsiteX2" fmla="*/ 2455737 w 2455737"/>
              <a:gd name="connsiteY2" fmla="*/ 986981 h 986981"/>
              <a:gd name="connsiteX3" fmla="*/ 0 w 2455737"/>
              <a:gd name="connsiteY3" fmla="*/ 986981 h 986981"/>
              <a:gd name="connsiteX4" fmla="*/ 0 w 2455737"/>
              <a:gd name="connsiteY4" fmla="*/ 0 h 98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5737" h="986981" fill="none" extrusionOk="0">
                <a:moveTo>
                  <a:pt x="0" y="0"/>
                </a:moveTo>
                <a:cubicBezTo>
                  <a:pt x="531547" y="-8398"/>
                  <a:pt x="2181511" y="58209"/>
                  <a:pt x="2455737" y="0"/>
                </a:cubicBezTo>
                <a:cubicBezTo>
                  <a:pt x="2478264" y="142640"/>
                  <a:pt x="2397848" y="634524"/>
                  <a:pt x="2455737" y="986981"/>
                </a:cubicBezTo>
                <a:cubicBezTo>
                  <a:pt x="1396591" y="860512"/>
                  <a:pt x="796210" y="1083085"/>
                  <a:pt x="0" y="986981"/>
                </a:cubicBezTo>
                <a:cubicBezTo>
                  <a:pt x="45617" y="820724"/>
                  <a:pt x="43487" y="271009"/>
                  <a:pt x="0" y="0"/>
                </a:cubicBezTo>
                <a:close/>
              </a:path>
              <a:path w="2455737" h="986981" stroke="0" extrusionOk="0">
                <a:moveTo>
                  <a:pt x="0" y="0"/>
                </a:moveTo>
                <a:cubicBezTo>
                  <a:pt x="1198840" y="-8671"/>
                  <a:pt x="2084890" y="65445"/>
                  <a:pt x="2455737" y="0"/>
                </a:cubicBezTo>
                <a:cubicBezTo>
                  <a:pt x="2404259" y="435334"/>
                  <a:pt x="2484069" y="854339"/>
                  <a:pt x="2455737" y="986981"/>
                </a:cubicBezTo>
                <a:cubicBezTo>
                  <a:pt x="2088010" y="846985"/>
                  <a:pt x="570651" y="876968"/>
                  <a:pt x="0" y="986981"/>
                </a:cubicBezTo>
                <a:cubicBezTo>
                  <a:pt x="33735" y="795440"/>
                  <a:pt x="-8153" y="22021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407130474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 dirty="0">
                <a:solidFill>
                  <a:schemeClr val="tx1"/>
                </a:solidFill>
              </a:rPr>
              <a:t>قَــلْـ</a:t>
            </a:r>
            <a:r>
              <a:rPr lang="ar-AE" sz="4000" b="1" dirty="0">
                <a:solidFill>
                  <a:srgbClr val="FF0000"/>
                </a:solidFill>
              </a:rPr>
              <a:t>عَــ</a:t>
            </a:r>
            <a:r>
              <a:rPr lang="ar-AE" sz="4000" b="1" dirty="0">
                <a:solidFill>
                  <a:schemeClr val="tx1"/>
                </a:solidFill>
              </a:rPr>
              <a:t>ة</a:t>
            </a:r>
            <a:r>
              <a:rPr lang="ar-AE" sz="4000" b="1" dirty="0">
                <a:solidFill>
                  <a:srgbClr val="FF0000"/>
                </a:solidFill>
              </a:rPr>
              <a:t>ٌ</a:t>
            </a:r>
            <a:endParaRPr lang="en-AE" sz="40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203886-B76F-463B-9E96-2B9840EE57C6}"/>
              </a:ext>
            </a:extLst>
          </p:cNvPr>
          <p:cNvSpPr/>
          <p:nvPr/>
        </p:nvSpPr>
        <p:spPr>
          <a:xfrm>
            <a:off x="8780656" y="1266770"/>
            <a:ext cx="2656496" cy="2547580"/>
          </a:xfrm>
          <a:custGeom>
            <a:avLst/>
            <a:gdLst>
              <a:gd name="connsiteX0" fmla="*/ 0 w 2656496"/>
              <a:gd name="connsiteY0" fmla="*/ 0 h 2547580"/>
              <a:gd name="connsiteX1" fmla="*/ 584429 w 2656496"/>
              <a:gd name="connsiteY1" fmla="*/ 0 h 2547580"/>
              <a:gd name="connsiteX2" fmla="*/ 1142293 w 2656496"/>
              <a:gd name="connsiteY2" fmla="*/ 0 h 2547580"/>
              <a:gd name="connsiteX3" fmla="*/ 1726722 w 2656496"/>
              <a:gd name="connsiteY3" fmla="*/ 0 h 2547580"/>
              <a:gd name="connsiteX4" fmla="*/ 2178327 w 2656496"/>
              <a:gd name="connsiteY4" fmla="*/ 0 h 2547580"/>
              <a:gd name="connsiteX5" fmla="*/ 2656496 w 2656496"/>
              <a:gd name="connsiteY5" fmla="*/ 0 h 2547580"/>
              <a:gd name="connsiteX6" fmla="*/ 2656496 w 2656496"/>
              <a:gd name="connsiteY6" fmla="*/ 458564 h 2547580"/>
              <a:gd name="connsiteX7" fmla="*/ 2656496 w 2656496"/>
              <a:gd name="connsiteY7" fmla="*/ 993556 h 2547580"/>
              <a:gd name="connsiteX8" fmla="*/ 2656496 w 2656496"/>
              <a:gd name="connsiteY8" fmla="*/ 1554024 h 2547580"/>
              <a:gd name="connsiteX9" fmla="*/ 2656496 w 2656496"/>
              <a:gd name="connsiteY9" fmla="*/ 2038064 h 2547580"/>
              <a:gd name="connsiteX10" fmla="*/ 2656496 w 2656496"/>
              <a:gd name="connsiteY10" fmla="*/ 2547580 h 2547580"/>
              <a:gd name="connsiteX11" fmla="*/ 2098632 w 2656496"/>
              <a:gd name="connsiteY11" fmla="*/ 2547580 h 2547580"/>
              <a:gd name="connsiteX12" fmla="*/ 1567333 w 2656496"/>
              <a:gd name="connsiteY12" fmla="*/ 2547580 h 2547580"/>
              <a:gd name="connsiteX13" fmla="*/ 1115728 w 2656496"/>
              <a:gd name="connsiteY13" fmla="*/ 2547580 h 2547580"/>
              <a:gd name="connsiteX14" fmla="*/ 531299 w 2656496"/>
              <a:gd name="connsiteY14" fmla="*/ 2547580 h 2547580"/>
              <a:gd name="connsiteX15" fmla="*/ 0 w 2656496"/>
              <a:gd name="connsiteY15" fmla="*/ 2547580 h 2547580"/>
              <a:gd name="connsiteX16" fmla="*/ 0 w 2656496"/>
              <a:gd name="connsiteY16" fmla="*/ 2038064 h 2547580"/>
              <a:gd name="connsiteX17" fmla="*/ 0 w 2656496"/>
              <a:gd name="connsiteY17" fmla="*/ 1579500 h 2547580"/>
              <a:gd name="connsiteX18" fmla="*/ 0 w 2656496"/>
              <a:gd name="connsiteY18" fmla="*/ 1044508 h 2547580"/>
              <a:gd name="connsiteX19" fmla="*/ 0 w 2656496"/>
              <a:gd name="connsiteY19" fmla="*/ 509516 h 2547580"/>
              <a:gd name="connsiteX20" fmla="*/ 0 w 2656496"/>
              <a:gd name="connsiteY20" fmla="*/ 0 h 2547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56496" h="2547580" fill="none" extrusionOk="0">
                <a:moveTo>
                  <a:pt x="0" y="0"/>
                </a:moveTo>
                <a:cubicBezTo>
                  <a:pt x="123313" y="-44226"/>
                  <a:pt x="370079" y="56685"/>
                  <a:pt x="584429" y="0"/>
                </a:cubicBezTo>
                <a:cubicBezTo>
                  <a:pt x="798779" y="-56685"/>
                  <a:pt x="965432" y="65127"/>
                  <a:pt x="1142293" y="0"/>
                </a:cubicBezTo>
                <a:cubicBezTo>
                  <a:pt x="1319154" y="-65127"/>
                  <a:pt x="1452712" y="17779"/>
                  <a:pt x="1726722" y="0"/>
                </a:cubicBezTo>
                <a:cubicBezTo>
                  <a:pt x="2000732" y="-17779"/>
                  <a:pt x="1965621" y="33829"/>
                  <a:pt x="2178327" y="0"/>
                </a:cubicBezTo>
                <a:cubicBezTo>
                  <a:pt x="2391033" y="-33829"/>
                  <a:pt x="2525090" y="6473"/>
                  <a:pt x="2656496" y="0"/>
                </a:cubicBezTo>
                <a:cubicBezTo>
                  <a:pt x="2666375" y="100234"/>
                  <a:pt x="2654552" y="270292"/>
                  <a:pt x="2656496" y="458564"/>
                </a:cubicBezTo>
                <a:cubicBezTo>
                  <a:pt x="2658440" y="646836"/>
                  <a:pt x="2599646" y="831638"/>
                  <a:pt x="2656496" y="993556"/>
                </a:cubicBezTo>
                <a:cubicBezTo>
                  <a:pt x="2713346" y="1155474"/>
                  <a:pt x="2641248" y="1441903"/>
                  <a:pt x="2656496" y="1554024"/>
                </a:cubicBezTo>
                <a:cubicBezTo>
                  <a:pt x="2671744" y="1666145"/>
                  <a:pt x="2649401" y="1883007"/>
                  <a:pt x="2656496" y="2038064"/>
                </a:cubicBezTo>
                <a:cubicBezTo>
                  <a:pt x="2663591" y="2193121"/>
                  <a:pt x="2641288" y="2323831"/>
                  <a:pt x="2656496" y="2547580"/>
                </a:cubicBezTo>
                <a:cubicBezTo>
                  <a:pt x="2417754" y="2586136"/>
                  <a:pt x="2289772" y="2530232"/>
                  <a:pt x="2098632" y="2547580"/>
                </a:cubicBezTo>
                <a:cubicBezTo>
                  <a:pt x="1907492" y="2564928"/>
                  <a:pt x="1792453" y="2506519"/>
                  <a:pt x="1567333" y="2547580"/>
                </a:cubicBezTo>
                <a:cubicBezTo>
                  <a:pt x="1342213" y="2588641"/>
                  <a:pt x="1218514" y="2505000"/>
                  <a:pt x="1115728" y="2547580"/>
                </a:cubicBezTo>
                <a:cubicBezTo>
                  <a:pt x="1012943" y="2590160"/>
                  <a:pt x="778174" y="2504190"/>
                  <a:pt x="531299" y="2547580"/>
                </a:cubicBezTo>
                <a:cubicBezTo>
                  <a:pt x="284424" y="2590970"/>
                  <a:pt x="106411" y="2544588"/>
                  <a:pt x="0" y="2547580"/>
                </a:cubicBezTo>
                <a:cubicBezTo>
                  <a:pt x="-10570" y="2306412"/>
                  <a:pt x="34394" y="2263235"/>
                  <a:pt x="0" y="2038064"/>
                </a:cubicBezTo>
                <a:cubicBezTo>
                  <a:pt x="-34394" y="1812893"/>
                  <a:pt x="35191" y="1791445"/>
                  <a:pt x="0" y="1579500"/>
                </a:cubicBezTo>
                <a:cubicBezTo>
                  <a:pt x="-35191" y="1367555"/>
                  <a:pt x="33758" y="1164343"/>
                  <a:pt x="0" y="1044508"/>
                </a:cubicBezTo>
                <a:cubicBezTo>
                  <a:pt x="-33758" y="924673"/>
                  <a:pt x="57577" y="618726"/>
                  <a:pt x="0" y="509516"/>
                </a:cubicBezTo>
                <a:cubicBezTo>
                  <a:pt x="-57577" y="400306"/>
                  <a:pt x="36167" y="213177"/>
                  <a:pt x="0" y="0"/>
                </a:cubicBezTo>
                <a:close/>
              </a:path>
              <a:path w="2656496" h="2547580" stroke="0" extrusionOk="0">
                <a:moveTo>
                  <a:pt x="0" y="0"/>
                </a:moveTo>
                <a:cubicBezTo>
                  <a:pt x="164024" y="-8256"/>
                  <a:pt x="333443" y="31640"/>
                  <a:pt x="557864" y="0"/>
                </a:cubicBezTo>
                <a:cubicBezTo>
                  <a:pt x="782285" y="-31640"/>
                  <a:pt x="890036" y="17522"/>
                  <a:pt x="1009468" y="0"/>
                </a:cubicBezTo>
                <a:cubicBezTo>
                  <a:pt x="1128900" y="-17522"/>
                  <a:pt x="1353241" y="56095"/>
                  <a:pt x="1514203" y="0"/>
                </a:cubicBezTo>
                <a:cubicBezTo>
                  <a:pt x="1675165" y="-56095"/>
                  <a:pt x="1801506" y="36935"/>
                  <a:pt x="2045502" y="0"/>
                </a:cubicBezTo>
                <a:cubicBezTo>
                  <a:pt x="2289498" y="-36935"/>
                  <a:pt x="2385755" y="3711"/>
                  <a:pt x="2656496" y="0"/>
                </a:cubicBezTo>
                <a:cubicBezTo>
                  <a:pt x="2678732" y="166585"/>
                  <a:pt x="2612624" y="354254"/>
                  <a:pt x="2656496" y="458564"/>
                </a:cubicBezTo>
                <a:cubicBezTo>
                  <a:pt x="2700368" y="562874"/>
                  <a:pt x="2620217" y="764612"/>
                  <a:pt x="2656496" y="993556"/>
                </a:cubicBezTo>
                <a:cubicBezTo>
                  <a:pt x="2692775" y="1222500"/>
                  <a:pt x="2639516" y="1266649"/>
                  <a:pt x="2656496" y="1426645"/>
                </a:cubicBezTo>
                <a:cubicBezTo>
                  <a:pt x="2673476" y="1586641"/>
                  <a:pt x="2621855" y="1683311"/>
                  <a:pt x="2656496" y="1936161"/>
                </a:cubicBezTo>
                <a:cubicBezTo>
                  <a:pt x="2691137" y="2189011"/>
                  <a:pt x="2587127" y="2245599"/>
                  <a:pt x="2656496" y="2547580"/>
                </a:cubicBezTo>
                <a:cubicBezTo>
                  <a:pt x="2542037" y="2583350"/>
                  <a:pt x="2344739" y="2539228"/>
                  <a:pt x="2125197" y="2547580"/>
                </a:cubicBezTo>
                <a:cubicBezTo>
                  <a:pt x="1905655" y="2555932"/>
                  <a:pt x="1732939" y="2484975"/>
                  <a:pt x="1540768" y="2547580"/>
                </a:cubicBezTo>
                <a:cubicBezTo>
                  <a:pt x="1348597" y="2610185"/>
                  <a:pt x="1206830" y="2501842"/>
                  <a:pt x="1089163" y="2547580"/>
                </a:cubicBezTo>
                <a:cubicBezTo>
                  <a:pt x="971497" y="2593318"/>
                  <a:pt x="808133" y="2502771"/>
                  <a:pt x="531299" y="2547580"/>
                </a:cubicBezTo>
                <a:cubicBezTo>
                  <a:pt x="254465" y="2592389"/>
                  <a:pt x="179635" y="2510613"/>
                  <a:pt x="0" y="2547580"/>
                </a:cubicBezTo>
                <a:cubicBezTo>
                  <a:pt x="-4203" y="2400138"/>
                  <a:pt x="18305" y="2144557"/>
                  <a:pt x="0" y="2038064"/>
                </a:cubicBezTo>
                <a:cubicBezTo>
                  <a:pt x="-18305" y="1931571"/>
                  <a:pt x="4825" y="1807567"/>
                  <a:pt x="0" y="1604975"/>
                </a:cubicBezTo>
                <a:cubicBezTo>
                  <a:pt x="-4825" y="1402383"/>
                  <a:pt x="51115" y="1301690"/>
                  <a:pt x="0" y="1095459"/>
                </a:cubicBezTo>
                <a:cubicBezTo>
                  <a:pt x="-51115" y="889228"/>
                  <a:pt x="24067" y="807529"/>
                  <a:pt x="0" y="560468"/>
                </a:cubicBezTo>
                <a:cubicBezTo>
                  <a:pt x="-24067" y="313407"/>
                  <a:pt x="53377" y="140840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70870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/>
              <a:t>ما الحرف المشترك بين الكلمات ؟ </a:t>
            </a:r>
            <a:endParaRPr lang="en-AE" sz="32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24AD5B-3989-4522-97AE-361B9DCDC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304" y="2920999"/>
            <a:ext cx="2194068" cy="2143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9A42FD-E457-4F2D-8926-681A26F8B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418" y="2867983"/>
            <a:ext cx="2339545" cy="2196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0E3424-2033-45FE-837E-09C7D9FB30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6252" y="2867983"/>
            <a:ext cx="2208280" cy="219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22669 0.5861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28" y="2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-0.00078 0.5766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22578 0.5726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9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35DFE9-1098-48AB-A7DE-AB06BF79D98C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C2DC49-8671-4230-B0BA-531C00D69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240" name="Picture 239" descr="Icon&#10;&#10;Description automatically generated with medium confidence">
            <a:extLst>
              <a:ext uri="{FF2B5EF4-FFF2-40B4-BE49-F238E27FC236}">
                <a16:creationId xmlns:a16="http://schemas.microsoft.com/office/drawing/2014/main" id="{1B0BB2B6-CDC7-4433-BCDF-86511CE2A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140" y="1524000"/>
            <a:ext cx="3810000" cy="381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302FFD-031D-4B6D-ADE2-04AB8D191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1ADE77F-197A-42BE-9C69-162E887288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3674"/>
          <a:stretch/>
        </p:blipFill>
        <p:spPr>
          <a:xfrm>
            <a:off x="-1" y="10633"/>
            <a:ext cx="12192001" cy="684736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C6121B8-5D61-4C9E-ADE4-E7294CB0A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950" y="3372053"/>
            <a:ext cx="2359356" cy="35176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C158BCB-DCD5-43BF-8351-3030AE73C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3413" y="3372053"/>
            <a:ext cx="2359356" cy="351769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7C6DCF8-F17D-4E30-B4A2-A735CD317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782" y="3945684"/>
            <a:ext cx="1938696" cy="295681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EEAB6D1-AB49-4F90-9597-413FFCBD63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920" y="4088040"/>
            <a:ext cx="1822862" cy="27922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7458981-EDDE-48A4-BDFF-4AA6024F5C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17849" y="4097540"/>
            <a:ext cx="1816765" cy="279221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8BF54E0-925B-4486-99D2-1474EBCBE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74" y="534218"/>
            <a:ext cx="2203850" cy="174061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FE5A4DD-7F4D-463E-A283-749D11BEE6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74" y="3945684"/>
            <a:ext cx="1938696" cy="295681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7844355-EA2B-4C69-AB49-5F2E1AB629FE}"/>
              </a:ext>
            </a:extLst>
          </p:cNvPr>
          <p:cNvSpPr/>
          <p:nvPr/>
        </p:nvSpPr>
        <p:spPr>
          <a:xfrm>
            <a:off x="3708400" y="253511"/>
            <a:ext cx="7254292" cy="25699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AE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عنبر يريد اختيار وردة لأمه بمناسبة شفائها هيا نساعده بالضغط على الورود التي تحمل صوراً تحوي حرف العين وستبقى وردة أخيره هي الوردة المناسبة للأم 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8A07571-F7A2-4AEB-9EC4-EAD8A265CF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10717854" y="28271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7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0.45469 -0.4590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34" y="-2296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0.00208 L -1.66667E-6 -0.00185 C 0.01367 -0.00856 0.03412 -0.01991 0.04883 -0.01643 C 0.05534 -0.01481 0.0612 -0.00648 0.06758 -0.00208 C 0.07305 0.00139 0.07865 0.00533 0.08425 0.00764 C 0.09206 0.01158 0.10834 0.01597 0.10834 0.0162 C 0.11849 0.01296 0.12253 0.01088 0.13542 0.01806 C 0.14128 0.0213 0.14636 0.02894 0.15222 0.03426 C 0.15534 0.03704 0.15834 0.04074 0.16159 0.04236 C 0.17279 0.04676 0.18373 0.04884 0.19492 0.05255 C 0.20143 0.05972 0.20742 0.07014 0.21498 0.07477 C 0.21784 0.07639 0.2211 0.07083 0.22422 0.07083 C 0.23008 0.07083 0.23607 0.07315 0.24193 0.07477 C 0.24544 0.07732 0.24883 0.08102 0.25235 0.08287 C 0.25495 0.08426 0.25807 0.0831 0.26068 0.08495 C 0.27057 0.0912 0.26615 0.09583 0.27643 0.10509 C 0.27865 0.10741 0.28138 0.10648 0.28386 0.10741 C 0.28815 0.10648 0.29284 0.10625 0.29727 0.10509 C 0.2987 0.10463 0.30052 0.10093 0.30156 0.10301 C 0.3043 0.10926 0.3043 0.11852 0.30677 0.12546 C 0.30807 0.12963 0.31094 0.13241 0.31302 0.13565 C 0.31419 0.13773 0.31589 0.14028 0.31732 0.1419 C 0.32461 0.14884 0.3336 0.14653 0.34115 0.14792 C 0.34584 0.14931 0.35013 0.15023 0.35482 0.15185 C 0.35781 0.15278 0.36068 0.1544 0.36341 0.15787 C 0.36445 0.15926 0.36524 0.16227 0.36628 0.16412 C 0.36654 0.1662 0.36615 0.16945 0.36732 0.16991 C 0.38451 0.18033 0.3763 0.16528 0.38125 0.17408 L 0.38125 0.17477 " pathEditMode="relative" rAng="0" ptsTypes="AAAAAAAAAAAAAAAAAAAAAAAAAAAAA">
                                      <p:cBhvr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678 -0.46111 L 0.45678 -0.46088 C 0.46719 -0.47407 0.48594 -0.50185 0.50053 -0.50555 C 0.50769 -0.50764 0.51511 -0.50324 0.5224 -0.50185 C 0.52657 -0.49954 0.53047 -0.49514 0.5349 -0.49444 C 0.55105 -0.49236 0.55313 -0.50787 0.56823 -0.52037 C 0.58295 -0.53287 0.59336 -0.53032 0.6099 -0.53148 C 0.61693 -0.53889 0.67644 -0.60116 0.68907 -0.60764 C 0.6987 -0.6125 0.70912 -0.6088 0.71928 -0.60926 C 0.80157 -0.66597 0.75795 -0.65602 0.82553 -0.6463 C 0.83347 -0.64537 0.84141 -0.64514 0.84948 -0.64468 C 0.86263 -0.6463 0.87605 -0.64537 0.88907 -0.65023 C 0.89506 -0.65231 0.89974 -0.66157 0.90573 -0.66481 C 0.91107 -0.66782 0.9168 -0.66736 0.9224 -0.66852 C 0.92618 -0.67292 0.93034 -0.67639 0.93386 -0.68148 C 0.93881 -0.68935 0.94154 -0.70185 0.9474 -0.70741 C 0.95222 -0.71227 0.95847 -0.70949 0.96407 -0.71134 C 0.96888 -0.71273 0.9737 -0.71481 0.97865 -0.7169 C 0.98724 -0.72546 0.99545 -0.73565 1.00469 -0.74259 C 1.00847 -0.7456 1.01303 -0.74444 1.01719 -0.7463 C 1.02071 -0.74815 1.02409 -0.75139 1.02761 -0.7537 C 1.03633 -0.76944 1.03946 -0.77824 1.05261 -0.78518 C 1.05964 -0.78912 1.06719 -0.78889 1.07448 -0.79074 C 1.0892 -0.81435 1.09271 -0.81782 1.10365 -0.84074 C 1.10586 -0.84537 1.10704 -0.85185 1.1099 -0.85555 C 1.11276 -0.85903 1.1168 -0.85903 1.12032 -0.86111 C 1.1224 -0.86227 1.12448 -0.86343 1.12657 -0.86481 C 1.12865 -0.86898 1.13099 -0.87292 1.13282 -0.87639 C 1.13373 -0.88032 1.13347 -0.88449 1.1349 -0.88704 C 1.13581 -0.88796 1.13256 -0.87639 1.13386 -0.87963 C 1.18698 -0.93634 1.15482 -0.91597 1.17761 -0.92963 C 1.18724 -0.95671 1.18412 -0.9419 1.18698 -0.97384 C 1.18763 -0.99259 1.18659 -1.01134 1.18907 -1.02963 C 1.1905 -1.04097 1.19844 -1.06111 1.19844 -1.06088 L 1.20053 -1.07593 " pathEditMode="relative" rAng="0" ptsTypes="AAAAAAAAAAAAAAAAAAAAAAAAAAAAAAAAAAA"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87" y="-3074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334 0.18033 L 0.38334 0.18056 C 0.39375 0.16736 0.4125 0.13958 0.42709 0.13588 C 0.43425 0.1338 0.44167 0.1382 0.44896 0.13958 C 0.45313 0.1419 0.45703 0.1463 0.46146 0.14699 C 0.47761 0.14908 0.47969 0.13357 0.49479 0.12107 C 0.50951 0.10857 0.51992 0.11111 0.53646 0.10995 C 0.54349 0.10255 0.603 0.04028 0.61563 0.0338 C 0.62526 0.02894 0.63568 0.03264 0.64584 0.03218 C 0.72813 -0.02454 0.68451 -0.01458 0.75209 -0.00486 C 0.76003 -0.00393 0.76797 -0.0037 0.77604 -0.00324 C 0.78919 -0.00486 0.80261 -0.00393 0.81563 -0.0088 C 0.82162 -0.01088 0.8263 -0.02014 0.83229 -0.02338 C 0.83763 -0.02639 0.84336 -0.02592 0.84896 -0.02708 C 0.85274 -0.03148 0.8569 -0.03495 0.86042 -0.04005 C 0.86537 -0.04792 0.8681 -0.06042 0.87396 -0.06597 C 0.87878 -0.07083 0.88503 -0.06805 0.89063 -0.06991 C 0.89544 -0.0713 0.90026 -0.07338 0.90521 -0.07546 C 0.9138 -0.08403 0.92201 -0.09421 0.93125 -0.10116 C 0.93503 -0.10417 0.93959 -0.10301 0.94375 -0.10486 C 0.94727 -0.10671 0.95065 -0.10995 0.95417 -0.11227 C 0.96289 -0.12801 0.96602 -0.1368 0.97917 -0.14375 C 0.9862 -0.14768 0.99375 -0.14745 1.00104 -0.1493 C 1.01576 -0.17292 1.01927 -0.17639 1.03021 -0.1993 C 1.03242 -0.20393 1.0336 -0.21042 1.03646 -0.21412 C 1.03932 -0.21759 1.04336 -0.21759 1.04688 -0.21967 C 1.04896 -0.22083 1.05104 -0.22199 1.05313 -0.22338 C 1.05521 -0.22755 1.05755 -0.23148 1.05938 -0.23495 C 1.06029 -0.23889 1.06003 -0.24305 1.06146 -0.2456 C 1.06237 -0.24653 1.05912 -0.23542 1.06042 -0.23819 C 1.11354 -0.29491 1.08138 -0.27454 1.10417 -0.28819 C 1.1138 -0.31528 1.11068 -0.30046 1.11354 -0.33264 C 1.11419 -0.35116 1.11315 -0.36991 1.11563 -0.38819 C 1.11706 -0.39954 1.125 -0.41967 1.125 -0.41944 L 1.12709 -0.43449 " pathEditMode="relative" rAng="0" ptsTypes="AAAAAAAAAAAAAAAAAAAAAAAAAAAAAAAAAAA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87" y="-3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4" grpId="0"/>
      <p:bldP spid="3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34FC3F-C4C3-46B4-BA62-B46BDF6EF5E9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311CE-2DB9-43FC-9AD1-339B69808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B9415D-E78B-48A7-9302-7D62F49343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3"/>
          <a:stretch/>
        </p:blipFill>
        <p:spPr>
          <a:xfrm>
            <a:off x="3043989" y="235892"/>
            <a:ext cx="7351295" cy="622506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8C43DFE-2903-48C3-8893-DC6B29294BD8}"/>
              </a:ext>
            </a:extLst>
          </p:cNvPr>
          <p:cNvSpPr/>
          <p:nvPr/>
        </p:nvSpPr>
        <p:spPr>
          <a:xfrm>
            <a:off x="7539791" y="821793"/>
            <a:ext cx="2835441" cy="252663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endParaRPr lang="en-AE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16259E-A4AC-43DC-A1F3-97B31E3CB1E3}"/>
              </a:ext>
            </a:extLst>
          </p:cNvPr>
          <p:cNvSpPr/>
          <p:nvPr/>
        </p:nvSpPr>
        <p:spPr>
          <a:xfrm>
            <a:off x="3043990" y="1227220"/>
            <a:ext cx="3982454" cy="13234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E8248FC-7C4A-4BC3-80B2-DF614539D45A}"/>
              </a:ext>
            </a:extLst>
          </p:cNvPr>
          <p:cNvSpPr/>
          <p:nvPr/>
        </p:nvSpPr>
        <p:spPr>
          <a:xfrm>
            <a:off x="3212432" y="2686687"/>
            <a:ext cx="2630906" cy="218610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C2EDFE4-C65C-49FA-AB3D-3B383AC62158}"/>
              </a:ext>
            </a:extLst>
          </p:cNvPr>
          <p:cNvSpPr/>
          <p:nvPr/>
        </p:nvSpPr>
        <p:spPr>
          <a:xfrm>
            <a:off x="7297152" y="4042245"/>
            <a:ext cx="2630906" cy="218610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044229-2295-4D04-9E8D-57650E27C1E8}"/>
              </a:ext>
            </a:extLst>
          </p:cNvPr>
          <p:cNvSpPr/>
          <p:nvPr/>
        </p:nvSpPr>
        <p:spPr>
          <a:xfrm>
            <a:off x="3465093" y="4916175"/>
            <a:ext cx="2630906" cy="152109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8FA2BF-FFE6-467C-8247-044430BE1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0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BE8327-D376-453D-A12C-3B79094391F0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CF88C-DE34-4138-84B3-B6C3C97FF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8D449-B83E-4615-97E1-87205C87C4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9789" y="290625"/>
            <a:ext cx="6392485" cy="607221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F061921-1501-453F-A338-830FAD1C1639}"/>
              </a:ext>
            </a:extLst>
          </p:cNvPr>
          <p:cNvSpPr/>
          <p:nvPr/>
        </p:nvSpPr>
        <p:spPr>
          <a:xfrm>
            <a:off x="6220326" y="4740441"/>
            <a:ext cx="3901948" cy="14798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5D9575-7F60-4FA8-9E4C-2B68EDE50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9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BE8327-D376-453D-A12C-3B79094391F0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CF88C-DE34-4138-84B3-B6C3C97FF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4AB3A2-47AA-40D5-A70E-78901420B4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2547" y="342827"/>
            <a:ext cx="8846032" cy="56963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5AA36D-F43C-4D61-BD0B-72BC477950C5}"/>
              </a:ext>
            </a:extLst>
          </p:cNvPr>
          <p:cNvSpPr/>
          <p:nvPr/>
        </p:nvSpPr>
        <p:spPr>
          <a:xfrm>
            <a:off x="6006260" y="1764177"/>
            <a:ext cx="6848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عٌ</a:t>
            </a:r>
            <a:endParaRPr lang="en-US" sz="7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229C2B-E6FF-4354-BE28-FB2BF3397F3C}"/>
              </a:ext>
            </a:extLst>
          </p:cNvPr>
          <p:cNvSpPr/>
          <p:nvPr/>
        </p:nvSpPr>
        <p:spPr>
          <a:xfrm>
            <a:off x="6277977" y="3893495"/>
            <a:ext cx="10502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عَــ</a:t>
            </a:r>
            <a:endParaRPr lang="en-US" sz="7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5BC97B-4FCC-47AD-9AAC-DD586EC1C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7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9C9D7B-13F4-40DA-A175-BA7D11C5F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71011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35DFE9-1098-48AB-A7DE-AB06BF79D98C}"/>
              </a:ext>
            </a:extLst>
          </p:cNvPr>
          <p:cNvSpPr/>
          <p:nvPr/>
        </p:nvSpPr>
        <p:spPr>
          <a:xfrm>
            <a:off x="505326" y="192506"/>
            <a:ext cx="11309685" cy="6268452"/>
          </a:xfrm>
          <a:custGeom>
            <a:avLst/>
            <a:gdLst>
              <a:gd name="connsiteX0" fmla="*/ 0 w 11309685"/>
              <a:gd name="connsiteY0" fmla="*/ 0 h 6268452"/>
              <a:gd name="connsiteX1" fmla="*/ 595247 w 11309685"/>
              <a:gd name="connsiteY1" fmla="*/ 0 h 6268452"/>
              <a:gd name="connsiteX2" fmla="*/ 1303590 w 11309685"/>
              <a:gd name="connsiteY2" fmla="*/ 0 h 6268452"/>
              <a:gd name="connsiteX3" fmla="*/ 1559546 w 11309685"/>
              <a:gd name="connsiteY3" fmla="*/ 0 h 6268452"/>
              <a:gd name="connsiteX4" fmla="*/ 2154793 w 11309685"/>
              <a:gd name="connsiteY4" fmla="*/ 0 h 6268452"/>
              <a:gd name="connsiteX5" fmla="*/ 2750039 w 11309685"/>
              <a:gd name="connsiteY5" fmla="*/ 0 h 6268452"/>
              <a:gd name="connsiteX6" fmla="*/ 3232189 w 11309685"/>
              <a:gd name="connsiteY6" fmla="*/ 0 h 6268452"/>
              <a:gd name="connsiteX7" fmla="*/ 3940532 w 11309685"/>
              <a:gd name="connsiteY7" fmla="*/ 0 h 6268452"/>
              <a:gd name="connsiteX8" fmla="*/ 4535779 w 11309685"/>
              <a:gd name="connsiteY8" fmla="*/ 0 h 6268452"/>
              <a:gd name="connsiteX9" fmla="*/ 5131026 w 11309685"/>
              <a:gd name="connsiteY9" fmla="*/ 0 h 6268452"/>
              <a:gd name="connsiteX10" fmla="*/ 5952466 w 11309685"/>
              <a:gd name="connsiteY10" fmla="*/ 0 h 6268452"/>
              <a:gd name="connsiteX11" fmla="*/ 6660809 w 11309685"/>
              <a:gd name="connsiteY11" fmla="*/ 0 h 6268452"/>
              <a:gd name="connsiteX12" fmla="*/ 7142959 w 11309685"/>
              <a:gd name="connsiteY12" fmla="*/ 0 h 6268452"/>
              <a:gd name="connsiteX13" fmla="*/ 7738206 w 11309685"/>
              <a:gd name="connsiteY13" fmla="*/ 0 h 6268452"/>
              <a:gd name="connsiteX14" fmla="*/ 8559646 w 11309685"/>
              <a:gd name="connsiteY14" fmla="*/ 0 h 6268452"/>
              <a:gd name="connsiteX15" fmla="*/ 8928699 w 11309685"/>
              <a:gd name="connsiteY15" fmla="*/ 0 h 6268452"/>
              <a:gd name="connsiteX16" fmla="*/ 9184655 w 11309685"/>
              <a:gd name="connsiteY16" fmla="*/ 0 h 6268452"/>
              <a:gd name="connsiteX17" fmla="*/ 9440611 w 11309685"/>
              <a:gd name="connsiteY17" fmla="*/ 0 h 6268452"/>
              <a:gd name="connsiteX18" fmla="*/ 9809664 w 11309685"/>
              <a:gd name="connsiteY18" fmla="*/ 0 h 6268452"/>
              <a:gd name="connsiteX19" fmla="*/ 10631104 w 11309685"/>
              <a:gd name="connsiteY19" fmla="*/ 0 h 6268452"/>
              <a:gd name="connsiteX20" fmla="*/ 11309685 w 11309685"/>
              <a:gd name="connsiteY20" fmla="*/ 0 h 6268452"/>
              <a:gd name="connsiteX21" fmla="*/ 11309685 w 11309685"/>
              <a:gd name="connsiteY21" fmla="*/ 695228 h 6268452"/>
              <a:gd name="connsiteX22" fmla="*/ 11309685 w 11309685"/>
              <a:gd name="connsiteY22" fmla="*/ 1327772 h 6268452"/>
              <a:gd name="connsiteX23" fmla="*/ 11309685 w 11309685"/>
              <a:gd name="connsiteY23" fmla="*/ 1772262 h 6268452"/>
              <a:gd name="connsiteX24" fmla="*/ 11309685 w 11309685"/>
              <a:gd name="connsiteY24" fmla="*/ 2216753 h 6268452"/>
              <a:gd name="connsiteX25" fmla="*/ 11309685 w 11309685"/>
              <a:gd name="connsiteY25" fmla="*/ 2661243 h 6268452"/>
              <a:gd name="connsiteX26" fmla="*/ 11309685 w 11309685"/>
              <a:gd name="connsiteY26" fmla="*/ 3293787 h 6268452"/>
              <a:gd name="connsiteX27" fmla="*/ 11309685 w 11309685"/>
              <a:gd name="connsiteY27" fmla="*/ 3926330 h 6268452"/>
              <a:gd name="connsiteX28" fmla="*/ 11309685 w 11309685"/>
              <a:gd name="connsiteY28" fmla="*/ 4370821 h 6268452"/>
              <a:gd name="connsiteX29" fmla="*/ 11309685 w 11309685"/>
              <a:gd name="connsiteY29" fmla="*/ 5003364 h 6268452"/>
              <a:gd name="connsiteX30" fmla="*/ 11309685 w 11309685"/>
              <a:gd name="connsiteY30" fmla="*/ 5573224 h 6268452"/>
              <a:gd name="connsiteX31" fmla="*/ 11309685 w 11309685"/>
              <a:gd name="connsiteY31" fmla="*/ 6268452 h 6268452"/>
              <a:gd name="connsiteX32" fmla="*/ 10714438 w 11309685"/>
              <a:gd name="connsiteY32" fmla="*/ 6268452 h 6268452"/>
              <a:gd name="connsiteX33" fmla="*/ 10232289 w 11309685"/>
              <a:gd name="connsiteY33" fmla="*/ 6268452 h 6268452"/>
              <a:gd name="connsiteX34" fmla="*/ 9410848 w 11309685"/>
              <a:gd name="connsiteY34" fmla="*/ 6268452 h 6268452"/>
              <a:gd name="connsiteX35" fmla="*/ 8702505 w 11309685"/>
              <a:gd name="connsiteY35" fmla="*/ 6268452 h 6268452"/>
              <a:gd name="connsiteX36" fmla="*/ 8333452 w 11309685"/>
              <a:gd name="connsiteY36" fmla="*/ 6268452 h 6268452"/>
              <a:gd name="connsiteX37" fmla="*/ 7851302 w 11309685"/>
              <a:gd name="connsiteY37" fmla="*/ 6268452 h 6268452"/>
              <a:gd name="connsiteX38" fmla="*/ 7029862 w 11309685"/>
              <a:gd name="connsiteY38" fmla="*/ 6268452 h 6268452"/>
              <a:gd name="connsiteX39" fmla="*/ 6208422 w 11309685"/>
              <a:gd name="connsiteY39" fmla="*/ 6268452 h 6268452"/>
              <a:gd name="connsiteX40" fmla="*/ 5952466 w 11309685"/>
              <a:gd name="connsiteY40" fmla="*/ 6268452 h 6268452"/>
              <a:gd name="connsiteX41" fmla="*/ 5583413 w 11309685"/>
              <a:gd name="connsiteY41" fmla="*/ 6268452 h 6268452"/>
              <a:gd name="connsiteX42" fmla="*/ 5327457 w 11309685"/>
              <a:gd name="connsiteY42" fmla="*/ 6268452 h 6268452"/>
              <a:gd name="connsiteX43" fmla="*/ 4506017 w 11309685"/>
              <a:gd name="connsiteY43" fmla="*/ 6268452 h 6268452"/>
              <a:gd name="connsiteX44" fmla="*/ 3910770 w 11309685"/>
              <a:gd name="connsiteY44" fmla="*/ 6268452 h 6268452"/>
              <a:gd name="connsiteX45" fmla="*/ 3202427 w 11309685"/>
              <a:gd name="connsiteY45" fmla="*/ 6268452 h 6268452"/>
              <a:gd name="connsiteX46" fmla="*/ 2833374 w 11309685"/>
              <a:gd name="connsiteY46" fmla="*/ 6268452 h 6268452"/>
              <a:gd name="connsiteX47" fmla="*/ 2577418 w 11309685"/>
              <a:gd name="connsiteY47" fmla="*/ 6268452 h 6268452"/>
              <a:gd name="connsiteX48" fmla="*/ 1869074 w 11309685"/>
              <a:gd name="connsiteY48" fmla="*/ 6268452 h 6268452"/>
              <a:gd name="connsiteX49" fmla="*/ 1160731 w 11309685"/>
              <a:gd name="connsiteY49" fmla="*/ 6268452 h 6268452"/>
              <a:gd name="connsiteX50" fmla="*/ 904775 w 11309685"/>
              <a:gd name="connsiteY50" fmla="*/ 6268452 h 6268452"/>
              <a:gd name="connsiteX51" fmla="*/ 648819 w 11309685"/>
              <a:gd name="connsiteY51" fmla="*/ 6268452 h 6268452"/>
              <a:gd name="connsiteX52" fmla="*/ 0 w 11309685"/>
              <a:gd name="connsiteY52" fmla="*/ 6268452 h 6268452"/>
              <a:gd name="connsiteX53" fmla="*/ 0 w 11309685"/>
              <a:gd name="connsiteY53" fmla="*/ 5886646 h 6268452"/>
              <a:gd name="connsiteX54" fmla="*/ 0 w 11309685"/>
              <a:gd name="connsiteY54" fmla="*/ 5191418 h 6268452"/>
              <a:gd name="connsiteX55" fmla="*/ 0 w 11309685"/>
              <a:gd name="connsiteY55" fmla="*/ 4684243 h 6268452"/>
              <a:gd name="connsiteX56" fmla="*/ 0 w 11309685"/>
              <a:gd name="connsiteY56" fmla="*/ 4177068 h 6268452"/>
              <a:gd name="connsiteX57" fmla="*/ 0 w 11309685"/>
              <a:gd name="connsiteY57" fmla="*/ 3481840 h 6268452"/>
              <a:gd name="connsiteX58" fmla="*/ 0 w 11309685"/>
              <a:gd name="connsiteY58" fmla="*/ 2786612 h 6268452"/>
              <a:gd name="connsiteX59" fmla="*/ 0 w 11309685"/>
              <a:gd name="connsiteY59" fmla="*/ 2342122 h 6268452"/>
              <a:gd name="connsiteX60" fmla="*/ 0 w 11309685"/>
              <a:gd name="connsiteY60" fmla="*/ 1709578 h 6268452"/>
              <a:gd name="connsiteX61" fmla="*/ 0 w 11309685"/>
              <a:gd name="connsiteY61" fmla="*/ 1265088 h 6268452"/>
              <a:gd name="connsiteX62" fmla="*/ 0 w 11309685"/>
              <a:gd name="connsiteY62" fmla="*/ 695228 h 6268452"/>
              <a:gd name="connsiteX63" fmla="*/ 0 w 11309685"/>
              <a:gd name="connsiteY63" fmla="*/ 0 h 62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309685" h="6268452" fill="none" extrusionOk="0">
                <a:moveTo>
                  <a:pt x="0" y="0"/>
                </a:moveTo>
                <a:cubicBezTo>
                  <a:pt x="154388" y="-18862"/>
                  <a:pt x="391877" y="40250"/>
                  <a:pt x="595247" y="0"/>
                </a:cubicBezTo>
                <a:cubicBezTo>
                  <a:pt x="798617" y="-40250"/>
                  <a:pt x="1088112" y="33341"/>
                  <a:pt x="1303590" y="0"/>
                </a:cubicBezTo>
                <a:cubicBezTo>
                  <a:pt x="1519068" y="-33341"/>
                  <a:pt x="1490852" y="7697"/>
                  <a:pt x="1559546" y="0"/>
                </a:cubicBezTo>
                <a:cubicBezTo>
                  <a:pt x="1628240" y="-7697"/>
                  <a:pt x="2011103" y="48655"/>
                  <a:pt x="2154793" y="0"/>
                </a:cubicBezTo>
                <a:cubicBezTo>
                  <a:pt x="2298483" y="-48655"/>
                  <a:pt x="2539994" y="62193"/>
                  <a:pt x="2750039" y="0"/>
                </a:cubicBezTo>
                <a:cubicBezTo>
                  <a:pt x="2960084" y="-62193"/>
                  <a:pt x="3014886" y="43743"/>
                  <a:pt x="3232189" y="0"/>
                </a:cubicBezTo>
                <a:cubicBezTo>
                  <a:pt x="3449492" y="-43743"/>
                  <a:pt x="3730533" y="77075"/>
                  <a:pt x="3940532" y="0"/>
                </a:cubicBezTo>
                <a:cubicBezTo>
                  <a:pt x="4150531" y="-77075"/>
                  <a:pt x="4258119" y="20644"/>
                  <a:pt x="4535779" y="0"/>
                </a:cubicBezTo>
                <a:cubicBezTo>
                  <a:pt x="4813439" y="-20644"/>
                  <a:pt x="4839730" y="5737"/>
                  <a:pt x="5131026" y="0"/>
                </a:cubicBezTo>
                <a:cubicBezTo>
                  <a:pt x="5422322" y="-5737"/>
                  <a:pt x="5671702" y="9726"/>
                  <a:pt x="5952466" y="0"/>
                </a:cubicBezTo>
                <a:cubicBezTo>
                  <a:pt x="6233230" y="-9726"/>
                  <a:pt x="6409604" y="62399"/>
                  <a:pt x="6660809" y="0"/>
                </a:cubicBezTo>
                <a:cubicBezTo>
                  <a:pt x="6912014" y="-62399"/>
                  <a:pt x="7014534" y="44413"/>
                  <a:pt x="7142959" y="0"/>
                </a:cubicBezTo>
                <a:cubicBezTo>
                  <a:pt x="7271384" y="-44413"/>
                  <a:pt x="7553638" y="23465"/>
                  <a:pt x="7738206" y="0"/>
                </a:cubicBezTo>
                <a:cubicBezTo>
                  <a:pt x="7922774" y="-23465"/>
                  <a:pt x="8288517" y="1662"/>
                  <a:pt x="8559646" y="0"/>
                </a:cubicBezTo>
                <a:cubicBezTo>
                  <a:pt x="8830775" y="-1662"/>
                  <a:pt x="8752510" y="31982"/>
                  <a:pt x="8928699" y="0"/>
                </a:cubicBezTo>
                <a:cubicBezTo>
                  <a:pt x="9104888" y="-31982"/>
                  <a:pt x="9122731" y="18210"/>
                  <a:pt x="9184655" y="0"/>
                </a:cubicBezTo>
                <a:cubicBezTo>
                  <a:pt x="9246579" y="-18210"/>
                  <a:pt x="9342124" y="9894"/>
                  <a:pt x="9440611" y="0"/>
                </a:cubicBezTo>
                <a:cubicBezTo>
                  <a:pt x="9539098" y="-9894"/>
                  <a:pt x="9664536" y="39903"/>
                  <a:pt x="9809664" y="0"/>
                </a:cubicBezTo>
                <a:cubicBezTo>
                  <a:pt x="9954792" y="-39903"/>
                  <a:pt x="10276039" y="2435"/>
                  <a:pt x="10631104" y="0"/>
                </a:cubicBezTo>
                <a:cubicBezTo>
                  <a:pt x="10986169" y="-2435"/>
                  <a:pt x="11017010" y="12216"/>
                  <a:pt x="11309685" y="0"/>
                </a:cubicBezTo>
                <a:cubicBezTo>
                  <a:pt x="11327984" y="193304"/>
                  <a:pt x="11226610" y="410977"/>
                  <a:pt x="11309685" y="695228"/>
                </a:cubicBezTo>
                <a:cubicBezTo>
                  <a:pt x="11392760" y="979479"/>
                  <a:pt x="11304249" y="1180368"/>
                  <a:pt x="11309685" y="1327772"/>
                </a:cubicBezTo>
                <a:cubicBezTo>
                  <a:pt x="11315121" y="1475176"/>
                  <a:pt x="11284068" y="1595373"/>
                  <a:pt x="11309685" y="1772262"/>
                </a:cubicBezTo>
                <a:cubicBezTo>
                  <a:pt x="11335302" y="1949151"/>
                  <a:pt x="11277708" y="2066441"/>
                  <a:pt x="11309685" y="2216753"/>
                </a:cubicBezTo>
                <a:cubicBezTo>
                  <a:pt x="11341662" y="2367065"/>
                  <a:pt x="11287959" y="2506640"/>
                  <a:pt x="11309685" y="2661243"/>
                </a:cubicBezTo>
                <a:cubicBezTo>
                  <a:pt x="11331411" y="2815846"/>
                  <a:pt x="11241282" y="3149496"/>
                  <a:pt x="11309685" y="3293787"/>
                </a:cubicBezTo>
                <a:cubicBezTo>
                  <a:pt x="11378088" y="3438078"/>
                  <a:pt x="11284275" y="3631019"/>
                  <a:pt x="11309685" y="3926330"/>
                </a:cubicBezTo>
                <a:cubicBezTo>
                  <a:pt x="11335095" y="4221641"/>
                  <a:pt x="11258456" y="4217541"/>
                  <a:pt x="11309685" y="4370821"/>
                </a:cubicBezTo>
                <a:cubicBezTo>
                  <a:pt x="11360914" y="4524101"/>
                  <a:pt x="11266809" y="4766627"/>
                  <a:pt x="11309685" y="5003364"/>
                </a:cubicBezTo>
                <a:cubicBezTo>
                  <a:pt x="11352561" y="5240101"/>
                  <a:pt x="11273971" y="5292011"/>
                  <a:pt x="11309685" y="5573224"/>
                </a:cubicBezTo>
                <a:cubicBezTo>
                  <a:pt x="11345399" y="5854437"/>
                  <a:pt x="11292866" y="6056356"/>
                  <a:pt x="11309685" y="6268452"/>
                </a:cubicBezTo>
                <a:cubicBezTo>
                  <a:pt x="11169446" y="6297071"/>
                  <a:pt x="10935944" y="6250031"/>
                  <a:pt x="10714438" y="6268452"/>
                </a:cubicBezTo>
                <a:cubicBezTo>
                  <a:pt x="10492932" y="6286873"/>
                  <a:pt x="10365120" y="6220523"/>
                  <a:pt x="10232289" y="6268452"/>
                </a:cubicBezTo>
                <a:cubicBezTo>
                  <a:pt x="10099458" y="6316381"/>
                  <a:pt x="9730910" y="6257964"/>
                  <a:pt x="9410848" y="6268452"/>
                </a:cubicBezTo>
                <a:cubicBezTo>
                  <a:pt x="9090786" y="6278940"/>
                  <a:pt x="8960748" y="6265516"/>
                  <a:pt x="8702505" y="6268452"/>
                </a:cubicBezTo>
                <a:cubicBezTo>
                  <a:pt x="8444262" y="6271388"/>
                  <a:pt x="8445636" y="6245814"/>
                  <a:pt x="8333452" y="6268452"/>
                </a:cubicBezTo>
                <a:cubicBezTo>
                  <a:pt x="8221268" y="6291090"/>
                  <a:pt x="7985708" y="6221348"/>
                  <a:pt x="7851302" y="6268452"/>
                </a:cubicBezTo>
                <a:cubicBezTo>
                  <a:pt x="7716896" y="6315556"/>
                  <a:pt x="7300927" y="6245032"/>
                  <a:pt x="7029862" y="6268452"/>
                </a:cubicBezTo>
                <a:cubicBezTo>
                  <a:pt x="6758797" y="6291872"/>
                  <a:pt x="6376644" y="6227165"/>
                  <a:pt x="6208422" y="6268452"/>
                </a:cubicBezTo>
                <a:cubicBezTo>
                  <a:pt x="6040200" y="6309739"/>
                  <a:pt x="6058116" y="6258324"/>
                  <a:pt x="5952466" y="6268452"/>
                </a:cubicBezTo>
                <a:cubicBezTo>
                  <a:pt x="5846816" y="6278580"/>
                  <a:pt x="5744386" y="6256464"/>
                  <a:pt x="5583413" y="6268452"/>
                </a:cubicBezTo>
                <a:cubicBezTo>
                  <a:pt x="5422440" y="6280440"/>
                  <a:pt x="5407500" y="6245350"/>
                  <a:pt x="5327457" y="6268452"/>
                </a:cubicBezTo>
                <a:cubicBezTo>
                  <a:pt x="5247414" y="6291554"/>
                  <a:pt x="4803410" y="6229243"/>
                  <a:pt x="4506017" y="6268452"/>
                </a:cubicBezTo>
                <a:cubicBezTo>
                  <a:pt x="4208624" y="6307661"/>
                  <a:pt x="4044980" y="6238737"/>
                  <a:pt x="3910770" y="6268452"/>
                </a:cubicBezTo>
                <a:cubicBezTo>
                  <a:pt x="3776560" y="6298167"/>
                  <a:pt x="3380456" y="6188762"/>
                  <a:pt x="3202427" y="6268452"/>
                </a:cubicBezTo>
                <a:cubicBezTo>
                  <a:pt x="3024398" y="6348142"/>
                  <a:pt x="2995074" y="6235716"/>
                  <a:pt x="2833374" y="6268452"/>
                </a:cubicBezTo>
                <a:cubicBezTo>
                  <a:pt x="2671674" y="6301188"/>
                  <a:pt x="2629524" y="6261383"/>
                  <a:pt x="2577418" y="6268452"/>
                </a:cubicBezTo>
                <a:cubicBezTo>
                  <a:pt x="2525312" y="6275521"/>
                  <a:pt x="2180404" y="6233471"/>
                  <a:pt x="1869074" y="6268452"/>
                </a:cubicBezTo>
                <a:cubicBezTo>
                  <a:pt x="1557744" y="6303433"/>
                  <a:pt x="1458424" y="6252779"/>
                  <a:pt x="1160731" y="6268452"/>
                </a:cubicBezTo>
                <a:cubicBezTo>
                  <a:pt x="863038" y="6284125"/>
                  <a:pt x="1006574" y="6250074"/>
                  <a:pt x="904775" y="6268452"/>
                </a:cubicBezTo>
                <a:cubicBezTo>
                  <a:pt x="802976" y="6286830"/>
                  <a:pt x="772147" y="6251990"/>
                  <a:pt x="648819" y="6268452"/>
                </a:cubicBezTo>
                <a:cubicBezTo>
                  <a:pt x="525491" y="6284914"/>
                  <a:pt x="220337" y="6238837"/>
                  <a:pt x="0" y="6268452"/>
                </a:cubicBezTo>
                <a:cubicBezTo>
                  <a:pt x="-2558" y="6120355"/>
                  <a:pt x="20853" y="6011836"/>
                  <a:pt x="0" y="5886646"/>
                </a:cubicBezTo>
                <a:cubicBezTo>
                  <a:pt x="-20853" y="5761456"/>
                  <a:pt x="49615" y="5474295"/>
                  <a:pt x="0" y="5191418"/>
                </a:cubicBezTo>
                <a:cubicBezTo>
                  <a:pt x="-49615" y="4908541"/>
                  <a:pt x="3731" y="4864740"/>
                  <a:pt x="0" y="4684243"/>
                </a:cubicBezTo>
                <a:cubicBezTo>
                  <a:pt x="-3731" y="4503747"/>
                  <a:pt x="24023" y="4308021"/>
                  <a:pt x="0" y="4177068"/>
                </a:cubicBezTo>
                <a:cubicBezTo>
                  <a:pt x="-24023" y="4046115"/>
                  <a:pt x="81289" y="3624084"/>
                  <a:pt x="0" y="3481840"/>
                </a:cubicBezTo>
                <a:cubicBezTo>
                  <a:pt x="-81289" y="3339596"/>
                  <a:pt x="37266" y="3068993"/>
                  <a:pt x="0" y="2786612"/>
                </a:cubicBezTo>
                <a:cubicBezTo>
                  <a:pt x="-37266" y="2504231"/>
                  <a:pt x="24442" y="2498396"/>
                  <a:pt x="0" y="2342122"/>
                </a:cubicBezTo>
                <a:cubicBezTo>
                  <a:pt x="-24442" y="2185848"/>
                  <a:pt x="34829" y="2025430"/>
                  <a:pt x="0" y="1709578"/>
                </a:cubicBezTo>
                <a:cubicBezTo>
                  <a:pt x="-34829" y="1393726"/>
                  <a:pt x="46945" y="1356269"/>
                  <a:pt x="0" y="1265088"/>
                </a:cubicBezTo>
                <a:cubicBezTo>
                  <a:pt x="-46945" y="1173907"/>
                  <a:pt x="36614" y="919745"/>
                  <a:pt x="0" y="695228"/>
                </a:cubicBezTo>
                <a:cubicBezTo>
                  <a:pt x="-36614" y="470711"/>
                  <a:pt x="32592" y="338289"/>
                  <a:pt x="0" y="0"/>
                </a:cubicBezTo>
                <a:close/>
              </a:path>
              <a:path w="11309685" h="6268452" stroke="0" extrusionOk="0">
                <a:moveTo>
                  <a:pt x="0" y="0"/>
                </a:moveTo>
                <a:cubicBezTo>
                  <a:pt x="190568" y="-26690"/>
                  <a:pt x="275206" y="22199"/>
                  <a:pt x="482150" y="0"/>
                </a:cubicBezTo>
                <a:cubicBezTo>
                  <a:pt x="689094" y="-22199"/>
                  <a:pt x="768444" y="32101"/>
                  <a:pt x="851203" y="0"/>
                </a:cubicBezTo>
                <a:cubicBezTo>
                  <a:pt x="933962" y="-32101"/>
                  <a:pt x="1298174" y="3669"/>
                  <a:pt x="1672643" y="0"/>
                </a:cubicBezTo>
                <a:cubicBezTo>
                  <a:pt x="2047112" y="-3669"/>
                  <a:pt x="1869719" y="16310"/>
                  <a:pt x="1928599" y="0"/>
                </a:cubicBezTo>
                <a:cubicBezTo>
                  <a:pt x="1987479" y="-16310"/>
                  <a:pt x="2297118" y="39358"/>
                  <a:pt x="2410749" y="0"/>
                </a:cubicBezTo>
                <a:cubicBezTo>
                  <a:pt x="2524380" y="-39358"/>
                  <a:pt x="2622678" y="2360"/>
                  <a:pt x="2779802" y="0"/>
                </a:cubicBezTo>
                <a:cubicBezTo>
                  <a:pt x="2936926" y="-2360"/>
                  <a:pt x="3204113" y="51510"/>
                  <a:pt x="3488145" y="0"/>
                </a:cubicBezTo>
                <a:cubicBezTo>
                  <a:pt x="3772177" y="-51510"/>
                  <a:pt x="3939880" y="51779"/>
                  <a:pt x="4309585" y="0"/>
                </a:cubicBezTo>
                <a:cubicBezTo>
                  <a:pt x="4679290" y="-51779"/>
                  <a:pt x="4691165" y="23378"/>
                  <a:pt x="4791735" y="0"/>
                </a:cubicBezTo>
                <a:cubicBezTo>
                  <a:pt x="4892305" y="-23378"/>
                  <a:pt x="5172281" y="18107"/>
                  <a:pt x="5386982" y="0"/>
                </a:cubicBezTo>
                <a:cubicBezTo>
                  <a:pt x="5601683" y="-18107"/>
                  <a:pt x="5658632" y="56021"/>
                  <a:pt x="5869131" y="0"/>
                </a:cubicBezTo>
                <a:cubicBezTo>
                  <a:pt x="6079630" y="-56021"/>
                  <a:pt x="6305293" y="66361"/>
                  <a:pt x="6464378" y="0"/>
                </a:cubicBezTo>
                <a:cubicBezTo>
                  <a:pt x="6623463" y="-66361"/>
                  <a:pt x="6629859" y="21218"/>
                  <a:pt x="6720334" y="0"/>
                </a:cubicBezTo>
                <a:cubicBezTo>
                  <a:pt x="6810809" y="-21218"/>
                  <a:pt x="7209565" y="44822"/>
                  <a:pt x="7428677" y="0"/>
                </a:cubicBezTo>
                <a:cubicBezTo>
                  <a:pt x="7647789" y="-44822"/>
                  <a:pt x="7845847" y="27244"/>
                  <a:pt x="8137021" y="0"/>
                </a:cubicBezTo>
                <a:cubicBezTo>
                  <a:pt x="8428195" y="-27244"/>
                  <a:pt x="8299014" y="17887"/>
                  <a:pt x="8392977" y="0"/>
                </a:cubicBezTo>
                <a:cubicBezTo>
                  <a:pt x="8486940" y="-17887"/>
                  <a:pt x="8815460" y="2222"/>
                  <a:pt x="8988223" y="0"/>
                </a:cubicBezTo>
                <a:cubicBezTo>
                  <a:pt x="9160986" y="-2222"/>
                  <a:pt x="9249712" y="36324"/>
                  <a:pt x="9470373" y="0"/>
                </a:cubicBezTo>
                <a:cubicBezTo>
                  <a:pt x="9691034" y="-36324"/>
                  <a:pt x="9930428" y="2135"/>
                  <a:pt x="10178716" y="0"/>
                </a:cubicBezTo>
                <a:cubicBezTo>
                  <a:pt x="10427004" y="-2135"/>
                  <a:pt x="10494192" y="25618"/>
                  <a:pt x="10660866" y="0"/>
                </a:cubicBezTo>
                <a:cubicBezTo>
                  <a:pt x="10827540" y="-25618"/>
                  <a:pt x="11005850" y="64317"/>
                  <a:pt x="11309685" y="0"/>
                </a:cubicBezTo>
                <a:cubicBezTo>
                  <a:pt x="11335798" y="146218"/>
                  <a:pt x="11296638" y="281246"/>
                  <a:pt x="11309685" y="444490"/>
                </a:cubicBezTo>
                <a:cubicBezTo>
                  <a:pt x="11322732" y="607734"/>
                  <a:pt x="11265889" y="681793"/>
                  <a:pt x="11309685" y="826296"/>
                </a:cubicBezTo>
                <a:cubicBezTo>
                  <a:pt x="11353481" y="970799"/>
                  <a:pt x="11284626" y="1138610"/>
                  <a:pt x="11309685" y="1270786"/>
                </a:cubicBezTo>
                <a:cubicBezTo>
                  <a:pt x="11334744" y="1402962"/>
                  <a:pt x="11244447" y="1601183"/>
                  <a:pt x="11309685" y="1840645"/>
                </a:cubicBezTo>
                <a:cubicBezTo>
                  <a:pt x="11374923" y="2080107"/>
                  <a:pt x="11245057" y="2284159"/>
                  <a:pt x="11309685" y="2410505"/>
                </a:cubicBezTo>
                <a:cubicBezTo>
                  <a:pt x="11374313" y="2536851"/>
                  <a:pt x="11273892" y="2726421"/>
                  <a:pt x="11309685" y="2854995"/>
                </a:cubicBezTo>
                <a:cubicBezTo>
                  <a:pt x="11345478" y="2983569"/>
                  <a:pt x="11308554" y="3245771"/>
                  <a:pt x="11309685" y="3362170"/>
                </a:cubicBezTo>
                <a:cubicBezTo>
                  <a:pt x="11310816" y="3478569"/>
                  <a:pt x="11297689" y="3579205"/>
                  <a:pt x="11309685" y="3743975"/>
                </a:cubicBezTo>
                <a:cubicBezTo>
                  <a:pt x="11321681" y="3908745"/>
                  <a:pt x="11236120" y="4254305"/>
                  <a:pt x="11309685" y="4439204"/>
                </a:cubicBezTo>
                <a:cubicBezTo>
                  <a:pt x="11383250" y="4624103"/>
                  <a:pt x="11250164" y="4855571"/>
                  <a:pt x="11309685" y="5134432"/>
                </a:cubicBezTo>
                <a:cubicBezTo>
                  <a:pt x="11369206" y="5413293"/>
                  <a:pt x="11213508" y="5902570"/>
                  <a:pt x="11309685" y="6268452"/>
                </a:cubicBezTo>
                <a:cubicBezTo>
                  <a:pt x="11153118" y="6297735"/>
                  <a:pt x="11004270" y="6268096"/>
                  <a:pt x="10827535" y="6268452"/>
                </a:cubicBezTo>
                <a:cubicBezTo>
                  <a:pt x="10650800" y="6268808"/>
                  <a:pt x="10682628" y="6240895"/>
                  <a:pt x="10571579" y="6268452"/>
                </a:cubicBezTo>
                <a:cubicBezTo>
                  <a:pt x="10460530" y="6296009"/>
                  <a:pt x="10106058" y="6193493"/>
                  <a:pt x="9863236" y="6268452"/>
                </a:cubicBezTo>
                <a:cubicBezTo>
                  <a:pt x="9620414" y="6343411"/>
                  <a:pt x="9444616" y="6189872"/>
                  <a:pt x="9041796" y="6268452"/>
                </a:cubicBezTo>
                <a:cubicBezTo>
                  <a:pt x="8638976" y="6347032"/>
                  <a:pt x="8528697" y="6216107"/>
                  <a:pt x="8333452" y="6268452"/>
                </a:cubicBezTo>
                <a:cubicBezTo>
                  <a:pt x="8138207" y="6320797"/>
                  <a:pt x="7917749" y="6229422"/>
                  <a:pt x="7738206" y="6268452"/>
                </a:cubicBezTo>
                <a:cubicBezTo>
                  <a:pt x="7558663" y="6307482"/>
                  <a:pt x="7406741" y="6198367"/>
                  <a:pt x="7142959" y="6268452"/>
                </a:cubicBezTo>
                <a:cubicBezTo>
                  <a:pt x="6879177" y="6338537"/>
                  <a:pt x="6871857" y="6245314"/>
                  <a:pt x="6660809" y="6268452"/>
                </a:cubicBezTo>
                <a:cubicBezTo>
                  <a:pt x="6449761" y="6291590"/>
                  <a:pt x="6315784" y="6215820"/>
                  <a:pt x="6065563" y="6268452"/>
                </a:cubicBezTo>
                <a:cubicBezTo>
                  <a:pt x="5815342" y="6321084"/>
                  <a:pt x="5593591" y="6183879"/>
                  <a:pt x="5244122" y="6268452"/>
                </a:cubicBezTo>
                <a:cubicBezTo>
                  <a:pt x="4894653" y="6353025"/>
                  <a:pt x="4988246" y="6237574"/>
                  <a:pt x="4761973" y="6268452"/>
                </a:cubicBezTo>
                <a:cubicBezTo>
                  <a:pt x="4535700" y="6299330"/>
                  <a:pt x="4601063" y="6263942"/>
                  <a:pt x="4506017" y="6268452"/>
                </a:cubicBezTo>
                <a:cubicBezTo>
                  <a:pt x="4410971" y="6272962"/>
                  <a:pt x="4285153" y="6232345"/>
                  <a:pt x="4136964" y="6268452"/>
                </a:cubicBezTo>
                <a:cubicBezTo>
                  <a:pt x="3988775" y="6304559"/>
                  <a:pt x="3533133" y="6245941"/>
                  <a:pt x="3315523" y="6268452"/>
                </a:cubicBezTo>
                <a:cubicBezTo>
                  <a:pt x="3097913" y="6290963"/>
                  <a:pt x="3121775" y="6245191"/>
                  <a:pt x="3059567" y="6268452"/>
                </a:cubicBezTo>
                <a:cubicBezTo>
                  <a:pt x="2997359" y="6291713"/>
                  <a:pt x="2913274" y="6256585"/>
                  <a:pt x="2803611" y="6268452"/>
                </a:cubicBezTo>
                <a:cubicBezTo>
                  <a:pt x="2693948" y="6280319"/>
                  <a:pt x="2618713" y="6245587"/>
                  <a:pt x="2434559" y="6268452"/>
                </a:cubicBezTo>
                <a:cubicBezTo>
                  <a:pt x="2250405" y="6291317"/>
                  <a:pt x="2178891" y="6221298"/>
                  <a:pt x="1952409" y="6268452"/>
                </a:cubicBezTo>
                <a:cubicBezTo>
                  <a:pt x="1725927" y="6315606"/>
                  <a:pt x="1401650" y="6224860"/>
                  <a:pt x="1130968" y="6268452"/>
                </a:cubicBezTo>
                <a:cubicBezTo>
                  <a:pt x="860286" y="6312044"/>
                  <a:pt x="763279" y="6262435"/>
                  <a:pt x="535722" y="6268452"/>
                </a:cubicBezTo>
                <a:cubicBezTo>
                  <a:pt x="308165" y="6274469"/>
                  <a:pt x="170716" y="6207117"/>
                  <a:pt x="0" y="6268452"/>
                </a:cubicBezTo>
                <a:cubicBezTo>
                  <a:pt x="-577" y="6098626"/>
                  <a:pt x="28028" y="5991152"/>
                  <a:pt x="0" y="5886646"/>
                </a:cubicBezTo>
                <a:cubicBezTo>
                  <a:pt x="-28028" y="5782140"/>
                  <a:pt x="28492" y="5648339"/>
                  <a:pt x="0" y="5504841"/>
                </a:cubicBezTo>
                <a:cubicBezTo>
                  <a:pt x="-28492" y="5361343"/>
                  <a:pt x="42074" y="5123752"/>
                  <a:pt x="0" y="4934981"/>
                </a:cubicBezTo>
                <a:cubicBezTo>
                  <a:pt x="-42074" y="4746210"/>
                  <a:pt x="45991" y="4594775"/>
                  <a:pt x="0" y="4365122"/>
                </a:cubicBezTo>
                <a:cubicBezTo>
                  <a:pt x="-45991" y="4135469"/>
                  <a:pt x="21346" y="3989333"/>
                  <a:pt x="0" y="3732578"/>
                </a:cubicBezTo>
                <a:cubicBezTo>
                  <a:pt x="-21346" y="3475823"/>
                  <a:pt x="56590" y="3258204"/>
                  <a:pt x="0" y="3037350"/>
                </a:cubicBezTo>
                <a:cubicBezTo>
                  <a:pt x="-56590" y="2816496"/>
                  <a:pt x="23795" y="2728971"/>
                  <a:pt x="0" y="2467491"/>
                </a:cubicBezTo>
                <a:cubicBezTo>
                  <a:pt x="-23795" y="2206011"/>
                  <a:pt x="51119" y="2102671"/>
                  <a:pt x="0" y="1772262"/>
                </a:cubicBezTo>
                <a:cubicBezTo>
                  <a:pt x="-51119" y="1441853"/>
                  <a:pt x="14946" y="1306336"/>
                  <a:pt x="0" y="1139719"/>
                </a:cubicBezTo>
                <a:cubicBezTo>
                  <a:pt x="-14946" y="973102"/>
                  <a:pt x="18299" y="695068"/>
                  <a:pt x="0" y="569859"/>
                </a:cubicBezTo>
                <a:cubicBezTo>
                  <a:pt x="-18299" y="444650"/>
                  <a:pt x="47311" y="173479"/>
                  <a:pt x="0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380573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C2DC49-8671-4230-B0BA-531C00D69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7181"/>
            <a:ext cx="1375316" cy="1086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4B305-1620-469A-A1D1-8E742C9681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0642" y="742575"/>
            <a:ext cx="9707330" cy="53728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2F9C6C-DD1E-493E-8E18-556AD84907B4}"/>
              </a:ext>
            </a:extLst>
          </p:cNvPr>
          <p:cNvSpPr/>
          <p:nvPr/>
        </p:nvSpPr>
        <p:spPr>
          <a:xfrm>
            <a:off x="4412280" y="2363577"/>
            <a:ext cx="20329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الْـعَـلَـم</a:t>
            </a:r>
            <a:endParaRPr lang="en-US" sz="7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99E24C-9724-40DA-A9F1-A82EB34364C1}"/>
              </a:ext>
            </a:extLst>
          </p:cNvPr>
          <p:cNvSpPr/>
          <p:nvPr/>
        </p:nvSpPr>
        <p:spPr>
          <a:xfrm>
            <a:off x="3214677" y="4113975"/>
            <a:ext cx="186942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نَظيفةٌ</a:t>
            </a:r>
            <a:endParaRPr lang="en-US" sz="72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71F4A2-EA90-4DBF-BEAC-E5B522922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717853" y="4694033"/>
            <a:ext cx="2719185" cy="43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8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</TotalTime>
  <Words>164</Words>
  <Application>Microsoft Office PowerPoint</Application>
  <PresentationFormat>Widescreen</PresentationFormat>
  <Paragraphs>40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مريم المسافري</cp:lastModifiedBy>
  <cp:revision>15</cp:revision>
  <dcterms:created xsi:type="dcterms:W3CDTF">2022-01-17T02:48:16Z</dcterms:created>
  <dcterms:modified xsi:type="dcterms:W3CDTF">2022-01-18T07:59:07Z</dcterms:modified>
</cp:coreProperties>
</file>