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1907" r:id="rId2"/>
    <p:sldId id="3698" r:id="rId3"/>
    <p:sldId id="264" r:id="rId4"/>
    <p:sldId id="3699" r:id="rId5"/>
    <p:sldId id="4085" r:id="rId6"/>
    <p:sldId id="3700" r:id="rId7"/>
    <p:sldId id="3701" r:id="rId8"/>
    <p:sldId id="3703" r:id="rId9"/>
    <p:sldId id="4087" r:id="rId10"/>
    <p:sldId id="4103" r:id="rId11"/>
    <p:sldId id="4100" r:id="rId12"/>
    <p:sldId id="3731" r:id="rId13"/>
    <p:sldId id="271" r:id="rId14"/>
    <p:sldId id="3705" r:id="rId15"/>
    <p:sldId id="4086" r:id="rId16"/>
    <p:sldId id="4090" r:id="rId17"/>
    <p:sldId id="4101" r:id="rId18"/>
    <p:sldId id="4089" r:id="rId19"/>
    <p:sldId id="4094" r:id="rId20"/>
    <p:sldId id="299" r:id="rId21"/>
    <p:sldId id="4096" r:id="rId22"/>
    <p:sldId id="4102" r:id="rId23"/>
    <p:sldId id="286" r:id="rId24"/>
    <p:sldId id="326" r:id="rId25"/>
    <p:sldId id="284" r:id="rId26"/>
    <p:sldId id="4098" r:id="rId27"/>
    <p:sldId id="4097" r:id="rId28"/>
    <p:sldId id="3723" r:id="rId29"/>
    <p:sldId id="372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BFE"/>
    <a:srgbClr val="25AACD"/>
    <a:srgbClr val="FCDFBC"/>
    <a:srgbClr val="5AC2E8"/>
    <a:srgbClr val="5E2C85"/>
    <a:srgbClr val="7AA9CC"/>
    <a:srgbClr val="2FA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2-01-30T17:09:41.3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33073 2046 0,'-18'0'500,"1"0"-484,-1 0-1,0 0 1,1 0 15,-1 0-15,0 0 15,1 0-15,-1 0-1,1 0 1,-1 0 0,0 0-1,1 0 1,-1 0-1,-17 0 1,17 0 0,-17 0-1,17 0 1,0 0 0,1 0-1,-1 0 1,1 0-1,-19 18 17,19-18-32,-1 0 31,-17 0-15,17 17-1,0-17 1,1 18-1,-18-18 1,-1 0 0,19 0-1,-19 35 1,1-35 0,17 0-1,1 18 1,-18-18 15,17 0-15,0 18-1,-17-18 1,-18 0 0,35 17-1,-17 1 1,0-18-1,0 0 1,17 17 0,0-17-1,-17 0 1,17 18 0,1 0-1,-19-18 1,19 17-1,-1-17 1,1 0 0,-1 0 15,-17 0-15,17 18-1,0-18 1,-17 0-1,17 18 1,1-18 0,-1 0-1,1 17 17,-1-17-32,0 0 15,-17 0 16,17 0-15,-17 18-16,17-18 0,-35 0 31,18 18-15,-35-1 0,17-17-1,0 0 1,0 0-1,35 36 1,-17-36 0,0 0-1,17 0 1,-35 0 15,36 0-15,-19 0-1,1 0-15,0 0 16,-1 0 0,1 0 15,17 0-15,1 0-1,-36 0 1,35 0-1,1 0 1,-19 0 0,1 0-1,0 0 1,0 0 0,-1-18-1,-34 18 1,52 0 15,-17 0-15,0-18-1,-1 18 1,19 0 0,-19-17-1,19 17 16,-19 0-15,19-18 0,-36 18-1,35 0 1,-17-18 0,-18 18 15,18-17-16,-1 17 1,19 0-16,-1-18 16,-17 18-1,-18 0 1,35-18 0,1 18-1,-1 0 1,0 0-1,1-17 1,-18-1 0,-18 0-1,17 18 1,19 0 0,-1-17-1,-17 17 1,17-18-1,0 18 32,1-17-31,-1 17 0,18-18-1,0 0 1,-17-17-1,17 0 1,0 17 0,-18-17-1,18 0 1,0-18 15,0 35-31,0 0 31,0-35-15,0 18 0,0 18-1,0-19-15,0 1 16,0 17-16,0-17 31,18-18-15,-18 18-1,0 0 1,17-18 0,1 35-16,-18-17 31,0-1-15,17 1-1,1 0 1,0 0-1,-18 17 1,35-35 0,-17 35 15,-1-17-15,36-35-1,-17 34 1,16-34-16,-34 52 15,35-17 17,-18 0-17,36 17 1,-18 0 0,35 1-1,0-19 1,-53 36-1,36-17 1,0 17 15,-1-18-15,36 18-16,-53 0 31,35-35-15,0 35-1,18 0 1,35 0 0,-53-35-1,-17 35 1,17 0 0,-17 0 15,52 0-16,-35 17 1,18-17-16,0 35 16,-53-17-1,-18 0 17,53-1-17,-70 1 1,17 0-16,1-1 15,16-17 1,-16 36 15,34-19-15,1-17 0,35 18-1,-53-1 1,-18 1-1,0-18 1,0 0 0,18 18 15,-17-1-31,-19-17 31,36 0-31,-18 18 31,-17 0-15,17-18 0,1 0-1,-19 0 1,36 0 0,-35 0-1,-18 17 16,53-17-15,-36 0-16,19 0 16,-19 0-1,19 0 17,-19 18-1,1-18-31,0 0 15,-1 0 1,-17 18 15,18-18 1,-18 17-1,17 1-16,1-18 17,-18 18-17,18-18 1,-18 17 0,0 1 15,0-1-16,0 1 1,0 0 15,0-1-15,0 19 0,17-36-1,-17 35 1,0-17-1,0 17 1,0-18 0,0 1-16,0 0 15,0-1 1,0 19 0,0-19-1,0 1 16,0 0-15,0-1 0,0 18-1,0-17 1,0 0 0,0 17 15,0-17-16,0-1 17,-17-17-17,17 18-15,0 0 16,0-1 0,0 1 15,-18-18-16,18 18-15,0-1 16,0 1 15,-18-18-15,18 17 0,0 1-1,0 0 1,0-1-1,0 1 1,0 0 15,0-1-15,0 1 0,0 0 46,-17-18-46,17 17 31,0 1-1,0-1-30,-18-17 93,1 18-93,-1-18 47,18 18-48,-18-18 16,1 0 1,-1 0-17,0 0 17,1 0 30</inkml:trace>
  <inkml:trace contextRef="#ctx0" brushRef="#br0" timeOffset="8738.835">10407 2205 0,'-18'0'250,"1"0"-218,-1 0-32,-53 0 15,19 0 1,-19 0 0,-17 0-1,35 0 1,18 0-1,-71 0 1,35 0 0,-17 0 15,-18 17-15,18 1-1,-18 0 1,53-1-1,18-17 1,-53 18 0,52-18-1,-34 18 1,-18-18 0,17 0-1,18 0 1,18 0-16,-53 0 15,53 0 1,-54 17 0,36 1-1,18-18 1,-35 0 0,34 18 15,-34-1-16,-1 19 1,36-36 0,-53 17-1,35 1 17,0-18-32,-18 17 15,36-17 1,0 18-1,-71-18 1,53 18 0,-35-18 15,70 17-31,-35-17 16,-53 0-1,18 0 1,35 0-1,0 0 1,0 0 0,36 0-1,-1 0 1,-17 0 0,17 0-1,1 0 1,-19 0 31,19 0-32,-1 0 1,0 0 15,1 0-15,-1-17-16,1 17 62,17-18-30,-18 18-32,0 0 15,1-18 1,-19 18-1,19-17 1,-36-1 0,35 1 15,-35-1-15,0 18-1,18-18 1,0 18-16,17-35 15,-35 35 1,0-18 0,36 18-1,-1-17 1,-17-1 0,17 18-1,-17-18 1,17 18 15,1-35-15,-19 0 15,19 0-15,-19-1-1,19 19 1,17-1-1,-36-17 1,19 17 0,17 0-1,-18-17 1,18 18 0,0-19-1,-35-17 1,35 36-1,-18-19 1,18 19 0,-17-18 15,-1-1-15,18 1-1,0 17 1,-18-17-1,18 17 1,0 1 0,0-19-1,0 19 1,0-18 0,0 17-1,0-17 1,0-1 15,0 19-15,0-1-1,0-17 1,0 0 0,0 17-1,0-17 1,18-1-1,17-17 1,1 1 0,-19 34-1,36-35 1,-35 35 0,35-17 15,17-18-16,18 18 1,-35 0 0,18 17-16,-18 0 15,35-35 1,18 18 0,-36 17-1,1-17 1,35 0-1,0 17 1,-18 1 0,-18-1-1,1 18 1,-18 0 0,35 0-1,-35 0 1,17 0-1,1 0 1,-18 0 15,70 0-15,-17 0 0,0 18-1,18-18 1,-1 17-16,-35 1 31,-53 0-31,107-1 16,-37 1-1,54-1 1,-71 1 0,1 0-1,34-18 16,-88 0-15,36 17 0,-1 1-1,-17-18 1,18 18-16,-53-18 31,52 0-15,-17 0-1,0 17 1,0 1 0,0-18-16,17 18 31,1-18-15,17 0-1,18 0 1,-36 0-1,19 0 1,-54 17 0,18-17 15,-36 18-15,19-18-1,-1 0 1,-17 17-16,17-17 15,0 0 17,1 18-17,-1 17 1,0-17 0,0 17-1,1 1 1,-1-1 15,-17-17-15,-1 17-1,1-18 1,-1-17-16,1 36 16,-18-19-1,0 19 16,18-36-15,-18 17 0,0 19-1,17-36 1,-17 35 0,18-18-1,-18 1 1,0 17-1,0 18 1,0-35 0,0 0-1,0 17-15,0-18 16,0 36 15,0-17-15,-18-1-16,18-17 15,-17 17 1,-19 0 0,36-17 15,-17 17-15,-1-17-1,1 17 1,-1 0-1,18-17 17,-35 17-17,35-17 1,-18-1-16,-17 19 16,17-19-1,0 1 1,1 0-1,-1 17 17,-17-17-17,17-1 1,1 1 0,17-1-1,-36-17 1,36 18-1,-17 0 1,-1-18 0,18 17-1,-35-17 1,17 0 0,18 18-1,-18-18 1,1 18-1,-1-1 1,1-17 0,-1 0-1,0 18 1,-17-18 15,17 0-15,-17 18-1,17-18 17,1 0-32,-1 0 15,1 0 1,-1 0 0,0 0 15,1 0-16,-1 0 1,0 0 15,-17 0-15,17-18 15,1 18-15,-1 0-1,18-18 1,-17 18-16,17-17 16,0-1-1,-18 18 1,18-18 15,-18 18-31,18-17 31,0-1 1,-17 18 30,-1 0-62</inkml:trace>
  <inkml:trace contextRef="#ctx0" brushRef="#br0" timeOffset="18675.85">31380 2417 0,'0'17'344,"-18"-17"-313,18 18-16,-18-18-15,1 0 16,-1 17 0,-17 1 15,-1 0-15,19-1-1,-36-17 1,35 18-1,-17-18 1,17 18 0,-35-1-1,18-17 1,0 0-16,-18 36 16,-18-36-1,-34 35 1,16-18-1,54-17 1,-106 18 0,70 0-1,1-1 1,-18-17 0,35 0 15,-18 18-16,36 0 1,0-18 0,-36 0-1,36 17 1,0-17 0,-1 0-1,1 0 1,0 0-1,-36 18 1,36 0 0,-36-18 15,-70 17-15,71 1-1,-71 17 1,105-35-1,-52 35 1,18-35 0,17 36-1,17-36 1,1 17 0,17-17-1,1 18 1,-1-18 15,0 18-15,-34 17-1,16-35 1,-17 35 0,18-17-1,17-18 1,-17 0-1,35 17 1,-17 1 0,-1-18-1,18 18 17,-18-18-17,1 17 1,17 1-1,-18-18 17,18 18-17,-18-18 1,18 17 0,0 1-1,0 0 16,0-1-31,0 1 16,0 17 0,0 0-1,18 18 1,17 18 0,1-36-1,-19 0 1,1 1 15,-1-19-15,1 1-1,0 0-15,-1-1 16,-17 1 0,53 0-1,-17 17 1,-1-18-1,0 19 1,18-36 0,0 17-1,70 1 1,-70 0 0,71-1-1,-18-17 1,-53 0-1,70-17 1,-17 17 0,106-36-1,87 1 17,-52 0-17,-88 0 1,-88 17-1,-1 18 1,36-35 0,-18 35-1,-35 0 1,53-36 0,-71 36-1,1-17 1,16 17-1,1-18 1,0 18 15,18 0-15,-18 18 0,0-18-1,0 0 1,-18 17-16,0-17 31,0 18-15,1-18-1,-19 0 1,19 0 0,-1 0 15,-17 0 0,-1 0-15,1 0-1,-1 0 17,1 0-1,-18-35 16,0 17-32,-18 0 1,18 1-16,-17-1 31,17 0-15,-35-34-1,17 34 1,18 0 0,-35-17-1,-1 0 17,19 17-17,-19 0 1,19 1-16,-1-1 15,1 1-15,-1-1 16,0 0 15,-17 1-15,17-1 0,1 0-1,-19 1 1,19-19-1,-19 1 17,19 0-17,-18 17 1,17 1-16,0-1 16,1 0-1,-19-35 1,19 53 15,-19-35-15,19 17-16,17-17 15,-35 35 1,35-17 15,-18-1-15,18 0 15,-18 1-31,18-1 16,0 0-1,-17-17 32,17 17-31,0 1-1,0-1 17,0 1-32,0-1 31,-18 18-15,18-18-1,-18 1 1,18-1 15,-17 0 0,17 1 16,0-1 0,-18 18-31,18-18 15,0 1 0</inkml:trace>
  <inkml:trace contextRef="#ctx0" brushRef="#br0" timeOffset="29952.944">25682 2452 0,'-17'0'15,"-1"0"32,0 0-15,1 0 30,-1 0-15,0 0-31,1 0-1,-1 0 1,-35 0-1,0 0 1,18 0 0,-53 0-1,-36 0 1,18-35 0,1 35-1,-36 0 1,70 0-1,0 0 1,54 0-16,-18 0 16,-1 0-1,-34 0 17,34 0-32,1 0 31,-71 0-16,71 0 1,-36 0 0,-17 0-16,0 35 31,18-35-15,17 17-1,0-17 1,-18 18-1,-17 0 1,35 17 15,-53 0-15,36-17 0,17 17-1,17-17-15,-16 17 0,-19 0 16,18 18 15,0-35-15,-17 35-1,52 0 1,-35-18 0,35-35-16,-52 88 15,35-70 16,17 35-15,-53 53 0,36-36-1,0 1 1,17-18 0,1-18 15,-1 35-16,18-34 1,-18 17 0,18 70-16,0-70 15,0 18 17,0-18-32,18 17 15,17-17 1,-35-18-1,35 53 1,1-35 0,17 0 15,-36-35-15,36 17-1,18 18 1,17-18-1,53-17-15,0 17 16,-17-35 15,17 0-15,-18-17 0,-52-1-1,88-17 1,-54 0-1,-52 17 1,88-35 0,-88 35 15,35-17-31,18 0 16,-35-18-1,52-18 1,-52 18 15,-1 18-15,19-35-16,-36 34 15,-1 1 1,37-18 0,-54 18 15,36-18-16,-1 0 1,-35 18 0,18-1-1,0-34 1,0 35 15,0-18-15,-35 17-16,17 19 15,-17-19 1,-1 19 0,1-1 15,-1 1-15,1-19-1,-18 19 1,0-1-1,18 0 1,-1 1 15,-17-1-15,0 0-16,0-17 16,0 18-1,0-19 16,0 19-15,0-1 0,0-17-1,-17 17 1,-1-17 0,0-1-1,18 1 16,-35 18-15,35-1 0,-17 0-1,-1-17 1,18 17 0,0 1-1,0-1 1,-18 0-16,1 18 15,17-17 1,0-1 0,-18 1-1,18-1 1,-18 18 15,18-18-15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10F90-6104-4075-9151-5870BD138B22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DC0D1-8B42-4E24-9CA4-AB0073ECF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57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1948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21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25.gif"/><Relationship Id="rId10" Type="http://schemas.microsoft.com/office/2007/relationships/hdphoto" Target="../media/hdphoto1.wdp"/><Relationship Id="rId4" Type="http://schemas.openxmlformats.org/officeDocument/2006/relationships/image" Target="../media/image24.gif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21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ddHu1ubUuY?feature=oembed" TargetMode="External"/><Relationship Id="rId6" Type="http://schemas.openxmlformats.org/officeDocument/2006/relationships/image" Target="../media/image25.gif"/><Relationship Id="rId11" Type="http://schemas.openxmlformats.org/officeDocument/2006/relationships/image" Target="../media/image6.png"/><Relationship Id="rId5" Type="http://schemas.openxmlformats.org/officeDocument/2006/relationships/image" Target="../media/image24.gif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19.png"/><Relationship Id="rId1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celebratingfamilystories.blogspot.com/2013_02_01_archive.html" TargetMode="External"/><Relationship Id="rId18" Type="http://schemas.microsoft.com/office/2007/relationships/hdphoto" Target="../media/hdphoto6.wdp"/><Relationship Id="rId3" Type="http://schemas.openxmlformats.org/officeDocument/2006/relationships/image" Target="../media/image5.png"/><Relationship Id="rId21" Type="http://schemas.microsoft.com/office/2007/relationships/hdphoto" Target="../media/hdphoto7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9.png"/><Relationship Id="rId5" Type="http://schemas.openxmlformats.org/officeDocument/2006/relationships/image" Target="../media/image25.gif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openxmlformats.org/officeDocument/2006/relationships/image" Target="../media/image43.gif"/><Relationship Id="rId4" Type="http://schemas.openxmlformats.org/officeDocument/2006/relationships/image" Target="../media/image24.gif"/><Relationship Id="rId9" Type="http://schemas.microsoft.com/office/2007/relationships/hdphoto" Target="../media/hdphoto1.wdp"/><Relationship Id="rId14" Type="http://schemas.openxmlformats.org/officeDocument/2006/relationships/image" Target="../media/image40.png"/><Relationship Id="rId22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celebratingfamilystories.blogspot.com/2013_02_01_archive.html" TargetMode="External"/><Relationship Id="rId18" Type="http://schemas.microsoft.com/office/2007/relationships/hdphoto" Target="../media/hdphoto6.wdp"/><Relationship Id="rId3" Type="http://schemas.openxmlformats.org/officeDocument/2006/relationships/image" Target="../media/image5.png"/><Relationship Id="rId21" Type="http://schemas.microsoft.com/office/2007/relationships/hdphoto" Target="../media/hdphoto8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openxmlformats.org/officeDocument/2006/relationships/image" Target="../media/image41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9.png"/><Relationship Id="rId5" Type="http://schemas.openxmlformats.org/officeDocument/2006/relationships/image" Target="../media/image25.gif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openxmlformats.org/officeDocument/2006/relationships/image" Target="../media/image45.gif"/><Relationship Id="rId4" Type="http://schemas.openxmlformats.org/officeDocument/2006/relationships/image" Target="../media/image24.gif"/><Relationship Id="rId9" Type="http://schemas.microsoft.com/office/2007/relationships/hdphoto" Target="../media/hdphoto1.wdp"/><Relationship Id="rId14" Type="http://schemas.openxmlformats.org/officeDocument/2006/relationships/image" Target="../media/image40.png"/><Relationship Id="rId22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21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25.gif"/><Relationship Id="rId10" Type="http://schemas.microsoft.com/office/2007/relationships/hdphoto" Target="../media/hdphoto1.wdp"/><Relationship Id="rId4" Type="http://schemas.openxmlformats.org/officeDocument/2006/relationships/image" Target="../media/image24.gif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9.png"/><Relationship Id="rId18" Type="http://schemas.openxmlformats.org/officeDocument/2006/relationships/image" Target="../media/image50.emf"/><Relationship Id="rId3" Type="http://schemas.openxmlformats.org/officeDocument/2006/relationships/image" Target="../media/image5.png"/><Relationship Id="rId21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7.png"/><Relationship Id="rId17" Type="http://schemas.openxmlformats.org/officeDocument/2006/relationships/customXml" Target="../ink/ink1.xml"/><Relationship Id="rId2" Type="http://schemas.openxmlformats.org/officeDocument/2006/relationships/audio" Target="../media/audio2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25.gif"/><Relationship Id="rId15" Type="http://schemas.openxmlformats.org/officeDocument/2006/relationships/image" Target="../media/image50.jpeg"/><Relationship Id="rId10" Type="http://schemas.openxmlformats.org/officeDocument/2006/relationships/image" Target="../media/image6.png"/><Relationship Id="rId4" Type="http://schemas.openxmlformats.org/officeDocument/2006/relationships/image" Target="../media/image24.gif"/><Relationship Id="rId9" Type="http://schemas.microsoft.com/office/2007/relationships/hdphoto" Target="../media/hdphoto2.wdp"/><Relationship Id="rId1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video" Target="../media/media4.mp4"/><Relationship Id="rId16" Type="http://schemas.openxmlformats.org/officeDocument/2006/relationships/image" Target="../media/image56.png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11" Type="http://schemas.openxmlformats.org/officeDocument/2006/relationships/image" Target="../media/image51.png"/><Relationship Id="rId5" Type="http://schemas.openxmlformats.org/officeDocument/2006/relationships/image" Target="../media/image18.png"/><Relationship Id="rId15" Type="http://schemas.openxmlformats.org/officeDocument/2006/relationships/image" Target="../media/image55.jpe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18.png"/><Relationship Id="rId7" Type="http://schemas.openxmlformats.org/officeDocument/2006/relationships/image" Target="../media/image58.png"/><Relationship Id="rId12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2.png"/><Relationship Id="rId5" Type="http://schemas.microsoft.com/office/2007/relationships/hdphoto" Target="../media/hdphoto1.wdp"/><Relationship Id="rId10" Type="http://schemas.openxmlformats.org/officeDocument/2006/relationships/image" Target="../media/image61.png"/><Relationship Id="rId4" Type="http://schemas.openxmlformats.org/officeDocument/2006/relationships/image" Target="../media/image6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21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25.gif"/><Relationship Id="rId10" Type="http://schemas.microsoft.com/office/2007/relationships/hdphoto" Target="../media/hdphoto1.wdp"/><Relationship Id="rId4" Type="http://schemas.openxmlformats.org/officeDocument/2006/relationships/image" Target="../media/image24.gif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-51758"/>
            <a:ext cx="9144000" cy="67333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المدرسة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-500332"/>
            <a:ext cx="12318521" cy="74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9185"/>
      </p:ext>
    </p:extLst>
  </p:cSld>
  <p:clrMapOvr>
    <a:masterClrMapping/>
  </p:clrMapOvr>
  <p:transition>
    <p:dissolve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290B6573-38C7-4485-9AA8-10E4845F1FDE}"/>
              </a:ext>
            </a:extLst>
          </p:cNvPr>
          <p:cNvGrpSpPr/>
          <p:nvPr/>
        </p:nvGrpSpPr>
        <p:grpSpPr>
          <a:xfrm>
            <a:off x="9535842" y="2591986"/>
            <a:ext cx="2423622" cy="1856546"/>
            <a:chOff x="839647" y="2298308"/>
            <a:chExt cx="4023485" cy="3082075"/>
          </a:xfrm>
          <a:solidFill>
            <a:srgbClr val="FF0000"/>
          </a:solidFill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18026F6-0E20-4989-8CB4-C1C2F2FBEC0A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  <a:grpFill/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959BE6E-4EAA-45C9-BAB7-D5707360CF12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1E50C55-350C-4932-A44D-3538080FE563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8436DEA9-83C3-484A-8376-251613F21BA8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id="{FC545690-14D0-4210-8D51-ACF9B56753AD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Rectangle 12">
              <a:extLst>
                <a:ext uri="{FF2B5EF4-FFF2-40B4-BE49-F238E27FC236}">
                  <a16:creationId xmlns:a16="http://schemas.microsoft.com/office/drawing/2014/main" id="{4BE2D046-1BAC-4666-9698-9F64D86AA4CA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12">
              <a:extLst>
                <a:ext uri="{FF2B5EF4-FFF2-40B4-BE49-F238E27FC236}">
                  <a16:creationId xmlns:a16="http://schemas.microsoft.com/office/drawing/2014/main" id="{047265A7-7BBD-46CA-ACB3-E363FDE61006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40D006D5-6DC2-4E5E-9087-F056B676473F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12">
              <a:extLst>
                <a:ext uri="{FF2B5EF4-FFF2-40B4-BE49-F238E27FC236}">
                  <a16:creationId xmlns:a16="http://schemas.microsoft.com/office/drawing/2014/main" id="{D672FFBF-2C8A-49A9-841B-FDA03AF08425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Trapezoid 17">
            <a:extLst>
              <a:ext uri="{FF2B5EF4-FFF2-40B4-BE49-F238E27FC236}">
                <a16:creationId xmlns:a16="http://schemas.microsoft.com/office/drawing/2014/main" id="{CDE3378A-4D3F-4FCB-A0B4-C2BC2682EFA3}"/>
              </a:ext>
            </a:extLst>
          </p:cNvPr>
          <p:cNvSpPr/>
          <p:nvPr/>
        </p:nvSpPr>
        <p:spPr>
          <a:xfrm flipV="1">
            <a:off x="9310917" y="870722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rgbClr val="FF0000">
                  <a:alpha val="8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rapezoid 17">
            <a:extLst>
              <a:ext uri="{FF2B5EF4-FFF2-40B4-BE49-F238E27FC236}">
                <a16:creationId xmlns:a16="http://schemas.microsoft.com/office/drawing/2014/main" id="{9AD4CA7F-BB1D-47D6-84B1-68EA8EA04158}"/>
              </a:ext>
            </a:extLst>
          </p:cNvPr>
          <p:cNvSpPr/>
          <p:nvPr/>
        </p:nvSpPr>
        <p:spPr>
          <a:xfrm flipV="1">
            <a:off x="4719460" y="789365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FFE265">
                  <a:alpha val="0"/>
                </a:srgbClr>
              </a:gs>
              <a:gs pos="0">
                <a:srgbClr val="FFCC66">
                  <a:alpha val="3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F67D59E-6245-463F-8E2F-7E6F725EC186}"/>
              </a:ext>
            </a:extLst>
          </p:cNvPr>
          <p:cNvGrpSpPr/>
          <p:nvPr/>
        </p:nvGrpSpPr>
        <p:grpSpPr>
          <a:xfrm>
            <a:off x="3891618" y="4833246"/>
            <a:ext cx="5853794" cy="1856546"/>
            <a:chOff x="839647" y="2298308"/>
            <a:chExt cx="4023485" cy="308207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EF2522-35CD-49F2-8CDE-72005E3CFBB4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865244F-B1C2-4617-97F7-3BA2FFAB2DB1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72F6F1-1FD4-4E4C-A08B-FF5AABCC4A9D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7D3B2DA9-80C8-49BD-9294-319ECB7CD1C3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E4CBCA23-36A1-4C8D-985F-3D9E92504AEE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4" name="Rectangle 12">
              <a:extLst>
                <a:ext uri="{FF2B5EF4-FFF2-40B4-BE49-F238E27FC236}">
                  <a16:creationId xmlns:a16="http://schemas.microsoft.com/office/drawing/2014/main" id="{D0820869-984D-45E9-A6EA-FEFF95130F46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12">
              <a:extLst>
                <a:ext uri="{FF2B5EF4-FFF2-40B4-BE49-F238E27FC236}">
                  <a16:creationId xmlns:a16="http://schemas.microsoft.com/office/drawing/2014/main" id="{8603C807-1CDC-45AD-9CDB-93B764F2B3D4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12">
              <a:extLst>
                <a:ext uri="{FF2B5EF4-FFF2-40B4-BE49-F238E27FC236}">
                  <a16:creationId xmlns:a16="http://schemas.microsoft.com/office/drawing/2014/main" id="{152B4667-A460-44F2-9B07-95B262CDB85C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12">
              <a:extLst>
                <a:ext uri="{FF2B5EF4-FFF2-40B4-BE49-F238E27FC236}">
                  <a16:creationId xmlns:a16="http://schemas.microsoft.com/office/drawing/2014/main" id="{C3538614-4591-43E0-8493-07D8DC1969E1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rapezoid 17">
            <a:extLst>
              <a:ext uri="{FF2B5EF4-FFF2-40B4-BE49-F238E27FC236}">
                <a16:creationId xmlns:a16="http://schemas.microsoft.com/office/drawing/2014/main" id="{8EB93324-C641-4A3B-B3B9-303D26D1BE08}"/>
              </a:ext>
            </a:extLst>
          </p:cNvPr>
          <p:cNvSpPr/>
          <p:nvPr/>
        </p:nvSpPr>
        <p:spPr>
          <a:xfrm flipV="1">
            <a:off x="7095269" y="3076407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CC00FF">
                  <a:alpha val="0"/>
                </a:srgbClr>
              </a:gs>
              <a:gs pos="0">
                <a:srgbClr val="CC00FF">
                  <a:alpha val="2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3CD13DC-18AC-4B10-9321-976F09B55A2B}"/>
              </a:ext>
            </a:extLst>
          </p:cNvPr>
          <p:cNvGrpSpPr/>
          <p:nvPr/>
        </p:nvGrpSpPr>
        <p:grpSpPr>
          <a:xfrm>
            <a:off x="-60385" y="4754552"/>
            <a:ext cx="2941466" cy="1856546"/>
            <a:chOff x="839647" y="2298308"/>
            <a:chExt cx="4023485" cy="3082075"/>
          </a:xfrm>
          <a:solidFill>
            <a:srgbClr val="009999"/>
          </a:solidFill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2E50CE6-5D0B-4105-9E23-7BF37EC39B6C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  <a:grpFill/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ED5F589A-8F73-4CAE-AACB-3BD20D48EE9D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3D7551FB-2042-4A7E-9EA7-1CECEBF5E294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Isosceles Triangle 90">
                <a:extLst>
                  <a:ext uri="{FF2B5EF4-FFF2-40B4-BE49-F238E27FC236}">
                    <a16:creationId xmlns:a16="http://schemas.microsoft.com/office/drawing/2014/main" id="{E0F83B27-CEB6-4008-9DE8-746D9F391CD2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D933B32B-4CE8-4C55-92AD-230270CE9A99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5" name="Rectangle 12">
              <a:extLst>
                <a:ext uri="{FF2B5EF4-FFF2-40B4-BE49-F238E27FC236}">
                  <a16:creationId xmlns:a16="http://schemas.microsoft.com/office/drawing/2014/main" id="{DD7C10D7-F628-4E92-9F12-8BE32C9B342D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12">
              <a:extLst>
                <a:ext uri="{FF2B5EF4-FFF2-40B4-BE49-F238E27FC236}">
                  <a16:creationId xmlns:a16="http://schemas.microsoft.com/office/drawing/2014/main" id="{8EB30D45-83EA-4D5F-A13A-55ABA82D634B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12">
              <a:extLst>
                <a:ext uri="{FF2B5EF4-FFF2-40B4-BE49-F238E27FC236}">
                  <a16:creationId xmlns:a16="http://schemas.microsoft.com/office/drawing/2014/main" id="{8522C331-91C3-4875-B31A-A34FFA5F138F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12">
              <a:extLst>
                <a:ext uri="{FF2B5EF4-FFF2-40B4-BE49-F238E27FC236}">
                  <a16:creationId xmlns:a16="http://schemas.microsoft.com/office/drawing/2014/main" id="{868D8749-2193-4DF1-88FC-87437F6CB8D6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F1DE4A44-ADEA-442E-AE4A-AB1A5BC6F18A}"/>
              </a:ext>
            </a:extLst>
          </p:cNvPr>
          <p:cNvSpPr txBox="1"/>
          <p:nvPr/>
        </p:nvSpPr>
        <p:spPr>
          <a:xfrm>
            <a:off x="9355924" y="1365831"/>
            <a:ext cx="25833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النعم التي أعطاها الله لك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D2B3971-3D1F-46E3-BFA5-604C29FBA3DF}"/>
              </a:ext>
            </a:extLst>
          </p:cNvPr>
          <p:cNvSpPr txBox="1"/>
          <p:nvPr/>
        </p:nvSpPr>
        <p:spPr>
          <a:xfrm>
            <a:off x="4252743" y="3375023"/>
            <a:ext cx="3860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واجبك تجاه نعم الله عز وجل؟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3559713-39EC-4B18-8CA8-A284655D4E14}"/>
              </a:ext>
            </a:extLst>
          </p:cNvPr>
          <p:cNvSpPr txBox="1"/>
          <p:nvPr/>
        </p:nvSpPr>
        <p:spPr>
          <a:xfrm>
            <a:off x="666210" y="2895061"/>
            <a:ext cx="20114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كيف تهتم وتساعد الفقير أو اليتيم ؟وماذا يحتاجان منا؟</a:t>
            </a:r>
          </a:p>
        </p:txBody>
      </p:sp>
      <p:sp>
        <p:nvSpPr>
          <p:cNvPr id="54" name="Trapezoid 17">
            <a:extLst>
              <a:ext uri="{FF2B5EF4-FFF2-40B4-BE49-F238E27FC236}">
                <a16:creationId xmlns:a16="http://schemas.microsoft.com/office/drawing/2014/main" id="{A1088AE8-F9AE-4976-80E8-06457E9B5D6B}"/>
              </a:ext>
            </a:extLst>
          </p:cNvPr>
          <p:cNvSpPr/>
          <p:nvPr/>
        </p:nvSpPr>
        <p:spPr>
          <a:xfrm flipV="1">
            <a:off x="2503123" y="1576981"/>
            <a:ext cx="3394731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00CC99">
                  <a:alpha val="0"/>
                </a:srgbClr>
              </a:gs>
              <a:gs pos="0">
                <a:srgbClr val="00CC99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35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1" grpId="0" animBg="1"/>
      <p:bldP spid="82" grpId="0" animBg="1"/>
      <p:bldP spid="94" grpId="0"/>
      <p:bldP spid="96" grpId="0"/>
      <p:bldP spid="97" grpId="0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71785-4C4F-4C68-AB69-F0E3CF7D9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b="1346"/>
          <a:stretch/>
        </p:blipFill>
        <p:spPr>
          <a:xfrm>
            <a:off x="0" y="-50085"/>
            <a:ext cx="12192000" cy="6856327"/>
          </a:xfrm>
          <a:prstGeom prst="rect">
            <a:avLst/>
          </a:prstGeom>
        </p:spPr>
      </p:pic>
      <p:pic>
        <p:nvPicPr>
          <p:cNvPr id="7" name="Picture 10" descr="Bunting Sticker by SUSU for iOS &amp; Android | GIPHY">
            <a:extLst>
              <a:ext uri="{FF2B5EF4-FFF2-40B4-BE49-F238E27FC236}">
                <a16:creationId xmlns:a16="http://schemas.microsoft.com/office/drawing/2014/main" id="{5245352E-72B6-4DA3-9675-59175CF83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237" y="1292589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unting Sticker by SUSU for iOS &amp; Android | GIPHY">
            <a:extLst>
              <a:ext uri="{FF2B5EF4-FFF2-40B4-BE49-F238E27FC236}">
                <a16:creationId xmlns:a16="http://schemas.microsoft.com/office/drawing/2014/main" id="{E807E2CE-D4AB-4DB8-B9D6-492E0B4E6C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88" y="1294843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نتيجة بحث الصور عن red heart gif">
            <a:extLst>
              <a:ext uri="{FF2B5EF4-FFF2-40B4-BE49-F238E27FC236}">
                <a16:creationId xmlns:a16="http://schemas.microsoft.com/office/drawing/2014/main" id="{5BF52D7B-D03F-4818-9410-264B712C96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3" y="1331894"/>
            <a:ext cx="692982" cy="4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نتيجة بحث الصور عن frame">
            <a:extLst>
              <a:ext uri="{FF2B5EF4-FFF2-40B4-BE49-F238E27FC236}">
                <a16:creationId xmlns:a16="http://schemas.microsoft.com/office/drawing/2014/main" id="{2C6945CB-A837-4B02-BD42-71982A7C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E1EA53A9-4F90-4984-A81A-052D45CA2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34" y="66097"/>
            <a:ext cx="950720" cy="587871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/>
            <a:extLst>
              <a:ext uri="{FF2B5EF4-FFF2-40B4-BE49-F238E27FC236}">
                <a16:creationId xmlns:a16="http://schemas.microsoft.com/office/drawing/2014/main" id="{D5DE8E26-2A4F-4036-8646-C2DAF38459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49" y="1213178"/>
            <a:ext cx="2188887" cy="5757723"/>
          </a:xfrm>
          <a:prstGeom prst="rect">
            <a:avLst/>
          </a:prstGeom>
        </p:spPr>
      </p:pic>
      <p:pic>
        <p:nvPicPr>
          <p:cNvPr id="22" name="Google Shape;85;p13">
            <a:extLst>
              <a:ext uri="{FF2B5EF4-FFF2-40B4-BE49-F238E27FC236}">
                <a16:creationId xmlns:a16="http://schemas.microsoft.com/office/drawing/2014/main" id="{7DC8D4CC-5ED8-4A8A-9E5E-C513C8AA805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92626" y="1065030"/>
            <a:ext cx="8264340" cy="4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D52250E-2562-42A0-A3EE-5B7B7C638038}"/>
              </a:ext>
            </a:extLst>
          </p:cNvPr>
          <p:cNvSpPr/>
          <p:nvPr/>
        </p:nvSpPr>
        <p:spPr>
          <a:xfrm>
            <a:off x="5811306" y="3244334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dirty="0"/>
              <a:t>المادة</a:t>
            </a:r>
            <a:endParaRPr lang="en-US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5DEDEFD-514C-4AAA-8CC7-FA25E368F0E0}"/>
              </a:ext>
            </a:extLst>
          </p:cNvPr>
          <p:cNvSpPr/>
          <p:nvPr/>
        </p:nvSpPr>
        <p:spPr>
          <a:xfrm>
            <a:off x="3183147" y="2521059"/>
            <a:ext cx="66102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4000" dirty="0">
                <a:solidFill>
                  <a:srgbClr val="002060"/>
                </a:solidFill>
              </a:rPr>
              <a:t>تهيئة للتوصل لعنوان الدرس</a:t>
            </a:r>
          </a:p>
          <a:p>
            <a:r>
              <a:rPr lang="en-US" dirty="0">
                <a:solidFill>
                  <a:srgbClr val="002060"/>
                </a:solidFill>
              </a:rPr>
              <a:t>https://wordwall.net/resource/5517850/%D8%AA%D9%87%D9%8A%D8%A6%D8%A9-%D8%B3%D9%88%D8%B1%D8%A9-%D8%A7%D9%84%D8%B6%D8%AD%D9%89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40F6AD05-1B9B-4F47-8CCA-556D812FF6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02893" y="0"/>
            <a:ext cx="3620745" cy="18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2" name="applause.wav"/>
          </p:stSnd>
        </p:sndAc>
      </p:transition>
    </mc:Choice>
    <mc:Fallback xmlns="">
      <p:transition spd="slow">
        <p:circle/>
        <p:sndAc>
          <p:stSnd>
            <p:snd r:embed="rId21" name="applaus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29FF-B530-4B72-8A3D-0D018D8E8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FC868-3587-44E5-8DD1-0D04314D41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6458-1E51-40BB-97D1-C85394671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b="1346"/>
          <a:stretch/>
        </p:blipFill>
        <p:spPr>
          <a:xfrm>
            <a:off x="0" y="0"/>
            <a:ext cx="12192000" cy="6856327"/>
          </a:xfrm>
          <a:prstGeom prst="rect">
            <a:avLst/>
          </a:prstGeom>
        </p:spPr>
      </p:pic>
      <p:pic>
        <p:nvPicPr>
          <p:cNvPr id="5" name="Picture 4" descr="نتيجة بحث الصور عن frame">
            <a:extLst>
              <a:ext uri="{FF2B5EF4-FFF2-40B4-BE49-F238E27FC236}">
                <a16:creationId xmlns:a16="http://schemas.microsoft.com/office/drawing/2014/main" id="{BCE8CC24-5467-4846-A3C7-EBC3F65F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B5A9196B-EEEB-4E52-8664-C4C93D1A8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49" y="1213178"/>
            <a:ext cx="2188887" cy="5757723"/>
          </a:xfrm>
          <a:prstGeom prst="rect">
            <a:avLst/>
          </a:prstGeom>
        </p:spPr>
      </p:pic>
      <p:pic>
        <p:nvPicPr>
          <p:cNvPr id="9" name="Google Shape;85;p13">
            <a:extLst>
              <a:ext uri="{FF2B5EF4-FFF2-40B4-BE49-F238E27FC236}">
                <a16:creationId xmlns:a16="http://schemas.microsoft.com/office/drawing/2014/main" id="{951B701D-E554-43BA-92A2-C30B149B6EE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3072" y="1045307"/>
            <a:ext cx="8084470" cy="456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2F8B3E2-0238-465E-B020-39F5E8BE8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31" y="1535456"/>
            <a:ext cx="6581954" cy="374391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438846A-3903-4DE9-A6E4-3A8EB77B23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2892" y="0"/>
            <a:ext cx="3774228" cy="18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58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7BC9962-4C68-4BFB-A675-DF06DF1D4891}"/>
              </a:ext>
            </a:extLst>
          </p:cNvPr>
          <p:cNvSpPr txBox="1"/>
          <p:nvPr/>
        </p:nvSpPr>
        <p:spPr>
          <a:xfrm>
            <a:off x="8246853" y="1224951"/>
            <a:ext cx="3864634" cy="8799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32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ماذا سنتعلم في درس اليوم</a:t>
            </a:r>
            <a:endParaRPr lang="en-US" sz="3200" i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موقع استفهام – اختبارات تحليل الشخصية – موقع استفهام، موقع ممتع لإجراء  اختبارات عديدة مثل ماهو شكل زوجتك في المستقبل؟ واكتشف كم شخص يريد قتلك؟  وغيرها الكثير..">
            <a:extLst>
              <a:ext uri="{FF2B5EF4-FFF2-40B4-BE49-F238E27FC236}">
                <a16:creationId xmlns:a16="http://schemas.microsoft.com/office/drawing/2014/main" id="{15A7E6E6-2092-4F7D-8D39-898D08825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r="13141"/>
          <a:stretch/>
        </p:blipFill>
        <p:spPr bwMode="auto">
          <a:xfrm>
            <a:off x="2215433" y="465244"/>
            <a:ext cx="5821443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180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29FF-B530-4B72-8A3D-0D018D8E8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FC868-3587-44E5-8DD1-0D04314D41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6458-1E51-40BB-97D1-C85394671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b="1346"/>
          <a:stretch/>
        </p:blipFill>
        <p:spPr>
          <a:xfrm>
            <a:off x="-22268" y="39561"/>
            <a:ext cx="12192000" cy="6856327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54C6D43-9593-4A7D-9D8D-C99810F7D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34" y="66097"/>
            <a:ext cx="950720" cy="587871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B5A9196B-EEEB-4E52-8664-C4C93D1A8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443" y="3455580"/>
            <a:ext cx="1346508" cy="3541901"/>
          </a:xfrm>
          <a:prstGeom prst="rect">
            <a:avLst/>
          </a:prstGeom>
        </p:spPr>
      </p:pic>
      <p:pic>
        <p:nvPicPr>
          <p:cNvPr id="12" name="Content Placeholder 4" descr="A picture containing headdress, helmet&#10;&#10;Description automatically generated">
            <a:extLst>
              <a:ext uri="{FF2B5EF4-FFF2-40B4-BE49-F238E27FC236}">
                <a16:creationId xmlns:a16="http://schemas.microsoft.com/office/drawing/2014/main" id="{97814C4C-CD8F-4123-BBE2-1A5DBAE5F7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80" y="488648"/>
            <a:ext cx="7681443" cy="5713708"/>
          </a:xfrm>
          <a:prstGeom prst="rect">
            <a:avLst/>
          </a:prstGeom>
        </p:spPr>
      </p:pic>
      <p:pic>
        <p:nvPicPr>
          <p:cNvPr id="13" name="Picture 12" descr="A picture containing indoor, computer, table, sitting&#10;&#10;Description automatically generated">
            <a:extLst>
              <a:ext uri="{FF2B5EF4-FFF2-40B4-BE49-F238E27FC236}">
                <a16:creationId xmlns:a16="http://schemas.microsoft.com/office/drawing/2014/main" id="{39CDE8A0-E3CC-4B4D-844E-4CBA303B1C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" y="1193367"/>
            <a:ext cx="1525150" cy="2845671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496869D0-2926-4DD9-8CDD-9319DC3CBCEF}"/>
              </a:ext>
            </a:extLst>
          </p:cNvPr>
          <p:cNvSpPr/>
          <p:nvPr/>
        </p:nvSpPr>
        <p:spPr>
          <a:xfrm>
            <a:off x="4540124" y="653968"/>
            <a:ext cx="5354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rtl="1">
              <a:defRPr/>
            </a:pPr>
            <a:r>
              <a:rPr lang="ar-EG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يتلو الطالب سورة الضحى تلاوة سليمة.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10D33E1-1990-4FC9-9348-DF2B29B25F02}"/>
              </a:ext>
            </a:extLst>
          </p:cNvPr>
          <p:cNvSpPr/>
          <p:nvPr/>
        </p:nvSpPr>
        <p:spPr>
          <a:xfrm>
            <a:off x="4418296" y="2173857"/>
            <a:ext cx="4980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rtl="1">
              <a:defRPr/>
            </a:pPr>
            <a:r>
              <a:rPr lang="ar-EG" sz="3600" i="1" dirty="0">
                <a:solidFill>
                  <a:schemeClr val="bg1">
                    <a:lumMod val="95000"/>
                    <a:lumOff val="5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 يحفظ الطالب سورة الضحى حفظاً صحيحاً.</a:t>
            </a: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7A0B3037-0AA0-481B-AF5C-BB5A6B0F8D96}"/>
              </a:ext>
            </a:extLst>
          </p:cNvPr>
          <p:cNvSpPr/>
          <p:nvPr/>
        </p:nvSpPr>
        <p:spPr>
          <a:xfrm>
            <a:off x="739124" y="1023300"/>
            <a:ext cx="45719" cy="457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5" name="فقاعة التفكير: على شكل سحابة 14">
            <a:extLst>
              <a:ext uri="{FF2B5EF4-FFF2-40B4-BE49-F238E27FC236}">
                <a16:creationId xmlns:a16="http://schemas.microsoft.com/office/drawing/2014/main" id="{D214842A-6915-45A5-A9E4-154BFBF2E636}"/>
              </a:ext>
            </a:extLst>
          </p:cNvPr>
          <p:cNvSpPr/>
          <p:nvPr/>
        </p:nvSpPr>
        <p:spPr>
          <a:xfrm>
            <a:off x="-305456" y="19529"/>
            <a:ext cx="3705747" cy="1652175"/>
          </a:xfrm>
          <a:prstGeom prst="cloudCallou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800" b="1" i="1" dirty="0">
                <a:solidFill>
                  <a:schemeClr val="tx1">
                    <a:lumMod val="65000"/>
                  </a:schemeClr>
                </a:solidFill>
              </a:rPr>
              <a:t>نواتج التعلم</a:t>
            </a:r>
          </a:p>
        </p:txBody>
      </p:sp>
    </p:spTree>
    <p:extLst>
      <p:ext uri="{BB962C8B-B14F-4D97-AF65-F5344CB8AC3E}">
        <p14:creationId xmlns:p14="http://schemas.microsoft.com/office/powerpoint/2010/main" val="2539397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71785-4C4F-4C68-AB69-F0E3CF7D9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b="1346"/>
          <a:stretch/>
        </p:blipFill>
        <p:spPr>
          <a:xfrm>
            <a:off x="0" y="1673"/>
            <a:ext cx="12192000" cy="6856327"/>
          </a:xfrm>
          <a:prstGeom prst="rect">
            <a:avLst/>
          </a:prstGeom>
        </p:spPr>
      </p:pic>
      <p:pic>
        <p:nvPicPr>
          <p:cNvPr id="7" name="Picture 10" descr="Bunting Sticker by SUSU for iOS &amp; Android | GIPHY">
            <a:extLst>
              <a:ext uri="{FF2B5EF4-FFF2-40B4-BE49-F238E27FC236}">
                <a16:creationId xmlns:a16="http://schemas.microsoft.com/office/drawing/2014/main" id="{5245352E-72B6-4DA3-9675-59175CF83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237" y="1292589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unting Sticker by SUSU for iOS &amp; Android | GIPHY">
            <a:extLst>
              <a:ext uri="{FF2B5EF4-FFF2-40B4-BE49-F238E27FC236}">
                <a16:creationId xmlns:a16="http://schemas.microsoft.com/office/drawing/2014/main" id="{E807E2CE-D4AB-4DB8-B9D6-492E0B4E6C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88" y="1294843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نتيجة بحث الصور عن red heart gif">
            <a:extLst>
              <a:ext uri="{FF2B5EF4-FFF2-40B4-BE49-F238E27FC236}">
                <a16:creationId xmlns:a16="http://schemas.microsoft.com/office/drawing/2014/main" id="{5BF52D7B-D03F-4818-9410-264B712C96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3" y="1331894"/>
            <a:ext cx="692982" cy="4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نتيجة بحث الصور عن frame">
            <a:extLst>
              <a:ext uri="{FF2B5EF4-FFF2-40B4-BE49-F238E27FC236}">
                <a16:creationId xmlns:a16="http://schemas.microsoft.com/office/drawing/2014/main" id="{2C6945CB-A837-4B02-BD42-71982A7C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شهر القراءة ينطلق في الإمارات تحت شعار «أسرتي تقرأ» | صحيفة الخليج">
            <a:extLst>
              <a:ext uri="{FF2B5EF4-FFF2-40B4-BE49-F238E27FC236}">
                <a16:creationId xmlns:a16="http://schemas.microsoft.com/office/drawing/2014/main" id="{0BE9A77D-F949-45A9-827F-F9D5AACD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536" y="483954"/>
            <a:ext cx="1083086" cy="9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E1EA53A9-4F90-4984-A81A-052D45CA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34" y="66097"/>
            <a:ext cx="950720" cy="587871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/>
            <a:extLst>
              <a:ext uri="{FF2B5EF4-FFF2-40B4-BE49-F238E27FC236}">
                <a16:creationId xmlns:a16="http://schemas.microsoft.com/office/drawing/2014/main" id="{D5DE8E26-2A4F-4036-8646-C2DAF38459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49" y="1213178"/>
            <a:ext cx="2188887" cy="5757723"/>
          </a:xfrm>
          <a:prstGeom prst="rect">
            <a:avLst/>
          </a:prstGeom>
        </p:spPr>
      </p:pic>
      <p:pic>
        <p:nvPicPr>
          <p:cNvPr id="22" name="Google Shape;85;p13">
            <a:extLst>
              <a:ext uri="{FF2B5EF4-FFF2-40B4-BE49-F238E27FC236}">
                <a16:creationId xmlns:a16="http://schemas.microsoft.com/office/drawing/2014/main" id="{7DC8D4CC-5ED8-4A8A-9E5E-C513C8AA8056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92626" y="1065030"/>
            <a:ext cx="8264340" cy="4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D52250E-2562-42A0-A3EE-5B7B7C638038}"/>
              </a:ext>
            </a:extLst>
          </p:cNvPr>
          <p:cNvSpPr/>
          <p:nvPr/>
        </p:nvSpPr>
        <p:spPr>
          <a:xfrm>
            <a:off x="5811306" y="3244334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dirty="0"/>
              <a:t>المادة</a:t>
            </a:r>
            <a:endParaRPr lang="en-US" dirty="0"/>
          </a:p>
        </p:txBody>
      </p:sp>
      <p:pic>
        <p:nvPicPr>
          <p:cNvPr id="15" name="Online Media 3" title="Surah Al Dha   HD   سورة الضحى | من تطبيق عدنان معلم القرآن">
            <a:hlinkClick r:id="" action="ppaction://media"/>
            <a:extLst>
              <a:ext uri="{FF2B5EF4-FFF2-40B4-BE49-F238E27FC236}">
                <a16:creationId xmlns:a16="http://schemas.microsoft.com/office/drawing/2014/main" id="{3E408E66-1017-4C2E-A79C-83A66363BF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4"/>
          <a:stretch>
            <a:fillRect/>
          </a:stretch>
        </p:blipFill>
        <p:spPr>
          <a:xfrm>
            <a:off x="2663702" y="0"/>
            <a:ext cx="9506030" cy="7418717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D797B8F-9D49-4DA7-901D-565263006D06}"/>
              </a:ext>
            </a:extLst>
          </p:cNvPr>
          <p:cNvSpPr/>
          <p:nvPr/>
        </p:nvSpPr>
        <p:spPr>
          <a:xfrm>
            <a:off x="-1" y="66097"/>
            <a:ext cx="2574937" cy="148407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defTabSz="914400" rtl="1">
              <a:defRPr/>
            </a:pPr>
            <a:r>
              <a:rPr lang="ar-AE" b="1" dirty="0">
                <a:solidFill>
                  <a:srgbClr val="E5A249"/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استمع لتلاوة السورة</a:t>
            </a:r>
            <a:endParaRPr lang="ar-EG" b="1" dirty="0">
              <a:solidFill>
                <a:srgbClr val="E5A249"/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74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3" name="applause.wav"/>
          </p:stSnd>
        </p:sndAc>
      </p:transition>
    </mc:Choice>
    <mc:Fallback xmlns="">
      <p:transition spd="slow">
        <p:circle/>
        <p:sndAc>
          <p:stSnd>
            <p:snd r:embed="rId21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29FF-B530-4B72-8A3D-0D018D8E8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FC868-3587-44E5-8DD1-0D04314D41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6458-1E51-40BB-97D1-C85394671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b="1346"/>
          <a:stretch/>
        </p:blipFill>
        <p:spPr>
          <a:xfrm>
            <a:off x="0" y="-51759"/>
            <a:ext cx="12192000" cy="6856327"/>
          </a:xfrm>
          <a:prstGeom prst="rect">
            <a:avLst/>
          </a:prstGeom>
        </p:spPr>
      </p:pic>
      <p:pic>
        <p:nvPicPr>
          <p:cNvPr id="5" name="Picture 4" descr="نتيجة بحث الصور عن frame">
            <a:extLst>
              <a:ext uri="{FF2B5EF4-FFF2-40B4-BE49-F238E27FC236}">
                <a16:creationId xmlns:a16="http://schemas.microsoft.com/office/drawing/2014/main" id="{BCE8CC24-5467-4846-A3C7-EBC3F65F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B5A9196B-EEEB-4E52-8664-C4C93D1A8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49" y="1213178"/>
            <a:ext cx="2188887" cy="5757723"/>
          </a:xfrm>
          <a:prstGeom prst="rect">
            <a:avLst/>
          </a:prstGeom>
        </p:spPr>
      </p:pic>
      <p:pic>
        <p:nvPicPr>
          <p:cNvPr id="9" name="Google Shape;85;p13">
            <a:extLst>
              <a:ext uri="{FF2B5EF4-FFF2-40B4-BE49-F238E27FC236}">
                <a16:creationId xmlns:a16="http://schemas.microsoft.com/office/drawing/2014/main" id="{951B701D-E554-43BA-92A2-C30B149B6EE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3072" y="1148824"/>
            <a:ext cx="8084470" cy="456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E00DB79-4360-4FD3-A987-5B1CEEAB5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7322" y="-155276"/>
            <a:ext cx="9452410" cy="7013276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E4E3F18A-D3BA-4950-86A9-DE03D12327FF}"/>
              </a:ext>
            </a:extLst>
          </p:cNvPr>
          <p:cNvSpPr/>
          <p:nvPr/>
        </p:nvSpPr>
        <p:spPr>
          <a:xfrm>
            <a:off x="-1" y="66097"/>
            <a:ext cx="2574937" cy="148407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rgbClr val="B63472"/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أقرأ السورة</a:t>
            </a:r>
            <a:endParaRPr lang="ar-EG" sz="4000" b="1" dirty="0">
              <a:solidFill>
                <a:srgbClr val="B63472"/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9218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6AFA02-111B-48A6-9346-D01383432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167" y="-172528"/>
            <a:ext cx="12192000" cy="68580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90122BCF-BD33-4C7F-89E7-F49153D95E6E}"/>
              </a:ext>
            </a:extLst>
          </p:cNvPr>
          <p:cNvSpPr/>
          <p:nvPr/>
        </p:nvSpPr>
        <p:spPr>
          <a:xfrm>
            <a:off x="2467156" y="621102"/>
            <a:ext cx="1915064" cy="113478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AE" sz="4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معاني مفردات</a:t>
            </a:r>
            <a:endParaRPr lang="ar-EG" sz="4000" b="1" dirty="0">
              <a:solidFill>
                <a:schemeClr val="bg1">
                  <a:lumMod val="95000"/>
                  <a:lumOff val="5000"/>
                </a:schemeClr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3343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29FF-B530-4B72-8A3D-0D018D8E8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FC868-3587-44E5-8DD1-0D04314D41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6458-1E51-40BB-97D1-C85394671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b="1346"/>
          <a:stretch/>
        </p:blipFill>
        <p:spPr>
          <a:xfrm>
            <a:off x="0" y="0"/>
            <a:ext cx="12192000" cy="6856327"/>
          </a:xfrm>
          <a:prstGeom prst="rect">
            <a:avLst/>
          </a:prstGeom>
        </p:spPr>
      </p:pic>
      <p:pic>
        <p:nvPicPr>
          <p:cNvPr id="5" name="Picture 4" descr="نتيجة بحث الصور عن frame">
            <a:extLst>
              <a:ext uri="{FF2B5EF4-FFF2-40B4-BE49-F238E27FC236}">
                <a16:creationId xmlns:a16="http://schemas.microsoft.com/office/drawing/2014/main" id="{BCE8CC24-5467-4846-A3C7-EBC3F65F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B5A9196B-EEEB-4E52-8664-C4C93D1A8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49" y="1213178"/>
            <a:ext cx="2188887" cy="5757723"/>
          </a:xfrm>
          <a:prstGeom prst="rect">
            <a:avLst/>
          </a:prstGeom>
        </p:spPr>
      </p:pic>
      <p:pic>
        <p:nvPicPr>
          <p:cNvPr id="9" name="Google Shape;85;p13">
            <a:extLst>
              <a:ext uri="{FF2B5EF4-FFF2-40B4-BE49-F238E27FC236}">
                <a16:creationId xmlns:a16="http://schemas.microsoft.com/office/drawing/2014/main" id="{951B701D-E554-43BA-92A2-C30B149B6EE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3072" y="1045307"/>
            <a:ext cx="8084470" cy="4566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D333F61-51E6-46F3-9CA9-A0215EA3D04B}"/>
              </a:ext>
            </a:extLst>
          </p:cNvPr>
          <p:cNvSpPr/>
          <p:nvPr/>
        </p:nvSpPr>
        <p:spPr>
          <a:xfrm>
            <a:off x="-1" y="-228119"/>
            <a:ext cx="3025469" cy="187185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AE" sz="4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معاني المفردات</a:t>
            </a:r>
            <a:endParaRPr lang="ar-EG" sz="4000" b="1" dirty="0">
              <a:solidFill>
                <a:schemeClr val="bg1">
                  <a:lumMod val="95000"/>
                  <a:lumOff val="5000"/>
                </a:schemeClr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4CF0BEB-E1F7-43D6-8AA5-D6B0D0E0C1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492"/>
          <a:stretch/>
        </p:blipFill>
        <p:spPr>
          <a:xfrm>
            <a:off x="3004361" y="-825434"/>
            <a:ext cx="9208747" cy="7082773"/>
          </a:xfrm>
          <a:prstGeom prst="rect">
            <a:avLst/>
          </a:prstGeom>
        </p:spPr>
      </p:pic>
      <p:pic>
        <p:nvPicPr>
          <p:cNvPr id="13" name="Picture 2" descr="Morn GIFs - Get the best GIF on GIPHY">
            <a:extLst>
              <a:ext uri="{FF2B5EF4-FFF2-40B4-BE49-F238E27FC236}">
                <a16:creationId xmlns:a16="http://schemas.microsoft.com/office/drawing/2014/main" id="{758F4DFA-3995-434A-9368-B5C5F47BE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566" y="1803405"/>
            <a:ext cx="4147166" cy="5054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4" descr="Dark Night GIF - Dark Night - Discover &amp;amp; Share GIFs">
            <a:extLst>
              <a:ext uri="{FF2B5EF4-FFF2-40B4-BE49-F238E27FC236}">
                <a16:creationId xmlns:a16="http://schemas.microsoft.com/office/drawing/2014/main" id="{385797FA-C9BC-4D5A-990C-F859AAE6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709" y="4700713"/>
            <a:ext cx="4273121" cy="3227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533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29FF-B530-4B72-8A3D-0D018D8E8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FC868-3587-44E5-8DD1-0D04314D41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6458-1E51-40BB-97D1-C85394671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b="1346"/>
          <a:stretch/>
        </p:blipFill>
        <p:spPr>
          <a:xfrm>
            <a:off x="0" y="0"/>
            <a:ext cx="12192000" cy="6856327"/>
          </a:xfrm>
          <a:prstGeom prst="rect">
            <a:avLst/>
          </a:prstGeom>
        </p:spPr>
      </p:pic>
      <p:pic>
        <p:nvPicPr>
          <p:cNvPr id="5" name="Picture 4" descr="نتيجة بحث الصور عن frame">
            <a:extLst>
              <a:ext uri="{FF2B5EF4-FFF2-40B4-BE49-F238E27FC236}">
                <a16:creationId xmlns:a16="http://schemas.microsoft.com/office/drawing/2014/main" id="{BCE8CC24-5467-4846-A3C7-EBC3F65F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B5A9196B-EEEB-4E52-8664-C4C93D1A8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49" y="1213178"/>
            <a:ext cx="2188887" cy="5757723"/>
          </a:xfrm>
          <a:prstGeom prst="rect">
            <a:avLst/>
          </a:prstGeom>
        </p:spPr>
      </p:pic>
      <p:pic>
        <p:nvPicPr>
          <p:cNvPr id="9" name="Google Shape;85;p13">
            <a:extLst>
              <a:ext uri="{FF2B5EF4-FFF2-40B4-BE49-F238E27FC236}">
                <a16:creationId xmlns:a16="http://schemas.microsoft.com/office/drawing/2014/main" id="{951B701D-E554-43BA-92A2-C30B149B6EE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3072" y="1045307"/>
            <a:ext cx="8084470" cy="4566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D333F61-51E6-46F3-9CA9-A0215EA3D04B}"/>
              </a:ext>
            </a:extLst>
          </p:cNvPr>
          <p:cNvSpPr/>
          <p:nvPr/>
        </p:nvSpPr>
        <p:spPr>
          <a:xfrm>
            <a:off x="-1" y="-228119"/>
            <a:ext cx="3025469" cy="187185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AE" sz="4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معاني المفردات</a:t>
            </a:r>
            <a:endParaRPr lang="ar-EG" sz="4000" b="1" dirty="0">
              <a:solidFill>
                <a:schemeClr val="bg1">
                  <a:lumMod val="95000"/>
                  <a:lumOff val="5000"/>
                </a:schemeClr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4CF0BEB-E1F7-43D6-8AA5-D6B0D0E0C1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4" r="50507" b="-174"/>
          <a:stretch/>
        </p:blipFill>
        <p:spPr>
          <a:xfrm>
            <a:off x="2884334" y="-260143"/>
            <a:ext cx="9448800" cy="7558090"/>
          </a:xfrm>
          <a:prstGeom prst="rect">
            <a:avLst/>
          </a:prstGeom>
        </p:spPr>
      </p:pic>
      <p:pic>
        <p:nvPicPr>
          <p:cNvPr id="16" name="Picture 6" descr="New trending GIF on Giphy | Back to school videos, Giphy, Back to school">
            <a:extLst>
              <a:ext uri="{FF2B5EF4-FFF2-40B4-BE49-F238E27FC236}">
                <a16:creationId xmlns:a16="http://schemas.microsoft.com/office/drawing/2014/main" id="{1237F94E-0462-4E5D-91D8-0E033D66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146" y="2855343"/>
            <a:ext cx="4798359" cy="4000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8" descr="TV Time - Episode Comment">
            <a:extLst>
              <a:ext uri="{FF2B5EF4-FFF2-40B4-BE49-F238E27FC236}">
                <a16:creationId xmlns:a16="http://schemas.microsoft.com/office/drawing/2014/main" id="{9028AD62-2562-458E-B196-E83FFCCF7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65" y="2689046"/>
            <a:ext cx="4794161" cy="4168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5275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29FF-B530-4B72-8A3D-0D018D8E8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/>
              <a:t>\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FC868-3587-44E5-8DD1-0D04314D41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6458-1E51-40BB-97D1-C853946719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b="1346"/>
          <a:stretch/>
        </p:blipFill>
        <p:spPr>
          <a:xfrm>
            <a:off x="0" y="1"/>
            <a:ext cx="12192000" cy="710022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B5A9196B-EEEB-4E52-8664-C4C93D1A8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49" y="1264937"/>
            <a:ext cx="2188887" cy="5757723"/>
          </a:xfrm>
          <a:prstGeom prst="rect">
            <a:avLst/>
          </a:prstGeom>
        </p:spPr>
      </p:pic>
      <p:pic>
        <p:nvPicPr>
          <p:cNvPr id="9" name="Google Shape;85;p13">
            <a:extLst>
              <a:ext uri="{FF2B5EF4-FFF2-40B4-BE49-F238E27FC236}">
                <a16:creationId xmlns:a16="http://schemas.microsoft.com/office/drawing/2014/main" id="{951B701D-E554-43BA-92A2-C30B149B6EE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73072" y="1045307"/>
            <a:ext cx="8084470" cy="456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السلام الوطني  بخلفية مسبار الامل الاماراتي">
            <a:hlinkClick r:id="" action="ppaction://media"/>
            <a:extLst>
              <a:ext uri="{FF2B5EF4-FFF2-40B4-BE49-F238E27FC236}">
                <a16:creationId xmlns:a16="http://schemas.microsoft.com/office/drawing/2014/main" id="{6C00BBF3-743C-4D12-9C6B-C40306372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43119" y="1561218"/>
            <a:ext cx="6579124" cy="3824878"/>
          </a:xfrm>
          <a:prstGeom prst="rect">
            <a:avLst/>
          </a:prstGeom>
        </p:spPr>
      </p:pic>
      <p:sp>
        <p:nvSpPr>
          <p:cNvPr id="11" name="مستطيل 3">
            <a:extLst>
              <a:ext uri="{FF2B5EF4-FFF2-40B4-BE49-F238E27FC236}">
                <a16:creationId xmlns:a16="http://schemas.microsoft.com/office/drawing/2014/main" id="{E647882D-C99B-4108-B20F-358DD6B72B44}"/>
              </a:ext>
            </a:extLst>
          </p:cNvPr>
          <p:cNvSpPr/>
          <p:nvPr/>
        </p:nvSpPr>
        <p:spPr>
          <a:xfrm>
            <a:off x="3297094" y="547194"/>
            <a:ext cx="6271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رد</a:t>
            </a:r>
            <a:r>
              <a:rPr lang="ar-BH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دوا </a:t>
            </a:r>
            <a:r>
              <a:rPr lang="ar-SA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بكل حماس</a:t>
            </a:r>
            <a:r>
              <a:rPr lang="ar-BH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ar-SA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النشيد الوطني</a:t>
            </a:r>
            <a:r>
              <a:rPr lang="ar-BH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ي</a:t>
            </a:r>
            <a:r>
              <a:rPr lang="ar-SA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 </a:t>
            </a:r>
            <a:r>
              <a:rPr lang="ar-BH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أبطال</a:t>
            </a:r>
            <a:endParaRPr lang="ar-SA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8895160-FE27-4195-9A4F-63DD0130FD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2893" y="0"/>
            <a:ext cx="3748349" cy="18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71785-4C4F-4C68-AB69-F0E3CF7D9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b="1346"/>
          <a:stretch/>
        </p:blipFill>
        <p:spPr>
          <a:xfrm>
            <a:off x="0" y="1673"/>
            <a:ext cx="12192000" cy="6856327"/>
          </a:xfrm>
          <a:prstGeom prst="rect">
            <a:avLst/>
          </a:prstGeom>
        </p:spPr>
      </p:pic>
      <p:pic>
        <p:nvPicPr>
          <p:cNvPr id="7" name="Picture 10" descr="Bunting Sticker by SUSU for iOS &amp; Android | GIPHY">
            <a:extLst>
              <a:ext uri="{FF2B5EF4-FFF2-40B4-BE49-F238E27FC236}">
                <a16:creationId xmlns:a16="http://schemas.microsoft.com/office/drawing/2014/main" id="{5245352E-72B6-4DA3-9675-59175CF83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237" y="1292589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unting Sticker by SUSU for iOS &amp; Android | GIPHY">
            <a:extLst>
              <a:ext uri="{FF2B5EF4-FFF2-40B4-BE49-F238E27FC236}">
                <a16:creationId xmlns:a16="http://schemas.microsoft.com/office/drawing/2014/main" id="{E807E2CE-D4AB-4DB8-B9D6-492E0B4E6C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88" y="1294843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نتيجة بحث الصور عن red heart gif">
            <a:extLst>
              <a:ext uri="{FF2B5EF4-FFF2-40B4-BE49-F238E27FC236}">
                <a16:creationId xmlns:a16="http://schemas.microsoft.com/office/drawing/2014/main" id="{5BF52D7B-D03F-4818-9410-264B712C96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3" y="1331894"/>
            <a:ext cx="692982" cy="4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E1EA53A9-4F90-4984-A81A-052D45CA2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34" y="66097"/>
            <a:ext cx="950720" cy="587871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/>
            <a:extLst>
              <a:ext uri="{FF2B5EF4-FFF2-40B4-BE49-F238E27FC236}">
                <a16:creationId xmlns:a16="http://schemas.microsoft.com/office/drawing/2014/main" id="{D5DE8E26-2A4F-4036-8646-C2DAF38459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100" y="1175008"/>
            <a:ext cx="2188887" cy="5757723"/>
          </a:xfrm>
          <a:prstGeom prst="rect">
            <a:avLst/>
          </a:prstGeom>
        </p:spPr>
      </p:pic>
      <p:pic>
        <p:nvPicPr>
          <p:cNvPr id="22" name="Google Shape;85;p13">
            <a:extLst>
              <a:ext uri="{FF2B5EF4-FFF2-40B4-BE49-F238E27FC236}">
                <a16:creationId xmlns:a16="http://schemas.microsoft.com/office/drawing/2014/main" id="{7DC8D4CC-5ED8-4A8A-9E5E-C513C8AA805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92626" y="1065030"/>
            <a:ext cx="8264340" cy="435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24988B-BBDF-401C-914F-7B70699478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76" b="97183" l="10000" r="90000">
                        <a14:foregroundMark x1="41417" y1="9101" x2="41417" y2="9101"/>
                        <a14:foregroundMark x1="52500" y1="7259" x2="52500" y2="7259"/>
                        <a14:foregroundMark x1="42833" y1="6934" x2="42833" y2="6934"/>
                        <a14:foregroundMark x1="52000" y1="6176" x2="52000" y2="6176"/>
                        <a14:foregroundMark x1="42500" y1="6176" x2="42500" y2="6176"/>
                        <a14:foregroundMark x1="64750" y1="90683" x2="64750" y2="90683"/>
                        <a14:foregroundMark x1="77250" y1="97183" x2="77250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872802" y="3370381"/>
            <a:ext cx="2048761" cy="1575839"/>
          </a:xfrm>
          <a:prstGeom prst="rect">
            <a:avLst/>
          </a:prstGeom>
        </p:spPr>
      </p:pic>
      <p:pic>
        <p:nvPicPr>
          <p:cNvPr id="14" name="صورة 10">
            <a:extLst>
              <a:ext uri="{FF2B5EF4-FFF2-40B4-BE49-F238E27FC236}">
                <a16:creationId xmlns:a16="http://schemas.microsoft.com/office/drawing/2014/main" id="{03346A74-DA02-445D-BCBC-8C4E4BDBCB4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6716" y1="12425" x2="59232" y2="13026"/>
                        <a14:foregroundMark x1="51549" y1="14429" x2="47831" y2="65932"/>
                        <a14:foregroundMark x1="14994" y1="47695" x2="87608" y2="51102"/>
                        <a14:foregroundMark x1="41140" y1="87174" x2="37794" y2="15832"/>
                        <a14:foregroundMark x1="20322" y1="75952" x2="40644" y2="36273"/>
                        <a14:foregroundMark x1="84634" y1="65130" x2="41140" y2="54509"/>
                        <a14:foregroundMark x1="77943" y1="25050" x2="22305" y2="46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319" y="1800389"/>
            <a:ext cx="7086565" cy="326194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D52250E-2562-42A0-A3EE-5B7B7C638038}"/>
              </a:ext>
            </a:extLst>
          </p:cNvPr>
          <p:cNvSpPr/>
          <p:nvPr/>
        </p:nvSpPr>
        <p:spPr>
          <a:xfrm>
            <a:off x="5811306" y="3244334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dirty="0"/>
              <a:t>المادة</a:t>
            </a:r>
            <a:endParaRPr lang="en-US" dirty="0"/>
          </a:p>
        </p:txBody>
      </p:sp>
      <p:pic>
        <p:nvPicPr>
          <p:cNvPr id="19" name="صورة 10">
            <a:extLst>
              <a:ext uri="{FF2B5EF4-FFF2-40B4-BE49-F238E27FC236}">
                <a16:creationId xmlns:a16="http://schemas.microsoft.com/office/drawing/2014/main" id="{C8125E1C-80BD-4B44-8271-239A8B7623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6716" y1="12425" x2="59232" y2="13026"/>
                        <a14:foregroundMark x1="51549" y1="14429" x2="47831" y2="65932"/>
                        <a14:foregroundMark x1="14994" y1="47695" x2="87608" y2="51102"/>
                        <a14:foregroundMark x1="41140" y1="87174" x2="37794" y2="15832"/>
                        <a14:foregroundMark x1="20322" y1="75952" x2="40644" y2="36273"/>
                        <a14:foregroundMark x1="84634" y1="65130" x2="41140" y2="54509"/>
                        <a14:foregroundMark x1="77943" y1="25050" x2="22305" y2="46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19" y="1952789"/>
            <a:ext cx="7086565" cy="3261941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D9CA756B-CA77-4A16-AAD1-5E1AD205EBB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50023"/>
          <a:stretch/>
        </p:blipFill>
        <p:spPr>
          <a:xfrm>
            <a:off x="3340738" y="1928925"/>
            <a:ext cx="4300854" cy="3000149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05EA023-B863-4105-80A2-46F3E06C47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96" b="88406" l="7358" r="94983">
                        <a14:foregroundMark x1="9365" y1="43478" x2="9365" y2="46377"/>
                        <a14:foregroundMark x1="8027" y1="40580" x2="8027" y2="40580"/>
                        <a14:foregroundMark x1="7692" y1="50725" x2="7692" y2="50725"/>
                        <a14:foregroundMark x1="12709" y1="85507" x2="12709" y2="85507"/>
                        <a14:foregroundMark x1="94983" y1="56522" x2="94983" y2="56522"/>
                        <a14:foregroundMark x1="60870" y1="81159" x2="60870" y2="81159"/>
                        <a14:foregroundMark x1="60201" y1="81159" x2="58194" y2="81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394" y="0"/>
            <a:ext cx="3144760" cy="725714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791B730F-3E01-4E95-AEC3-14F6FF6A2D6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50023"/>
          <a:stretch/>
        </p:blipFill>
        <p:spPr>
          <a:xfrm>
            <a:off x="3043981" y="1"/>
            <a:ext cx="9148019" cy="6856326"/>
          </a:xfrm>
          <a:prstGeom prst="rect">
            <a:avLst/>
          </a:prstGeom>
        </p:spPr>
      </p:pic>
      <p:pic>
        <p:nvPicPr>
          <p:cNvPr id="29" name="Picture 8" descr="Pin on Cute">
            <a:extLst>
              <a:ext uri="{FF2B5EF4-FFF2-40B4-BE49-F238E27FC236}">
                <a16:creationId xmlns:a16="http://schemas.microsoft.com/office/drawing/2014/main" id="{18F64B8E-AADB-4A0C-AAF1-2CABDE546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89" y="3887217"/>
            <a:ext cx="2922320" cy="23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scream – commercialgifs">
            <a:extLst>
              <a:ext uri="{FF2B5EF4-FFF2-40B4-BE49-F238E27FC236}">
                <a16:creationId xmlns:a16="http://schemas.microsoft.com/office/drawing/2014/main" id="{A9F1961C-2BA0-4769-BE19-4AF496B21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09" b="91748" l="8607" r="90984">
                        <a14:foregroundMark x1="71721" y1="83010" x2="71721" y2="83010"/>
                        <a14:foregroundMark x1="72541" y1="83981" x2="72541" y2="83981"/>
                        <a14:foregroundMark x1="59836" y1="87864" x2="59836" y2="87864"/>
                        <a14:foregroundMark x1="56557" y1="88835" x2="56557" y2="89806"/>
                        <a14:foregroundMark x1="70902" y1="92233" x2="68443" y2="92233"/>
                        <a14:foregroundMark x1="68443" y1="92233" x2="69262" y2="89806"/>
                        <a14:foregroundMark x1="70082" y1="87864" x2="70082" y2="87864"/>
                        <a14:foregroundMark x1="73361" y1="83010" x2="73361" y2="83010"/>
                        <a14:foregroundMark x1="90164" y1="35922" x2="90164" y2="35922"/>
                        <a14:foregroundMark x1="78689" y1="23786" x2="81148" y2="24757"/>
                        <a14:foregroundMark x1="73770" y1="18447" x2="90984" y2="41262"/>
                        <a14:foregroundMark x1="90984" y1="41262" x2="90164" y2="45146"/>
                        <a14:foregroundMark x1="69262" y1="21845" x2="48770" y2="23786"/>
                        <a14:foregroundMark x1="61475" y1="49029" x2="63934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82" y="4053870"/>
            <a:ext cx="4371148" cy="23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575A12D9-8BD7-4639-B6C9-D6CBB9E7423D}"/>
              </a:ext>
            </a:extLst>
          </p:cNvPr>
          <p:cNvSpPr/>
          <p:nvPr/>
        </p:nvSpPr>
        <p:spPr>
          <a:xfrm>
            <a:off x="-1" y="-228119"/>
            <a:ext cx="3025469" cy="187185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AE" sz="4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معاني المفردات</a:t>
            </a:r>
            <a:endParaRPr lang="ar-EG" sz="4000" b="1" dirty="0">
              <a:solidFill>
                <a:schemeClr val="bg1">
                  <a:lumMod val="95000"/>
                  <a:lumOff val="5000"/>
                </a:schemeClr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27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2" name="applause.wav"/>
          </p:stSnd>
        </p:sndAc>
      </p:transition>
    </mc:Choice>
    <mc:Fallback xmlns="">
      <p:transition spd="slow">
        <p:circle/>
        <p:sndAc>
          <p:stSnd>
            <p:snd r:embed="rId2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71785-4C4F-4C68-AB69-F0E3CF7D9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b="1346"/>
          <a:stretch/>
        </p:blipFill>
        <p:spPr>
          <a:xfrm>
            <a:off x="0" y="1673"/>
            <a:ext cx="12192000" cy="6856327"/>
          </a:xfrm>
          <a:prstGeom prst="rect">
            <a:avLst/>
          </a:prstGeom>
        </p:spPr>
      </p:pic>
      <p:pic>
        <p:nvPicPr>
          <p:cNvPr id="7" name="Picture 10" descr="Bunting Sticker by SUSU for iOS &amp; Android | GIPHY">
            <a:extLst>
              <a:ext uri="{FF2B5EF4-FFF2-40B4-BE49-F238E27FC236}">
                <a16:creationId xmlns:a16="http://schemas.microsoft.com/office/drawing/2014/main" id="{5245352E-72B6-4DA3-9675-59175CF83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237" y="1292589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unting Sticker by SUSU for iOS &amp; Android | GIPHY">
            <a:extLst>
              <a:ext uri="{FF2B5EF4-FFF2-40B4-BE49-F238E27FC236}">
                <a16:creationId xmlns:a16="http://schemas.microsoft.com/office/drawing/2014/main" id="{E807E2CE-D4AB-4DB8-B9D6-492E0B4E6C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88" y="1294843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نتيجة بحث الصور عن red heart gif">
            <a:extLst>
              <a:ext uri="{FF2B5EF4-FFF2-40B4-BE49-F238E27FC236}">
                <a16:creationId xmlns:a16="http://schemas.microsoft.com/office/drawing/2014/main" id="{5BF52D7B-D03F-4818-9410-264B712C96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3" y="1331894"/>
            <a:ext cx="692982" cy="4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E1EA53A9-4F90-4984-A81A-052D45CA2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34" y="66097"/>
            <a:ext cx="950720" cy="587871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/>
            <a:extLst>
              <a:ext uri="{FF2B5EF4-FFF2-40B4-BE49-F238E27FC236}">
                <a16:creationId xmlns:a16="http://schemas.microsoft.com/office/drawing/2014/main" id="{D5DE8E26-2A4F-4036-8646-C2DAF38459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49" y="1213178"/>
            <a:ext cx="2188887" cy="5757723"/>
          </a:xfrm>
          <a:prstGeom prst="rect">
            <a:avLst/>
          </a:prstGeom>
        </p:spPr>
      </p:pic>
      <p:pic>
        <p:nvPicPr>
          <p:cNvPr id="22" name="Google Shape;85;p13">
            <a:extLst>
              <a:ext uri="{FF2B5EF4-FFF2-40B4-BE49-F238E27FC236}">
                <a16:creationId xmlns:a16="http://schemas.microsoft.com/office/drawing/2014/main" id="{7DC8D4CC-5ED8-4A8A-9E5E-C513C8AA805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92626" y="1065030"/>
            <a:ext cx="8264340" cy="435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24988B-BBDF-401C-914F-7B70699478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76" b="97183" l="10000" r="90000">
                        <a14:foregroundMark x1="41417" y1="9101" x2="41417" y2="9101"/>
                        <a14:foregroundMark x1="52500" y1="7259" x2="52500" y2="7259"/>
                        <a14:foregroundMark x1="42833" y1="6934" x2="42833" y2="6934"/>
                        <a14:foregroundMark x1="52000" y1="6176" x2="52000" y2="6176"/>
                        <a14:foregroundMark x1="42500" y1="6176" x2="42500" y2="6176"/>
                        <a14:foregroundMark x1="64750" y1="90683" x2="64750" y2="90683"/>
                        <a14:foregroundMark x1="77250" y1="97183" x2="77250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872802" y="3370381"/>
            <a:ext cx="2048761" cy="1575839"/>
          </a:xfrm>
          <a:prstGeom prst="rect">
            <a:avLst/>
          </a:prstGeom>
        </p:spPr>
      </p:pic>
      <p:pic>
        <p:nvPicPr>
          <p:cNvPr id="14" name="صورة 10">
            <a:extLst>
              <a:ext uri="{FF2B5EF4-FFF2-40B4-BE49-F238E27FC236}">
                <a16:creationId xmlns:a16="http://schemas.microsoft.com/office/drawing/2014/main" id="{03346A74-DA02-445D-BCBC-8C4E4BDBCB4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6716" y1="12425" x2="59232" y2="13026"/>
                        <a14:foregroundMark x1="51549" y1="14429" x2="47831" y2="65932"/>
                        <a14:foregroundMark x1="14994" y1="47695" x2="87608" y2="51102"/>
                        <a14:foregroundMark x1="41140" y1="87174" x2="37794" y2="15832"/>
                        <a14:foregroundMark x1="20322" y1="75952" x2="40644" y2="36273"/>
                        <a14:foregroundMark x1="84634" y1="65130" x2="41140" y2="54509"/>
                        <a14:foregroundMark x1="77943" y1="25050" x2="22305" y2="46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319" y="1800389"/>
            <a:ext cx="7086565" cy="326194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D52250E-2562-42A0-A3EE-5B7B7C638038}"/>
              </a:ext>
            </a:extLst>
          </p:cNvPr>
          <p:cNvSpPr/>
          <p:nvPr/>
        </p:nvSpPr>
        <p:spPr>
          <a:xfrm>
            <a:off x="5811306" y="3244334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dirty="0"/>
              <a:t>المادة</a:t>
            </a:r>
            <a:endParaRPr lang="en-US" dirty="0"/>
          </a:p>
        </p:txBody>
      </p:sp>
      <p:pic>
        <p:nvPicPr>
          <p:cNvPr id="19" name="صورة 10">
            <a:extLst>
              <a:ext uri="{FF2B5EF4-FFF2-40B4-BE49-F238E27FC236}">
                <a16:creationId xmlns:a16="http://schemas.microsoft.com/office/drawing/2014/main" id="{C8125E1C-80BD-4B44-8271-239A8B7623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6716" y1="12425" x2="59232" y2="13026"/>
                        <a14:foregroundMark x1="51549" y1="14429" x2="47831" y2="65932"/>
                        <a14:foregroundMark x1="14994" y1="47695" x2="87608" y2="51102"/>
                        <a14:foregroundMark x1="41140" y1="87174" x2="37794" y2="15832"/>
                        <a14:foregroundMark x1="20322" y1="75952" x2="40644" y2="36273"/>
                        <a14:foregroundMark x1="84634" y1="65130" x2="41140" y2="54509"/>
                        <a14:foregroundMark x1="77943" y1="25050" x2="22305" y2="46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19" y="1952789"/>
            <a:ext cx="7086565" cy="3261941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D9CA756B-CA77-4A16-AAD1-5E1AD205EB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40737" y="1928925"/>
            <a:ext cx="8605725" cy="3000149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05EA023-B863-4105-80A2-46F3E06C47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96" b="88406" l="7358" r="94983">
                        <a14:foregroundMark x1="9365" y1="43478" x2="9365" y2="46377"/>
                        <a14:foregroundMark x1="8027" y1="40580" x2="8027" y2="40580"/>
                        <a14:foregroundMark x1="7692" y1="50725" x2="7692" y2="50725"/>
                        <a14:foregroundMark x1="12709" y1="85507" x2="12709" y2="85507"/>
                        <a14:foregroundMark x1="94983" y1="56522" x2="94983" y2="56522"/>
                        <a14:foregroundMark x1="60870" y1="81159" x2="60870" y2="81159"/>
                        <a14:foregroundMark x1="60201" y1="81159" x2="58194" y2="81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394" y="0"/>
            <a:ext cx="3144760" cy="725714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791B730F-3E01-4E95-AEC3-14F6FF6A2D6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9207"/>
          <a:stretch/>
        </p:blipFill>
        <p:spPr>
          <a:xfrm>
            <a:off x="3105509" y="677833"/>
            <a:ext cx="8840953" cy="6114070"/>
          </a:xfrm>
          <a:prstGeom prst="rect">
            <a:avLst/>
          </a:prstGeom>
        </p:spPr>
      </p:pic>
      <p:pic>
        <p:nvPicPr>
          <p:cNvPr id="31" name="Picture 12" descr="Protective measures Covid19 - Stay Healthy at Home">
            <a:extLst>
              <a:ext uri="{FF2B5EF4-FFF2-40B4-BE49-F238E27FC236}">
                <a16:creationId xmlns:a16="http://schemas.microsoft.com/office/drawing/2014/main" id="{7BC34335-865E-421B-A04F-4BE5F86E1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731" r="3862" b="12214"/>
          <a:stretch/>
        </p:blipFill>
        <p:spPr bwMode="auto">
          <a:xfrm>
            <a:off x="3435720" y="4362516"/>
            <a:ext cx="3834720" cy="170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Clipart poor man">
            <a:extLst>
              <a:ext uri="{FF2B5EF4-FFF2-40B4-BE49-F238E27FC236}">
                <a16:creationId xmlns:a16="http://schemas.microsoft.com/office/drawing/2014/main" id="{20F6E915-9F41-4543-8360-494DE463B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21" b="92673" l="2750" r="95125">
                        <a14:foregroundMark x1="24125" y1="17030" x2="32500" y2="52673"/>
                        <a14:foregroundMark x1="32500" y1="52673" x2="33250" y2="62970"/>
                        <a14:foregroundMark x1="35125" y1="29703" x2="36625" y2="41386"/>
                        <a14:foregroundMark x1="36625" y1="41386" x2="35875" y2="51683"/>
                        <a14:foregroundMark x1="35875" y1="51683" x2="35375" y2="52277"/>
                        <a14:foregroundMark x1="41750" y1="30693" x2="42250" y2="33861"/>
                        <a14:foregroundMark x1="6000" y1="74059" x2="13375" y2="78812"/>
                        <a14:foregroundMark x1="13375" y1="78812" x2="18375" y2="68119"/>
                        <a14:foregroundMark x1="40875" y1="77030" x2="48250" y2="73861"/>
                        <a14:foregroundMark x1="48250" y1="73861" x2="52250" y2="75842"/>
                        <a14:foregroundMark x1="32875" y1="88515" x2="18750" y2="93465"/>
                        <a14:foregroundMark x1="18750" y1="93465" x2="16625" y2="93465"/>
                        <a14:foregroundMark x1="28250" y1="8317" x2="31375" y2="10297"/>
                        <a14:foregroundMark x1="2750" y1="7921" x2="10375" y2="26139"/>
                        <a14:foregroundMark x1="10375" y1="26139" x2="10375" y2="26139"/>
                        <a14:foregroundMark x1="20625" y1="25743" x2="31000" y2="53069"/>
                        <a14:foregroundMark x1="31000" y1="53069" x2="31500" y2="70693"/>
                        <a14:foregroundMark x1="19750" y1="40792" x2="19500" y2="37822"/>
                        <a14:foregroundMark x1="91750" y1="40594" x2="78875" y2="46931"/>
                        <a14:foregroundMark x1="78875" y1="46931" x2="74000" y2="55644"/>
                        <a14:foregroundMark x1="74000" y1="55644" x2="74000" y2="55644"/>
                        <a14:foregroundMark x1="97750" y1="34257" x2="95000" y2="45545"/>
                        <a14:foregroundMark x1="95000" y1="45545" x2="95125" y2="50891"/>
                        <a14:foregroundMark x1="62000" y1="17426" x2="68500" y2="30891"/>
                        <a14:foregroundMark x1="61625" y1="26337" x2="61000" y2="28713"/>
                        <a14:foregroundMark x1="68125" y1="27921" x2="69750" y2="31485"/>
                        <a14:foregroundMark x1="60500" y1="44158" x2="62750" y2="41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759" y="3295309"/>
            <a:ext cx="1709308" cy="35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575A12D9-8BD7-4639-B6C9-D6CBB9E7423D}"/>
              </a:ext>
            </a:extLst>
          </p:cNvPr>
          <p:cNvSpPr/>
          <p:nvPr/>
        </p:nvSpPr>
        <p:spPr>
          <a:xfrm>
            <a:off x="-1" y="-228119"/>
            <a:ext cx="3025469" cy="187185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AE" sz="4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bo2sadam" panose="02000500040000020004" pitchFamily="2" charset="-78"/>
                <a:cs typeface="abo2sadam" panose="02000500040000020004" pitchFamily="2" charset="-78"/>
              </a:rPr>
              <a:t>معاني المفردات</a:t>
            </a:r>
            <a:endParaRPr lang="ar-EG" sz="4000" b="1" dirty="0">
              <a:solidFill>
                <a:schemeClr val="bg1">
                  <a:lumMod val="95000"/>
                  <a:lumOff val="5000"/>
                </a:schemeClr>
              </a:solidFill>
              <a:latin typeface="abo2sadam" panose="02000500040000020004" pitchFamily="2" charset="-78"/>
              <a:cs typeface="abo2sadam" panose="0200050004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023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2" name="applause.wav"/>
          </p:stSnd>
        </p:sndAc>
      </p:transition>
    </mc:Choice>
    <mc:Fallback xmlns="">
      <p:transition spd="slow">
        <p:circle/>
        <p:sndAc>
          <p:stSnd>
            <p:snd r:embed="rId2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71785-4C4F-4C68-AB69-F0E3CF7D9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b="1346"/>
          <a:stretch/>
        </p:blipFill>
        <p:spPr>
          <a:xfrm>
            <a:off x="0" y="-50086"/>
            <a:ext cx="12192000" cy="6856327"/>
          </a:xfrm>
          <a:prstGeom prst="rect">
            <a:avLst/>
          </a:prstGeom>
        </p:spPr>
      </p:pic>
      <p:pic>
        <p:nvPicPr>
          <p:cNvPr id="7" name="Picture 10" descr="Bunting Sticker by SUSU for iOS &amp; Android | GIPHY">
            <a:extLst>
              <a:ext uri="{FF2B5EF4-FFF2-40B4-BE49-F238E27FC236}">
                <a16:creationId xmlns:a16="http://schemas.microsoft.com/office/drawing/2014/main" id="{5245352E-72B6-4DA3-9675-59175CF83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237" y="1292589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unting Sticker by SUSU for iOS &amp; Android | GIPHY">
            <a:extLst>
              <a:ext uri="{FF2B5EF4-FFF2-40B4-BE49-F238E27FC236}">
                <a16:creationId xmlns:a16="http://schemas.microsoft.com/office/drawing/2014/main" id="{E807E2CE-D4AB-4DB8-B9D6-492E0B4E6C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88" y="1294843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نتيجة بحث الصور عن red heart gif">
            <a:extLst>
              <a:ext uri="{FF2B5EF4-FFF2-40B4-BE49-F238E27FC236}">
                <a16:creationId xmlns:a16="http://schemas.microsoft.com/office/drawing/2014/main" id="{5BF52D7B-D03F-4818-9410-264B712C96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3" y="1331894"/>
            <a:ext cx="692982" cy="4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نتيجة بحث الصور عن frame">
            <a:extLst>
              <a:ext uri="{FF2B5EF4-FFF2-40B4-BE49-F238E27FC236}">
                <a16:creationId xmlns:a16="http://schemas.microsoft.com/office/drawing/2014/main" id="{2C6945CB-A837-4B02-BD42-71982A7C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E1EA53A9-4F90-4984-A81A-052D45CA2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34" y="66097"/>
            <a:ext cx="950720" cy="587871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/>
            <a:extLst>
              <a:ext uri="{FF2B5EF4-FFF2-40B4-BE49-F238E27FC236}">
                <a16:creationId xmlns:a16="http://schemas.microsoft.com/office/drawing/2014/main" id="{D5DE8E26-2A4F-4036-8646-C2DAF38459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49" y="1213178"/>
            <a:ext cx="2188887" cy="5757723"/>
          </a:xfrm>
          <a:prstGeom prst="rect">
            <a:avLst/>
          </a:prstGeom>
        </p:spPr>
      </p:pic>
      <p:pic>
        <p:nvPicPr>
          <p:cNvPr id="22" name="Google Shape;85;p13">
            <a:extLst>
              <a:ext uri="{FF2B5EF4-FFF2-40B4-BE49-F238E27FC236}">
                <a16:creationId xmlns:a16="http://schemas.microsoft.com/office/drawing/2014/main" id="{7DC8D4CC-5ED8-4A8A-9E5E-C513C8AA805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92626" y="1168547"/>
            <a:ext cx="8264340" cy="4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D52250E-2562-42A0-A3EE-5B7B7C638038}"/>
              </a:ext>
            </a:extLst>
          </p:cNvPr>
          <p:cNvSpPr/>
          <p:nvPr/>
        </p:nvSpPr>
        <p:spPr>
          <a:xfrm>
            <a:off x="5811306" y="3244334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dirty="0"/>
              <a:t>المادة</a:t>
            </a:r>
            <a:endParaRPr lang="en-US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5DEDEFD-514C-4AAA-8CC7-FA25E368F0E0}"/>
              </a:ext>
            </a:extLst>
          </p:cNvPr>
          <p:cNvSpPr/>
          <p:nvPr/>
        </p:nvSpPr>
        <p:spPr>
          <a:xfrm>
            <a:off x="3183147" y="2521059"/>
            <a:ext cx="6610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57E35B0-B4AC-4D29-9122-1ACDE4EBF820}"/>
              </a:ext>
            </a:extLst>
          </p:cNvPr>
          <p:cNvSpPr/>
          <p:nvPr/>
        </p:nvSpPr>
        <p:spPr>
          <a:xfrm>
            <a:off x="3839613" y="3244334"/>
            <a:ext cx="4990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https://wordwall.net/resource/5450284</a:t>
            </a:r>
            <a:endParaRPr lang="ar-AE" sz="2000" b="1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78794E1-D250-48F9-8C1D-4CC6AABFBE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02893" y="0"/>
            <a:ext cx="3793283" cy="18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2" name="applause.wav"/>
          </p:stSnd>
        </p:sndAc>
      </p:transition>
    </mc:Choice>
    <mc:Fallback xmlns="">
      <p:transition spd="slow">
        <p:circle/>
        <p:sndAc>
          <p:stSnd>
            <p:snd r:embed="rId21" name="applaus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8E7EBA-A16B-4DEA-9906-76A14BDC7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4" b="17735"/>
          <a:stretch/>
        </p:blipFill>
        <p:spPr>
          <a:xfrm>
            <a:off x="0" y="4484788"/>
            <a:ext cx="3220429" cy="20454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60CBAE-E107-488A-A955-EC369DEB41A0}"/>
              </a:ext>
            </a:extLst>
          </p:cNvPr>
          <p:cNvSpPr/>
          <p:nvPr/>
        </p:nvSpPr>
        <p:spPr>
          <a:xfrm>
            <a:off x="6653726" y="4843093"/>
            <a:ext cx="2130711" cy="110799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الضحى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4B2135-10A4-4F08-B31C-9107893EBAF2}"/>
              </a:ext>
            </a:extLst>
          </p:cNvPr>
          <p:cNvGrpSpPr/>
          <p:nvPr/>
        </p:nvGrpSpPr>
        <p:grpSpPr>
          <a:xfrm>
            <a:off x="4005617" y="928292"/>
            <a:ext cx="6694899" cy="2919445"/>
            <a:chOff x="2952824" y="441532"/>
            <a:chExt cx="6471096" cy="25007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E89628-1733-4A81-979A-C82841813FA0}"/>
                </a:ext>
              </a:extLst>
            </p:cNvPr>
            <p:cNvSpPr/>
            <p:nvPr/>
          </p:nvSpPr>
          <p:spPr>
            <a:xfrm>
              <a:off x="2952824" y="441532"/>
              <a:ext cx="6471096" cy="25007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.............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473355-649E-479D-98CB-2B33CF709395}"/>
                </a:ext>
              </a:extLst>
            </p:cNvPr>
            <p:cNvSpPr/>
            <p:nvPr/>
          </p:nvSpPr>
          <p:spPr>
            <a:xfrm>
              <a:off x="3205590" y="702144"/>
              <a:ext cx="5965563" cy="166091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6768E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اختر الكلمة القرآنية المناسبة لمعنى: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‏ أظلم وسكن الناس فيه 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2080360-DD75-4FD0-BF5D-34A5E60EB6C3}"/>
              </a:ext>
            </a:extLst>
          </p:cNvPr>
          <p:cNvSpPr/>
          <p:nvPr/>
        </p:nvSpPr>
        <p:spPr>
          <a:xfrm>
            <a:off x="4210383" y="4843093"/>
            <a:ext cx="2130711" cy="110799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قلى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E793E1-5FD1-4FE0-B3CA-1B5A3C95D95D}"/>
              </a:ext>
            </a:extLst>
          </p:cNvPr>
          <p:cNvSpPr/>
          <p:nvPr/>
        </p:nvSpPr>
        <p:spPr>
          <a:xfrm>
            <a:off x="9493012" y="4821712"/>
            <a:ext cx="1611339" cy="110799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سجى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9BAA3C-49DB-459F-8F2B-D0BB4D08A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88406" l="7358" r="94983">
                        <a14:foregroundMark x1="9365" y1="43478" x2="9365" y2="46377"/>
                        <a14:foregroundMark x1="8027" y1="40580" x2="8027" y2="40580"/>
                        <a14:foregroundMark x1="7692" y1="50725" x2="7692" y2="50725"/>
                        <a14:foregroundMark x1="12709" y1="85507" x2="12709" y2="85507"/>
                        <a14:foregroundMark x1="94983" y1="56522" x2="94983" y2="56522"/>
                        <a14:foregroundMark x1="60870" y1="81159" x2="60870" y2="81159"/>
                        <a14:foregroundMark x1="60201" y1="81159" x2="58194" y2="81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394" y="0"/>
            <a:ext cx="3144760" cy="725714"/>
          </a:xfrm>
          <a:prstGeom prst="rect">
            <a:avLst/>
          </a:prstGeom>
        </p:spPr>
      </p:pic>
      <p:pic>
        <p:nvPicPr>
          <p:cNvPr id="10" name="Picture 4" descr="Dark Night GIF - Dark Night - Discover &amp;amp; Share GIFs">
            <a:extLst>
              <a:ext uri="{FF2B5EF4-FFF2-40B4-BE49-F238E27FC236}">
                <a16:creationId xmlns:a16="http://schemas.microsoft.com/office/drawing/2014/main" id="{AD75C594-EF2F-4853-ADFB-1DE7F080D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36" y="1949447"/>
            <a:ext cx="1721753" cy="1748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597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024 L -1.45833E-6 0.00023 C -0.00325 -0.00625 -0.00586 -0.01274 -0.00911 -0.0176 C -0.01015 -0.01968 -0.01185 -0.01875 -0.01302 -0.02037 C -0.01458 -0.02246 -0.01536 -0.0257 -0.01667 -0.02778 C -0.01927 -0.03149 -0.02226 -0.03357 -0.02448 -0.03774 C -0.02565 -0.04028 -0.02669 -0.04306 -0.02825 -0.04514 C -0.03073 -0.04908 -0.03594 -0.05533 -0.03594 -0.05486 C -0.03685 -0.05764 -0.03737 -0.06042 -0.03854 -0.0625 C -0.04857 -0.08241 -0.03568 -0.0507 -0.04622 -0.07524 C -0.04713 -0.07755 -0.04765 -0.08033 -0.0487 -0.08241 C -0.05026 -0.08565 -0.05234 -0.08727 -0.05377 -0.09005 C -0.05482 -0.09213 -0.05521 -0.09537 -0.05638 -0.09746 C -0.05872 -0.10278 -0.06198 -0.10649 -0.06406 -0.1125 C -0.06562 -0.11713 -0.07044 -0.13218 -0.07292 -0.1375 C -0.07539 -0.14283 -0.07838 -0.14653 -0.0806 -0.15232 C -0.0819 -0.15556 -0.0832 -0.1588 -0.08437 -0.1625 C -0.08528 -0.16505 -0.08594 -0.1676 -0.08698 -0.16991 C -0.097 -0.18936 -0.08424 -0.15764 -0.09453 -0.18241 C -0.09557 -0.18449 -0.09609 -0.1875 -0.09713 -0.18982 C -0.09818 -0.1926 -0.09974 -0.19468 -0.10104 -0.19746 C -0.10208 -0.19954 -0.10247 -0.20255 -0.10351 -0.20463 C -0.10469 -0.20695 -0.10599 -0.20787 -0.10742 -0.20973 C -0.11406 -0.22986 -0.10521 -0.20556 -0.1138 -0.22223 C -0.11484 -0.22431 -0.11536 -0.22755 -0.11627 -0.22986 C -0.11771 -0.23264 -0.11992 -0.23403 -0.12135 -0.23704 C -0.12252 -0.23936 -0.12278 -0.2426 -0.12396 -0.24445 C -0.1263 -0.24861 -0.1293 -0.25024 -0.13164 -0.25463 L -0.14062 -0.27199 C -0.14219 -0.27524 -0.14362 -0.2794 -0.1457 -0.28218 L -0.15325 -0.2919 C -0.16055 -0.31343 -0.15078 -0.28797 -0.15963 -0.30209 C -0.16094 -0.30394 -0.16107 -0.30741 -0.16211 -0.30926 C -0.16458 -0.31343 -0.16992 -0.31945 -0.16992 -0.31899 C -0.1707 -0.32176 -0.17122 -0.325 -0.17252 -0.32686 C -0.17474 -0.33079 -0.17747 -0.33334 -0.18008 -0.33681 C -0.18151 -0.33866 -0.18281 -0.33959 -0.18385 -0.34167 C -0.18841 -0.35047 -0.1862 -0.34769 -0.1901 -0.35139 " pathEditMode="relative" rAng="0" ptsTypes="AAAAAAAAAAAA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17546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8E7EBA-A16B-4DEA-9906-76A14BDC7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4" b="17735"/>
          <a:stretch/>
        </p:blipFill>
        <p:spPr>
          <a:xfrm>
            <a:off x="0" y="4484788"/>
            <a:ext cx="3220429" cy="20454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D7ED15-F245-425F-B951-0398EE94D2F5}"/>
              </a:ext>
            </a:extLst>
          </p:cNvPr>
          <p:cNvSpPr/>
          <p:nvPr/>
        </p:nvSpPr>
        <p:spPr>
          <a:xfrm>
            <a:off x="3597800" y="913489"/>
            <a:ext cx="6694899" cy="29194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glow rad="139700">
              <a:srgbClr val="4472C4">
                <a:satMod val="175000"/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.............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E4F83-587A-4BE3-8A4A-94C06C074F5D}"/>
              </a:ext>
            </a:extLst>
          </p:cNvPr>
          <p:cNvSpPr/>
          <p:nvPr/>
        </p:nvSpPr>
        <p:spPr>
          <a:xfrm>
            <a:off x="6113912" y="4967565"/>
            <a:ext cx="2014088" cy="1107996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تنهر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D5CD1A-9CAB-4E26-9FBE-74F1367CCBC4}"/>
              </a:ext>
            </a:extLst>
          </p:cNvPr>
          <p:cNvSpPr/>
          <p:nvPr/>
        </p:nvSpPr>
        <p:spPr>
          <a:xfrm>
            <a:off x="9121545" y="4937550"/>
            <a:ext cx="2558714" cy="1107996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ودعك</a:t>
            </a:r>
            <a:endParaRPr kumimoji="0" lang="en-US" sz="66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4C00A9-58F6-4668-8111-F5DDB761B1AC}"/>
              </a:ext>
            </a:extLst>
          </p:cNvPr>
          <p:cNvSpPr/>
          <p:nvPr/>
        </p:nvSpPr>
        <p:spPr>
          <a:xfrm>
            <a:off x="3271428" y="4977436"/>
            <a:ext cx="2214971" cy="1107996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تقهر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C10B73-6BEB-41DB-A2C3-EC7A19B51F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88406" l="7358" r="94983">
                        <a14:foregroundMark x1="9365" y1="43478" x2="9365" y2="46377"/>
                        <a14:foregroundMark x1="8027" y1="40580" x2="8027" y2="40580"/>
                        <a14:foregroundMark x1="7692" y1="50725" x2="7692" y2="50725"/>
                        <a14:foregroundMark x1="12709" y1="85507" x2="12709" y2="85507"/>
                        <a14:foregroundMark x1="94983" y1="56522" x2="94983" y2="56522"/>
                        <a14:foregroundMark x1="60870" y1="81159" x2="60870" y2="81159"/>
                        <a14:foregroundMark x1="60201" y1="81159" x2="58194" y2="81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394" y="0"/>
            <a:ext cx="3144760" cy="7257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6686867-2126-4668-9B4D-62D37F10CAD7}"/>
              </a:ext>
            </a:extLst>
          </p:cNvPr>
          <p:cNvSpPr/>
          <p:nvPr/>
        </p:nvSpPr>
        <p:spPr>
          <a:xfrm>
            <a:off x="3859308" y="994655"/>
            <a:ext cx="617188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6768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اختر الكلمة القرآنية المناسبة لمعنى: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‏ تسيء المعاملة.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6C857E-7B54-4C59-886A-C3052178AF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159" y="1805055"/>
            <a:ext cx="2198081" cy="205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4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4.58333E-6 0.00046 C 0.00378 -0.01991 0.01159 -0.05694 0.02722 -0.07893 C 0.02917 -0.08333 0.03503 -0.0875 0.04089 -0.09167 C 0.06055 -0.27824 0.05665 -0.18148 0.05665 -0.38102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19028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8E7EBA-A16B-4DEA-9906-76A14BDC7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4" b="17735"/>
          <a:stretch/>
        </p:blipFill>
        <p:spPr>
          <a:xfrm>
            <a:off x="0" y="4484788"/>
            <a:ext cx="3220429" cy="20454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D7ED15-F245-425F-B951-0398EE94D2F5}"/>
              </a:ext>
            </a:extLst>
          </p:cNvPr>
          <p:cNvSpPr/>
          <p:nvPr/>
        </p:nvSpPr>
        <p:spPr>
          <a:xfrm>
            <a:off x="3597800" y="913489"/>
            <a:ext cx="6694899" cy="29194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glow rad="139700">
              <a:srgbClr val="4472C4">
                <a:satMod val="175000"/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.............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E4F83-587A-4BE3-8A4A-94C06C074F5D}"/>
              </a:ext>
            </a:extLst>
          </p:cNvPr>
          <p:cNvSpPr/>
          <p:nvPr/>
        </p:nvSpPr>
        <p:spPr>
          <a:xfrm>
            <a:off x="3597800" y="4937550"/>
            <a:ext cx="2038562" cy="1107996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عائلاً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D5CD1A-9CAB-4E26-9FBE-74F1367CCBC4}"/>
              </a:ext>
            </a:extLst>
          </p:cNvPr>
          <p:cNvSpPr/>
          <p:nvPr/>
        </p:nvSpPr>
        <p:spPr>
          <a:xfrm>
            <a:off x="9121544" y="4937550"/>
            <a:ext cx="2219555" cy="1107996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فآوى</a:t>
            </a:r>
            <a:endParaRPr kumimoji="0" lang="en-US" sz="66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4C00A9-58F6-4668-8111-F5DDB761B1AC}"/>
              </a:ext>
            </a:extLst>
          </p:cNvPr>
          <p:cNvSpPr/>
          <p:nvPr/>
        </p:nvSpPr>
        <p:spPr>
          <a:xfrm>
            <a:off x="5981776" y="4939602"/>
            <a:ext cx="2794355" cy="1107996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ودعك 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C10B73-6BEB-41DB-A2C3-EC7A19B51F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88406" l="7358" r="94983">
                        <a14:foregroundMark x1="9365" y1="43478" x2="9365" y2="46377"/>
                        <a14:foregroundMark x1="8027" y1="40580" x2="8027" y2="40580"/>
                        <a14:foregroundMark x1="7692" y1="50725" x2="7692" y2="50725"/>
                        <a14:foregroundMark x1="12709" y1="85507" x2="12709" y2="85507"/>
                        <a14:foregroundMark x1="94983" y1="56522" x2="94983" y2="56522"/>
                        <a14:foregroundMark x1="60870" y1="81159" x2="60870" y2="81159"/>
                        <a14:foregroundMark x1="60201" y1="81159" x2="58194" y2="811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394" y="0"/>
            <a:ext cx="3144760" cy="7257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A0D51E5-564E-4709-8386-3B840B36BF65}"/>
              </a:ext>
            </a:extLst>
          </p:cNvPr>
          <p:cNvSpPr/>
          <p:nvPr/>
        </p:nvSpPr>
        <p:spPr>
          <a:xfrm>
            <a:off x="4059439" y="913489"/>
            <a:ext cx="617188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6768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اختر الكلمة القرآنية المناسبة لمعنى: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‏ما تركك 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New trending GIF on Giphy | Back to school videos, Giphy, Back to school">
            <a:extLst>
              <a:ext uri="{FF2B5EF4-FFF2-40B4-BE49-F238E27FC236}">
                <a16:creationId xmlns:a16="http://schemas.microsoft.com/office/drawing/2014/main" id="{63B39592-EE61-4C6A-944F-FC0726F9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05" y="2094642"/>
            <a:ext cx="1570380" cy="1631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9129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1.66667E-6 0.00046 C 0.00377 -0.01991 0.01159 -0.05695 0.02721 -0.07894 C 0.02917 -0.08334 0.03502 -0.0875 0.04088 -0.09167 C 0.06055 -0.27824 0.05664 -0.18148 0.05664 -0.38102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19028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6AFA02-111B-48A6-9346-D01383432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97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71785-4C4F-4C68-AB69-F0E3CF7D9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b="1346"/>
          <a:stretch/>
        </p:blipFill>
        <p:spPr>
          <a:xfrm>
            <a:off x="0" y="1673"/>
            <a:ext cx="12192000" cy="6856327"/>
          </a:xfrm>
          <a:prstGeom prst="rect">
            <a:avLst/>
          </a:prstGeom>
        </p:spPr>
      </p:pic>
      <p:pic>
        <p:nvPicPr>
          <p:cNvPr id="7" name="Picture 10" descr="Bunting Sticker by SUSU for iOS &amp; Android | GIPHY">
            <a:extLst>
              <a:ext uri="{FF2B5EF4-FFF2-40B4-BE49-F238E27FC236}">
                <a16:creationId xmlns:a16="http://schemas.microsoft.com/office/drawing/2014/main" id="{5245352E-72B6-4DA3-9675-59175CF83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237" y="1292589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unting Sticker by SUSU for iOS &amp; Android | GIPHY">
            <a:extLst>
              <a:ext uri="{FF2B5EF4-FFF2-40B4-BE49-F238E27FC236}">
                <a16:creationId xmlns:a16="http://schemas.microsoft.com/office/drawing/2014/main" id="{E807E2CE-D4AB-4DB8-B9D6-492E0B4E6C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88" y="1294843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نتيجة بحث الصور عن red heart gif">
            <a:extLst>
              <a:ext uri="{FF2B5EF4-FFF2-40B4-BE49-F238E27FC236}">
                <a16:creationId xmlns:a16="http://schemas.microsoft.com/office/drawing/2014/main" id="{5BF52D7B-D03F-4818-9410-264B712C96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3" y="1331894"/>
            <a:ext cx="692982" cy="4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نتيجة بحث الصور عن frame">
            <a:extLst>
              <a:ext uri="{FF2B5EF4-FFF2-40B4-BE49-F238E27FC236}">
                <a16:creationId xmlns:a16="http://schemas.microsoft.com/office/drawing/2014/main" id="{2C6945CB-A837-4B02-BD42-71982A7C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شهر القراءة ينطلق في الإمارات تحت شعار «أسرتي تقرأ» | صحيفة الخليج">
            <a:extLst>
              <a:ext uri="{FF2B5EF4-FFF2-40B4-BE49-F238E27FC236}">
                <a16:creationId xmlns:a16="http://schemas.microsoft.com/office/drawing/2014/main" id="{0BE9A77D-F949-45A9-827F-F9D5AACD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536" y="483954"/>
            <a:ext cx="1083086" cy="9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E1EA53A9-4F90-4984-A81A-052D45CA29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34" y="66097"/>
            <a:ext cx="950720" cy="587871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/>
            <a:extLst>
              <a:ext uri="{FF2B5EF4-FFF2-40B4-BE49-F238E27FC236}">
                <a16:creationId xmlns:a16="http://schemas.microsoft.com/office/drawing/2014/main" id="{D5DE8E26-2A4F-4036-8646-C2DAF38459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49" y="1213178"/>
            <a:ext cx="2188887" cy="5757723"/>
          </a:xfrm>
          <a:prstGeom prst="rect">
            <a:avLst/>
          </a:prstGeom>
        </p:spPr>
      </p:pic>
      <p:pic>
        <p:nvPicPr>
          <p:cNvPr id="22" name="Google Shape;85;p13">
            <a:extLst>
              <a:ext uri="{FF2B5EF4-FFF2-40B4-BE49-F238E27FC236}">
                <a16:creationId xmlns:a16="http://schemas.microsoft.com/office/drawing/2014/main" id="{7DC8D4CC-5ED8-4A8A-9E5E-C513C8AA8056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92626" y="1065030"/>
            <a:ext cx="8264340" cy="4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D52250E-2562-42A0-A3EE-5B7B7C638038}"/>
              </a:ext>
            </a:extLst>
          </p:cNvPr>
          <p:cNvSpPr/>
          <p:nvPr/>
        </p:nvSpPr>
        <p:spPr>
          <a:xfrm>
            <a:off x="5811306" y="3244334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dirty="0"/>
              <a:t>المادة</a:t>
            </a:r>
            <a:endParaRPr lang="en-US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32BAEBE0-6DBA-4E37-A497-C06EB9C51F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27" b="95512" l="2982" r="96486">
                        <a14:foregroundMark x1="3834" y1="4309" x2="89883" y2="12747"/>
                        <a14:foregroundMark x1="89883" y1="12747" x2="92865" y2="20646"/>
                        <a14:foregroundMark x1="92865" y1="20646" x2="96805" y2="68402"/>
                        <a14:foregroundMark x1="96805" y1="68402" x2="94675" y2="89767"/>
                        <a14:foregroundMark x1="94675" y1="89767" x2="83706" y2="96409"/>
                        <a14:foregroundMark x1="83706" y1="96409" x2="12567" y2="94614"/>
                        <a14:foregroundMark x1="12567" y1="94614" x2="4260" y2="90485"/>
                        <a14:foregroundMark x1="4260" y1="90485" x2="1597" y2="62837"/>
                        <a14:foregroundMark x1="1597" y1="62837" x2="5112" y2="52244"/>
                        <a14:foregroundMark x1="5112" y1="52244" x2="3088" y2="6104"/>
                        <a14:foregroundMark x1="3088" y1="6104" x2="5538" y2="5027"/>
                        <a14:foregroundMark x1="94995" y1="9156" x2="93610" y2="94614"/>
                        <a14:foregroundMark x1="93610" y1="94614" x2="94143" y2="95691"/>
                        <a14:foregroundMark x1="95847" y1="5566" x2="96486" y2="59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853" y="66097"/>
            <a:ext cx="10358289" cy="7024413"/>
          </a:xfrm>
          <a:prstGeom prst="rect">
            <a:avLst/>
          </a:prstGeom>
        </p:spPr>
      </p:pic>
      <p:pic>
        <p:nvPicPr>
          <p:cNvPr id="16" name="Picture 5" descr="Shelter house Images, Stock Photos &amp; Vectors | Shutterstock">
            <a:extLst>
              <a:ext uri="{FF2B5EF4-FFF2-40B4-BE49-F238E27FC236}">
                <a16:creationId xmlns:a16="http://schemas.microsoft.com/office/drawing/2014/main" id="{1B5BEEC4-52EE-469D-B39F-254A64976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39" y="5572672"/>
            <a:ext cx="1292942" cy="1181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987DC298-414B-421C-802D-5794A60EE2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02892" y="0"/>
            <a:ext cx="2495518" cy="18633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C3F9E517-71B5-4A3B-8DD1-51EE1BC4E9A2}"/>
                  </a:ext>
                </a:extLst>
              </p14:cNvPr>
              <p14:cNvContentPartPr/>
              <p14:nvPr/>
            </p14:nvContentPartPr>
            <p14:xfrm>
              <a:off x="2209680" y="228600"/>
              <a:ext cx="9741240" cy="1365480"/>
            </p14:xfrm>
          </p:contentPart>
        </mc:Choice>
        <mc:Fallback xmlns=""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C3F9E517-71B5-4A3B-8DD1-51EE1BC4E9A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00320" y="219240"/>
                <a:ext cx="9759960" cy="138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651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2" name="applause.wav"/>
          </p:stSnd>
        </p:sndAc>
      </p:transition>
    </mc:Choice>
    <mc:Fallback xmlns="">
      <p:transition spd="slow">
        <p:circle/>
        <p:sndAc>
          <p:stSnd>
            <p:snd r:embed="rId21" name="applaus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70666B7-E3BC-48DE-B6CF-FEB3C3CABD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b="1346"/>
          <a:stretch/>
        </p:blipFill>
        <p:spPr>
          <a:xfrm>
            <a:off x="0" y="-64424"/>
            <a:ext cx="12192000" cy="6856327"/>
          </a:xfrm>
          <a:prstGeom prst="rect">
            <a:avLst/>
          </a:prstGeom>
        </p:spPr>
      </p:pic>
      <p:pic>
        <p:nvPicPr>
          <p:cNvPr id="28" name="Picture 27" descr="نتيجة بحث الصور عن frame">
            <a:extLst>
              <a:ext uri="{FF2B5EF4-FFF2-40B4-BE49-F238E27FC236}">
                <a16:creationId xmlns:a16="http://schemas.microsoft.com/office/drawing/2014/main" id="{6D8EDDCB-A04C-4A9C-8113-3E6461040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7BC0D58C-0519-42C8-9406-227880829D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34" y="66097"/>
            <a:ext cx="950720" cy="587871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1C879CF-8632-406E-824C-ED14616BEC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78" y="1386951"/>
            <a:ext cx="1391478" cy="5757723"/>
          </a:xfrm>
          <a:prstGeom prst="rect">
            <a:avLst/>
          </a:prstGeom>
        </p:spPr>
      </p:pic>
      <p:pic>
        <p:nvPicPr>
          <p:cNvPr id="32" name="Google Shape;85;p13">
            <a:extLst>
              <a:ext uri="{FF2B5EF4-FFF2-40B4-BE49-F238E27FC236}">
                <a16:creationId xmlns:a16="http://schemas.microsoft.com/office/drawing/2014/main" id="{3BF306A5-3EBA-4325-AA93-4B64409A6C9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4400" y="1045307"/>
            <a:ext cx="9766852" cy="49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Picture 13" descr="Picture 13"/>
          <p:cNvPicPr>
            <a:picLocks noChangeAspect="1"/>
          </p:cNvPicPr>
          <p:nvPr/>
        </p:nvPicPr>
        <p:blipFill>
          <a:blip r:embed="rId11"/>
          <a:srcRect b="50510"/>
          <a:stretch>
            <a:fillRect/>
          </a:stretch>
        </p:blipFill>
        <p:spPr>
          <a:xfrm>
            <a:off x="6151847" y="1649103"/>
            <a:ext cx="3771989" cy="2711549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Rectangle 15"/>
          <p:cNvSpPr txBox="1"/>
          <p:nvPr/>
        </p:nvSpPr>
        <p:spPr>
          <a:xfrm>
            <a:off x="6450580" y="2332407"/>
            <a:ext cx="2478562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2800" b="1"/>
            </a:lvl1pPr>
          </a:lstStyle>
          <a:p>
            <a:pPr rtl="0">
              <a:defRPr/>
            </a:pPr>
            <a:r>
              <a:rPr sz="2100">
                <a:solidFill>
                  <a:srgbClr val="7030A0"/>
                </a:solidFill>
              </a:rPr>
              <a:t>ما هو شعورك تجاه الدرس؟</a:t>
            </a:r>
          </a:p>
        </p:txBody>
      </p:sp>
      <p:sp>
        <p:nvSpPr>
          <p:cNvPr id="735" name="Rectangle 16"/>
          <p:cNvSpPr txBox="1"/>
          <p:nvPr/>
        </p:nvSpPr>
        <p:spPr>
          <a:xfrm>
            <a:off x="6655765" y="3496694"/>
            <a:ext cx="2068193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2800" b="1"/>
            </a:lvl1pPr>
          </a:lstStyle>
          <a:p>
            <a:pPr rtl="0">
              <a:defRPr/>
            </a:pPr>
            <a:r>
              <a:rPr sz="2100">
                <a:solidFill>
                  <a:srgbClr val="7030A0"/>
                </a:solidFill>
              </a:rPr>
              <a:t>ماذا تعلمت من الدرس؟</a:t>
            </a:r>
          </a:p>
        </p:txBody>
      </p:sp>
      <p:pic>
        <p:nvPicPr>
          <p:cNvPr id="736" name="Picture 17" descr="Picture 17"/>
          <p:cNvPicPr>
            <a:picLocks noChangeAspect="1"/>
          </p:cNvPicPr>
          <p:nvPr/>
        </p:nvPicPr>
        <p:blipFill>
          <a:blip r:embed="rId12"/>
          <a:srcRect t="72655"/>
          <a:stretch>
            <a:fillRect/>
          </a:stretch>
        </p:blipFill>
        <p:spPr>
          <a:xfrm>
            <a:off x="6270059" y="4237411"/>
            <a:ext cx="3771989" cy="1498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Picture 22" descr="Picture 22"/>
          <p:cNvPicPr>
            <a:picLocks noChangeAspect="1"/>
          </p:cNvPicPr>
          <p:nvPr/>
        </p:nvPicPr>
        <p:blipFill>
          <a:blip r:embed="rId13"/>
          <a:srcRect l="14980" t="17384" r="15685" b="17494"/>
          <a:stretch>
            <a:fillRect/>
          </a:stretch>
        </p:blipFill>
        <p:spPr>
          <a:xfrm rot="186105">
            <a:off x="1378064" y="1298112"/>
            <a:ext cx="1375334" cy="1291778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Rectangle 18"/>
          <p:cNvSpPr txBox="1"/>
          <p:nvPr/>
        </p:nvSpPr>
        <p:spPr>
          <a:xfrm>
            <a:off x="6653894" y="4684949"/>
            <a:ext cx="2401617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2800" b="1"/>
            </a:lvl1pPr>
          </a:lstStyle>
          <a:p>
            <a:pPr rtl="0">
              <a:defRPr/>
            </a:pPr>
            <a:r>
              <a:rPr sz="2100" dirty="0" err="1">
                <a:solidFill>
                  <a:srgbClr val="7030A0"/>
                </a:solidFill>
              </a:rPr>
              <a:t>ما</a:t>
            </a:r>
            <a:r>
              <a:rPr sz="2100" dirty="0">
                <a:solidFill>
                  <a:srgbClr val="7030A0"/>
                </a:solidFill>
              </a:rPr>
              <a:t> </a:t>
            </a:r>
            <a:r>
              <a:rPr sz="2100" dirty="0" err="1">
                <a:solidFill>
                  <a:srgbClr val="7030A0"/>
                </a:solidFill>
              </a:rPr>
              <a:t>الذي</a:t>
            </a:r>
            <a:r>
              <a:rPr sz="2100" dirty="0">
                <a:solidFill>
                  <a:srgbClr val="7030A0"/>
                </a:solidFill>
              </a:rPr>
              <a:t> </a:t>
            </a:r>
            <a:r>
              <a:rPr sz="2100" dirty="0" err="1">
                <a:solidFill>
                  <a:srgbClr val="7030A0"/>
                </a:solidFill>
              </a:rPr>
              <a:t>أعجبك</a:t>
            </a:r>
            <a:r>
              <a:rPr sz="2100" dirty="0">
                <a:solidFill>
                  <a:srgbClr val="7030A0"/>
                </a:solidFill>
              </a:rPr>
              <a:t> </a:t>
            </a:r>
            <a:r>
              <a:rPr sz="2100" dirty="0" err="1">
                <a:solidFill>
                  <a:srgbClr val="7030A0"/>
                </a:solidFill>
              </a:rPr>
              <a:t>في</a:t>
            </a:r>
            <a:r>
              <a:rPr sz="2100" dirty="0">
                <a:solidFill>
                  <a:srgbClr val="7030A0"/>
                </a:solidFill>
              </a:rPr>
              <a:t> </a:t>
            </a:r>
            <a:r>
              <a:rPr sz="2100" dirty="0" err="1">
                <a:solidFill>
                  <a:srgbClr val="7030A0"/>
                </a:solidFill>
              </a:rPr>
              <a:t>الدرس</a:t>
            </a:r>
            <a:r>
              <a:rPr sz="2100" dirty="0">
                <a:solidFill>
                  <a:srgbClr val="7030A0"/>
                </a:solidFill>
              </a:rPr>
              <a:t>؟</a:t>
            </a:r>
          </a:p>
        </p:txBody>
      </p:sp>
      <p:sp>
        <p:nvSpPr>
          <p:cNvPr id="739" name="Rectangle 11"/>
          <p:cNvSpPr txBox="1"/>
          <p:nvPr/>
        </p:nvSpPr>
        <p:spPr>
          <a:xfrm>
            <a:off x="1619084" y="1559585"/>
            <a:ext cx="1040177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algn="ctr" rtl="0">
              <a:defRPr sz="5400" b="1"/>
            </a:pPr>
            <a:r>
              <a:rPr sz="2000" dirty="0" err="1">
                <a:solidFill>
                  <a:srgbClr val="7030A0"/>
                </a:solidFill>
              </a:rPr>
              <a:t>بطاقة</a:t>
            </a:r>
            <a:r>
              <a:rPr sz="2000" dirty="0">
                <a:solidFill>
                  <a:srgbClr val="7030A0"/>
                </a:solidFill>
              </a:rPr>
              <a:t> </a:t>
            </a:r>
            <a:r>
              <a:rPr sz="2000" dirty="0" err="1">
                <a:solidFill>
                  <a:srgbClr val="7030A0"/>
                </a:solidFill>
              </a:rPr>
              <a:t>خروج</a:t>
            </a:r>
            <a:endParaRPr sz="2000" dirty="0">
              <a:solidFill>
                <a:srgbClr val="7030A0"/>
              </a:solidFill>
            </a:endParaRPr>
          </a:p>
          <a:p>
            <a:pPr algn="ctr" rtl="0">
              <a:defRPr sz="5400" b="1"/>
            </a:pPr>
            <a:r>
              <a:rPr sz="2000" dirty="0" err="1">
                <a:solidFill>
                  <a:srgbClr val="7030A0"/>
                </a:solidFill>
              </a:rPr>
              <a:t>من</a:t>
            </a:r>
            <a:r>
              <a:rPr sz="2000" dirty="0">
                <a:solidFill>
                  <a:srgbClr val="7030A0"/>
                </a:solidFill>
              </a:rPr>
              <a:t> </a:t>
            </a:r>
            <a:r>
              <a:rPr sz="2000" dirty="0" err="1">
                <a:solidFill>
                  <a:srgbClr val="7030A0"/>
                </a:solidFill>
              </a:rPr>
              <a:t>الحصة</a:t>
            </a:r>
            <a:endParaRPr sz="2000" dirty="0">
              <a:solidFill>
                <a:srgbClr val="7030A0"/>
              </a:solidFill>
            </a:endParaRPr>
          </a:p>
        </p:txBody>
      </p:sp>
      <p:pic>
        <p:nvPicPr>
          <p:cNvPr id="740" name="Picture 28" descr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1022" y="5781370"/>
            <a:ext cx="1396272" cy="1108402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Rectangle 29"/>
          <p:cNvSpPr txBox="1"/>
          <p:nvPr/>
        </p:nvSpPr>
        <p:spPr>
          <a:xfrm>
            <a:off x="9112217" y="2104629"/>
            <a:ext cx="53632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7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540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742" name="Rectangle 30"/>
          <p:cNvSpPr txBox="1"/>
          <p:nvPr/>
        </p:nvSpPr>
        <p:spPr>
          <a:xfrm>
            <a:off x="9099118" y="3414078"/>
            <a:ext cx="53632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7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5400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743" name="Rectangle 31"/>
          <p:cNvSpPr txBox="1"/>
          <p:nvPr/>
        </p:nvSpPr>
        <p:spPr>
          <a:xfrm>
            <a:off x="9235608" y="4493962"/>
            <a:ext cx="53632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7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5400" dirty="0">
                <a:solidFill>
                  <a:srgbClr val="7030A0"/>
                </a:solidFill>
              </a:rPr>
              <a:t>3</a:t>
            </a:r>
          </a:p>
        </p:txBody>
      </p:sp>
      <p:pic>
        <p:nvPicPr>
          <p:cNvPr id="14" name="Picture 1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3527BB43-1319-4C71-96C2-E3426305F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036" y="1785898"/>
            <a:ext cx="3419872" cy="132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81F13AE-10BF-4306-BB70-C8755C37632D}"/>
              </a:ext>
            </a:extLst>
          </p:cNvPr>
          <p:cNvSpPr txBox="1">
            <a:spLocks/>
          </p:cNvSpPr>
          <p:nvPr/>
        </p:nvSpPr>
        <p:spPr>
          <a:xfrm>
            <a:off x="3184661" y="1376694"/>
            <a:ext cx="3586967" cy="59565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ar-AE" sz="4400" b="1" dirty="0">
                <a:solidFill>
                  <a:srgbClr val="7030A0"/>
                </a:solidFill>
                <a:latin typeface="Calibri Light"/>
                <a:cs typeface="Times New Roman"/>
              </a:rPr>
              <a:t>هيا بنا لنقيم فهمك للدرس </a:t>
            </a:r>
            <a:endParaRPr lang="en-US" sz="4400" b="1" dirty="0">
              <a:solidFill>
                <a:srgbClr val="7030A0"/>
              </a:solidFill>
              <a:latin typeface="Calibri Light"/>
            </a:endParaRPr>
          </a:p>
        </p:txBody>
      </p:sp>
      <p:sp>
        <p:nvSpPr>
          <p:cNvPr id="18" name="Speech Bubble: Rectangle with Corners Rounded 3">
            <a:extLst>
              <a:ext uri="{FF2B5EF4-FFF2-40B4-BE49-F238E27FC236}">
                <a16:creationId xmlns:a16="http://schemas.microsoft.com/office/drawing/2014/main" id="{F49AB184-D24C-4296-9CE6-ACF878DE7EEB}"/>
              </a:ext>
            </a:extLst>
          </p:cNvPr>
          <p:cNvSpPr/>
          <p:nvPr/>
        </p:nvSpPr>
        <p:spPr>
          <a:xfrm>
            <a:off x="4579609" y="3609007"/>
            <a:ext cx="1690450" cy="1229848"/>
          </a:xfrm>
          <a:prstGeom prst="wedgeRoundRectCallout">
            <a:avLst>
              <a:gd name="adj1" fmla="val -87674"/>
              <a:gd name="adj2" fmla="val 8721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accent2">
                    <a:lumMod val="75000"/>
                  </a:schemeClr>
                </a:solidFill>
              </a:rPr>
              <a:t>الواجب المنزلي</a:t>
            </a:r>
            <a:endParaRPr lang="ar-AE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مستطيل 7">
            <a:extLst>
              <a:ext uri="{FF2B5EF4-FFF2-40B4-BE49-F238E27FC236}">
                <a16:creationId xmlns:a16="http://schemas.microsoft.com/office/drawing/2014/main" id="{15A94A75-6AA5-4657-92FF-15097027AE27}"/>
              </a:ext>
            </a:extLst>
          </p:cNvPr>
          <p:cNvSpPr/>
          <p:nvPr/>
        </p:nvSpPr>
        <p:spPr>
          <a:xfrm>
            <a:off x="1822516" y="3229786"/>
            <a:ext cx="28364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defRPr/>
            </a:pPr>
            <a:r>
              <a:rPr lang="ar-BH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</a:t>
            </a:r>
            <a:r>
              <a:rPr lang="ar-AE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لرجاء الدخول على بوابة التعلم الذكي</a:t>
            </a:r>
          </a:p>
          <a:p>
            <a:pPr algn="ctr" rtl="0">
              <a:defRPr/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LMS</a:t>
            </a:r>
            <a:endParaRPr lang="ar-AE" sz="2000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defRPr/>
            </a:pPr>
            <a:r>
              <a:rPr lang="ar-AE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الاطلاع على الدرس </a:t>
            </a:r>
            <a:endParaRPr lang="ar-BH" sz="20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defRPr/>
            </a:pPr>
            <a:r>
              <a:rPr lang="ar-BH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حل التمارين المصاحبة للدرس والدخول على هذا الرابط و حل النشاط </a:t>
            </a:r>
            <a:endParaRPr lang="ar-AE" sz="20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3426AD-8991-4153-9EA0-DE70B9B8ACD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1151" flipH="1">
            <a:off x="9483672" y="320659"/>
            <a:ext cx="919657" cy="73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EACFA12-4ED9-4DC8-B693-865F74AEA1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40741" y="5677912"/>
            <a:ext cx="1416565" cy="1239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553BDD6-FF05-4450-A71C-10FAAD534A0F}"/>
              </a:ext>
            </a:extLst>
          </p:cNvPr>
          <p:cNvSpPr/>
          <p:nvPr/>
        </p:nvSpPr>
        <p:spPr>
          <a:xfrm>
            <a:off x="22267" y="112150"/>
            <a:ext cx="3208113" cy="1149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CDFB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غلق الحصة</a:t>
            </a:r>
            <a:endParaRPr lang="en-US" sz="4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CDFB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625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ircl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97792FE-7B8B-4B0F-ADFD-EA4A398B1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b="1346"/>
          <a:stretch/>
        </p:blipFill>
        <p:spPr>
          <a:xfrm>
            <a:off x="0" y="1673"/>
            <a:ext cx="12192000" cy="6856327"/>
          </a:xfrm>
          <a:prstGeom prst="rect">
            <a:avLst/>
          </a:prstGeom>
        </p:spPr>
      </p:pic>
      <p:pic>
        <p:nvPicPr>
          <p:cNvPr id="15" name="Picture 14" descr="نتيجة بحث الصور عن frame">
            <a:extLst>
              <a:ext uri="{FF2B5EF4-FFF2-40B4-BE49-F238E27FC236}">
                <a16:creationId xmlns:a16="http://schemas.microsoft.com/office/drawing/2014/main" id="{3172382B-D3CE-40DB-B80C-D51DE97A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9896FE0D-9383-4F73-83AC-F15910EF3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78" y="1386951"/>
            <a:ext cx="1391478" cy="5757723"/>
          </a:xfrm>
          <a:prstGeom prst="rect">
            <a:avLst/>
          </a:prstGeom>
        </p:spPr>
      </p:pic>
      <p:pic>
        <p:nvPicPr>
          <p:cNvPr id="19" name="Google Shape;85;p13">
            <a:extLst>
              <a:ext uri="{FF2B5EF4-FFF2-40B4-BE49-F238E27FC236}">
                <a16:creationId xmlns:a16="http://schemas.microsoft.com/office/drawing/2014/main" id="{4C8614B1-3585-4620-BB71-A5640A9183B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3289" y="998701"/>
            <a:ext cx="9462676" cy="49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utoShape 4">
            <a:extLst>
              <a:ext uri="{FF2B5EF4-FFF2-40B4-BE49-F238E27FC236}">
                <a16:creationId xmlns:a16="http://schemas.microsoft.com/office/drawing/2014/main" id="{36453B8E-6517-4F75-8D90-DB79F69B6E96}"/>
              </a:ext>
            </a:extLst>
          </p:cNvPr>
          <p:cNvSpPr/>
          <p:nvPr/>
        </p:nvSpPr>
        <p:spPr>
          <a:xfrm rot="82336">
            <a:off x="1887815" y="1603588"/>
            <a:ext cx="7734156" cy="39143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630706">
            <a:off x="168513" y="3556996"/>
            <a:ext cx="3333835" cy="323078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/>
          <a:srcRect l="2888" r="2888"/>
          <a:stretch>
            <a:fillRect/>
          </a:stretch>
        </p:blipFill>
        <p:spPr>
          <a:xfrm rot="-5262563">
            <a:off x="4067904" y="520274"/>
            <a:ext cx="4056193" cy="5817453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grpSp>
        <p:nvGrpSpPr>
          <p:cNvPr id="3" name="Group 3"/>
          <p:cNvGrpSpPr/>
          <p:nvPr/>
        </p:nvGrpSpPr>
        <p:grpSpPr>
          <a:xfrm>
            <a:off x="2775940" y="2788389"/>
            <a:ext cx="6378485" cy="1175085"/>
            <a:chOff x="-1872519" y="-143211"/>
            <a:chExt cx="12756970" cy="235016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4" name="AutoShape 4"/>
            <p:cNvSpPr/>
            <p:nvPr/>
          </p:nvSpPr>
          <p:spPr>
            <a:xfrm rot="82336">
              <a:off x="-1872519" y="-143211"/>
              <a:ext cx="12756970" cy="2350168"/>
            </a:xfrm>
            <a:prstGeom prst="rect">
              <a:avLst/>
            </a:prstGeom>
            <a:solidFill>
              <a:srgbClr val="000000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sp>
        <p:sp>
          <p:nvSpPr>
            <p:cNvPr id="5" name="TextBox 5"/>
            <p:cNvSpPr txBox="1"/>
            <p:nvPr/>
          </p:nvSpPr>
          <p:spPr>
            <a:xfrm rot="82336">
              <a:off x="-1154395" y="300903"/>
              <a:ext cx="11012422" cy="14619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18"/>
                </a:lnSpc>
              </a:pPr>
              <a:r>
                <a:rPr lang="ar-KW" sz="5198" spc="-5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ألقاكم في الحصة القادمة </a:t>
              </a:r>
              <a:endParaRPr lang="en-US" sz="5198" spc="-5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86000" y="4864711"/>
            <a:ext cx="5973505" cy="1734210"/>
            <a:chOff x="-168604" y="548467"/>
            <a:chExt cx="2848192" cy="223680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21371278">
              <a:off x="-168604" y="838488"/>
              <a:ext cx="2618052" cy="1946783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rot="2107769">
              <a:off x="1499382" y="548467"/>
              <a:ext cx="1180206" cy="400778"/>
            </a:xfrm>
            <a:prstGeom prst="rect">
              <a:avLst/>
            </a:prstGeom>
          </p:spPr>
        </p:pic>
      </p:grpSp>
      <p:sp>
        <p:nvSpPr>
          <p:cNvPr id="20" name="Rectangle 11">
            <a:extLst>
              <a:ext uri="{FF2B5EF4-FFF2-40B4-BE49-F238E27FC236}">
                <a16:creationId xmlns:a16="http://schemas.microsoft.com/office/drawing/2014/main" id="{68E1D888-06AC-4A37-9666-1F56B6003B27}"/>
              </a:ext>
            </a:extLst>
          </p:cNvPr>
          <p:cNvSpPr txBox="1"/>
          <p:nvPr/>
        </p:nvSpPr>
        <p:spPr>
          <a:xfrm>
            <a:off x="2278257" y="5199754"/>
            <a:ext cx="5579033" cy="1338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algn="ctr" rtl="0">
              <a:defRPr sz="3600" b="1">
                <a:solidFill>
                  <a:srgbClr val="002060"/>
                </a:solidFill>
              </a:defRPr>
            </a:pP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دعاء</a:t>
            </a:r>
            <a:r>
              <a:rPr sz="27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كفارة</a:t>
            </a:r>
            <a:r>
              <a:rPr sz="27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المجلس</a:t>
            </a:r>
            <a:r>
              <a:rPr sz="2700" dirty="0"/>
              <a:t>:</a:t>
            </a:r>
          </a:p>
          <a:p>
            <a:pPr algn="ctr" rtl="0">
              <a:defRPr sz="3600" b="1">
                <a:solidFill>
                  <a:srgbClr val="002060"/>
                </a:solidFill>
              </a:defRPr>
            </a:pP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سبحانك</a:t>
            </a:r>
            <a:r>
              <a:rPr sz="27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اللهم</a:t>
            </a:r>
            <a:r>
              <a:rPr sz="27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وبحمدك</a:t>
            </a:r>
            <a:r>
              <a:rPr sz="2700" dirty="0">
                <a:latin typeface="+mj-lt"/>
                <a:ea typeface="+mj-ea"/>
                <a:cs typeface="+mj-cs"/>
                <a:sym typeface="Helvetica"/>
              </a:rPr>
              <a:t>، </a:t>
            </a: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أشهد</a:t>
            </a:r>
            <a:r>
              <a:rPr sz="27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أن</a:t>
            </a:r>
            <a:r>
              <a:rPr sz="27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لا</a:t>
            </a:r>
            <a:r>
              <a:rPr sz="27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إله</a:t>
            </a:r>
            <a:r>
              <a:rPr sz="27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إلا</a:t>
            </a:r>
            <a:r>
              <a:rPr sz="27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أنت</a:t>
            </a:r>
            <a:r>
              <a:rPr sz="27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أستغفرك</a:t>
            </a:r>
            <a:r>
              <a:rPr sz="27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وأتوب</a:t>
            </a:r>
            <a:r>
              <a:rPr sz="2700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2700" dirty="0" err="1">
                <a:latin typeface="+mj-lt"/>
                <a:ea typeface="+mj-ea"/>
                <a:cs typeface="+mj-cs"/>
                <a:sym typeface="Helvetica"/>
              </a:rPr>
              <a:t>إليك</a:t>
            </a:r>
            <a:endParaRPr sz="2700" dirty="0"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2C77A508-422A-4CBA-A053-EE31F01B03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02893" y="0"/>
            <a:ext cx="3748349" cy="18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46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صائح للمعلمين والطلاب للمحافظة على خصوصيتهم أثناء استخدام برنامج تيمز |  صحيفة المواطن الإلكترونية">
            <a:extLst>
              <a:ext uri="{FF2B5EF4-FFF2-40B4-BE49-F238E27FC236}">
                <a16:creationId xmlns:a16="http://schemas.microsoft.com/office/drawing/2014/main" id="{6C3D0F56-DC01-411E-90AE-84A19ECF5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082"/>
            <a:ext cx="9144001" cy="668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6C7F6F1-1D83-4D3F-B66D-93EC52BBF5D5}"/>
              </a:ext>
            </a:extLst>
          </p:cNvPr>
          <p:cNvSpPr txBox="1"/>
          <p:nvPr/>
        </p:nvSpPr>
        <p:spPr>
          <a:xfrm>
            <a:off x="2916073" y="2715904"/>
            <a:ext cx="655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dirty="0"/>
              <a:t>يرجى فتح الكاميرا</a:t>
            </a:r>
          </a:p>
          <a:p>
            <a:pPr algn="ctr"/>
            <a:r>
              <a:rPr lang="ar-AE" sz="4000" dirty="0"/>
              <a:t>إغلاق مكبر الصوت إلا في حال أن طلبت المعلمة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683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29FF-B530-4B72-8A3D-0D018D8E8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FC868-3587-44E5-8DD1-0D04314D41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6458-1E51-40BB-97D1-C85394671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b="1346"/>
          <a:stretch/>
        </p:blipFill>
        <p:spPr>
          <a:xfrm>
            <a:off x="0" y="-50086"/>
            <a:ext cx="12192000" cy="685632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B5A9196B-EEEB-4E52-8664-C4C93D1A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863" y="1105426"/>
            <a:ext cx="2188887" cy="5757723"/>
          </a:xfrm>
          <a:prstGeom prst="rect">
            <a:avLst/>
          </a:prstGeom>
        </p:spPr>
      </p:pic>
      <p:pic>
        <p:nvPicPr>
          <p:cNvPr id="9" name="Google Shape;85;p13">
            <a:extLst>
              <a:ext uri="{FF2B5EF4-FFF2-40B4-BE49-F238E27FC236}">
                <a16:creationId xmlns:a16="http://schemas.microsoft.com/office/drawing/2014/main" id="{951B701D-E554-43BA-92A2-C30B149B6EE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2464" y="928960"/>
            <a:ext cx="8084470" cy="4566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AEB2DD-254B-48C0-922A-A945148D3424}"/>
              </a:ext>
            </a:extLst>
          </p:cNvPr>
          <p:cNvSpPr txBox="1"/>
          <p:nvPr/>
        </p:nvSpPr>
        <p:spPr>
          <a:xfrm>
            <a:off x="3198149" y="2205844"/>
            <a:ext cx="6453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800" b="1" dirty="0">
                <a:solidFill>
                  <a:srgbClr val="0070C0"/>
                </a:solidFill>
              </a:rPr>
              <a:t>السلام عليكم ورحمة الله و بركاته </a:t>
            </a:r>
          </a:p>
          <a:p>
            <a:pPr algn="ctr"/>
            <a:r>
              <a:rPr lang="ar-BH" sz="4800" b="1" dirty="0">
                <a:solidFill>
                  <a:srgbClr val="0070C0"/>
                </a:solidFill>
              </a:rPr>
              <a:t>كيف أصبحتم اليوم ؟؟؟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36F4C7E-4B03-44C5-A202-E469984DF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2892" y="0"/>
            <a:ext cx="3774228" cy="18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92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ull frame shot of blank white paper">
            <a:extLst>
              <a:ext uri="{FF2B5EF4-FFF2-40B4-BE49-F238E27FC236}">
                <a16:creationId xmlns:a16="http://schemas.microsoft.com/office/drawing/2014/main" id="{ECBED89B-F496-4D12-9458-2E8297E4A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11" y="0"/>
            <a:ext cx="12245311" cy="6858000"/>
          </a:xfrm>
          <a:prstGeom prst="rect">
            <a:avLst/>
          </a:prstGeom>
        </p:spPr>
      </p:pic>
      <p:pic>
        <p:nvPicPr>
          <p:cNvPr id="1026" name="Picture 2" descr="سيد_الاستغفار اللهم انت ربي لا إله إلا انت خلقتني وانا عب… | Flickr">
            <a:extLst>
              <a:ext uri="{FF2B5EF4-FFF2-40B4-BE49-F238E27FC236}">
                <a16:creationId xmlns:a16="http://schemas.microsoft.com/office/drawing/2014/main" id="{D762D669-44AB-4A9E-92BC-B1439ECC7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"/>
          <a:stretch/>
        </p:blipFill>
        <p:spPr bwMode="auto">
          <a:xfrm>
            <a:off x="1878782" y="1717405"/>
            <a:ext cx="4742661" cy="367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3">
            <a:extLst>
              <a:ext uri="{FF2B5EF4-FFF2-40B4-BE49-F238E27FC236}">
                <a16:creationId xmlns:a16="http://schemas.microsoft.com/office/drawing/2014/main" id="{3FE8A2CC-4DDB-4518-8501-8A1D0716A11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707" y="899552"/>
            <a:ext cx="1725681" cy="38157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</p:pic>
      <p:pic>
        <p:nvPicPr>
          <p:cNvPr id="12" name="Picture 11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CEC1FCCE-DD12-4A5F-B17D-56795656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02" y="1011027"/>
            <a:ext cx="1542294" cy="75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سيد الاستغفار دعاء اللهم انت ربي لا اله الا انت خلقتني وانا عبدك وانا على عهدك ووعدك ما استط">
            <a:hlinkClick r:id="" action="ppaction://media"/>
            <a:extLst>
              <a:ext uri="{FF2B5EF4-FFF2-40B4-BE49-F238E27FC236}">
                <a16:creationId xmlns:a16="http://schemas.microsoft.com/office/drawing/2014/main" id="{8FA88DA0-8AAE-43B0-AD74-7E0972292D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58" end="11751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4232" y="5445378"/>
            <a:ext cx="444351" cy="45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765954-84EE-4EE4-9CF4-ECAF83012DC6}"/>
              </a:ext>
            </a:extLst>
          </p:cNvPr>
          <p:cNvSpPr txBox="1"/>
          <p:nvPr/>
        </p:nvSpPr>
        <p:spPr>
          <a:xfrm>
            <a:off x="4712412" y="1007810"/>
            <a:ext cx="41779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أَوَّلُ ما نَبْدَأُ بِهِ هُوَ: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D89E76-5A73-4E98-BC68-405947F505B4}"/>
              </a:ext>
            </a:extLst>
          </p:cNvPr>
          <p:cNvSpPr txBox="1"/>
          <p:nvPr/>
        </p:nvSpPr>
        <p:spPr>
          <a:xfrm>
            <a:off x="2937806" y="1012751"/>
            <a:ext cx="197507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الدُّعاءُ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حكم قراءة الفاتحة على روح الميت عقب كل صلاة - اخبار السودان">
            <a:extLst>
              <a:ext uri="{FF2B5EF4-FFF2-40B4-BE49-F238E27FC236}">
                <a16:creationId xmlns:a16="http://schemas.microsoft.com/office/drawing/2014/main" id="{5E6202DC-81D5-4138-8B7D-FD762557F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17" y="1717405"/>
            <a:ext cx="3762001" cy="44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7C7B9B-D0D7-4547-8684-4BBC09014B58}"/>
              </a:ext>
            </a:extLst>
          </p:cNvPr>
          <p:cNvSpPr txBox="1"/>
          <p:nvPr/>
        </p:nvSpPr>
        <p:spPr>
          <a:xfrm>
            <a:off x="867103" y="5826007"/>
            <a:ext cx="63410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فكرة: ترديد الدعاء بشكل يومي 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2" descr="Bulb, idea, idea bulb, light bulb icon">
            <a:extLst>
              <a:ext uri="{FF2B5EF4-FFF2-40B4-BE49-F238E27FC236}">
                <a16:creationId xmlns:a16="http://schemas.microsoft.com/office/drawing/2014/main" id="{9AE6F7C1-A13D-4591-8D26-21A2214AE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1" t="13582" r="19471" b="13582"/>
          <a:stretch/>
        </p:blipFill>
        <p:spPr bwMode="auto">
          <a:xfrm>
            <a:off x="5697389" y="5219000"/>
            <a:ext cx="585760" cy="69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Left 16">
            <a:extLst>
              <a:ext uri="{FF2B5EF4-FFF2-40B4-BE49-F238E27FC236}">
                <a16:creationId xmlns:a16="http://schemas.microsoft.com/office/drawing/2014/main" id="{CA65D8C4-BDBD-4F95-A1E9-F72AED3DE093}"/>
              </a:ext>
            </a:extLst>
          </p:cNvPr>
          <p:cNvSpPr/>
          <p:nvPr/>
        </p:nvSpPr>
        <p:spPr>
          <a:xfrm flipH="1">
            <a:off x="15700" y="1515720"/>
            <a:ext cx="2288954" cy="1162555"/>
          </a:xfrm>
          <a:custGeom>
            <a:avLst/>
            <a:gdLst>
              <a:gd name="connsiteX0" fmla="*/ 0 w 2288954"/>
              <a:gd name="connsiteY0" fmla="*/ 581278 h 1162555"/>
              <a:gd name="connsiteX1" fmla="*/ 302265 w 2288954"/>
              <a:gd name="connsiteY1" fmla="*/ 279013 h 1162555"/>
              <a:gd name="connsiteX2" fmla="*/ 581278 w 2288954"/>
              <a:gd name="connsiteY2" fmla="*/ 0 h 1162555"/>
              <a:gd name="connsiteX3" fmla="*/ 581278 w 2288954"/>
              <a:gd name="connsiteY3" fmla="*/ 290639 h 1162555"/>
              <a:gd name="connsiteX4" fmla="*/ 1184657 w 2288954"/>
              <a:gd name="connsiteY4" fmla="*/ 290639 h 1162555"/>
              <a:gd name="connsiteX5" fmla="*/ 1770959 w 2288954"/>
              <a:gd name="connsiteY5" fmla="*/ 290639 h 1162555"/>
              <a:gd name="connsiteX6" fmla="*/ 2288954 w 2288954"/>
              <a:gd name="connsiteY6" fmla="*/ 290639 h 1162555"/>
              <a:gd name="connsiteX7" fmla="*/ 2288954 w 2288954"/>
              <a:gd name="connsiteY7" fmla="*/ 871916 h 1162555"/>
              <a:gd name="connsiteX8" fmla="*/ 1753882 w 2288954"/>
              <a:gd name="connsiteY8" fmla="*/ 871916 h 1162555"/>
              <a:gd name="connsiteX9" fmla="*/ 1184657 w 2288954"/>
              <a:gd name="connsiteY9" fmla="*/ 871916 h 1162555"/>
              <a:gd name="connsiteX10" fmla="*/ 581278 w 2288954"/>
              <a:gd name="connsiteY10" fmla="*/ 871916 h 1162555"/>
              <a:gd name="connsiteX11" fmla="*/ 581278 w 2288954"/>
              <a:gd name="connsiteY11" fmla="*/ 1162555 h 1162555"/>
              <a:gd name="connsiteX12" fmla="*/ 279013 w 2288954"/>
              <a:gd name="connsiteY12" fmla="*/ 860291 h 1162555"/>
              <a:gd name="connsiteX13" fmla="*/ 0 w 2288954"/>
              <a:gd name="connsiteY13" fmla="*/ 581278 h 116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88954" h="1162555" fill="none" extrusionOk="0">
                <a:moveTo>
                  <a:pt x="0" y="581278"/>
                </a:moveTo>
                <a:cubicBezTo>
                  <a:pt x="69591" y="486767"/>
                  <a:pt x="261023" y="379044"/>
                  <a:pt x="302265" y="279013"/>
                </a:cubicBezTo>
                <a:cubicBezTo>
                  <a:pt x="343507" y="178982"/>
                  <a:pt x="549524" y="91788"/>
                  <a:pt x="581278" y="0"/>
                </a:cubicBezTo>
                <a:cubicBezTo>
                  <a:pt x="598899" y="62082"/>
                  <a:pt x="573437" y="181297"/>
                  <a:pt x="581278" y="290639"/>
                </a:cubicBezTo>
                <a:cubicBezTo>
                  <a:pt x="791138" y="222095"/>
                  <a:pt x="1036716" y="332200"/>
                  <a:pt x="1184657" y="290639"/>
                </a:cubicBezTo>
                <a:cubicBezTo>
                  <a:pt x="1332598" y="249078"/>
                  <a:pt x="1491889" y="342031"/>
                  <a:pt x="1770959" y="290639"/>
                </a:cubicBezTo>
                <a:cubicBezTo>
                  <a:pt x="2050029" y="239247"/>
                  <a:pt x="2075936" y="333592"/>
                  <a:pt x="2288954" y="290639"/>
                </a:cubicBezTo>
                <a:cubicBezTo>
                  <a:pt x="2302080" y="467523"/>
                  <a:pt x="2253510" y="621495"/>
                  <a:pt x="2288954" y="871916"/>
                </a:cubicBezTo>
                <a:cubicBezTo>
                  <a:pt x="2130061" y="884996"/>
                  <a:pt x="1966785" y="831502"/>
                  <a:pt x="1753882" y="871916"/>
                </a:cubicBezTo>
                <a:cubicBezTo>
                  <a:pt x="1540979" y="912330"/>
                  <a:pt x="1460074" y="825948"/>
                  <a:pt x="1184657" y="871916"/>
                </a:cubicBezTo>
                <a:cubicBezTo>
                  <a:pt x="909241" y="917884"/>
                  <a:pt x="803181" y="831597"/>
                  <a:pt x="581278" y="871916"/>
                </a:cubicBezTo>
                <a:cubicBezTo>
                  <a:pt x="593281" y="968976"/>
                  <a:pt x="580579" y="1103316"/>
                  <a:pt x="581278" y="1162555"/>
                </a:cubicBezTo>
                <a:cubicBezTo>
                  <a:pt x="483738" y="1079071"/>
                  <a:pt x="358519" y="927061"/>
                  <a:pt x="279013" y="860291"/>
                </a:cubicBezTo>
                <a:cubicBezTo>
                  <a:pt x="199507" y="793521"/>
                  <a:pt x="109237" y="629103"/>
                  <a:pt x="0" y="581278"/>
                </a:cubicBezTo>
                <a:close/>
              </a:path>
              <a:path w="2288954" h="1162555" stroke="0" extrusionOk="0">
                <a:moveTo>
                  <a:pt x="0" y="581278"/>
                </a:moveTo>
                <a:cubicBezTo>
                  <a:pt x="86037" y="459185"/>
                  <a:pt x="230632" y="410381"/>
                  <a:pt x="279013" y="302265"/>
                </a:cubicBezTo>
                <a:cubicBezTo>
                  <a:pt x="327394" y="194149"/>
                  <a:pt x="456829" y="171030"/>
                  <a:pt x="581278" y="0"/>
                </a:cubicBezTo>
                <a:cubicBezTo>
                  <a:pt x="585080" y="105719"/>
                  <a:pt x="556676" y="228106"/>
                  <a:pt x="581278" y="290639"/>
                </a:cubicBezTo>
                <a:cubicBezTo>
                  <a:pt x="734561" y="287365"/>
                  <a:pt x="856901" y="343323"/>
                  <a:pt x="1099273" y="290639"/>
                </a:cubicBezTo>
                <a:cubicBezTo>
                  <a:pt x="1341645" y="237955"/>
                  <a:pt x="1380192" y="316462"/>
                  <a:pt x="1617268" y="290639"/>
                </a:cubicBezTo>
                <a:cubicBezTo>
                  <a:pt x="1854344" y="264816"/>
                  <a:pt x="2076412" y="364329"/>
                  <a:pt x="2288954" y="290639"/>
                </a:cubicBezTo>
                <a:cubicBezTo>
                  <a:pt x="2318500" y="485998"/>
                  <a:pt x="2242169" y="715210"/>
                  <a:pt x="2288954" y="871916"/>
                </a:cubicBezTo>
                <a:cubicBezTo>
                  <a:pt x="2017260" y="893560"/>
                  <a:pt x="1954253" y="861128"/>
                  <a:pt x="1685575" y="871916"/>
                </a:cubicBezTo>
                <a:cubicBezTo>
                  <a:pt x="1416897" y="882704"/>
                  <a:pt x="1299554" y="838297"/>
                  <a:pt x="1099273" y="871916"/>
                </a:cubicBezTo>
                <a:cubicBezTo>
                  <a:pt x="898992" y="905535"/>
                  <a:pt x="696228" y="854094"/>
                  <a:pt x="581278" y="871916"/>
                </a:cubicBezTo>
                <a:cubicBezTo>
                  <a:pt x="589623" y="995122"/>
                  <a:pt x="557798" y="1077470"/>
                  <a:pt x="581278" y="1162555"/>
                </a:cubicBezTo>
                <a:cubicBezTo>
                  <a:pt x="410211" y="1051601"/>
                  <a:pt x="386345" y="964633"/>
                  <a:pt x="279013" y="860291"/>
                </a:cubicBezTo>
                <a:cubicBezTo>
                  <a:pt x="171681" y="755949"/>
                  <a:pt x="126904" y="647930"/>
                  <a:pt x="0" y="581278"/>
                </a:cubicBezTo>
                <a:close/>
              </a:path>
            </a:pathLst>
          </a:custGeom>
          <a:solidFill>
            <a:srgbClr val="FFC000"/>
          </a:solidFill>
          <a:ln w="5715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965588025">
                  <a:prstGeom prst="lef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الروتين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pic>
        <p:nvPicPr>
          <p:cNvPr id="13" name="Picture 7">
            <a:hlinkClick r:id="" action="ppaction://noaction"/>
            <a:extLst>
              <a:ext uri="{FF2B5EF4-FFF2-40B4-BE49-F238E27FC236}">
                <a16:creationId xmlns:a16="http://schemas.microsoft.com/office/drawing/2014/main" id="{043918AC-D373-4A78-9154-0CED40FAC0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863" y="1105426"/>
            <a:ext cx="2188887" cy="575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29FF-B530-4B72-8A3D-0D018D8E8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FC868-3587-44E5-8DD1-0D04314D41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6458-1E51-40BB-97D1-C85394671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b="1346"/>
          <a:stretch/>
        </p:blipFill>
        <p:spPr>
          <a:xfrm>
            <a:off x="0" y="1673"/>
            <a:ext cx="12192000" cy="6856327"/>
          </a:xfrm>
          <a:prstGeom prst="rect">
            <a:avLst/>
          </a:prstGeom>
        </p:spPr>
      </p:pic>
      <p:pic>
        <p:nvPicPr>
          <p:cNvPr id="5" name="Picture 4" descr="نتيجة بحث الصور عن frame">
            <a:extLst>
              <a:ext uri="{FF2B5EF4-FFF2-40B4-BE49-F238E27FC236}">
                <a16:creationId xmlns:a16="http://schemas.microsoft.com/office/drawing/2014/main" id="{BCE8CC24-5467-4846-A3C7-EBC3F65F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54C6D43-9593-4A7D-9D8D-C99810F7D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34" y="66097"/>
            <a:ext cx="950720" cy="587871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B5A9196B-EEEB-4E52-8664-C4C93D1A8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49" y="1213178"/>
            <a:ext cx="2188887" cy="5757723"/>
          </a:xfrm>
          <a:prstGeom prst="rect">
            <a:avLst/>
          </a:prstGeom>
        </p:spPr>
      </p:pic>
      <p:pic>
        <p:nvPicPr>
          <p:cNvPr id="9" name="Google Shape;85;p13">
            <a:extLst>
              <a:ext uri="{FF2B5EF4-FFF2-40B4-BE49-F238E27FC236}">
                <a16:creationId xmlns:a16="http://schemas.microsoft.com/office/drawing/2014/main" id="{951B701D-E554-43BA-92A2-C30B149B6EE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73072" y="1045307"/>
            <a:ext cx="8084470" cy="456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785C5-DCD7-4EF2-9335-B8BCD95C46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167" t="24803" r="18333" b="21238"/>
          <a:stretch/>
        </p:blipFill>
        <p:spPr>
          <a:xfrm>
            <a:off x="3152228" y="1535456"/>
            <a:ext cx="6535111" cy="35438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4428FBD-D7F0-4572-8A6E-34983730E7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2893" y="0"/>
            <a:ext cx="3964009" cy="18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74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29FF-B530-4B72-8A3D-0D018D8E8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FC868-3587-44E5-8DD1-0D04314D41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6458-1E51-40BB-97D1-C85394671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b="1346"/>
          <a:stretch/>
        </p:blipFill>
        <p:spPr>
          <a:xfrm>
            <a:off x="0" y="-50086"/>
            <a:ext cx="12192000" cy="6856327"/>
          </a:xfrm>
          <a:prstGeom prst="rect">
            <a:avLst/>
          </a:prstGeom>
        </p:spPr>
      </p:pic>
      <p:pic>
        <p:nvPicPr>
          <p:cNvPr id="5" name="Picture 4" descr="نتيجة بحث الصور عن frame">
            <a:extLst>
              <a:ext uri="{FF2B5EF4-FFF2-40B4-BE49-F238E27FC236}">
                <a16:creationId xmlns:a16="http://schemas.microsoft.com/office/drawing/2014/main" id="{BCE8CC24-5467-4846-A3C7-EBC3F65F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B5A9196B-EEEB-4E52-8664-C4C93D1A8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49" y="1213178"/>
            <a:ext cx="2188887" cy="5757723"/>
          </a:xfrm>
          <a:prstGeom prst="rect">
            <a:avLst/>
          </a:prstGeom>
        </p:spPr>
      </p:pic>
      <p:pic>
        <p:nvPicPr>
          <p:cNvPr id="9" name="Google Shape;85;p13">
            <a:extLst>
              <a:ext uri="{FF2B5EF4-FFF2-40B4-BE49-F238E27FC236}">
                <a16:creationId xmlns:a16="http://schemas.microsoft.com/office/drawing/2014/main" id="{951B701D-E554-43BA-92A2-C30B149B6EE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3072" y="1045307"/>
            <a:ext cx="8084470" cy="456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0AD4F37-BDEB-47D1-BB33-328DE07C3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765" y="1490784"/>
            <a:ext cx="6541373" cy="361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BA81DCA-FD6D-4525-B957-18A3136306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2892" y="0"/>
            <a:ext cx="3938130" cy="18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28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29FF-B530-4B72-8A3D-0D018D8E8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FC868-3587-44E5-8DD1-0D04314D41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6458-1E51-40BB-97D1-C853946719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b="1346"/>
          <a:stretch/>
        </p:blipFill>
        <p:spPr>
          <a:xfrm>
            <a:off x="0" y="-50086"/>
            <a:ext cx="12192000" cy="6856327"/>
          </a:xfrm>
          <a:prstGeom prst="rect">
            <a:avLst/>
          </a:prstGeom>
        </p:spPr>
      </p:pic>
      <p:pic>
        <p:nvPicPr>
          <p:cNvPr id="5" name="Picture 4" descr="نتيجة بحث الصور عن frame">
            <a:extLst>
              <a:ext uri="{FF2B5EF4-FFF2-40B4-BE49-F238E27FC236}">
                <a16:creationId xmlns:a16="http://schemas.microsoft.com/office/drawing/2014/main" id="{BCE8CC24-5467-4846-A3C7-EBC3F65F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B5A9196B-EEEB-4E52-8664-C4C93D1A8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78" y="1386951"/>
            <a:ext cx="1391478" cy="5757723"/>
          </a:xfrm>
          <a:prstGeom prst="rect">
            <a:avLst/>
          </a:prstGeom>
        </p:spPr>
      </p:pic>
      <p:pic>
        <p:nvPicPr>
          <p:cNvPr id="9" name="Google Shape;85;p13">
            <a:extLst>
              <a:ext uri="{FF2B5EF4-FFF2-40B4-BE49-F238E27FC236}">
                <a16:creationId xmlns:a16="http://schemas.microsoft.com/office/drawing/2014/main" id="{951B701D-E554-43BA-92A2-C30B149B6EE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4400" y="1045307"/>
            <a:ext cx="9766852" cy="49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EC3748-DF01-4205-B76B-78E410C536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85" t="11220" r="11173" b="16022"/>
          <a:stretch/>
        </p:blipFill>
        <p:spPr>
          <a:xfrm>
            <a:off x="1656588" y="1444993"/>
            <a:ext cx="8058766" cy="4139154"/>
          </a:xfrm>
          <a:prstGeom prst="rect">
            <a:avLst/>
          </a:prstGeom>
        </p:spPr>
      </p:pic>
      <p:pic>
        <p:nvPicPr>
          <p:cNvPr id="12" name="IMG_3313">
            <a:hlinkClick r:id="" action="ppaction://media"/>
            <a:extLst>
              <a:ext uri="{FF2B5EF4-FFF2-40B4-BE49-F238E27FC236}">
                <a16:creationId xmlns:a16="http://schemas.microsoft.com/office/drawing/2014/main" id="{C7503388-88C2-4227-AB1A-119F67455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11409" y="1777586"/>
            <a:ext cx="1933745" cy="241010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7A38954-4526-4C7E-893E-998EB769D2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893" y="0"/>
            <a:ext cx="3593073" cy="18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0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71785-4C4F-4C68-AB69-F0E3CF7D9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b="1346"/>
          <a:stretch/>
        </p:blipFill>
        <p:spPr>
          <a:xfrm>
            <a:off x="0" y="-50086"/>
            <a:ext cx="12192000" cy="6856327"/>
          </a:xfrm>
          <a:prstGeom prst="rect">
            <a:avLst/>
          </a:prstGeom>
        </p:spPr>
      </p:pic>
      <p:pic>
        <p:nvPicPr>
          <p:cNvPr id="7" name="Picture 10" descr="Bunting Sticker by SUSU for iOS &amp; Android | GIPHY">
            <a:extLst>
              <a:ext uri="{FF2B5EF4-FFF2-40B4-BE49-F238E27FC236}">
                <a16:creationId xmlns:a16="http://schemas.microsoft.com/office/drawing/2014/main" id="{5245352E-72B6-4DA3-9675-59175CF83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237" y="1292589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unting Sticker by SUSU for iOS &amp; Android | GIPHY">
            <a:extLst>
              <a:ext uri="{FF2B5EF4-FFF2-40B4-BE49-F238E27FC236}">
                <a16:creationId xmlns:a16="http://schemas.microsoft.com/office/drawing/2014/main" id="{E807E2CE-D4AB-4DB8-B9D6-492E0B4E6C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88" y="1294843"/>
            <a:ext cx="3089365" cy="6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نتيجة بحث الصور عن red heart gif">
            <a:extLst>
              <a:ext uri="{FF2B5EF4-FFF2-40B4-BE49-F238E27FC236}">
                <a16:creationId xmlns:a16="http://schemas.microsoft.com/office/drawing/2014/main" id="{5BF52D7B-D03F-4818-9410-264B712C96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3" y="1331894"/>
            <a:ext cx="692982" cy="4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نتيجة بحث الصور عن frame">
            <a:extLst>
              <a:ext uri="{FF2B5EF4-FFF2-40B4-BE49-F238E27FC236}">
                <a16:creationId xmlns:a16="http://schemas.microsoft.com/office/drawing/2014/main" id="{2C6945CB-A837-4B02-BD42-71982A7C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350" y="335305"/>
            <a:ext cx="1293382" cy="1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E1EA53A9-4F90-4984-A81A-052D45CA2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34" y="66097"/>
            <a:ext cx="950720" cy="587871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/>
            <a:extLst>
              <a:ext uri="{FF2B5EF4-FFF2-40B4-BE49-F238E27FC236}">
                <a16:creationId xmlns:a16="http://schemas.microsoft.com/office/drawing/2014/main" id="{D5DE8E26-2A4F-4036-8646-C2DAF38459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049" y="1213178"/>
            <a:ext cx="2188887" cy="5757723"/>
          </a:xfrm>
          <a:prstGeom prst="rect">
            <a:avLst/>
          </a:prstGeom>
        </p:spPr>
      </p:pic>
      <p:pic>
        <p:nvPicPr>
          <p:cNvPr id="22" name="Google Shape;85;p13">
            <a:extLst>
              <a:ext uri="{FF2B5EF4-FFF2-40B4-BE49-F238E27FC236}">
                <a16:creationId xmlns:a16="http://schemas.microsoft.com/office/drawing/2014/main" id="{7DC8D4CC-5ED8-4A8A-9E5E-C513C8AA805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92626" y="1065030"/>
            <a:ext cx="8264340" cy="4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D52250E-2562-42A0-A3EE-5B7B7C638038}"/>
              </a:ext>
            </a:extLst>
          </p:cNvPr>
          <p:cNvSpPr/>
          <p:nvPr/>
        </p:nvSpPr>
        <p:spPr>
          <a:xfrm>
            <a:off x="5811306" y="3244334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dirty="0"/>
              <a:t>المادة</a:t>
            </a:r>
            <a:endParaRPr lang="en-US" dirty="0"/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258E3B5F-F51F-4334-9262-A7BA690B7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83691"/>
              </p:ext>
            </p:extLst>
          </p:nvPr>
        </p:nvGraphicFramePr>
        <p:xfrm>
          <a:off x="3071003" y="1535456"/>
          <a:ext cx="6722349" cy="33467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13270">
                  <a:extLst>
                    <a:ext uri="{9D8B030D-6E8A-4147-A177-3AD203B41FA5}">
                      <a16:colId xmlns:a16="http://schemas.microsoft.com/office/drawing/2014/main" val="1880104051"/>
                    </a:ext>
                  </a:extLst>
                </a:gridCol>
                <a:gridCol w="1809079">
                  <a:extLst>
                    <a:ext uri="{9D8B030D-6E8A-4147-A177-3AD203B41FA5}">
                      <a16:colId xmlns:a16="http://schemas.microsoft.com/office/drawing/2014/main" val="2048049727"/>
                    </a:ext>
                  </a:extLst>
                </a:gridCol>
              </a:tblGrid>
              <a:tr h="627508">
                <a:tc>
                  <a:txBody>
                    <a:bodyPr/>
                    <a:lstStyle/>
                    <a:p>
                      <a:pPr algn="ctr"/>
                      <a:r>
                        <a:rPr lang="en-AE" dirty="0"/>
                        <a:t>26/1</a:t>
                      </a:r>
                      <a:r>
                        <a:rPr lang="ar-AE" dirty="0"/>
                        <a:t>/</a:t>
                      </a:r>
                      <a:r>
                        <a:rPr lang="en-AE" dirty="0"/>
                        <a:t>2022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dirty="0"/>
                        <a:t>التاريخ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567612"/>
                  </a:ext>
                </a:extLst>
              </a:tr>
              <a:tr h="679801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الخامس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000" dirty="0"/>
                        <a:t>الأسبوع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338588"/>
                  </a:ext>
                </a:extLst>
              </a:tr>
              <a:tr h="679801">
                <a:tc>
                  <a:txBody>
                    <a:bodyPr/>
                    <a:lstStyle/>
                    <a:p>
                      <a:pPr algn="ctr"/>
                      <a:r>
                        <a:rPr lang="ar-JO" sz="2000" dirty="0"/>
                        <a:t>التربية الإسلامية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000" dirty="0"/>
                        <a:t>المادة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21663"/>
                  </a:ext>
                </a:extLst>
              </a:tr>
              <a:tr h="679801"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/>
                        <a:t>الثاني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EG" sz="2000" dirty="0"/>
                        <a:t>الصف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361819"/>
                  </a:ext>
                </a:extLst>
              </a:tr>
              <a:tr h="679801">
                <a:tc>
                  <a:txBody>
                    <a:bodyPr/>
                    <a:lstStyle/>
                    <a:p>
                      <a:pPr algn="ctr"/>
                      <a:r>
                        <a:rPr lang="ar-AE" sz="2000" dirty="0"/>
                        <a:t>نجيحة المصري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000" dirty="0"/>
                        <a:t>معلمة المادة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002077"/>
                  </a:ext>
                </a:extLst>
              </a:tr>
            </a:tbl>
          </a:graphicData>
        </a:graphic>
      </p:graphicFrame>
      <p:pic>
        <p:nvPicPr>
          <p:cNvPr id="14" name="صورة 13">
            <a:extLst>
              <a:ext uri="{FF2B5EF4-FFF2-40B4-BE49-F238E27FC236}">
                <a16:creationId xmlns:a16="http://schemas.microsoft.com/office/drawing/2014/main" id="{A0384B4A-A168-492F-B02C-7262836DE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02893" y="0"/>
            <a:ext cx="3815551" cy="18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2" name="applause.wav"/>
          </p:stSnd>
        </p:sndAc>
      </p:transition>
    </mc:Choice>
    <mc:Fallback xmlns="">
      <p:transition spd="slow">
        <p:circle/>
        <p:sndAc>
          <p:stSnd>
            <p:snd r:embed="rId21" name="applause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3540</TotalTime>
  <Words>319</Words>
  <Application>Microsoft Office PowerPoint</Application>
  <PresentationFormat>شاشة عريضة</PresentationFormat>
  <Paragraphs>80</Paragraphs>
  <Slides>29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6" baseType="lpstr">
      <vt:lpstr>abo2sadam</vt:lpstr>
      <vt:lpstr>Arial</vt:lpstr>
      <vt:lpstr>Calibri</vt:lpstr>
      <vt:lpstr>Calibri Light</vt:lpstr>
      <vt:lpstr>Century Gothic</vt:lpstr>
      <vt:lpstr>Dubai</vt:lpstr>
      <vt:lpstr>Vapor Trail</vt:lpstr>
      <vt:lpstr>عرض تقديمي في PowerPoint</vt:lpstr>
      <vt:lpstr>\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Naima Al Meqbaali</dc:creator>
  <cp:lastModifiedBy>Reyaf Mustafa Abedrabo Al Asmar</cp:lastModifiedBy>
  <cp:revision>67</cp:revision>
  <dcterms:created xsi:type="dcterms:W3CDTF">2019-03-11T09:48:35Z</dcterms:created>
  <dcterms:modified xsi:type="dcterms:W3CDTF">2022-01-30T18:47:52Z</dcterms:modified>
</cp:coreProperties>
</file>