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4" r:id="rId2"/>
    <p:sldId id="549" r:id="rId3"/>
    <p:sldId id="1800" r:id="rId4"/>
    <p:sldId id="496" r:id="rId5"/>
    <p:sldId id="511" r:id="rId6"/>
    <p:sldId id="508" r:id="rId7"/>
    <p:sldId id="498" r:id="rId8"/>
    <p:sldId id="532" r:id="rId9"/>
    <p:sldId id="503" r:id="rId10"/>
    <p:sldId id="491" r:id="rId11"/>
    <p:sldId id="504" r:id="rId12"/>
    <p:sldId id="510" r:id="rId13"/>
    <p:sldId id="506" r:id="rId14"/>
    <p:sldId id="509" r:id="rId15"/>
    <p:sldId id="505" r:id="rId16"/>
    <p:sldId id="259" r:id="rId17"/>
    <p:sldId id="257" r:id="rId18"/>
    <p:sldId id="256" r:id="rId19"/>
    <p:sldId id="258" r:id="rId20"/>
    <p:sldId id="261" r:id="rId21"/>
    <p:sldId id="263" r:id="rId22"/>
    <p:sldId id="260" r:id="rId23"/>
    <p:sldId id="273" r:id="rId24"/>
    <p:sldId id="272" r:id="rId25"/>
    <p:sldId id="531" r:id="rId26"/>
    <p:sldId id="527" r:id="rId27"/>
    <p:sldId id="5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ikha Ali Hamad Aljenaibi" initials="SAHA" lastIdx="1" clrIdx="0">
    <p:extLst>
      <p:ext uri="{19B8F6BF-5375-455C-9EA6-DF929625EA0E}">
        <p15:presenceInfo xmlns:p15="http://schemas.microsoft.com/office/powerpoint/2012/main" userId="S::SA10296@moe.gov.ae::53665f12-c281-4eb0-86a9-3bff5f15d4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2FE-EECA-40B2-96FC-D91725D1D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E3D16-C7C7-4EB5-A5B9-A449866DE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96D66-FF96-4EC7-9713-73643A58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01979-5297-44F7-821C-8B184B20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E6955-479B-47EF-AFE3-F9B18D25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79CA-BF95-4525-AD46-1ECB0502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10069-D20A-49FA-AF00-C5FE449E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A29EF-E388-4CD7-83FA-FFA402B1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9C11-D221-4593-A00E-BEC6AF5E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E2072-CCF1-4739-A791-9BDC7B12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D45B39-549E-4B51-98BB-8D3FD0E8E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9B08D-9566-4951-A136-7A235E5C6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4C68D-81E5-461D-B6B2-7701A4BC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91457-3618-4288-BC1E-DE062893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13E49-B368-4CA1-9196-914FBF16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9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E211-939B-40CC-85EC-36915899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8E886-7803-4048-AC6C-D34A07608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877CE-DEC1-4F61-AC1D-5478E953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ABF4E-74AA-4ABE-9D21-EC60DBCD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02549-AACB-4F17-8FE5-804B14DB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3C3AC-0F5C-4EF7-9A7E-AAB729AC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8C4D6-EF3F-4945-B338-85BFD8DA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803C4-057D-419F-8B44-582F693B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E5119-E482-4003-9B32-A8BB5313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B2C7-EFCA-4B5D-9C02-4CB45149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89A6-9231-48EF-92C0-737DBFC7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589C6-1638-44FC-B98A-642E802D7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F360B-42A2-42C9-B7E9-C5C4CDA14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7A9D7-632F-4B66-9787-C755144F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E5EC8-C40F-4AEC-97F2-BDE3EB27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115B6-9555-4DD0-85A7-DF8E4484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4F7F-78D8-46FC-AD0D-875CC706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03AF-4E0F-4060-84DA-E8AD4EA58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2E3D1-898E-4111-AF46-0AB148C81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0113E-F5B3-4FC3-A50F-E03C12B2E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5DAF9-FB23-4669-9321-B13F81A5C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75060-28C4-4C6E-BEFD-D11AE995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F4F85-D312-4993-96E1-F8210D13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2086E-3C3E-4E5C-8C44-A8C8079D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0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553-DAA5-43D9-A88F-8DEA23B9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9F5AC-3932-4D21-8E29-3EAE8604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89F0B-70E0-4091-A7B9-6C74F15F5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663EF-9CE8-4731-AD0B-D05E8E15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3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8CB9A-F09A-4F2D-A612-3E25F4C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F723E-69F9-42F5-9CDE-95B21F9B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7287-6A55-4970-A47D-0FB0F956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3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F37AB-9CCD-4C46-84A6-40F9B8CAA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9B9FA-B457-40AF-8B34-A1327D3D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E1D5D-CA21-432E-966F-DA44B065C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637A2-10FA-45E5-B9A4-4177D4C8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0D7D6-66CA-4CCD-B1B8-A5B3BD3D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447CB-02C2-4D85-A27C-40911152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85BC-415A-467A-AD18-F4539131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631539-BD09-4C1D-9F4F-B306EC93C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9AE50-A679-44D1-848F-4DDD45841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D40BA-DE0D-4DC9-A2D0-D0C5971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5A3-9F8F-4FDF-9B57-EF716FD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190F2-E432-4006-9BD2-66F790FD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5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1B223-17AC-4C52-B19A-804A76F7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54ED9-3575-408C-B95E-35A20D59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51D0E-D0A8-4253-86CC-881939668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BE14-A332-4CFD-9C60-055359BA9A0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1B80B-F2FA-4140-8D3A-3BEC8C379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5AF8D-057A-411E-9BD1-F1F046CD3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1B94-3487-4581-82CE-15361E58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7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9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audio" Target="../media/audio7.wav"/><Relationship Id="rId9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12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microsoft.com/office/2007/relationships/hdphoto" Target="../media/hdphoto1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play/9991/590/908" TargetMode="External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6F9BB9E-7870-412E-8152-B46B3D39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38" y="5678387"/>
            <a:ext cx="731520" cy="731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CABCF-2434-4195-BD4A-C90492605E49}"/>
              </a:ext>
            </a:extLst>
          </p:cNvPr>
          <p:cNvSpPr/>
          <p:nvPr/>
        </p:nvSpPr>
        <p:spPr>
          <a:xfrm>
            <a:off x="2289041" y="539304"/>
            <a:ext cx="7885872" cy="449994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28B6D-95F7-4179-8E9E-B297ABB49CD6}"/>
              </a:ext>
            </a:extLst>
          </p:cNvPr>
          <p:cNvSpPr txBox="1"/>
          <p:nvPr/>
        </p:nvSpPr>
        <p:spPr>
          <a:xfrm>
            <a:off x="2470099" y="1522130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8EDB7-E086-480C-A311-7AEB11174C13}"/>
              </a:ext>
            </a:extLst>
          </p:cNvPr>
          <p:cNvSpPr txBox="1"/>
          <p:nvPr/>
        </p:nvSpPr>
        <p:spPr>
          <a:xfrm>
            <a:off x="4502040" y="6318696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ED1E52F-A19A-4E44-BDB6-C61B6413C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60" y="5880126"/>
            <a:ext cx="1069848" cy="97536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FF4302-8E6B-468E-B680-CE6EEB810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A23339-88B1-4AF3-9705-DD2DC53C781A}"/>
              </a:ext>
            </a:extLst>
          </p:cNvPr>
          <p:cNvSpPr/>
          <p:nvPr/>
        </p:nvSpPr>
        <p:spPr>
          <a:xfrm>
            <a:off x="412307" y="752860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73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8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7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6 L 2.2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48148E-6 L -2.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68B159-23F2-42B4-BC77-78D205EB1758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عربي شكرا لك يا امي">
            <a:hlinkClick r:id="" action="ppaction://media"/>
            <a:extLst>
              <a:ext uri="{FF2B5EF4-FFF2-40B4-BE49-F238E27FC236}">
                <a16:creationId xmlns:a16="http://schemas.microsoft.com/office/drawing/2014/main" id="{67C0F7C2-4938-4214-A631-6E50370B1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969" y="6042135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209693-D7F3-4B60-B3ED-49A2E6F113A2}"/>
              </a:ext>
            </a:extLst>
          </p:cNvPr>
          <p:cNvSpPr/>
          <p:nvPr/>
        </p:nvSpPr>
        <p:spPr>
          <a:xfrm>
            <a:off x="8762493" y="660445"/>
            <a:ext cx="2784738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cs typeface="(AH) Manal Black" pitchFamily="2" charset="-78"/>
              </a:rPr>
              <a:t>الاستماع الاول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EB0D6-536F-4057-B784-412DC586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01" b="89193" l="52709" r="89312">
                        <a14:foregroundMark x1="62884" y1="75651" x2="59004" y2="75130"/>
                        <a14:foregroundMark x1="59004" y1="75130" x2="54978" y2="77214"/>
                        <a14:foregroundMark x1="54978" y1="77214" x2="55710" y2="84245"/>
                        <a14:foregroundMark x1="55710" y1="84245" x2="68960" y2="88281"/>
                        <a14:foregroundMark x1="68960" y1="88281" x2="81552" y2="86068"/>
                        <a14:foregroundMark x1="81552" y1="86068" x2="85725" y2="82943"/>
                        <a14:foregroundMark x1="85725" y1="82943" x2="84627" y2="76042"/>
                        <a14:foregroundMark x1="84627" y1="76042" x2="83089" y2="75000"/>
                        <a14:foregroundMark x1="89531" y1="80339" x2="89531" y2="80339"/>
                        <a14:foregroundMark x1="77892" y1="89193" x2="77892" y2="89193"/>
                        <a14:foregroundMark x1="52709" y1="82031" x2="52709" y2="82031"/>
                        <a14:foregroundMark x1="78258" y1="34896" x2="82357" y2="34766"/>
                        <a14:foregroundMark x1="82357" y1="34766" x2="83163" y2="27083"/>
                        <a14:foregroundMark x1="83163" y1="27083" x2="82943" y2="26172"/>
                        <a14:foregroundMark x1="86091" y1="37760" x2="86091" y2="37760"/>
                        <a14:foregroundMark x1="85871" y1="38021" x2="85871" y2="38021"/>
                        <a14:foregroundMark x1="85944" y1="37370" x2="85944" y2="38542"/>
                        <a14:foregroundMark x1="82211" y1="45052" x2="82211" y2="45052"/>
                        <a14:foregroundMark x1="82211" y1="45052" x2="82211" y2="45052"/>
                        <a14:foregroundMark x1="76794" y1="30990" x2="76794" y2="30990"/>
                        <a14:foregroundMark x1="76794" y1="30339" x2="76794" y2="30339"/>
                        <a14:foregroundMark x1="78111" y1="27604" x2="78111" y2="27604"/>
                        <a14:foregroundMark x1="78111" y1="27604" x2="78111" y2="27604"/>
                        <a14:foregroundMark x1="78111" y1="28385" x2="78111" y2="28385"/>
                        <a14:foregroundMark x1="74231" y1="22005" x2="74231" y2="22005"/>
                        <a14:foregroundMark x1="74231" y1="22005" x2="74231" y2="22005"/>
                        <a14:foregroundMark x1="74378" y1="22396" x2="74231" y2="21484"/>
                        <a14:foregroundMark x1="69107" y1="24870" x2="69107" y2="24870"/>
                        <a14:foregroundMark x1="69107" y1="25130" x2="69107" y2="25130"/>
                        <a14:foregroundMark x1="63324" y1="19401" x2="63324" y2="20833"/>
                        <a14:foregroundMark x1="63397" y1="20052" x2="62665" y2="20052"/>
                        <a14:foregroundMark x1="61054" y1="33333" x2="61054" y2="34375"/>
                        <a14:foregroundMark x1="63470" y1="40234" x2="63470" y2="41536"/>
                        <a14:foregroundMark x1="63104" y1="41146" x2="63104" y2="41146"/>
                        <a14:foregroundMark x1="57174" y1="41276" x2="57321" y2="42839"/>
                        <a14:foregroundMark x1="79209" y1="54557" x2="79209" y2="54557"/>
                        <a14:foregroundMark x1="78258" y1="54297" x2="78258" y2="54297"/>
                        <a14:foregroundMark x1="78258" y1="52214" x2="77745" y2="50781"/>
                        <a14:foregroundMark x1="75037" y1="40625" x2="75037" y2="40625"/>
                        <a14:foregroundMark x1="75183" y1="35286" x2="75183" y2="35286"/>
                        <a14:foregroundMark x1="71962" y1="29948" x2="71962" y2="29948"/>
                      </a14:backgroundRemoval>
                    </a14:imgEffect>
                  </a14:imgLayer>
                </a14:imgProps>
              </a:ext>
            </a:extLst>
          </a:blip>
          <a:srcRect l="50885" t="15573" r="8154" b="7590"/>
          <a:stretch/>
        </p:blipFill>
        <p:spPr>
          <a:xfrm>
            <a:off x="156629" y="788539"/>
            <a:ext cx="6828977" cy="6336101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A78B5-BA46-4B9A-98A4-A4EA9656A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5C9902-0D17-4CDB-9091-40C0D809218A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735B5-F317-4B9A-9AFD-D590BD648D71}"/>
              </a:ext>
            </a:extLst>
          </p:cNvPr>
          <p:cNvSpPr/>
          <p:nvPr/>
        </p:nvSpPr>
        <p:spPr>
          <a:xfrm>
            <a:off x="7138269" y="6418727"/>
            <a:ext cx="2215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9934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allAtOnce"/>
      <p:bldP spid="8" grpId="1" build="allAtOnce"/>
      <p:bldP spid="8" grpId="2" build="allAtOnce"/>
      <p:bldP spid="8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C04E7E-FB19-406F-970A-EE8EAE2965F0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11663-967E-4211-8944-2DB9E77AADF5}"/>
              </a:ext>
            </a:extLst>
          </p:cNvPr>
          <p:cNvSpPr/>
          <p:nvPr/>
        </p:nvSpPr>
        <p:spPr>
          <a:xfrm>
            <a:off x="8216131" y="38825"/>
            <a:ext cx="3494867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 </a:t>
            </a: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بعد </a:t>
            </a: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الاول</a:t>
            </a:r>
            <a:r>
              <a:rPr kumimoji="0" lang="ar-BH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: 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7CDD3-8E55-49F0-A073-42D485082171}"/>
              </a:ext>
            </a:extLst>
          </p:cNvPr>
          <p:cNvSpPr/>
          <p:nvPr/>
        </p:nvSpPr>
        <p:spPr>
          <a:xfrm>
            <a:off x="6331641" y="1784130"/>
            <a:ext cx="45320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1-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ماذا تحب ليلى أن تفعل دائما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ED3FC-BE96-4322-A891-AF5137E3DC69}"/>
              </a:ext>
            </a:extLst>
          </p:cNvPr>
          <p:cNvSpPr/>
          <p:nvPr/>
        </p:nvSpPr>
        <p:spPr>
          <a:xfrm>
            <a:off x="5637541" y="4310361"/>
            <a:ext cx="51571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2-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أي أنواع الكتب تحب ليلى قراءتها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CFF76-D0BA-4BE1-B073-6AAD1E89EA46}"/>
              </a:ext>
            </a:extLst>
          </p:cNvPr>
          <p:cNvSpPr/>
          <p:nvPr/>
        </p:nvSpPr>
        <p:spPr>
          <a:xfrm>
            <a:off x="2169312" y="2683049"/>
            <a:ext cx="48157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تعشق ليلى المطالعة وقراءة القصص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CCDDAD-C01C-4D3F-842F-B4A6E1C9A34F}"/>
              </a:ext>
            </a:extLst>
          </p:cNvPr>
          <p:cNvSpPr/>
          <p:nvPr/>
        </p:nvSpPr>
        <p:spPr>
          <a:xfrm>
            <a:off x="1911841" y="5178863"/>
            <a:ext cx="4184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قصص الأطفال الممتعة</a:t>
            </a:r>
            <a:r>
              <a:rPr kumimoji="0" lang="ar-AE" sz="3600" b="0" i="0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 والمفيدة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93BEF8-0452-4111-9E57-2D9F640EA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697036-7EF8-4464-8515-7ED76AA4CC68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FB79B-181C-4F8E-AEB2-06D1A023B389}"/>
              </a:ext>
            </a:extLst>
          </p:cNvPr>
          <p:cNvSpPr/>
          <p:nvPr/>
        </p:nvSpPr>
        <p:spPr>
          <a:xfrm>
            <a:off x="4003920" y="6400233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5389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00"/>
                            </p:stCondLst>
                            <p:childTnLst>
                              <p:par>
                                <p:cTn id="5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16FC1-6C7E-41C5-9ED0-7364DA51CEEB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36325-A4E0-4B0F-B9D6-1B08007EBB58}"/>
              </a:ext>
            </a:extLst>
          </p:cNvPr>
          <p:cNvSpPr/>
          <p:nvPr/>
        </p:nvSpPr>
        <p:spPr>
          <a:xfrm>
            <a:off x="2373584" y="2722896"/>
            <a:ext cx="8146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4-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ماذا قالت الام لليلى عندما انتهت من قراءة قصتها الأولى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D09F5-004E-4D4D-86B0-EE2EBC45CBA6}"/>
              </a:ext>
            </a:extLst>
          </p:cNvPr>
          <p:cNvSpPr/>
          <p:nvPr/>
        </p:nvSpPr>
        <p:spPr>
          <a:xfrm>
            <a:off x="1862308" y="4351843"/>
            <a:ext cx="84673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أنا فخورة بك يا ليلى؛</a:t>
            </a: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لقد</a:t>
            </a:r>
            <a:r>
              <a:rPr kumimoji="0" lang="ar-AE" sz="3600" b="0" i="0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 أصبحت اليوم كاتبة لقصص الأطفال</a:t>
            </a:r>
            <a:r>
              <a:rPr kumimoji="0" lang="ar-BH" sz="3600" b="0" i="0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.</a:t>
            </a:r>
            <a:r>
              <a:rPr kumimoji="0" lang="ar-AE" sz="3600" b="0" i="0" u="none" strike="noStrike" kern="1200" cap="none" spc="0" normalizeH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F9AE24-4854-4C32-BACB-253C420B0AF3}"/>
              </a:ext>
            </a:extLst>
          </p:cNvPr>
          <p:cNvSpPr/>
          <p:nvPr/>
        </p:nvSpPr>
        <p:spPr>
          <a:xfrm>
            <a:off x="6340437" y="832338"/>
            <a:ext cx="4769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3-</a:t>
            </a: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الى اين ذهبت ليلى مع والدتها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E68D2-85AA-4D03-86F5-3FD083E7699C}"/>
              </a:ext>
            </a:extLst>
          </p:cNvPr>
          <p:cNvSpPr/>
          <p:nvPr/>
        </p:nvSpPr>
        <p:spPr>
          <a:xfrm>
            <a:off x="4433367" y="1585257"/>
            <a:ext cx="24673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(AH) Manal Black" pitchFamily="2" charset="-78"/>
              </a:rPr>
              <a:t>الى المكتبة العامة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AD9167-D8B7-426E-9522-B358DF22C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F360DE-F67C-49B4-863C-4B8D5D719939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F16CA-4586-4013-8977-C4A2FA7066C6}"/>
              </a:ext>
            </a:extLst>
          </p:cNvPr>
          <p:cNvSpPr/>
          <p:nvPr/>
        </p:nvSpPr>
        <p:spPr>
          <a:xfrm>
            <a:off x="4003920" y="6400233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578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600"/>
                            </p:stCondLst>
                            <p:childTnLst>
                              <p:par>
                                <p:cTn id="3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321866-EDA5-4B53-810D-7684CB0689E4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3E88A2-3C71-46C5-B3DA-04DC06A561D7}"/>
              </a:ext>
            </a:extLst>
          </p:cNvPr>
          <p:cNvSpPr/>
          <p:nvPr/>
        </p:nvSpPr>
        <p:spPr>
          <a:xfrm>
            <a:off x="7908836" y="166317"/>
            <a:ext cx="3502882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solidFill>
                  <a:srgbClr val="C00000"/>
                </a:solidFill>
                <a:cs typeface="(AH) Manal Black" pitchFamily="2" charset="-78"/>
              </a:rPr>
              <a:t>قبل </a:t>
            </a:r>
            <a:r>
              <a:rPr lang="ar-AE" sz="4000" u="sng" dirty="0">
                <a:cs typeface="(AH) Manal Black" pitchFamily="2" charset="-78"/>
              </a:rPr>
              <a:t>الاستماع الثاني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B84EB-9F4A-4140-9A9D-65A1A5AD57DE}"/>
              </a:ext>
            </a:extLst>
          </p:cNvPr>
          <p:cNvSpPr/>
          <p:nvPr/>
        </p:nvSpPr>
        <p:spPr>
          <a:xfrm>
            <a:off x="2749424" y="1531351"/>
            <a:ext cx="63482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"</a:t>
            </a: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اقرا الأسئلة الاتية ثم اجب عنها بعد الاستماع</a:t>
            </a:r>
            <a:r>
              <a:rPr lang="ar-BH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"</a:t>
            </a: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B1AED-B84D-4712-8360-32BF40006023}"/>
              </a:ext>
            </a:extLst>
          </p:cNvPr>
          <p:cNvSpPr/>
          <p:nvPr/>
        </p:nvSpPr>
        <p:spPr>
          <a:xfrm>
            <a:off x="1719878" y="2488357"/>
            <a:ext cx="82974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تحب ليلى قراءة الكتب المنوعة مثل قصص الخيال العلمي .  (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B5CB9-7C57-4452-AEA7-A437671F2855}"/>
              </a:ext>
            </a:extLst>
          </p:cNvPr>
          <p:cNvSpPr/>
          <p:nvPr/>
        </p:nvSpPr>
        <p:spPr>
          <a:xfrm>
            <a:off x="2680718" y="3607500"/>
            <a:ext cx="6752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عملت ليلى بنصيحة والدتها ونمت موهبتها .    (  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38A60-BA8E-4321-B057-36EC63EB120F}"/>
              </a:ext>
            </a:extLst>
          </p:cNvPr>
          <p:cNvSpPr/>
          <p:nvPr/>
        </p:nvSpPr>
        <p:spPr>
          <a:xfrm>
            <a:off x="3686970" y="4579550"/>
            <a:ext cx="53960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شاركت ليلى في مسابقة كتابة قصة .  (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18EB83-DC58-4D02-8C7E-383E2556DA48}"/>
              </a:ext>
            </a:extLst>
          </p:cNvPr>
          <p:cNvSpPr/>
          <p:nvPr/>
        </p:nvSpPr>
        <p:spPr>
          <a:xfrm>
            <a:off x="2021242" y="5551600"/>
            <a:ext cx="76947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كانت ليلى تدون الأفكار التي تعجبها في كتيب خاص بها (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B329BD-65D7-4D3D-A919-2D8185C6E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7536E8-1DEA-44E2-A3C6-9B0A81AA193C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C5474E-1F13-46F2-9D41-15A24F6A756E}"/>
              </a:ext>
            </a:extLst>
          </p:cNvPr>
          <p:cNvSpPr/>
          <p:nvPr/>
        </p:nvSpPr>
        <p:spPr>
          <a:xfrm>
            <a:off x="4003920" y="6400233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40242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00"/>
                            </p:stCondLst>
                            <p:childTnLst>
                              <p:par>
                                <p:cTn id="4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00"/>
                            </p:stCondLst>
                            <p:childTnLst>
                              <p:par>
                                <p:cTn id="5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22C2A-703C-4F9F-BC4E-EC90688FE575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عربي شكرا لك يا امي">
            <a:hlinkClick r:id="" action="ppaction://media"/>
            <a:extLst>
              <a:ext uri="{FF2B5EF4-FFF2-40B4-BE49-F238E27FC236}">
                <a16:creationId xmlns:a16="http://schemas.microsoft.com/office/drawing/2014/main" id="{67C0F7C2-4938-4214-A631-6E50370B1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495" y="5892755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209693-D7F3-4B60-B3ED-49A2E6F113A2}"/>
              </a:ext>
            </a:extLst>
          </p:cNvPr>
          <p:cNvSpPr/>
          <p:nvPr/>
        </p:nvSpPr>
        <p:spPr>
          <a:xfrm>
            <a:off x="8430078" y="492369"/>
            <a:ext cx="2869696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cs typeface="(AH) Manal Black" pitchFamily="2" charset="-78"/>
              </a:rPr>
              <a:t>الاستماع ا</a:t>
            </a:r>
            <a:r>
              <a:rPr lang="ar-BH" sz="4000" u="sng" dirty="0">
                <a:cs typeface="(AH) Manal Black" pitchFamily="2" charset="-78"/>
              </a:rPr>
              <a:t>لثاني: </a:t>
            </a:r>
            <a:endParaRPr lang="en-US" sz="4000" u="sng" dirty="0"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EB0D6-536F-4057-B784-412DC586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01" b="89193" l="52709" r="89312">
                        <a14:foregroundMark x1="62884" y1="75651" x2="59004" y2="75130"/>
                        <a14:foregroundMark x1="59004" y1="75130" x2="54978" y2="77214"/>
                        <a14:foregroundMark x1="54978" y1="77214" x2="55710" y2="84245"/>
                        <a14:foregroundMark x1="55710" y1="84245" x2="68960" y2="88281"/>
                        <a14:foregroundMark x1="68960" y1="88281" x2="81552" y2="86068"/>
                        <a14:foregroundMark x1="81552" y1="86068" x2="85725" y2="82943"/>
                        <a14:foregroundMark x1="85725" y1="82943" x2="84627" y2="76042"/>
                        <a14:foregroundMark x1="84627" y1="76042" x2="83089" y2="75000"/>
                        <a14:foregroundMark x1="89531" y1="80339" x2="89531" y2="80339"/>
                        <a14:foregroundMark x1="77892" y1="89193" x2="77892" y2="89193"/>
                        <a14:foregroundMark x1="52709" y1="82031" x2="52709" y2="82031"/>
                        <a14:foregroundMark x1="78258" y1="34896" x2="82357" y2="34766"/>
                        <a14:foregroundMark x1="82357" y1="34766" x2="83163" y2="27083"/>
                        <a14:foregroundMark x1="83163" y1="27083" x2="82943" y2="26172"/>
                        <a14:foregroundMark x1="86091" y1="37760" x2="86091" y2="37760"/>
                        <a14:foregroundMark x1="85871" y1="38021" x2="85871" y2="38021"/>
                        <a14:foregroundMark x1="85944" y1="37370" x2="85944" y2="38542"/>
                        <a14:foregroundMark x1="82211" y1="45052" x2="82211" y2="45052"/>
                        <a14:foregroundMark x1="82211" y1="45052" x2="82211" y2="45052"/>
                        <a14:foregroundMark x1="76794" y1="30990" x2="76794" y2="30990"/>
                        <a14:foregroundMark x1="76794" y1="30339" x2="76794" y2="30339"/>
                        <a14:foregroundMark x1="78111" y1="27604" x2="78111" y2="27604"/>
                        <a14:foregroundMark x1="78111" y1="27604" x2="78111" y2="27604"/>
                        <a14:foregroundMark x1="78111" y1="28385" x2="78111" y2="28385"/>
                        <a14:foregroundMark x1="74231" y1="22005" x2="74231" y2="22005"/>
                        <a14:foregroundMark x1="74231" y1="22005" x2="74231" y2="22005"/>
                        <a14:foregroundMark x1="74378" y1="22396" x2="74231" y2="21484"/>
                        <a14:foregroundMark x1="69107" y1="24870" x2="69107" y2="24870"/>
                        <a14:foregroundMark x1="69107" y1="25130" x2="69107" y2="25130"/>
                        <a14:foregroundMark x1="63324" y1="19401" x2="63324" y2="20833"/>
                        <a14:foregroundMark x1="63397" y1="20052" x2="62665" y2="20052"/>
                        <a14:foregroundMark x1="61054" y1="33333" x2="61054" y2="34375"/>
                        <a14:foregroundMark x1="63470" y1="40234" x2="63470" y2="41536"/>
                        <a14:foregroundMark x1="63104" y1="41146" x2="63104" y2="41146"/>
                        <a14:foregroundMark x1="57174" y1="41276" x2="57321" y2="42839"/>
                        <a14:foregroundMark x1="79209" y1="54557" x2="79209" y2="54557"/>
                        <a14:foregroundMark x1="78258" y1="54297" x2="78258" y2="54297"/>
                        <a14:foregroundMark x1="78258" y1="52214" x2="77745" y2="50781"/>
                        <a14:foregroundMark x1="75037" y1="40625" x2="75037" y2="40625"/>
                        <a14:foregroundMark x1="75183" y1="35286" x2="75183" y2="35286"/>
                        <a14:foregroundMark x1="71962" y1="29948" x2="71962" y2="29948"/>
                      </a14:backgroundRemoval>
                    </a14:imgEffect>
                  </a14:imgLayer>
                </a14:imgProps>
              </a:ext>
            </a:extLst>
          </a:blip>
          <a:srcRect l="50885" t="15573" r="8154" b="7590"/>
          <a:stretch/>
        </p:blipFill>
        <p:spPr>
          <a:xfrm>
            <a:off x="316523" y="679938"/>
            <a:ext cx="6828977" cy="6336101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12B2CD-CDF0-4E69-A594-388D83CD3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0C8B3B-9F42-4BBD-85E2-5F0C979C01BD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064BE-5E72-4889-BA06-37118B152A60}"/>
              </a:ext>
            </a:extLst>
          </p:cNvPr>
          <p:cNvSpPr/>
          <p:nvPr/>
        </p:nvSpPr>
        <p:spPr>
          <a:xfrm>
            <a:off x="7138269" y="6418727"/>
            <a:ext cx="2215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5802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allAtOnce"/>
      <p:bldP spid="9" grpId="1" build="allAtOnce"/>
      <p:bldP spid="9" grpId="2" build="allAtOnce"/>
      <p:bldP spid="9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D5784E6-6958-4043-BED7-943D6A79BD44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2B688-227A-4386-A34B-1EC96C289D1B}"/>
              </a:ext>
            </a:extLst>
          </p:cNvPr>
          <p:cNvSpPr/>
          <p:nvPr/>
        </p:nvSpPr>
        <p:spPr>
          <a:xfrm>
            <a:off x="8262572" y="-103365"/>
            <a:ext cx="3485249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solidFill>
                  <a:srgbClr val="C00000"/>
                </a:solidFill>
                <a:cs typeface="(AH) Manal Black" pitchFamily="2" charset="-78"/>
              </a:rPr>
              <a:t>بعد</a:t>
            </a: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AE" sz="4000" u="sng" dirty="0">
                <a:cs typeface="(AH) Manal Black" pitchFamily="2" charset="-78"/>
              </a:rPr>
              <a:t>الاستماع الثاني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BBDEC-B8C8-4E05-845A-02E572B9D83C}"/>
              </a:ext>
            </a:extLst>
          </p:cNvPr>
          <p:cNvSpPr/>
          <p:nvPr/>
        </p:nvSpPr>
        <p:spPr>
          <a:xfrm>
            <a:off x="1319083" y="1468896"/>
            <a:ext cx="8977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تحب ليلى قراءة</a:t>
            </a:r>
            <a:r>
              <a:rPr lang="ar-BH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 </a:t>
            </a: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الكتب المنوعة مثل قصص الخيال العلمي .  (        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0BCEF-054B-45BF-B803-36A629CD8316}"/>
              </a:ext>
            </a:extLst>
          </p:cNvPr>
          <p:cNvSpPr/>
          <p:nvPr/>
        </p:nvSpPr>
        <p:spPr>
          <a:xfrm>
            <a:off x="2344991" y="2590364"/>
            <a:ext cx="7346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عملت ليلى بنصيحة والدتها ونمت موهبتها .    (         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517FBC-0B5B-4D5A-B1B8-91495A986BEE}"/>
              </a:ext>
            </a:extLst>
          </p:cNvPr>
          <p:cNvSpPr/>
          <p:nvPr/>
        </p:nvSpPr>
        <p:spPr>
          <a:xfrm>
            <a:off x="3326642" y="3639405"/>
            <a:ext cx="59057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شاركت ليلى في مسابقة كتابة قصة .  (      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5D32E-1CB4-4D90-BECA-CED18089F413}"/>
              </a:ext>
            </a:extLst>
          </p:cNvPr>
          <p:cNvSpPr/>
          <p:nvPr/>
        </p:nvSpPr>
        <p:spPr>
          <a:xfrm>
            <a:off x="1715748" y="4630203"/>
            <a:ext cx="82894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(AH) Manal Black" pitchFamily="2" charset="-78"/>
              </a:rPr>
              <a:t>كانت ليلى تدون الأفكار التي تعجبها في كتيب خاص بها (         )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9" name="Picture 8" descr="Green correct answer clipart free image">
            <a:extLst>
              <a:ext uri="{FF2B5EF4-FFF2-40B4-BE49-F238E27FC236}">
                <a16:creationId xmlns:a16="http://schemas.microsoft.com/office/drawing/2014/main" id="{5FA171C6-97FF-43F5-A639-2AFA7E5DC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2199095" y="4691758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rong answer">
            <a:extLst>
              <a:ext uri="{FF2B5EF4-FFF2-40B4-BE49-F238E27FC236}">
                <a16:creationId xmlns:a16="http://schemas.microsoft.com/office/drawing/2014/main" id="{6FF534F7-A43C-40E1-896C-71A2B89D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44" y="3673140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een correct answer clipart free image">
            <a:extLst>
              <a:ext uri="{FF2B5EF4-FFF2-40B4-BE49-F238E27FC236}">
                <a16:creationId xmlns:a16="http://schemas.microsoft.com/office/drawing/2014/main" id="{DA3A3AF1-C2BD-4EA3-83B3-49A991B27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1776618" y="1530451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een correct answer clipart free image">
            <a:extLst>
              <a:ext uri="{FF2B5EF4-FFF2-40B4-BE49-F238E27FC236}">
                <a16:creationId xmlns:a16="http://schemas.microsoft.com/office/drawing/2014/main" id="{C7E29F08-BAED-46AA-BFD7-81C4DD036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18889"/>
          <a:stretch/>
        </p:blipFill>
        <p:spPr bwMode="auto">
          <a:xfrm>
            <a:off x="2803422" y="2624099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C28CC7-7B6A-4D25-937C-5C2444C32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2541A1-EFC6-4664-A073-5AC69920569B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53D696-9490-4ADE-9A2E-74EAE519BC2E}"/>
              </a:ext>
            </a:extLst>
          </p:cNvPr>
          <p:cNvSpPr/>
          <p:nvPr/>
        </p:nvSpPr>
        <p:spPr>
          <a:xfrm>
            <a:off x="4003920" y="6400233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5243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00"/>
                            </p:stCondLst>
                            <p:childTnLst>
                              <p:par>
                                <p:cTn id="5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600"/>
                            </p:stCondLst>
                            <p:childTnLst>
                              <p:par>
                                <p:cTn id="7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 build="allAtOnce"/>
      <p:bldP spid="17" grpId="1" build="allAtOnce"/>
      <p:bldP spid="17" grpId="2" build="allAtOnce"/>
      <p:bldP spid="17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1653296" y="-1170021"/>
            <a:ext cx="3095467" cy="6402063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4089435" y="1541885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4448827" y="1492556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5157826" y="1639911"/>
            <a:ext cx="1935062" cy="39254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1" name="مجموعة 36"/>
          <p:cNvGrpSpPr/>
          <p:nvPr/>
        </p:nvGrpSpPr>
        <p:grpSpPr>
          <a:xfrm>
            <a:off x="4318220" y="2760624"/>
            <a:ext cx="3614276" cy="168405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80" y="3981020"/>
              <a:ext cx="3429000" cy="764082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JO" sz="3200" b="1" dirty="0"/>
                <a:t>مسابقة فكِّر وجاوب</a:t>
              </a:r>
            </a:p>
          </p:txBody>
        </p:sp>
      </p:grpSp>
      <p:sp>
        <p:nvSpPr>
          <p:cNvPr id="2" name="Diamond 1">
            <a:hlinkClick r:id="" action="ppaction://hlinkshowjump?jump=nextslide"/>
          </p:cNvPr>
          <p:cNvSpPr/>
          <p:nvPr/>
        </p:nvSpPr>
        <p:spPr>
          <a:xfrm>
            <a:off x="5466000" y="5301965"/>
            <a:ext cx="1260000" cy="1260000"/>
          </a:xfrm>
          <a:prstGeom prst="diamond">
            <a:avLst/>
          </a:prstGeom>
          <a:ln w="3175">
            <a:solidFill>
              <a:schemeClr val="bg1"/>
            </a:solidFill>
          </a:ln>
          <a:effectLst>
            <a:outerShdw blurRad="25400" dist="1270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ابدأ</a:t>
            </a:r>
          </a:p>
        </p:txBody>
      </p:sp>
      <p:sp>
        <p:nvSpPr>
          <p:cNvPr id="49" name="Diamond 48">
            <a:hlinkClick r:id="" action="ppaction://hlinkshowjump?jump=nextslide"/>
          </p:cNvPr>
          <p:cNvSpPr/>
          <p:nvPr/>
        </p:nvSpPr>
        <p:spPr>
          <a:xfrm>
            <a:off x="5590200" y="5430951"/>
            <a:ext cx="1011600" cy="1011600"/>
          </a:xfrm>
          <a:prstGeom prst="diamond">
            <a:avLst/>
          </a:prstGeom>
          <a:solidFill>
            <a:srgbClr val="F2F2F2"/>
          </a:solidFill>
          <a:ln>
            <a:noFill/>
          </a:ln>
          <a:effectLst>
            <a:outerShdw blurRad="25400" dist="1270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2400" b="1" dirty="0">
                <a:solidFill>
                  <a:sysClr val="windowText" lastClr="000000"/>
                </a:solidFill>
              </a:rPr>
              <a:t>ابدأ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B65AE-8B5C-44B5-955E-221A191607C7}"/>
              </a:ext>
            </a:extLst>
          </p:cNvPr>
          <p:cNvGrpSpPr/>
          <p:nvPr/>
        </p:nvGrpSpPr>
        <p:grpSpPr>
          <a:xfrm>
            <a:off x="1440116" y="3300790"/>
            <a:ext cx="1617367" cy="3261175"/>
            <a:chOff x="1557217" y="3386333"/>
            <a:chExt cx="1617367" cy="32611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1" name="صورة عادي">
              <a:extLst>
                <a:ext uri="{FF2B5EF4-FFF2-40B4-BE49-F238E27FC236}">
                  <a16:creationId xmlns:a16="http://schemas.microsoft.com/office/drawing/2014/main" id="{7799DE8A-DFDC-424A-AA13-B1D2C8010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0072" y="3673971"/>
              <a:ext cx="1264512" cy="29735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AD48F0-4BD4-49AF-B55A-77E5C7E9BD87}"/>
                </a:ext>
              </a:extLst>
            </p:cNvPr>
            <p:cNvSpPr txBox="1"/>
            <p:nvPr/>
          </p:nvSpPr>
          <p:spPr>
            <a:xfrm rot="19489623">
              <a:off x="1708857" y="3386333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245C79-459A-48BC-B4DF-3BF8C62184D3}"/>
                </a:ext>
              </a:extLst>
            </p:cNvPr>
            <p:cNvSpPr txBox="1"/>
            <p:nvPr/>
          </p:nvSpPr>
          <p:spPr>
            <a:xfrm rot="19489623">
              <a:off x="1557217" y="3481561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</p:grpSp>
      <p:sp>
        <p:nvSpPr>
          <p:cNvPr id="15" name="مربع نص 12">
            <a:extLst>
              <a:ext uri="{FF2B5EF4-FFF2-40B4-BE49-F238E27FC236}">
                <a16:creationId xmlns:a16="http://schemas.microsoft.com/office/drawing/2014/main" id="{9D0A3209-D581-4554-B6E1-A606F14B837C}"/>
              </a:ext>
            </a:extLst>
          </p:cNvPr>
          <p:cNvSpPr txBox="1"/>
          <p:nvPr/>
        </p:nvSpPr>
        <p:spPr>
          <a:xfrm>
            <a:off x="8308906" y="358199"/>
            <a:ext cx="3970571" cy="646986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 anchor="ctr">
            <a:spAutoFit/>
          </a:bodyPr>
          <a:lstStyle/>
          <a:p>
            <a:pPr algn="ctr"/>
            <a:r>
              <a:rPr lang="ar-BH" sz="3200" dirty="0">
                <a:highlight>
                  <a:srgbClr val="FFFF00"/>
                </a:highlight>
                <a:cs typeface="(AH) Manal Black" pitchFamily="2" charset="-78"/>
              </a:rPr>
              <a:t>* مهارات التَّفكير العليا:</a:t>
            </a:r>
            <a:endParaRPr lang="ar-JO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44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1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333">
                                          <p:cBhvr additive="base">
                                            <p:cTn id="4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333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5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8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  <p:bldP spid="2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5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8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  <p:bldP spid="2" grpId="0" animBg="1"/>
          <p:bldP spid="4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به منحرف 27"/>
          <p:cNvSpPr/>
          <p:nvPr/>
        </p:nvSpPr>
        <p:spPr>
          <a:xfrm rot="5400000">
            <a:off x="1484051" y="-1351943"/>
            <a:ext cx="3956858" cy="6945522"/>
          </a:xfrm>
          <a:prstGeom prst="trapezoid">
            <a:avLst>
              <a:gd name="adj" fmla="val 212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9" name="شبه منحرف 28"/>
          <p:cNvSpPr/>
          <p:nvPr/>
        </p:nvSpPr>
        <p:spPr>
          <a:xfrm rot="16200000" flipH="1">
            <a:off x="4836014" y="2020221"/>
            <a:ext cx="3148221" cy="1070795"/>
          </a:xfrm>
          <a:prstGeom prst="trapezoid">
            <a:avLst>
              <a:gd name="adj" fmla="val 3271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شبه منحرف 29"/>
          <p:cNvSpPr/>
          <p:nvPr/>
        </p:nvSpPr>
        <p:spPr>
          <a:xfrm rot="5400000">
            <a:off x="5969018" y="1237385"/>
            <a:ext cx="3095467" cy="3283524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6845887" y="2390022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7205279" y="2340693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37" name="مجموعة 36"/>
          <p:cNvGrpSpPr/>
          <p:nvPr/>
        </p:nvGrpSpPr>
        <p:grpSpPr>
          <a:xfrm>
            <a:off x="6635814" y="2648575"/>
            <a:ext cx="4491990" cy="3604428"/>
            <a:chOff x="7402314" y="2702416"/>
            <a:chExt cx="4139131" cy="3321290"/>
          </a:xfrm>
        </p:grpSpPr>
        <p:sp>
          <p:nvSpPr>
            <p:cNvPr id="36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757380" y="4064979"/>
              <a:ext cx="3429000" cy="596163"/>
            </a:xfrm>
            <a:prstGeom prst="round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BH" sz="3200" dirty="0">
                  <a:solidFill>
                    <a:srgbClr val="FF0000"/>
                  </a:solidFill>
                  <a:cs typeface="(AH) Manal Black" pitchFamily="2" charset="-78"/>
                </a:rPr>
                <a:t>*</a:t>
              </a:r>
              <a:r>
                <a:rPr lang="ar-JO" sz="3200" dirty="0">
                  <a:cs typeface="(AH) Manal Black" pitchFamily="2" charset="-78"/>
                </a:rPr>
                <a:t>مَن هم شخصيات القصة؟ </a:t>
              </a:r>
            </a:p>
          </p:txBody>
        </p:sp>
      </p:grpSp>
      <p:grpSp>
        <p:nvGrpSpPr>
          <p:cNvPr id="23" name="خطأ - 2"/>
          <p:cNvGrpSpPr/>
          <p:nvPr/>
        </p:nvGrpSpPr>
        <p:grpSpPr>
          <a:xfrm>
            <a:off x="150588" y="2762701"/>
            <a:ext cx="5435600" cy="952500"/>
            <a:chOff x="150588" y="3190424"/>
            <a:chExt cx="5435600" cy="952500"/>
          </a:xfrm>
        </p:grpSpPr>
        <p:sp>
          <p:nvSpPr>
            <p:cNvPr id="26" name="شبه منحرف 25"/>
            <p:cNvSpPr/>
            <p:nvPr/>
          </p:nvSpPr>
          <p:spPr>
            <a:xfrm rot="5148633" flipH="1">
              <a:off x="2392138" y="948874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1" name="مربع نص 20"/>
            <p:cNvSpPr txBox="1"/>
            <p:nvPr/>
          </p:nvSpPr>
          <p:spPr>
            <a:xfrm rot="21219363">
              <a:off x="424222" y="344276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لِيْلى وصديقاتها</a:t>
              </a:r>
              <a:endParaRPr lang="ar-JO" sz="2800" b="1" dirty="0"/>
            </a:p>
          </p:txBody>
        </p:sp>
      </p:grpSp>
      <p:grpSp>
        <p:nvGrpSpPr>
          <p:cNvPr id="22" name="صحيح"/>
          <p:cNvGrpSpPr/>
          <p:nvPr/>
        </p:nvGrpSpPr>
        <p:grpSpPr>
          <a:xfrm>
            <a:off x="105594" y="1665059"/>
            <a:ext cx="5435600" cy="952500"/>
            <a:chOff x="136074" y="2092782"/>
            <a:chExt cx="5435600" cy="952500"/>
          </a:xfrm>
        </p:grpSpPr>
        <p:sp>
          <p:nvSpPr>
            <p:cNvPr id="25" name="شبه منحرف 24"/>
            <p:cNvSpPr/>
            <p:nvPr/>
          </p:nvSpPr>
          <p:spPr>
            <a:xfrm rot="5400000" flipH="1">
              <a:off x="2377624" y="-148768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424222" y="2302717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ليلى والأم</a:t>
              </a:r>
              <a:endParaRPr lang="ar-JO" sz="2800" b="1" dirty="0"/>
            </a:p>
          </p:txBody>
        </p:sp>
      </p:grpSp>
      <p:grpSp>
        <p:nvGrpSpPr>
          <p:cNvPr id="19" name="خطأ - 1"/>
          <p:cNvGrpSpPr/>
          <p:nvPr/>
        </p:nvGrpSpPr>
        <p:grpSpPr>
          <a:xfrm>
            <a:off x="150588" y="567417"/>
            <a:ext cx="5435600" cy="952500"/>
            <a:chOff x="150588" y="995140"/>
            <a:chExt cx="5435600" cy="952500"/>
          </a:xfrm>
        </p:grpSpPr>
        <p:sp>
          <p:nvSpPr>
            <p:cNvPr id="8" name="شبه منحرف 7"/>
            <p:cNvSpPr/>
            <p:nvPr/>
          </p:nvSpPr>
          <p:spPr>
            <a:xfrm rot="5700000" flipH="1">
              <a:off x="2392138" y="-1246410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 dirty="0"/>
            </a:p>
          </p:txBody>
        </p:sp>
        <p:sp>
          <p:nvSpPr>
            <p:cNvPr id="16" name="مربع نص 15"/>
            <p:cNvSpPr txBox="1"/>
            <p:nvPr/>
          </p:nvSpPr>
          <p:spPr>
            <a:xfrm rot="332175">
              <a:off x="424222" y="120850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الْمُعلمة و ليلى</a:t>
              </a:r>
              <a:endParaRPr lang="ar-JO" sz="2800" b="1" dirty="0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94" y="-613226"/>
            <a:ext cx="2497062" cy="2497062"/>
          </a:xfrm>
          <a:prstGeom prst="rect">
            <a:avLst/>
          </a:prstGeom>
          <a:effectLst/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948" y="4902173"/>
            <a:ext cx="2497062" cy="2497062"/>
          </a:xfrm>
          <a:prstGeom prst="rect">
            <a:avLst/>
          </a:prstGeom>
          <a:effectLst/>
        </p:spPr>
      </p:pic>
      <p:pic>
        <p:nvPicPr>
          <p:cNvPr id="43" name="صورة عادي">
            <a:extLst>
              <a:ext uri="{FF2B5EF4-FFF2-40B4-BE49-F238E27FC236}">
                <a16:creationId xmlns:a16="http://schemas.microsoft.com/office/drawing/2014/main" id="{42C55DD3-60E3-46D5-A5B2-659282CF1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738" y="4216389"/>
            <a:ext cx="1033846" cy="2431119"/>
          </a:xfrm>
          <a:prstGeom prst="rect">
            <a:avLst/>
          </a:prstGeom>
        </p:spPr>
      </p:pic>
      <p:pic>
        <p:nvPicPr>
          <p:cNvPr id="44" name="صورة جواب خطأ">
            <a:extLst>
              <a:ext uri="{FF2B5EF4-FFF2-40B4-BE49-F238E27FC236}">
                <a16:creationId xmlns:a16="http://schemas.microsoft.com/office/drawing/2014/main" id="{7D06DEB3-EC52-4580-912B-E9AD2FE60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56479" y="4170153"/>
            <a:ext cx="948795" cy="2489108"/>
          </a:xfrm>
          <a:prstGeom prst="rect">
            <a:avLst/>
          </a:prstGeom>
        </p:spPr>
      </p:pic>
      <p:pic>
        <p:nvPicPr>
          <p:cNvPr id="45" name="صورة جواب صحيح">
            <a:extLst>
              <a:ext uri="{FF2B5EF4-FFF2-40B4-BE49-F238E27FC236}">
                <a16:creationId xmlns:a16="http://schemas.microsoft.com/office/drawing/2014/main" id="{64763D69-CEFC-49CD-A302-0E3FDCD5B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806" y="4171882"/>
            <a:ext cx="1423311" cy="2489107"/>
          </a:xfrm>
          <a:prstGeom prst="rect">
            <a:avLst/>
          </a:prstGeom>
        </p:spPr>
      </p:pic>
      <p:sp>
        <p:nvSpPr>
          <p:cNvPr id="46" name="رسالة صحيح">
            <a:extLst>
              <a:ext uri="{FF2B5EF4-FFF2-40B4-BE49-F238E27FC236}">
                <a16:creationId xmlns:a16="http://schemas.microsoft.com/office/drawing/2014/main" id="{41976689-B8CC-406C-ABA9-10C5F88A3324}"/>
              </a:ext>
            </a:extLst>
          </p:cNvPr>
          <p:cNvSpPr/>
          <p:nvPr/>
        </p:nvSpPr>
        <p:spPr>
          <a:xfrm>
            <a:off x="3704041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أحسنت..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إجابة صحيحة!</a:t>
            </a:r>
          </a:p>
        </p:txBody>
      </p:sp>
      <p:sp>
        <p:nvSpPr>
          <p:cNvPr id="47" name="رسالة خطأ">
            <a:extLst>
              <a:ext uri="{FF2B5EF4-FFF2-40B4-BE49-F238E27FC236}">
                <a16:creationId xmlns:a16="http://schemas.microsoft.com/office/drawing/2014/main" id="{06565F98-C4A2-47F7-A641-518E2E603457}"/>
              </a:ext>
            </a:extLst>
          </p:cNvPr>
          <p:cNvSpPr/>
          <p:nvPr/>
        </p:nvSpPr>
        <p:spPr>
          <a:xfrm>
            <a:off x="3704040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خطأ..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حاول مرة أخرى!</a:t>
            </a:r>
          </a:p>
        </p:txBody>
      </p:sp>
      <p:sp>
        <p:nvSpPr>
          <p:cNvPr id="4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E128CC-219D-4519-A3A3-E4E152823ECE}"/>
              </a:ext>
            </a:extLst>
          </p:cNvPr>
          <p:cNvSpPr/>
          <p:nvPr/>
        </p:nvSpPr>
        <p:spPr>
          <a:xfrm>
            <a:off x="4417977" y="4895226"/>
            <a:ext cx="322172" cy="271134"/>
          </a:xfrm>
          <a:prstGeom prst="leftArrow">
            <a:avLst/>
          </a:prstGeom>
          <a:ln w="3175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4174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46" grpId="0" animBg="1"/>
      <p:bldP spid="47" grpId="0" animBg="1"/>
      <p:bldP spid="47" grpId="1" animBg="1"/>
      <p:bldP spid="47" grpId="2" animBg="1"/>
      <p:bldP spid="47" grpId="3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به منحرف 27"/>
          <p:cNvSpPr/>
          <p:nvPr/>
        </p:nvSpPr>
        <p:spPr>
          <a:xfrm rot="5400000">
            <a:off x="1484051" y="-1351943"/>
            <a:ext cx="3956858" cy="6945522"/>
          </a:xfrm>
          <a:prstGeom prst="trapezoid">
            <a:avLst>
              <a:gd name="adj" fmla="val 212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9" name="شبه منحرف 28"/>
          <p:cNvSpPr/>
          <p:nvPr/>
        </p:nvSpPr>
        <p:spPr>
          <a:xfrm rot="16200000" flipH="1">
            <a:off x="4836014" y="2020221"/>
            <a:ext cx="3148221" cy="1070795"/>
          </a:xfrm>
          <a:prstGeom prst="trapezoid">
            <a:avLst>
              <a:gd name="adj" fmla="val 3271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شبه منحرف 29"/>
          <p:cNvSpPr/>
          <p:nvPr/>
        </p:nvSpPr>
        <p:spPr>
          <a:xfrm rot="5400000">
            <a:off x="5969018" y="1237385"/>
            <a:ext cx="3095467" cy="3283524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6845887" y="2390022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7205279" y="2340693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37" name="سؤال"/>
          <p:cNvGrpSpPr/>
          <p:nvPr/>
        </p:nvGrpSpPr>
        <p:grpSpPr>
          <a:xfrm>
            <a:off x="6635814" y="2648575"/>
            <a:ext cx="4491990" cy="3604428"/>
            <a:chOff x="7402314" y="2702416"/>
            <a:chExt cx="4139131" cy="3321290"/>
          </a:xfrm>
        </p:grpSpPr>
        <p:sp>
          <p:nvSpPr>
            <p:cNvPr id="36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757380" y="4093641"/>
              <a:ext cx="3429000" cy="53883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JO" sz="3200" b="1" dirty="0"/>
                <a:t>من </a:t>
              </a:r>
              <a:r>
                <a:rPr lang="ar-BH" sz="3200" b="1" dirty="0"/>
                <a:t>صِفات لَيْلى</a:t>
              </a:r>
              <a:r>
                <a:rPr lang="ar-JO" sz="3200" b="1" dirty="0"/>
                <a:t>؟</a:t>
              </a:r>
            </a:p>
          </p:txBody>
        </p:sp>
      </p:grpSp>
      <p:grpSp>
        <p:nvGrpSpPr>
          <p:cNvPr id="23" name="خطأ - 2"/>
          <p:cNvGrpSpPr/>
          <p:nvPr/>
        </p:nvGrpSpPr>
        <p:grpSpPr>
          <a:xfrm>
            <a:off x="150588" y="2762701"/>
            <a:ext cx="5435600" cy="952500"/>
            <a:chOff x="150588" y="3190424"/>
            <a:chExt cx="5435600" cy="952500"/>
          </a:xfrm>
        </p:grpSpPr>
        <p:sp>
          <p:nvSpPr>
            <p:cNvPr id="26" name="شبه منحرف 25"/>
            <p:cNvSpPr/>
            <p:nvPr/>
          </p:nvSpPr>
          <p:spPr>
            <a:xfrm rot="5148633" flipH="1">
              <a:off x="2392138" y="948874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1" name="مربع نص 20"/>
            <p:cNvSpPr txBox="1"/>
            <p:nvPr/>
          </p:nvSpPr>
          <p:spPr>
            <a:xfrm rot="21219363">
              <a:off x="424222" y="344276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لا تسْمَع كلام والِدَتها</a:t>
              </a:r>
              <a:endParaRPr lang="ar-JO" sz="2800" b="1" dirty="0"/>
            </a:p>
          </p:txBody>
        </p:sp>
      </p:grpSp>
      <p:grpSp>
        <p:nvGrpSpPr>
          <p:cNvPr id="22" name="خطأ - 1"/>
          <p:cNvGrpSpPr/>
          <p:nvPr/>
        </p:nvGrpSpPr>
        <p:grpSpPr>
          <a:xfrm>
            <a:off x="105594" y="1665059"/>
            <a:ext cx="5435600" cy="952500"/>
            <a:chOff x="136074" y="2092782"/>
            <a:chExt cx="5435600" cy="952500"/>
          </a:xfrm>
        </p:grpSpPr>
        <p:sp>
          <p:nvSpPr>
            <p:cNvPr id="25" name="شبه منحرف 24"/>
            <p:cNvSpPr/>
            <p:nvPr/>
          </p:nvSpPr>
          <p:spPr>
            <a:xfrm rot="5400000" flipH="1">
              <a:off x="2377624" y="-148768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424222" y="2340817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عَنيدة</a:t>
              </a:r>
              <a:endParaRPr lang="ar-JO" sz="2800" b="1" dirty="0"/>
            </a:p>
          </p:txBody>
        </p:sp>
      </p:grpSp>
      <p:grpSp>
        <p:nvGrpSpPr>
          <p:cNvPr id="19" name="صحيح"/>
          <p:cNvGrpSpPr/>
          <p:nvPr/>
        </p:nvGrpSpPr>
        <p:grpSpPr>
          <a:xfrm>
            <a:off x="150588" y="567417"/>
            <a:ext cx="5435600" cy="952500"/>
            <a:chOff x="150588" y="995140"/>
            <a:chExt cx="5435600" cy="952500"/>
          </a:xfrm>
        </p:grpSpPr>
        <p:sp>
          <p:nvSpPr>
            <p:cNvPr id="8" name="شبه منحرف 7"/>
            <p:cNvSpPr/>
            <p:nvPr/>
          </p:nvSpPr>
          <p:spPr>
            <a:xfrm rot="5700000" flipH="1">
              <a:off x="2392138" y="-1246410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 dirty="0"/>
            </a:p>
          </p:txBody>
        </p:sp>
        <p:sp>
          <p:nvSpPr>
            <p:cNvPr id="16" name="مربع نص 15"/>
            <p:cNvSpPr txBox="1"/>
            <p:nvPr/>
          </p:nvSpPr>
          <p:spPr>
            <a:xfrm rot="332175">
              <a:off x="424222" y="120850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طَيِّبة وَمطيعة</a:t>
              </a:r>
              <a:endParaRPr lang="ar-JO" sz="2800" b="1" dirty="0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469" y="-1236426"/>
            <a:ext cx="2497062" cy="2497062"/>
          </a:xfrm>
          <a:prstGeom prst="rect">
            <a:avLst/>
          </a:prstGeom>
          <a:effectLst/>
        </p:spPr>
      </p:pic>
      <p:pic>
        <p:nvPicPr>
          <p:cNvPr id="39" name="صورة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812" y="5240922"/>
            <a:ext cx="2497062" cy="2497062"/>
          </a:xfrm>
          <a:prstGeom prst="rect">
            <a:avLst/>
          </a:prstGeom>
          <a:effectLst/>
        </p:spPr>
      </p:pic>
      <p:pic>
        <p:nvPicPr>
          <p:cNvPr id="2" name="صورة عادي">
            <a:extLst>
              <a:ext uri="{FF2B5EF4-FFF2-40B4-BE49-F238E27FC236}">
                <a16:creationId xmlns:a16="http://schemas.microsoft.com/office/drawing/2014/main" id="{3497B713-35D3-477A-AAF4-42F3F24B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738" y="4216389"/>
            <a:ext cx="1033846" cy="2431119"/>
          </a:xfrm>
          <a:prstGeom prst="rect">
            <a:avLst/>
          </a:prstGeom>
        </p:spPr>
      </p:pic>
      <p:pic>
        <p:nvPicPr>
          <p:cNvPr id="5" name="صورة جواب خطأ">
            <a:extLst>
              <a:ext uri="{FF2B5EF4-FFF2-40B4-BE49-F238E27FC236}">
                <a16:creationId xmlns:a16="http://schemas.microsoft.com/office/drawing/2014/main" id="{A2EB522D-EFDA-4160-98C2-CB482845D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56479" y="4170153"/>
            <a:ext cx="948795" cy="2489108"/>
          </a:xfrm>
          <a:prstGeom prst="rect">
            <a:avLst/>
          </a:prstGeom>
        </p:spPr>
      </p:pic>
      <p:pic>
        <p:nvPicPr>
          <p:cNvPr id="4" name="صورة جواب صحيح">
            <a:extLst>
              <a:ext uri="{FF2B5EF4-FFF2-40B4-BE49-F238E27FC236}">
                <a16:creationId xmlns:a16="http://schemas.microsoft.com/office/drawing/2014/main" id="{27443603-5847-4DA7-9E22-44CAA713C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334" y="4158401"/>
            <a:ext cx="1423311" cy="2489107"/>
          </a:xfrm>
          <a:prstGeom prst="rect">
            <a:avLst/>
          </a:prstGeom>
        </p:spPr>
      </p:pic>
      <p:sp>
        <p:nvSpPr>
          <p:cNvPr id="6" name="رسالة صحيح">
            <a:extLst>
              <a:ext uri="{FF2B5EF4-FFF2-40B4-BE49-F238E27FC236}">
                <a16:creationId xmlns:a16="http://schemas.microsoft.com/office/drawing/2014/main" id="{074A9664-D601-4AA6-B118-E8E9E017CD16}"/>
              </a:ext>
            </a:extLst>
          </p:cNvPr>
          <p:cNvSpPr/>
          <p:nvPr/>
        </p:nvSpPr>
        <p:spPr>
          <a:xfrm>
            <a:off x="3704041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أحسنت..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إجابة صحيحة!</a:t>
            </a:r>
          </a:p>
        </p:txBody>
      </p:sp>
      <p:sp>
        <p:nvSpPr>
          <p:cNvPr id="33" name="رسالة خطأ">
            <a:extLst>
              <a:ext uri="{FF2B5EF4-FFF2-40B4-BE49-F238E27FC236}">
                <a16:creationId xmlns:a16="http://schemas.microsoft.com/office/drawing/2014/main" id="{1D5DF8FE-A7F0-4E03-A917-6A28EDF814C5}"/>
              </a:ext>
            </a:extLst>
          </p:cNvPr>
          <p:cNvSpPr/>
          <p:nvPr/>
        </p:nvSpPr>
        <p:spPr>
          <a:xfrm>
            <a:off x="3704040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خطأ..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حاول مرة أخرى!</a:t>
            </a:r>
          </a:p>
        </p:txBody>
      </p:sp>
      <p:sp>
        <p:nvSpPr>
          <p:cNvPr id="32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BCBC29-C9BD-44DA-B36B-39809573E6F8}"/>
              </a:ext>
            </a:extLst>
          </p:cNvPr>
          <p:cNvSpPr/>
          <p:nvPr/>
        </p:nvSpPr>
        <p:spPr>
          <a:xfrm>
            <a:off x="4417977" y="4895226"/>
            <a:ext cx="322172" cy="271134"/>
          </a:xfrm>
          <a:prstGeom prst="leftArrow">
            <a:avLst/>
          </a:prstGeom>
          <a:ln w="3175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862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6" grpId="0" animBg="1"/>
      <p:bldP spid="33" grpId="0" animBg="1"/>
      <p:bldP spid="33" grpId="1" animBg="1"/>
      <p:bldP spid="33" grpId="2" animBg="1"/>
      <p:bldP spid="33" grpId="3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به منحرف 27"/>
          <p:cNvSpPr/>
          <p:nvPr/>
        </p:nvSpPr>
        <p:spPr>
          <a:xfrm rot="5400000">
            <a:off x="1484051" y="-1351943"/>
            <a:ext cx="3956858" cy="6945522"/>
          </a:xfrm>
          <a:prstGeom prst="trapezoid">
            <a:avLst>
              <a:gd name="adj" fmla="val 212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9" name="شبه منحرف 28"/>
          <p:cNvSpPr/>
          <p:nvPr/>
        </p:nvSpPr>
        <p:spPr>
          <a:xfrm rot="16200000" flipH="1">
            <a:off x="4836014" y="2020221"/>
            <a:ext cx="3148221" cy="1070795"/>
          </a:xfrm>
          <a:prstGeom prst="trapezoid">
            <a:avLst>
              <a:gd name="adj" fmla="val 3271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شبه منحرف 29"/>
          <p:cNvSpPr/>
          <p:nvPr/>
        </p:nvSpPr>
        <p:spPr>
          <a:xfrm rot="5400000">
            <a:off x="5969018" y="1237385"/>
            <a:ext cx="3095467" cy="3283524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6845887" y="2390022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7205279" y="2340693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37" name="مجموعة 36"/>
          <p:cNvGrpSpPr/>
          <p:nvPr/>
        </p:nvGrpSpPr>
        <p:grpSpPr>
          <a:xfrm>
            <a:off x="6635814" y="2648575"/>
            <a:ext cx="4491990" cy="3604428"/>
            <a:chOff x="7402314" y="2702416"/>
            <a:chExt cx="4139131" cy="3321290"/>
          </a:xfrm>
        </p:grpSpPr>
        <p:sp>
          <p:nvSpPr>
            <p:cNvPr id="36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757380" y="4064978"/>
              <a:ext cx="3429000" cy="596163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JO" sz="3200" b="1" dirty="0"/>
                <a:t>ما</a:t>
              </a:r>
              <a:r>
                <a:rPr lang="ar-BH" sz="3200" b="1" dirty="0"/>
                <a:t>ذا كانَت تُحِب لَيْلى</a:t>
              </a:r>
              <a:r>
                <a:rPr lang="ar-JO" sz="3200" b="1" dirty="0"/>
                <a:t>؟</a:t>
              </a:r>
            </a:p>
          </p:txBody>
        </p:sp>
      </p:grpSp>
      <p:grpSp>
        <p:nvGrpSpPr>
          <p:cNvPr id="23" name="صحيح"/>
          <p:cNvGrpSpPr/>
          <p:nvPr/>
        </p:nvGrpSpPr>
        <p:grpSpPr>
          <a:xfrm>
            <a:off x="150588" y="2762701"/>
            <a:ext cx="5435600" cy="952500"/>
            <a:chOff x="150588" y="3190424"/>
            <a:chExt cx="5435600" cy="952500"/>
          </a:xfrm>
        </p:grpSpPr>
        <p:sp>
          <p:nvSpPr>
            <p:cNvPr id="26" name="شبه منحرف 25"/>
            <p:cNvSpPr/>
            <p:nvPr/>
          </p:nvSpPr>
          <p:spPr>
            <a:xfrm rot="5148633" flipH="1">
              <a:off x="2392138" y="948874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1" name="مربع نص 20"/>
            <p:cNvSpPr txBox="1"/>
            <p:nvPr/>
          </p:nvSpPr>
          <p:spPr>
            <a:xfrm rot="21219363">
              <a:off x="424222" y="3413453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قِراءَة الْقِصص وكِتابَتها</a:t>
              </a:r>
              <a:endParaRPr lang="ar-JO" sz="2800" b="1" dirty="0"/>
            </a:p>
          </p:txBody>
        </p:sp>
      </p:grpSp>
      <p:grpSp>
        <p:nvGrpSpPr>
          <p:cNvPr id="22" name="خطأ - 2"/>
          <p:cNvGrpSpPr/>
          <p:nvPr/>
        </p:nvGrpSpPr>
        <p:grpSpPr>
          <a:xfrm>
            <a:off x="105594" y="1665059"/>
            <a:ext cx="5435600" cy="952500"/>
            <a:chOff x="136074" y="2092782"/>
            <a:chExt cx="5435600" cy="952500"/>
          </a:xfrm>
        </p:grpSpPr>
        <p:sp>
          <p:nvSpPr>
            <p:cNvPr id="25" name="شبه منحرف 24"/>
            <p:cNvSpPr/>
            <p:nvPr/>
          </p:nvSpPr>
          <p:spPr>
            <a:xfrm rot="5400000" flipH="1">
              <a:off x="2377624" y="-148768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424222" y="2340817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السِّباحة</a:t>
              </a:r>
              <a:endParaRPr lang="ar-JO" sz="2800" b="1" dirty="0"/>
            </a:p>
          </p:txBody>
        </p:sp>
      </p:grpSp>
      <p:grpSp>
        <p:nvGrpSpPr>
          <p:cNvPr id="19" name="خطأ - 1"/>
          <p:cNvGrpSpPr/>
          <p:nvPr/>
        </p:nvGrpSpPr>
        <p:grpSpPr>
          <a:xfrm>
            <a:off x="150588" y="567417"/>
            <a:ext cx="5435600" cy="952500"/>
            <a:chOff x="150588" y="995140"/>
            <a:chExt cx="5435600" cy="952500"/>
          </a:xfrm>
        </p:grpSpPr>
        <p:sp>
          <p:nvSpPr>
            <p:cNvPr id="8" name="شبه منحرف 7"/>
            <p:cNvSpPr/>
            <p:nvPr/>
          </p:nvSpPr>
          <p:spPr>
            <a:xfrm rot="5700000" flipH="1">
              <a:off x="2392138" y="-1246410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 dirty="0"/>
            </a:p>
          </p:txBody>
        </p:sp>
        <p:sp>
          <p:nvSpPr>
            <p:cNvPr id="16" name="مربع نص 15"/>
            <p:cNvSpPr txBox="1"/>
            <p:nvPr/>
          </p:nvSpPr>
          <p:spPr>
            <a:xfrm rot="332175">
              <a:off x="424222" y="120850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الرِّسْم</a:t>
              </a:r>
              <a:endParaRPr lang="ar-JO" sz="2800" b="1" dirty="0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469" y="-1236426"/>
            <a:ext cx="2497062" cy="2497062"/>
          </a:xfrm>
          <a:prstGeom prst="rect">
            <a:avLst/>
          </a:prstGeom>
          <a:effectLst/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812" y="5240922"/>
            <a:ext cx="2497062" cy="2497062"/>
          </a:xfrm>
          <a:prstGeom prst="rect">
            <a:avLst/>
          </a:prstGeom>
          <a:effectLst/>
        </p:spPr>
      </p:pic>
      <p:pic>
        <p:nvPicPr>
          <p:cNvPr id="33" name="صورة عادي">
            <a:extLst>
              <a:ext uri="{FF2B5EF4-FFF2-40B4-BE49-F238E27FC236}">
                <a16:creationId xmlns:a16="http://schemas.microsoft.com/office/drawing/2014/main" id="{A703E2A6-BE0C-43CA-A11C-A1C6EE5D8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738" y="4216389"/>
            <a:ext cx="1033846" cy="2431119"/>
          </a:xfrm>
          <a:prstGeom prst="rect">
            <a:avLst/>
          </a:prstGeom>
        </p:spPr>
      </p:pic>
      <p:pic>
        <p:nvPicPr>
          <p:cNvPr id="35" name="صورة جواب خطأ">
            <a:extLst>
              <a:ext uri="{FF2B5EF4-FFF2-40B4-BE49-F238E27FC236}">
                <a16:creationId xmlns:a16="http://schemas.microsoft.com/office/drawing/2014/main" id="{E000310D-8986-47C3-B388-0CB7D873A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56479" y="4170153"/>
            <a:ext cx="948795" cy="2489108"/>
          </a:xfrm>
          <a:prstGeom prst="rect">
            <a:avLst/>
          </a:prstGeom>
        </p:spPr>
      </p:pic>
      <p:pic>
        <p:nvPicPr>
          <p:cNvPr id="39" name="صورة جواب صحيح">
            <a:extLst>
              <a:ext uri="{FF2B5EF4-FFF2-40B4-BE49-F238E27FC236}">
                <a16:creationId xmlns:a16="http://schemas.microsoft.com/office/drawing/2014/main" id="{528E3A53-AE54-4EA7-A72F-EAE3B4107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548" y="4140230"/>
            <a:ext cx="1423311" cy="2489107"/>
          </a:xfrm>
          <a:prstGeom prst="rect">
            <a:avLst/>
          </a:prstGeom>
        </p:spPr>
      </p:pic>
      <p:sp>
        <p:nvSpPr>
          <p:cNvPr id="40" name="رسالة صحيح">
            <a:extLst>
              <a:ext uri="{FF2B5EF4-FFF2-40B4-BE49-F238E27FC236}">
                <a16:creationId xmlns:a16="http://schemas.microsoft.com/office/drawing/2014/main" id="{0483C500-097D-4A41-87BC-FA7C0F093F94}"/>
              </a:ext>
            </a:extLst>
          </p:cNvPr>
          <p:cNvSpPr/>
          <p:nvPr/>
        </p:nvSpPr>
        <p:spPr>
          <a:xfrm>
            <a:off x="3704041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أحسنت..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إجابة صحيحة!</a:t>
            </a:r>
          </a:p>
        </p:txBody>
      </p:sp>
      <p:sp>
        <p:nvSpPr>
          <p:cNvPr id="41" name="رسالة خطأ">
            <a:extLst>
              <a:ext uri="{FF2B5EF4-FFF2-40B4-BE49-F238E27FC236}">
                <a16:creationId xmlns:a16="http://schemas.microsoft.com/office/drawing/2014/main" id="{0F3B8EF6-ACEA-470D-8C23-424A5AF3CB7E}"/>
              </a:ext>
            </a:extLst>
          </p:cNvPr>
          <p:cNvSpPr/>
          <p:nvPr/>
        </p:nvSpPr>
        <p:spPr>
          <a:xfrm>
            <a:off x="3704040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خطأ..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حاول مرة أخرى!</a:t>
            </a:r>
          </a:p>
        </p:txBody>
      </p:sp>
      <p:sp>
        <p:nvSpPr>
          <p:cNvPr id="42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C8CD8D-8307-4A69-84D2-19584AB3608E}"/>
              </a:ext>
            </a:extLst>
          </p:cNvPr>
          <p:cNvSpPr/>
          <p:nvPr/>
        </p:nvSpPr>
        <p:spPr>
          <a:xfrm>
            <a:off x="4417977" y="4895226"/>
            <a:ext cx="322172" cy="271134"/>
          </a:xfrm>
          <a:prstGeom prst="leftArrow">
            <a:avLst/>
          </a:prstGeom>
          <a:ln w="3175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1100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40" grpId="0" animBg="1"/>
      <p:bldP spid="41" grpId="0" animBg="1"/>
      <p:bldP spid="41" grpId="1" animBg="1"/>
      <p:bldP spid="41" grpId="2" animBg="1"/>
      <p:bldP spid="41" grpId="3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25" name="Google Shape;42;p4">
            <a:extLst>
              <a:ext uri="{FF2B5EF4-FFF2-40B4-BE49-F238E27FC236}">
                <a16:creationId xmlns:a16="http://schemas.microsoft.com/office/drawing/2014/main" id="{0F0C37C8-8C51-4839-B59D-CE27BE3CEF6A}"/>
              </a:ext>
            </a:extLst>
          </p:cNvPr>
          <p:cNvGraphicFramePr/>
          <p:nvPr/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الاثنين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388926" y="462619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31/1/2022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28/ 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E5199B22-A971-4496-AFCF-35FD0F65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به منحرف 27"/>
          <p:cNvSpPr/>
          <p:nvPr/>
        </p:nvSpPr>
        <p:spPr>
          <a:xfrm rot="5400000">
            <a:off x="1484051" y="-1351943"/>
            <a:ext cx="3956858" cy="6945522"/>
          </a:xfrm>
          <a:prstGeom prst="trapezoid">
            <a:avLst>
              <a:gd name="adj" fmla="val 212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9" name="شبه منحرف 28"/>
          <p:cNvSpPr/>
          <p:nvPr/>
        </p:nvSpPr>
        <p:spPr>
          <a:xfrm rot="16200000" flipH="1">
            <a:off x="4836014" y="2020221"/>
            <a:ext cx="3148221" cy="1070795"/>
          </a:xfrm>
          <a:prstGeom prst="trapezoid">
            <a:avLst>
              <a:gd name="adj" fmla="val 3271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شبه منحرف 29"/>
          <p:cNvSpPr/>
          <p:nvPr/>
        </p:nvSpPr>
        <p:spPr>
          <a:xfrm rot="5400000">
            <a:off x="5969018" y="1237385"/>
            <a:ext cx="3095467" cy="3283524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6845887" y="2390022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7205279" y="2340693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37" name="سؤال"/>
          <p:cNvGrpSpPr/>
          <p:nvPr/>
        </p:nvGrpSpPr>
        <p:grpSpPr>
          <a:xfrm>
            <a:off x="6635814" y="2648575"/>
            <a:ext cx="4491990" cy="3604428"/>
            <a:chOff x="7402314" y="2702416"/>
            <a:chExt cx="4139131" cy="3321290"/>
          </a:xfrm>
        </p:grpSpPr>
        <p:sp>
          <p:nvSpPr>
            <p:cNvPr id="36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757380" y="3866761"/>
              <a:ext cx="3429000" cy="99259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AE" sz="3200" dirty="0">
                  <a:cs typeface="(AH) Manal Black" pitchFamily="2" charset="-78"/>
                </a:rPr>
                <a:t>كانت ليلى تسجل أفكار القصص التي تعجبها على  :</a:t>
              </a:r>
              <a:endParaRPr lang="en-US" sz="3200" dirty="0">
                <a:cs typeface="(AH) Manal Black" pitchFamily="2" charset="-78"/>
              </a:endParaRPr>
            </a:p>
          </p:txBody>
        </p:sp>
      </p:grpSp>
      <p:grpSp>
        <p:nvGrpSpPr>
          <p:cNvPr id="23" name="خطأ - 2"/>
          <p:cNvGrpSpPr/>
          <p:nvPr/>
        </p:nvGrpSpPr>
        <p:grpSpPr>
          <a:xfrm>
            <a:off x="150588" y="2762701"/>
            <a:ext cx="5435600" cy="952500"/>
            <a:chOff x="150588" y="3190424"/>
            <a:chExt cx="5435600" cy="952500"/>
          </a:xfrm>
        </p:grpSpPr>
        <p:sp>
          <p:nvSpPr>
            <p:cNvPr id="26" name="شبه منحرف 25"/>
            <p:cNvSpPr/>
            <p:nvPr/>
          </p:nvSpPr>
          <p:spPr>
            <a:xfrm rot="5148633" flipH="1">
              <a:off x="2392138" y="948874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1" name="مربع نص 20"/>
            <p:cNvSpPr txBox="1"/>
            <p:nvPr/>
          </p:nvSpPr>
          <p:spPr>
            <a:xfrm rot="21219363">
              <a:off x="424222" y="344276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السّبورة</a:t>
              </a:r>
              <a:endParaRPr lang="ar-JO" sz="2800" b="1" dirty="0"/>
            </a:p>
          </p:txBody>
        </p:sp>
      </p:grpSp>
      <p:grpSp>
        <p:nvGrpSpPr>
          <p:cNvPr id="22" name="خطأ - 1"/>
          <p:cNvGrpSpPr/>
          <p:nvPr/>
        </p:nvGrpSpPr>
        <p:grpSpPr>
          <a:xfrm>
            <a:off x="105594" y="1665059"/>
            <a:ext cx="5435600" cy="952500"/>
            <a:chOff x="136074" y="2092782"/>
            <a:chExt cx="5435600" cy="952500"/>
          </a:xfrm>
        </p:grpSpPr>
        <p:sp>
          <p:nvSpPr>
            <p:cNvPr id="25" name="شبه منحرف 24"/>
            <p:cNvSpPr/>
            <p:nvPr/>
          </p:nvSpPr>
          <p:spPr>
            <a:xfrm rot="5400000" flipH="1">
              <a:off x="2377624" y="-148768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424222" y="2340817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الْحائِط</a:t>
              </a:r>
              <a:endParaRPr lang="ar-JO" sz="2800" b="1" dirty="0"/>
            </a:p>
          </p:txBody>
        </p:sp>
      </p:grpSp>
      <p:grpSp>
        <p:nvGrpSpPr>
          <p:cNvPr id="19" name="صحيح"/>
          <p:cNvGrpSpPr/>
          <p:nvPr/>
        </p:nvGrpSpPr>
        <p:grpSpPr>
          <a:xfrm>
            <a:off x="150588" y="567417"/>
            <a:ext cx="5435600" cy="952500"/>
            <a:chOff x="150588" y="995140"/>
            <a:chExt cx="5435600" cy="952500"/>
          </a:xfrm>
        </p:grpSpPr>
        <p:sp>
          <p:nvSpPr>
            <p:cNvPr id="8" name="شبه منحرف 7"/>
            <p:cNvSpPr/>
            <p:nvPr/>
          </p:nvSpPr>
          <p:spPr>
            <a:xfrm rot="5700000" flipH="1">
              <a:off x="2392138" y="-1246410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 dirty="0"/>
            </a:p>
          </p:txBody>
        </p:sp>
        <p:sp>
          <p:nvSpPr>
            <p:cNvPr id="16" name="مربع نص 15"/>
            <p:cNvSpPr txBox="1"/>
            <p:nvPr/>
          </p:nvSpPr>
          <p:spPr>
            <a:xfrm rot="332175">
              <a:off x="424222" y="120850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دَفْتَر مُلاحَظاتِها</a:t>
              </a:r>
              <a:endParaRPr lang="ar-JO" sz="2800" b="1" dirty="0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469" y="-1236426"/>
            <a:ext cx="2497062" cy="2497062"/>
          </a:xfrm>
          <a:prstGeom prst="rect">
            <a:avLst/>
          </a:prstGeom>
          <a:effectLst/>
        </p:spPr>
      </p:pic>
      <p:pic>
        <p:nvPicPr>
          <p:cNvPr id="39" name="صورة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812" y="5240922"/>
            <a:ext cx="2497062" cy="2497062"/>
          </a:xfrm>
          <a:prstGeom prst="rect">
            <a:avLst/>
          </a:prstGeom>
          <a:effectLst/>
        </p:spPr>
      </p:pic>
      <p:pic>
        <p:nvPicPr>
          <p:cNvPr id="2" name="صورة عادي">
            <a:extLst>
              <a:ext uri="{FF2B5EF4-FFF2-40B4-BE49-F238E27FC236}">
                <a16:creationId xmlns:a16="http://schemas.microsoft.com/office/drawing/2014/main" id="{3497B713-35D3-477A-AAF4-42F3F24B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738" y="4216389"/>
            <a:ext cx="1033846" cy="2431119"/>
          </a:xfrm>
          <a:prstGeom prst="rect">
            <a:avLst/>
          </a:prstGeom>
        </p:spPr>
      </p:pic>
      <p:pic>
        <p:nvPicPr>
          <p:cNvPr id="5" name="صورة جواب خطأ">
            <a:extLst>
              <a:ext uri="{FF2B5EF4-FFF2-40B4-BE49-F238E27FC236}">
                <a16:creationId xmlns:a16="http://schemas.microsoft.com/office/drawing/2014/main" id="{A2EB522D-EFDA-4160-98C2-CB482845D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56479" y="4170153"/>
            <a:ext cx="948795" cy="2489108"/>
          </a:xfrm>
          <a:prstGeom prst="rect">
            <a:avLst/>
          </a:prstGeom>
        </p:spPr>
      </p:pic>
      <p:pic>
        <p:nvPicPr>
          <p:cNvPr id="4" name="صورة جواب صحيح">
            <a:extLst>
              <a:ext uri="{FF2B5EF4-FFF2-40B4-BE49-F238E27FC236}">
                <a16:creationId xmlns:a16="http://schemas.microsoft.com/office/drawing/2014/main" id="{27443603-5847-4DA7-9E22-44CAA713C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548" y="4158401"/>
            <a:ext cx="1423311" cy="2489107"/>
          </a:xfrm>
          <a:prstGeom prst="rect">
            <a:avLst/>
          </a:prstGeom>
        </p:spPr>
      </p:pic>
      <p:sp>
        <p:nvSpPr>
          <p:cNvPr id="6" name="رسالة صحيح">
            <a:extLst>
              <a:ext uri="{FF2B5EF4-FFF2-40B4-BE49-F238E27FC236}">
                <a16:creationId xmlns:a16="http://schemas.microsoft.com/office/drawing/2014/main" id="{074A9664-D601-4AA6-B118-E8E9E017CD16}"/>
              </a:ext>
            </a:extLst>
          </p:cNvPr>
          <p:cNvSpPr/>
          <p:nvPr/>
        </p:nvSpPr>
        <p:spPr>
          <a:xfrm>
            <a:off x="3704041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أحسنت..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إجابة صحيحة!</a:t>
            </a:r>
          </a:p>
        </p:txBody>
      </p:sp>
      <p:sp>
        <p:nvSpPr>
          <p:cNvPr id="33" name="رسالة خطأ">
            <a:extLst>
              <a:ext uri="{FF2B5EF4-FFF2-40B4-BE49-F238E27FC236}">
                <a16:creationId xmlns:a16="http://schemas.microsoft.com/office/drawing/2014/main" id="{1D5DF8FE-A7F0-4E03-A917-6A28EDF814C5}"/>
              </a:ext>
            </a:extLst>
          </p:cNvPr>
          <p:cNvSpPr/>
          <p:nvPr/>
        </p:nvSpPr>
        <p:spPr>
          <a:xfrm>
            <a:off x="3704040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خطأ..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حاول مرة أخرى!</a:t>
            </a:r>
          </a:p>
        </p:txBody>
      </p:sp>
      <p:sp>
        <p:nvSpPr>
          <p:cNvPr id="32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BCBC29-C9BD-44DA-B36B-39809573E6F8}"/>
              </a:ext>
            </a:extLst>
          </p:cNvPr>
          <p:cNvSpPr/>
          <p:nvPr/>
        </p:nvSpPr>
        <p:spPr>
          <a:xfrm>
            <a:off x="4417977" y="4895226"/>
            <a:ext cx="322172" cy="271134"/>
          </a:xfrm>
          <a:prstGeom prst="leftArrow">
            <a:avLst/>
          </a:prstGeom>
          <a:ln w="3175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97126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6" grpId="0" animBg="1"/>
      <p:bldP spid="33" grpId="0" animBg="1"/>
      <p:bldP spid="33" grpId="1" animBg="1"/>
      <p:bldP spid="33" grpId="2" animBg="1"/>
      <p:bldP spid="33" grpId="3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شبه منحرف 27"/>
          <p:cNvSpPr/>
          <p:nvPr/>
        </p:nvSpPr>
        <p:spPr>
          <a:xfrm rot="5400000">
            <a:off x="1484051" y="-1351943"/>
            <a:ext cx="3956858" cy="6945522"/>
          </a:xfrm>
          <a:prstGeom prst="trapezoid">
            <a:avLst>
              <a:gd name="adj" fmla="val 212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9" name="شبه منحرف 28"/>
          <p:cNvSpPr/>
          <p:nvPr/>
        </p:nvSpPr>
        <p:spPr>
          <a:xfrm rot="16200000" flipH="1">
            <a:off x="4836014" y="2020221"/>
            <a:ext cx="3148221" cy="1070795"/>
          </a:xfrm>
          <a:prstGeom prst="trapezoid">
            <a:avLst>
              <a:gd name="adj" fmla="val 3271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شبه منحرف 29"/>
          <p:cNvSpPr/>
          <p:nvPr/>
        </p:nvSpPr>
        <p:spPr>
          <a:xfrm rot="5400000">
            <a:off x="5969018" y="1237385"/>
            <a:ext cx="3095467" cy="3283524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6845887" y="2390022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7205279" y="2340693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37" name="مجموعة 36"/>
          <p:cNvGrpSpPr/>
          <p:nvPr/>
        </p:nvGrpSpPr>
        <p:grpSpPr>
          <a:xfrm>
            <a:off x="6635814" y="2648575"/>
            <a:ext cx="4491990" cy="3604428"/>
            <a:chOff x="7402314" y="2702416"/>
            <a:chExt cx="4139131" cy="3321290"/>
          </a:xfrm>
        </p:grpSpPr>
        <p:sp>
          <p:nvSpPr>
            <p:cNvPr id="36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7757380" y="4064978"/>
              <a:ext cx="3429000" cy="596163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3200" b="1" dirty="0"/>
                <a:t>أَهْدَتْ لَيْلى قِصَّتها الْأولى</a:t>
              </a:r>
              <a:r>
                <a:rPr lang="ar-JO" sz="3200" b="1" dirty="0"/>
                <a:t>؟</a:t>
              </a:r>
            </a:p>
          </p:txBody>
        </p:sp>
      </p:grpSp>
      <p:grpSp>
        <p:nvGrpSpPr>
          <p:cNvPr id="23" name="صحيح"/>
          <p:cNvGrpSpPr/>
          <p:nvPr/>
        </p:nvGrpSpPr>
        <p:grpSpPr>
          <a:xfrm>
            <a:off x="150588" y="2762701"/>
            <a:ext cx="5435600" cy="952500"/>
            <a:chOff x="150588" y="3190424"/>
            <a:chExt cx="5435600" cy="952500"/>
          </a:xfrm>
        </p:grpSpPr>
        <p:sp>
          <p:nvSpPr>
            <p:cNvPr id="26" name="شبه منحرف 25"/>
            <p:cNvSpPr/>
            <p:nvPr/>
          </p:nvSpPr>
          <p:spPr>
            <a:xfrm rot="5148633" flipH="1">
              <a:off x="2392138" y="948874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1" name="مربع نص 20"/>
            <p:cNvSpPr txBox="1"/>
            <p:nvPr/>
          </p:nvSpPr>
          <p:spPr>
            <a:xfrm rot="21219363">
              <a:off x="424222" y="3413453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أَمِّها</a:t>
              </a:r>
              <a:endParaRPr lang="ar-JO" sz="2800" b="1" dirty="0"/>
            </a:p>
          </p:txBody>
        </p:sp>
      </p:grpSp>
      <p:grpSp>
        <p:nvGrpSpPr>
          <p:cNvPr id="22" name="خطأ - 2"/>
          <p:cNvGrpSpPr/>
          <p:nvPr/>
        </p:nvGrpSpPr>
        <p:grpSpPr>
          <a:xfrm>
            <a:off x="105594" y="1665059"/>
            <a:ext cx="5435600" cy="952500"/>
            <a:chOff x="136074" y="2092782"/>
            <a:chExt cx="5435600" cy="952500"/>
          </a:xfrm>
        </p:grpSpPr>
        <p:sp>
          <p:nvSpPr>
            <p:cNvPr id="25" name="شبه منحرف 24"/>
            <p:cNvSpPr/>
            <p:nvPr/>
          </p:nvSpPr>
          <p:spPr>
            <a:xfrm rot="5400000" flipH="1">
              <a:off x="2377624" y="-148768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/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424222" y="2340817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أَبيها</a:t>
              </a:r>
              <a:endParaRPr lang="ar-JO" sz="2800" b="1" dirty="0"/>
            </a:p>
          </p:txBody>
        </p:sp>
      </p:grpSp>
      <p:grpSp>
        <p:nvGrpSpPr>
          <p:cNvPr id="19" name="خطأ - 1"/>
          <p:cNvGrpSpPr/>
          <p:nvPr/>
        </p:nvGrpSpPr>
        <p:grpSpPr>
          <a:xfrm>
            <a:off x="150588" y="567417"/>
            <a:ext cx="5435600" cy="952500"/>
            <a:chOff x="150588" y="995140"/>
            <a:chExt cx="5435600" cy="952500"/>
          </a:xfrm>
        </p:grpSpPr>
        <p:sp>
          <p:nvSpPr>
            <p:cNvPr id="8" name="شبه منحرف 7"/>
            <p:cNvSpPr/>
            <p:nvPr/>
          </p:nvSpPr>
          <p:spPr>
            <a:xfrm rot="5700000" flipH="1">
              <a:off x="2392138" y="-1246410"/>
              <a:ext cx="952500" cy="5435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1" anchor="ctr"/>
            <a:lstStyle/>
            <a:p>
              <a:pPr algn="ctr"/>
              <a:endParaRPr lang="ar-JO" sz="2400" dirty="0"/>
            </a:p>
          </p:txBody>
        </p:sp>
        <p:sp>
          <p:nvSpPr>
            <p:cNvPr id="16" name="مربع نص 15"/>
            <p:cNvSpPr txBox="1"/>
            <p:nvPr/>
          </p:nvSpPr>
          <p:spPr>
            <a:xfrm rot="332175">
              <a:off x="424222" y="1208501"/>
              <a:ext cx="4833578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BH" sz="2800" b="1" dirty="0"/>
                <a:t>جَدَّتُها</a:t>
              </a:r>
              <a:endParaRPr lang="ar-JO" sz="2800" b="1" dirty="0"/>
            </a:p>
          </p:txBody>
        </p:sp>
      </p:grpSp>
      <p:pic>
        <p:nvPicPr>
          <p:cNvPr id="38" name="صورة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469" y="-1236426"/>
            <a:ext cx="2497062" cy="2497062"/>
          </a:xfrm>
          <a:prstGeom prst="rect">
            <a:avLst/>
          </a:prstGeom>
          <a:effectLst/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812" y="5240922"/>
            <a:ext cx="2497062" cy="2497062"/>
          </a:xfrm>
          <a:prstGeom prst="rect">
            <a:avLst/>
          </a:prstGeom>
          <a:effectLst/>
        </p:spPr>
      </p:pic>
      <p:pic>
        <p:nvPicPr>
          <p:cNvPr id="33" name="صورة عادي">
            <a:extLst>
              <a:ext uri="{FF2B5EF4-FFF2-40B4-BE49-F238E27FC236}">
                <a16:creationId xmlns:a16="http://schemas.microsoft.com/office/drawing/2014/main" id="{A703E2A6-BE0C-43CA-A11C-A1C6EE5D8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738" y="4216389"/>
            <a:ext cx="1033846" cy="2431119"/>
          </a:xfrm>
          <a:prstGeom prst="rect">
            <a:avLst/>
          </a:prstGeom>
        </p:spPr>
      </p:pic>
      <p:pic>
        <p:nvPicPr>
          <p:cNvPr id="35" name="صورة جواب خطأ">
            <a:extLst>
              <a:ext uri="{FF2B5EF4-FFF2-40B4-BE49-F238E27FC236}">
                <a16:creationId xmlns:a16="http://schemas.microsoft.com/office/drawing/2014/main" id="{E000310D-8986-47C3-B388-0CB7D873A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156479" y="4170153"/>
            <a:ext cx="948795" cy="2489108"/>
          </a:xfrm>
          <a:prstGeom prst="rect">
            <a:avLst/>
          </a:prstGeom>
        </p:spPr>
      </p:pic>
      <p:pic>
        <p:nvPicPr>
          <p:cNvPr id="39" name="صورة جواب صحيح">
            <a:extLst>
              <a:ext uri="{FF2B5EF4-FFF2-40B4-BE49-F238E27FC236}">
                <a16:creationId xmlns:a16="http://schemas.microsoft.com/office/drawing/2014/main" id="{528E3A53-AE54-4EA7-A72F-EAE3B4107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616" y="4201971"/>
            <a:ext cx="1423311" cy="2489107"/>
          </a:xfrm>
          <a:prstGeom prst="rect">
            <a:avLst/>
          </a:prstGeom>
        </p:spPr>
      </p:pic>
      <p:sp>
        <p:nvSpPr>
          <p:cNvPr id="40" name="رسالة صحيح">
            <a:extLst>
              <a:ext uri="{FF2B5EF4-FFF2-40B4-BE49-F238E27FC236}">
                <a16:creationId xmlns:a16="http://schemas.microsoft.com/office/drawing/2014/main" id="{0483C500-097D-4A41-87BC-FA7C0F093F94}"/>
              </a:ext>
            </a:extLst>
          </p:cNvPr>
          <p:cNvSpPr/>
          <p:nvPr/>
        </p:nvSpPr>
        <p:spPr>
          <a:xfrm>
            <a:off x="3704041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أحسنت..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إجابة صحيحة!</a:t>
            </a:r>
          </a:p>
        </p:txBody>
      </p:sp>
      <p:sp>
        <p:nvSpPr>
          <p:cNvPr id="41" name="رسالة خطأ">
            <a:extLst>
              <a:ext uri="{FF2B5EF4-FFF2-40B4-BE49-F238E27FC236}">
                <a16:creationId xmlns:a16="http://schemas.microsoft.com/office/drawing/2014/main" id="{0F3B8EF6-ACEA-470D-8C23-424A5AF3CB7E}"/>
              </a:ext>
            </a:extLst>
          </p:cNvPr>
          <p:cNvSpPr/>
          <p:nvPr/>
        </p:nvSpPr>
        <p:spPr>
          <a:xfrm>
            <a:off x="3704040" y="3803698"/>
            <a:ext cx="1807825" cy="1482246"/>
          </a:xfrm>
          <a:prstGeom prst="wedgeEllipseCallout">
            <a:avLst>
              <a:gd name="adj1" fmla="val -63090"/>
              <a:gd name="adj2" fmla="val 1642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خطأ..</a:t>
            </a:r>
          </a:p>
          <a:p>
            <a:pPr algn="ctr"/>
            <a:r>
              <a:rPr lang="ar-JO" b="1" dirty="0">
                <a:solidFill>
                  <a:sysClr val="windowText" lastClr="000000"/>
                </a:solidFill>
              </a:rPr>
              <a:t>حاول مرة أخرى!</a:t>
            </a:r>
          </a:p>
        </p:txBody>
      </p:sp>
      <p:sp>
        <p:nvSpPr>
          <p:cNvPr id="42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C8CD8D-8307-4A69-84D2-19584AB3608E}"/>
              </a:ext>
            </a:extLst>
          </p:cNvPr>
          <p:cNvSpPr/>
          <p:nvPr/>
        </p:nvSpPr>
        <p:spPr>
          <a:xfrm>
            <a:off x="4417977" y="4895226"/>
            <a:ext cx="322172" cy="271134"/>
          </a:xfrm>
          <a:prstGeom prst="leftArrow">
            <a:avLst/>
          </a:prstGeom>
          <a:ln w="3175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247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Fall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4" grpId="0" animBg="1"/>
      <p:bldP spid="40" grpId="0" animBg="1"/>
      <p:bldP spid="41" grpId="0" animBg="1"/>
      <p:bldP spid="41" grpId="1" animBg="1"/>
      <p:bldP spid="41" grpId="2" animBg="1"/>
      <p:bldP spid="41" grpId="3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2-Point Star 9"/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" name="32-Point Star 1"/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7" name="شبه منحرف 35"/>
          <p:cNvSpPr/>
          <p:nvPr/>
        </p:nvSpPr>
        <p:spPr>
          <a:xfrm rot="14400000" flipH="1">
            <a:off x="4999766" y="1304159"/>
            <a:ext cx="2230746" cy="457817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sp>
        <p:nvSpPr>
          <p:cNvPr id="3" name="شبه منحرف 35"/>
          <p:cNvSpPr/>
          <p:nvPr/>
        </p:nvSpPr>
        <p:spPr>
          <a:xfrm rot="14400000" flipH="1">
            <a:off x="5090330" y="1449645"/>
            <a:ext cx="2070054" cy="43060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" name="مجموعة 36"/>
          <p:cNvGrpSpPr/>
          <p:nvPr/>
        </p:nvGrpSpPr>
        <p:grpSpPr>
          <a:xfrm>
            <a:off x="4143038" y="2701882"/>
            <a:ext cx="3964642" cy="1801538"/>
            <a:chOff x="7402314" y="2702416"/>
            <a:chExt cx="4139133" cy="3321290"/>
          </a:xfrm>
        </p:grpSpPr>
        <p:sp>
          <p:nvSpPr>
            <p:cNvPr id="5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6" name="مربع نص 12"/>
            <p:cNvSpPr txBox="1"/>
            <p:nvPr/>
          </p:nvSpPr>
          <p:spPr>
            <a:xfrm>
              <a:off x="7402314" y="3565692"/>
              <a:ext cx="4139133" cy="1594738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0"/>
              <a:r>
                <a:rPr lang="ar-JO" sz="3200" b="1" dirty="0"/>
                <a:t>تهانينا..</a:t>
              </a:r>
            </a:p>
            <a:p>
              <a:pPr algn="ctr" rtl="0"/>
              <a:r>
                <a:rPr lang="ar-JO" sz="3200" b="1" dirty="0"/>
                <a:t>لقد أنهيت المسابقة بنجاح!</a:t>
              </a:r>
            </a:p>
          </p:txBody>
        </p:sp>
      </p:grpSp>
      <p:sp>
        <p:nvSpPr>
          <p:cNvPr id="8" name="Diamond 7">
            <a:hlinkClick r:id="" action="ppaction://hlinkshowjump?jump=nextslide"/>
          </p:cNvPr>
          <p:cNvSpPr/>
          <p:nvPr/>
        </p:nvSpPr>
        <p:spPr>
          <a:xfrm>
            <a:off x="5469246" y="5308257"/>
            <a:ext cx="1259214" cy="1259212"/>
          </a:xfrm>
          <a:prstGeom prst="diamond">
            <a:avLst/>
          </a:prstGeom>
          <a:ln w="3175">
            <a:solidFill>
              <a:schemeClr val="bg1"/>
            </a:solidFill>
          </a:ln>
          <a:effectLst>
            <a:outerShdw blurRad="25400" dist="1270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dirty="0"/>
              <a:t>ابدأ</a:t>
            </a:r>
          </a:p>
        </p:txBody>
      </p:sp>
      <p:sp>
        <p:nvSpPr>
          <p:cNvPr id="9" name="Diamond 8">
            <a:hlinkClick r:id="" action="ppaction://hlinkshowjump?jump=endshow"/>
          </p:cNvPr>
          <p:cNvSpPr/>
          <p:nvPr/>
        </p:nvSpPr>
        <p:spPr>
          <a:xfrm>
            <a:off x="5592564" y="5431575"/>
            <a:ext cx="1012578" cy="1012576"/>
          </a:xfrm>
          <a:prstGeom prst="diamond">
            <a:avLst/>
          </a:prstGeom>
          <a:solidFill>
            <a:srgbClr val="F2F2F2"/>
          </a:solidFill>
          <a:ln>
            <a:noFill/>
          </a:ln>
          <a:effectLst>
            <a:outerShdw blurRad="25400" dist="1270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 rtl="0"/>
            <a:r>
              <a:rPr lang="ar-JO" sz="2000" b="1" dirty="0">
                <a:solidFill>
                  <a:sysClr val="windowText" lastClr="000000"/>
                </a:solidFill>
                <a:hlinkClick r:id="rId4" action="ppaction://hlinksldjump"/>
              </a:rPr>
              <a:t>خروج</a:t>
            </a:r>
            <a:endParaRPr lang="ar-JO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2" name="Correct Answer Bell and Cheer Version 1">
            <a:hlinkClick r:id="" action="ppaction://media"/>
            <a:extLst>
              <a:ext uri="{FF2B5EF4-FFF2-40B4-BE49-F238E27FC236}">
                <a16:creationId xmlns:a16="http://schemas.microsoft.com/office/drawing/2014/main" id="{33720BFA-930B-43C1-9452-AD8C19117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39445"/>
            <a:ext cx="487363" cy="4873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4275C-79DD-4995-B7E6-07109622508C}"/>
              </a:ext>
            </a:extLst>
          </p:cNvPr>
          <p:cNvGrpSpPr/>
          <p:nvPr/>
        </p:nvGrpSpPr>
        <p:grpSpPr>
          <a:xfrm>
            <a:off x="10119360" y="-2013268"/>
            <a:ext cx="1219200" cy="1861185"/>
            <a:chOff x="10179698" y="1259633"/>
            <a:chExt cx="886408" cy="194267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A94BABB-916B-4643-9046-ABF326ADEC70}"/>
                </a:ext>
              </a:extLst>
            </p:cNvPr>
            <p:cNvSpPr/>
            <p:nvPr/>
          </p:nvSpPr>
          <p:spPr>
            <a:xfrm>
              <a:off x="10179698" y="1259633"/>
              <a:ext cx="886408" cy="15768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28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D58EA83-8166-40DC-966B-0DAFE9D630E9}"/>
                </a:ext>
              </a:extLst>
            </p:cNvPr>
            <p:cNvSpPr/>
            <p:nvPr/>
          </p:nvSpPr>
          <p:spPr>
            <a:xfrm>
              <a:off x="10588865" y="2887980"/>
              <a:ext cx="68138" cy="314325"/>
            </a:xfrm>
            <a:custGeom>
              <a:avLst/>
              <a:gdLst>
                <a:gd name="connsiteX0" fmla="*/ 33415 w 68138"/>
                <a:gd name="connsiteY0" fmla="*/ 0 h 314325"/>
                <a:gd name="connsiteX1" fmla="*/ 1030 w 68138"/>
                <a:gd name="connsiteY1" fmla="*/ 76200 h 314325"/>
                <a:gd name="connsiteX2" fmla="*/ 67705 w 68138"/>
                <a:gd name="connsiteY2" fmla="*/ 135255 h 314325"/>
                <a:gd name="connsiteX3" fmla="*/ 29605 w 68138"/>
                <a:gd name="connsiteY3" fmla="*/ 169545 h 314325"/>
                <a:gd name="connsiteX4" fmla="*/ 25795 w 68138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38" h="314325">
                  <a:moveTo>
                    <a:pt x="33415" y="0"/>
                  </a:moveTo>
                  <a:cubicBezTo>
                    <a:pt x="14365" y="26829"/>
                    <a:pt x="-4685" y="53658"/>
                    <a:pt x="1030" y="76200"/>
                  </a:cubicBezTo>
                  <a:cubicBezTo>
                    <a:pt x="6745" y="98742"/>
                    <a:pt x="62943" y="119698"/>
                    <a:pt x="67705" y="135255"/>
                  </a:cubicBezTo>
                  <a:cubicBezTo>
                    <a:pt x="72467" y="150812"/>
                    <a:pt x="36590" y="139700"/>
                    <a:pt x="29605" y="169545"/>
                  </a:cubicBezTo>
                  <a:cubicBezTo>
                    <a:pt x="22620" y="199390"/>
                    <a:pt x="24207" y="256857"/>
                    <a:pt x="25795" y="314325"/>
                  </a:cubicBezTo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27A36F-31CF-4EC1-8C05-929436B61F0D}"/>
                </a:ext>
              </a:extLst>
            </p:cNvPr>
            <p:cNvSpPr/>
            <p:nvPr/>
          </p:nvSpPr>
          <p:spPr>
            <a:xfrm>
              <a:off x="10547324" y="2836506"/>
              <a:ext cx="151156" cy="552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28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C7893E-CD53-418C-83A8-DD328502D276}"/>
              </a:ext>
            </a:extLst>
          </p:cNvPr>
          <p:cNvGrpSpPr/>
          <p:nvPr/>
        </p:nvGrpSpPr>
        <p:grpSpPr>
          <a:xfrm>
            <a:off x="853440" y="-2013268"/>
            <a:ext cx="1219200" cy="1861185"/>
            <a:chOff x="10179698" y="1259633"/>
            <a:chExt cx="886408" cy="19426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A7D0906-C42E-4C9B-A1D7-8F5CC38830F6}"/>
                </a:ext>
              </a:extLst>
            </p:cNvPr>
            <p:cNvSpPr/>
            <p:nvPr/>
          </p:nvSpPr>
          <p:spPr>
            <a:xfrm>
              <a:off x="10179698" y="1259633"/>
              <a:ext cx="886408" cy="15768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28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971EFC-27A5-4F6C-A9DE-D0BC6242642D}"/>
                </a:ext>
              </a:extLst>
            </p:cNvPr>
            <p:cNvSpPr/>
            <p:nvPr/>
          </p:nvSpPr>
          <p:spPr>
            <a:xfrm>
              <a:off x="10588865" y="2887980"/>
              <a:ext cx="68138" cy="314325"/>
            </a:xfrm>
            <a:custGeom>
              <a:avLst/>
              <a:gdLst>
                <a:gd name="connsiteX0" fmla="*/ 33415 w 68138"/>
                <a:gd name="connsiteY0" fmla="*/ 0 h 314325"/>
                <a:gd name="connsiteX1" fmla="*/ 1030 w 68138"/>
                <a:gd name="connsiteY1" fmla="*/ 76200 h 314325"/>
                <a:gd name="connsiteX2" fmla="*/ 67705 w 68138"/>
                <a:gd name="connsiteY2" fmla="*/ 135255 h 314325"/>
                <a:gd name="connsiteX3" fmla="*/ 29605 w 68138"/>
                <a:gd name="connsiteY3" fmla="*/ 169545 h 314325"/>
                <a:gd name="connsiteX4" fmla="*/ 25795 w 68138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38" h="314325">
                  <a:moveTo>
                    <a:pt x="33415" y="0"/>
                  </a:moveTo>
                  <a:cubicBezTo>
                    <a:pt x="14365" y="26829"/>
                    <a:pt x="-4685" y="53658"/>
                    <a:pt x="1030" y="76200"/>
                  </a:cubicBezTo>
                  <a:cubicBezTo>
                    <a:pt x="6745" y="98742"/>
                    <a:pt x="62943" y="119698"/>
                    <a:pt x="67705" y="135255"/>
                  </a:cubicBezTo>
                  <a:cubicBezTo>
                    <a:pt x="72467" y="150812"/>
                    <a:pt x="36590" y="139700"/>
                    <a:pt x="29605" y="169545"/>
                  </a:cubicBezTo>
                  <a:cubicBezTo>
                    <a:pt x="22620" y="199390"/>
                    <a:pt x="24207" y="256857"/>
                    <a:pt x="25795" y="314325"/>
                  </a:cubicBezTo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052EEA-39DF-4BC6-823C-FB70791166E5}"/>
                </a:ext>
              </a:extLst>
            </p:cNvPr>
            <p:cNvSpPr/>
            <p:nvPr/>
          </p:nvSpPr>
          <p:spPr>
            <a:xfrm>
              <a:off x="10547324" y="2836506"/>
              <a:ext cx="151156" cy="552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28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</p:spTree>
    <p:extLst>
      <p:ext uri="{BB962C8B-B14F-4D97-AF65-F5344CB8AC3E}">
        <p14:creationId xmlns:p14="http://schemas.microsoft.com/office/powerpoint/2010/main" val="16226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800000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5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7" grpId="0" animBg="1"/>
      <p:bldP spid="7" grpId="1" animBg="1"/>
      <p:bldP spid="3" grpId="0" animBg="1"/>
      <p:bldP spid="3" grpId="1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D41D93-B2A5-48DB-92A7-21AA4E644F99}"/>
              </a:ext>
            </a:extLst>
          </p:cNvPr>
          <p:cNvSpPr/>
          <p:nvPr/>
        </p:nvSpPr>
        <p:spPr>
          <a:xfrm>
            <a:off x="9385413" y="158915"/>
            <a:ext cx="2573141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4400" b="0" u="sng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 </a:t>
            </a:r>
            <a:r>
              <a:rPr lang="ar-AE" sz="4400" b="0" u="sng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دورك الان :</a:t>
            </a:r>
            <a:endParaRPr lang="en-US" sz="4400" b="0" u="sng" cap="none" spc="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323B6D-B91F-4C4B-844B-9D085323F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7EE236-8EDB-4B33-9006-61314AD67356}"/>
              </a:ext>
            </a:extLst>
          </p:cNvPr>
          <p:cNvSpPr/>
          <p:nvPr/>
        </p:nvSpPr>
        <p:spPr>
          <a:xfrm>
            <a:off x="410706" y="752860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BBA48F-C812-415A-A1F9-332470031497}"/>
              </a:ext>
            </a:extLst>
          </p:cNvPr>
          <p:cNvSpPr/>
          <p:nvPr/>
        </p:nvSpPr>
        <p:spPr>
          <a:xfrm>
            <a:off x="4204878" y="6446406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30577-FF3B-42B6-AC41-8FBC2A99A6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71" l="0" r="98932">
                        <a14:foregroundMark x1="11032" y1="83833" x2="3559" y2="88527"/>
                        <a14:foregroundMark x1="3559" y1="88527" x2="13701" y2="93611"/>
                        <a14:foregroundMark x1="13701" y1="93611" x2="33808" y2="95567"/>
                        <a14:foregroundMark x1="33808" y1="95567" x2="42349" y2="95046"/>
                        <a14:foregroundMark x1="42349" y1="95046" x2="61744" y2="89309"/>
                        <a14:foregroundMark x1="61744" y1="89309" x2="72242" y2="89309"/>
                        <a14:foregroundMark x1="72242" y1="89309" x2="94662" y2="93351"/>
                        <a14:foregroundMark x1="96263" y1="93872" x2="99644" y2="94133"/>
                        <a14:foregroundMark x1="4093" y1="89179" x2="0" y2="89179"/>
                        <a14:foregroundMark x1="59431" y1="94394" x2="78648" y2="97001"/>
                        <a14:foregroundMark x1="78648" y1="97001" x2="94306" y2="96349"/>
                        <a14:foregroundMark x1="26512" y1="11343" x2="26512" y2="11343"/>
                        <a14:foregroundMark x1="26512" y1="11343" x2="23488" y2="11343"/>
                        <a14:foregroundMark x1="28826" y1="5606" x2="30249" y2="4433"/>
                        <a14:foregroundMark x1="35943" y1="9387" x2="36299" y2="10561"/>
                        <a14:foregroundMark x1="54626" y1="20339" x2="55694" y2="20339"/>
                        <a14:foregroundMark x1="38612" y1="782" x2="38612" y2="0"/>
                        <a14:foregroundMark x1="15836" y1="21121" x2="15480" y2="20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>
          <a:xfrm>
            <a:off x="2763" y="3049952"/>
            <a:ext cx="2926080" cy="380804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7092C2-7C07-4E4B-8C36-A2BC8B3ABE0C}"/>
              </a:ext>
            </a:extLst>
          </p:cNvPr>
          <p:cNvSpPr txBox="1">
            <a:spLocks/>
          </p:cNvSpPr>
          <p:nvPr/>
        </p:nvSpPr>
        <p:spPr>
          <a:xfrm>
            <a:off x="2232856" y="1040274"/>
            <a:ext cx="8601156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 </a:t>
            </a:r>
            <a:r>
              <a:rPr lang="ar-BH" sz="3600" dirty="0">
                <a:latin typeface="A Rezvan-fat" panose="01000500000000020002" pitchFamily="2" charset="-78"/>
                <a:cs typeface="(AH) Manal Black" pitchFamily="2" charset="-78"/>
              </a:rPr>
              <a:t>اذْكُر تَسَلْسل أَحْداث الْقِصَّة شَفَهيًا كَما سَمِعْتَها </a:t>
            </a:r>
            <a:r>
              <a:rPr lang="ar-BH" sz="3600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</a:t>
            </a:r>
            <a:endParaRPr lang="en-US" sz="3600" dirty="0">
              <a:solidFill>
                <a:srgbClr val="FF0000"/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7C2A7-0F20-48E5-8A9F-A003E0765FC1}"/>
              </a:ext>
            </a:extLst>
          </p:cNvPr>
          <p:cNvSpPr txBox="1"/>
          <p:nvPr/>
        </p:nvSpPr>
        <p:spPr>
          <a:xfrm>
            <a:off x="4474619" y="1994895"/>
            <a:ext cx="4373313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 rtl="1"/>
            <a:r>
              <a:rPr lang="ar-BH" sz="3200" dirty="0">
                <a:ln w="0"/>
                <a:solidFill>
                  <a:srgbClr val="FF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* </a:t>
            </a:r>
            <a:r>
              <a:rPr lang="ar-BH" sz="3200" dirty="0">
                <a:cs typeface="(AH) Manal Black" pitchFamily="2" charset="-78"/>
              </a:rPr>
              <a:t>ما الفكرة الرئيسِيَّة لِنَص الاستماع؟</a:t>
            </a:r>
            <a:endParaRPr lang="ar-AE" sz="3200" dirty="0">
              <a:cs typeface="(AH) Manal Black" pitchFamily="2" charset="-78"/>
            </a:endParaRPr>
          </a:p>
          <a:p>
            <a:pPr algn="ctr" rtl="1"/>
            <a:endParaRPr lang="en-GB" sz="3200" dirty="0">
              <a:ln w="0"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8D2B1-11DC-467D-8E80-4A671B9CD801}"/>
              </a:ext>
            </a:extLst>
          </p:cNvPr>
          <p:cNvSpPr txBox="1"/>
          <p:nvPr/>
        </p:nvSpPr>
        <p:spPr>
          <a:xfrm>
            <a:off x="4710758" y="4308030"/>
            <a:ext cx="407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/>
              <a:t>تحب ليلى قراءة قصص الخيال العلمي</a:t>
            </a:r>
            <a:endParaRPr lang="en-US" sz="2400" b="1" dirty="0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24A28F42-E2DF-4D51-812E-DB77CB69B780}"/>
              </a:ext>
            </a:extLst>
          </p:cNvPr>
          <p:cNvSpPr/>
          <p:nvPr/>
        </p:nvSpPr>
        <p:spPr>
          <a:xfrm>
            <a:off x="4710759" y="4172697"/>
            <a:ext cx="4242864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0E2A3-0FBD-4CC6-B734-5C3A5CC20FD4}"/>
              </a:ext>
            </a:extLst>
          </p:cNvPr>
          <p:cNvSpPr txBox="1"/>
          <p:nvPr/>
        </p:nvSpPr>
        <p:spPr>
          <a:xfrm>
            <a:off x="5048421" y="5402381"/>
            <a:ext cx="3735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/>
              <a:t>شاركت ليلى في مسابقة كتابة قصة.</a:t>
            </a:r>
            <a:endParaRPr lang="en-US" sz="2400" b="1" dirty="0"/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C1045EE6-1E6A-4143-9D91-A4E8B227CE29}"/>
              </a:ext>
            </a:extLst>
          </p:cNvPr>
          <p:cNvSpPr/>
          <p:nvPr/>
        </p:nvSpPr>
        <p:spPr>
          <a:xfrm>
            <a:off x="4710757" y="5253406"/>
            <a:ext cx="4242864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FF648-0E1F-40F5-BB54-80CFA346455C}"/>
              </a:ext>
            </a:extLst>
          </p:cNvPr>
          <p:cNvSpPr txBox="1"/>
          <p:nvPr/>
        </p:nvSpPr>
        <p:spPr>
          <a:xfrm>
            <a:off x="4783044" y="3200640"/>
            <a:ext cx="426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/>
              <a:t>قدمت ليلى قصتها الأولى هدية لأمها</a:t>
            </a:r>
            <a:r>
              <a:rPr lang="ar-BH" sz="2400" b="1" dirty="0"/>
              <a:t>.</a:t>
            </a:r>
            <a:endParaRPr lang="en-US" sz="2400" b="1" dirty="0"/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4AB75A47-11A0-431C-9B52-51D792F54BEE}"/>
              </a:ext>
            </a:extLst>
          </p:cNvPr>
          <p:cNvSpPr/>
          <p:nvPr/>
        </p:nvSpPr>
        <p:spPr>
          <a:xfrm>
            <a:off x="4710757" y="3122979"/>
            <a:ext cx="4242864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95796-0AA7-4EB2-B678-858AA6FA93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51" y="2701743"/>
            <a:ext cx="4743607" cy="407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6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7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7 L 4.3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7 L 4.375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6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7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  <p:bldP spid="15" grpId="2" build="allAtOnce"/>
      <p:bldP spid="15" grpId="3" build="allAtOnce"/>
      <p:bldP spid="16" grpId="0"/>
      <p:bldP spid="17" grpId="0"/>
      <p:bldP spid="18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1A452-3ABE-4153-95BF-CE87AC614913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99AB1-5314-4541-9EA2-A3EEAE3B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781A6E-1FFC-4F8D-B240-9AEDEF8735DF}"/>
              </a:ext>
            </a:extLst>
          </p:cNvPr>
          <p:cNvSpPr/>
          <p:nvPr/>
        </p:nvSpPr>
        <p:spPr>
          <a:xfrm>
            <a:off x="132587" y="752860"/>
            <a:ext cx="1611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التغذية الراجعة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37A57-0F4C-4DAA-8F9E-5F33FF7323D7}"/>
              </a:ext>
            </a:extLst>
          </p:cNvPr>
          <p:cNvSpPr/>
          <p:nvPr/>
        </p:nvSpPr>
        <p:spPr>
          <a:xfrm>
            <a:off x="2581648" y="6457890"/>
            <a:ext cx="7356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en-US" sz="1200" u="sng" dirty="0"/>
          </a:p>
        </p:txBody>
      </p:sp>
      <p:pic>
        <p:nvPicPr>
          <p:cNvPr id="2" name="استماع شكرا يا أمي- فاطمة سالم(1)">
            <a:hlinkClick r:id="" action="ppaction://media"/>
            <a:extLst>
              <a:ext uri="{FF2B5EF4-FFF2-40B4-BE49-F238E27FC236}">
                <a16:creationId xmlns:a16="http://schemas.microsoft.com/office/drawing/2014/main" id="{62A14F61-FD56-4C91-962C-A4F7626BA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4786" y="780097"/>
            <a:ext cx="9418320" cy="5297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8885BA-7C1D-41B1-BDD6-136F4B885323}"/>
              </a:ext>
            </a:extLst>
          </p:cNvPr>
          <p:cNvSpPr txBox="1">
            <a:spLocks/>
          </p:cNvSpPr>
          <p:nvPr/>
        </p:nvSpPr>
        <p:spPr>
          <a:xfrm>
            <a:off x="2054379" y="140593"/>
            <a:ext cx="8601156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</a:t>
            </a:r>
            <a:r>
              <a:rPr lang="ar-BH" sz="3600" dirty="0">
                <a:latin typeface="A Rezvan-fat" panose="01000500000000020002" pitchFamily="2" charset="-78"/>
                <a:cs typeface="(AH) Manal Black" pitchFamily="2" charset="-78"/>
              </a:rPr>
              <a:t>اكتب عنوان آخر للقصة في صندوق المحادثة </a:t>
            </a:r>
            <a:r>
              <a:rPr lang="ar-BH" sz="3600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"</a:t>
            </a:r>
            <a:endParaRPr lang="en-US" dirty="0">
              <a:solidFill>
                <a:srgbClr val="FF0000"/>
              </a:solidFill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53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43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  <p:bldP spid="7" grpId="2" build="allAtOnce"/>
      <p:bldP spid="7" grpId="3" build="allAtOnce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07C8DF-23B9-4907-9624-FF6714C965CE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361979" y="1086977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505CE49-FFCC-4A3A-9E73-94EC2F73B97B}"/>
              </a:ext>
            </a:extLst>
          </p:cNvPr>
          <p:cNvSpPr txBox="1"/>
          <p:nvPr/>
        </p:nvSpPr>
        <p:spPr>
          <a:xfrm>
            <a:off x="3474411" y="2377911"/>
            <a:ext cx="63941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هَل اسْتَوْعَبْنا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ar-AE" sz="3143" dirty="0"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A0FCA-2154-4AAC-BCFD-F7F95E374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3" b="92251" l="9929" r="89894">
                        <a14:foregroundMark x1="58333" y1="51845" x2="45745" y2="58672"/>
                        <a14:foregroundMark x1="45745" y1="58672" x2="46099" y2="63838"/>
                        <a14:foregroundMark x1="43972" y1="60332" x2="48759" y2="53506"/>
                        <a14:foregroundMark x1="48759" y1="53506" x2="53191" y2="52399"/>
                        <a14:foregroundMark x1="49113" y1="50738" x2="41667" y2="50554"/>
                        <a14:foregroundMark x1="41667" y1="50554" x2="40780" y2="50738"/>
                        <a14:foregroundMark x1="72340" y1="92251" x2="64007" y2="89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8646" r="8203" b="6927"/>
          <a:stretch/>
        </p:blipFill>
        <p:spPr>
          <a:xfrm>
            <a:off x="0" y="1516420"/>
            <a:ext cx="4994032" cy="53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75863-612E-451D-BC62-7998D9C9EA79}"/>
              </a:ext>
            </a:extLst>
          </p:cNvPr>
          <p:cNvSpPr/>
          <p:nvPr/>
        </p:nvSpPr>
        <p:spPr>
          <a:xfrm>
            <a:off x="955964" y="494559"/>
            <a:ext cx="9512715" cy="567764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4691921" y="1178770"/>
            <a:ext cx="4840824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4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4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6" y="28120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227332" y="48942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1F3AE5-4827-401C-87D4-7777C0F4E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2" y="30861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0EDEC2-A86D-46F8-87CD-3E85D8BF921A}"/>
              </a:ext>
            </a:extLst>
          </p:cNvPr>
          <p:cNvSpPr txBox="1"/>
          <p:nvPr/>
        </p:nvSpPr>
        <p:spPr>
          <a:xfrm>
            <a:off x="-61852" y="516833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57170-0668-498E-B813-8F2EC1F726A1}"/>
              </a:ext>
            </a:extLst>
          </p:cNvPr>
          <p:cNvSpPr txBox="1"/>
          <p:nvPr/>
        </p:nvSpPr>
        <p:spPr>
          <a:xfrm>
            <a:off x="-1429425" y="7701242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2E1143-8264-44FD-AFE8-8F7336587EB0}"/>
              </a:ext>
            </a:extLst>
          </p:cNvPr>
          <p:cNvSpPr/>
          <p:nvPr/>
        </p:nvSpPr>
        <p:spPr>
          <a:xfrm>
            <a:off x="430728" y="566034"/>
            <a:ext cx="11330544" cy="57259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034C-4EE6-46AE-A642-E149934EB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9BE-7965-4F97-B04C-4E089A29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EA21DF2-19F4-44F7-A2EA-AA1C0A072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24313-0457-4476-82AF-44837512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24C3D5-DC3A-47A1-B270-84567ABCCA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51A3BB-5C9A-437E-BBC4-BBEFB6D1F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6981B-736A-4156-9FF4-12DEB134FE18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93BB-DCE5-4C57-BB0C-D1057345440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F11A-811A-43B3-A9A5-8A34472DAE8A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D6539-F5BE-4D82-9301-2F4DAE10F011}"/>
              </a:ext>
            </a:extLst>
          </p:cNvPr>
          <p:cNvSpPr txBox="1"/>
          <p:nvPr/>
        </p:nvSpPr>
        <p:spPr>
          <a:xfrm>
            <a:off x="9142763" y="2677789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C3478-DF71-45D1-B48A-C55716703ADF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1CA69E91-D37B-4F69-930C-129D809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3E2C186-8C5C-4F4B-BB8E-340012030E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59609-282E-4D75-B132-DE04E6925C5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54209-7F38-427B-8285-B18DA87478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9" y="2594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1AA0A5-347C-49C5-BD9B-9E64FE6D6F01}"/>
              </a:ext>
            </a:extLst>
          </p:cNvPr>
          <p:cNvSpPr txBox="1"/>
          <p:nvPr/>
        </p:nvSpPr>
        <p:spPr>
          <a:xfrm>
            <a:off x="208875" y="4676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A6062-0899-4049-8D39-4EF8658D31DB}"/>
              </a:ext>
            </a:extLst>
          </p:cNvPr>
          <p:cNvSpPr/>
          <p:nvPr/>
        </p:nvSpPr>
        <p:spPr>
          <a:xfrm>
            <a:off x="2013635" y="606997"/>
            <a:ext cx="7932858" cy="564400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6FF2B-6EF4-49D9-B803-F6F7281BBC17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8CDCA-1474-4079-B4BD-3CDAEA506AA3}"/>
              </a:ext>
            </a:extLst>
          </p:cNvPr>
          <p:cNvSpPr txBox="1"/>
          <p:nvPr/>
        </p:nvSpPr>
        <p:spPr>
          <a:xfrm>
            <a:off x="4576638" y="610562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91304-9C1E-461E-9C14-DFF81AB96DAA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F7FCDD-4998-401F-A2AD-8C225E436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57A19AD-7457-4522-9B59-B56B80871EA3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DE7A57-0E0C-474E-9C4C-C699054B1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631074CB-2027-4C2D-A5A9-98D9FB4D1E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67F3DCD-8C75-4A88-A2DA-87320DB89F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2B93913-67EC-44CF-B657-B8979F401F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8E9-6C46-4252-B9C0-350779730A5C}"/>
              </a:ext>
            </a:extLst>
          </p:cNvPr>
          <p:cNvSpPr txBox="1"/>
          <p:nvPr/>
        </p:nvSpPr>
        <p:spPr>
          <a:xfrm>
            <a:off x="4576638" y="1465249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1D072-0658-46C1-AFE7-FEC41F0C0C52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FE532-1265-475F-9009-C040C7E4EE85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E8160-79D0-4117-8C01-6D2E53EBB6EF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7A488-30C3-469D-B75A-8599E7FDC526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018D42-8879-4413-88B0-BDC24BFC0765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7937DBFF-A9F6-4A74-BA0F-3BB4F24ED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772945E-B6BC-4FF1-9071-5056D0617C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975C7E-0D2D-408D-B978-499C39DF16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A333AD0-2DAD-4B4E-AF97-C39F0AC1C7A2}"/>
              </a:ext>
            </a:extLst>
          </p:cNvPr>
          <p:cNvSpPr/>
          <p:nvPr/>
        </p:nvSpPr>
        <p:spPr>
          <a:xfrm>
            <a:off x="61249" y="752860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6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page-flip-02.wav"/>
          </p:stSnd>
        </p:sndAc>
      </p:transition>
    </mc:Choice>
    <mc:Fallback xmlns="">
      <p:transition spd="slow">
        <p:fade/>
        <p:sndAc>
          <p:stSnd>
            <p:snd r:embed="rId12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F6ECA4-4ED4-4873-B950-4D7E9A03245F}"/>
              </a:ext>
            </a:extLst>
          </p:cNvPr>
          <p:cNvSpPr/>
          <p:nvPr/>
        </p:nvSpPr>
        <p:spPr>
          <a:xfrm>
            <a:off x="3666587" y="862339"/>
            <a:ext cx="6723431" cy="513332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84E75D-61A1-4DF8-8DC8-07759CB47575}"/>
              </a:ext>
            </a:extLst>
          </p:cNvPr>
          <p:cNvSpPr txBox="1">
            <a:spLocks/>
          </p:cNvSpPr>
          <p:nvPr/>
        </p:nvSpPr>
        <p:spPr>
          <a:xfrm>
            <a:off x="4269865" y="4220274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"الاسْتِماع"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47CB564-F662-477D-B98E-401E22816110}"/>
              </a:ext>
            </a:extLst>
          </p:cNvPr>
          <p:cNvSpPr txBox="1">
            <a:spLocks/>
          </p:cNvSpPr>
          <p:nvPr/>
        </p:nvSpPr>
        <p:spPr>
          <a:xfrm>
            <a:off x="5049449" y="2732665"/>
            <a:ext cx="3639601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شُكْرًا يا أُمي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5E9592-EC97-45C7-810E-CE096A6FA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" y="20139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EDF7B-9674-4B5F-A53E-B6E8EF385B61}"/>
              </a:ext>
            </a:extLst>
          </p:cNvPr>
          <p:cNvSpPr txBox="1"/>
          <p:nvPr/>
        </p:nvSpPr>
        <p:spPr>
          <a:xfrm>
            <a:off x="0" y="4209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00C80-7969-4DF2-B914-80B8E8A64288}"/>
              </a:ext>
            </a:extLst>
          </p:cNvPr>
          <p:cNvSpPr txBox="1"/>
          <p:nvPr/>
        </p:nvSpPr>
        <p:spPr>
          <a:xfrm>
            <a:off x="4269865" y="882634"/>
            <a:ext cx="6054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الخامِسَة: "أفكارك تغير العالَم"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99C0871-965D-4C8C-A0BC-D56469EEA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1" b="96897" l="9905" r="90857">
                        <a14:foregroundMark x1="35429" y1="80818" x2="42667" y2="87447"/>
                        <a14:foregroundMark x1="42667" y1="87447" x2="45524" y2="94217"/>
                        <a14:foregroundMark x1="45524" y1="94217" x2="44000" y2="97179"/>
                        <a14:foregroundMark x1="45143" y1="78561" x2="35048" y2="80254"/>
                        <a14:foregroundMark x1="90095" y1="41608" x2="90095" y2="47814"/>
                        <a14:foregroundMark x1="87810" y1="76164" x2="90857" y2="83075"/>
                        <a14:foregroundMark x1="90857" y1="83075" x2="79429" y2="86601"/>
                        <a14:foregroundMark x1="79429" y1="86601" x2="74095" y2="86883"/>
                        <a14:foregroundMark x1="55619" y1="37236" x2="55619" y2="33004"/>
                        <a14:foregroundMark x1="54857" y1="36671" x2="50095" y2="34979"/>
                        <a14:foregroundMark x1="55619" y1="25247" x2="57143" y2="25247"/>
                        <a14:foregroundMark x1="57143" y1="25247" x2="57143" y2="23836"/>
                        <a14:foregroundMark x1="55619" y1="25247" x2="55619" y2="25247"/>
                        <a14:foregroundMark x1="54476" y1="25529" x2="54476" y2="25529"/>
                        <a14:foregroundMark x1="57143" y1="23272" x2="57143" y2="23272"/>
                        <a14:foregroundMark x1="53714" y1="24965" x2="53714" y2="24965"/>
                        <a14:foregroundMark x1="64952" y1="25529" x2="64952" y2="25529"/>
                        <a14:foregroundMark x1="65714" y1="25529" x2="69524" y2="2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19602" b="4657"/>
          <a:stretch/>
        </p:blipFill>
        <p:spPr>
          <a:xfrm flipH="1">
            <a:off x="761999" y="420969"/>
            <a:ext cx="4645761" cy="64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2781300" y="377190"/>
            <a:ext cx="882911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7703846" y="558356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80C833-FFEC-49F7-B09B-5DFF848B97D5}"/>
              </a:ext>
            </a:extLst>
          </p:cNvPr>
          <p:cNvSpPr txBox="1"/>
          <p:nvPr/>
        </p:nvSpPr>
        <p:spPr>
          <a:xfrm>
            <a:off x="3998801" y="2592361"/>
            <a:ext cx="63941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يَسْتَوْعِبُ النَّصَّ السَّرْدِيَّ المَسْموع، وَيُعيدُ ذِكْرِ المُحْتوى بِدِقَّةٍ، وَتَرْتيبٍ مُمَيِّزًا الفِكَرَ الوارِدَةَ فيها مِنْ تِلْكَ الَّتي لَمْ تَرِدْ.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4596474" y="1453131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ماذا سنتعلم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88198-D142-4FAB-B888-E883AED7B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3" b="92251" l="9929" r="89894">
                        <a14:foregroundMark x1="58333" y1="51845" x2="45745" y2="58672"/>
                        <a14:foregroundMark x1="45745" y1="58672" x2="46099" y2="63838"/>
                        <a14:foregroundMark x1="43972" y1="60332" x2="48759" y2="53506"/>
                        <a14:foregroundMark x1="48759" y1="53506" x2="53191" y2="52399"/>
                        <a14:foregroundMark x1="49113" y1="50738" x2="41667" y2="50554"/>
                        <a14:foregroundMark x1="41667" y1="50554" x2="40780" y2="50738"/>
                        <a14:foregroundMark x1="72340" y1="92251" x2="64007" y2="89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8646" r="8203" b="6927"/>
          <a:stretch/>
        </p:blipFill>
        <p:spPr>
          <a:xfrm>
            <a:off x="0" y="1516420"/>
            <a:ext cx="4994032" cy="5341580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1EB8C5-FF01-4FD4-96BB-C157F92AB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40BB1D-867F-4DE6-9F9B-F8CB669C42AD}"/>
              </a:ext>
            </a:extLst>
          </p:cNvPr>
          <p:cNvSpPr/>
          <p:nvPr/>
        </p:nvSpPr>
        <p:spPr>
          <a:xfrm>
            <a:off x="119758" y="752860"/>
            <a:ext cx="1636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6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page-flip-02.wav"/>
          </p:stSnd>
        </p:sndAc>
      </p:transition>
    </mc:Choice>
    <mc:Fallback xmlns="">
      <p:transition spd="slow">
        <p:fade/>
        <p:sndAc>
          <p:stSnd>
            <p:snd r:embed="rId7" name="page-flip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3BB562-93E0-4AF2-9F0F-613B4828D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86B3F2-D138-4D82-8D19-DD51FF3039CD}"/>
              </a:ext>
            </a:extLst>
          </p:cNvPr>
          <p:cNvSpPr/>
          <p:nvPr/>
        </p:nvSpPr>
        <p:spPr>
          <a:xfrm>
            <a:off x="194300" y="752860"/>
            <a:ext cx="1487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A6BDD7-8BB2-4B04-9441-0F652F799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1250" l="6250" r="95313">
                        <a14:foregroundMark x1="9063" y1="65000" x2="6563" y2="53125"/>
                        <a14:foregroundMark x1="6563" y1="53125" x2="7500" y2="41563"/>
                        <a14:foregroundMark x1="29688" y1="75313" x2="40938" y2="80000"/>
                        <a14:foregroundMark x1="40938" y1="80000" x2="45938" y2="69063"/>
                        <a14:foregroundMark x1="45938" y1="69063" x2="60000" y2="67500"/>
                        <a14:foregroundMark x1="60000" y1="67500" x2="64375" y2="65000"/>
                        <a14:foregroundMark x1="64375" y1="65000" x2="64375" y2="74688"/>
                        <a14:foregroundMark x1="65313" y1="74688" x2="67500" y2="61250"/>
                        <a14:foregroundMark x1="67500" y1="61250" x2="54688" y2="59688"/>
                        <a14:foregroundMark x1="54688" y1="59688" x2="53125" y2="60938"/>
                        <a14:foregroundMark x1="76563" y1="70938" x2="68750" y2="41875"/>
                        <a14:foregroundMark x1="73125" y1="26250" x2="43750" y2="52188"/>
                        <a14:foregroundMark x1="52188" y1="44375" x2="45313" y2="55937"/>
                        <a14:foregroundMark x1="45313" y1="55937" x2="42188" y2="58125"/>
                        <a14:foregroundMark x1="46250" y1="47188" x2="43750" y2="23750"/>
                        <a14:foregroundMark x1="43750" y1="23750" x2="19688" y2="49688"/>
                        <a14:foregroundMark x1="71563" y1="22500" x2="58438" y2="18438"/>
                        <a14:foregroundMark x1="58438" y1="18438" x2="56563" y2="18438"/>
                        <a14:foregroundMark x1="63750" y1="17500" x2="75938" y2="24375"/>
                        <a14:foregroundMark x1="75938" y1="24375" x2="82813" y2="31563"/>
                        <a14:foregroundMark x1="77500" y1="16875" x2="53438" y2="10313"/>
                        <a14:foregroundMark x1="53438" y1="10313" x2="45313" y2="9688"/>
                        <a14:foregroundMark x1="46875" y1="9063" x2="59375" y2="8125"/>
                        <a14:foregroundMark x1="59375" y1="8125" x2="68750" y2="8750"/>
                        <a14:foregroundMark x1="90313" y1="30312" x2="91875" y2="52812"/>
                        <a14:foregroundMark x1="51250" y1="91250" x2="51250" y2="91250"/>
                        <a14:foregroundMark x1="95313" y1="49688" x2="95313" y2="49688"/>
                        <a14:foregroundMark x1="6250" y1="59688" x2="6250" y2="5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0740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423A62-A7C8-41D3-BAB5-B776957BAD3B}"/>
              </a:ext>
            </a:extLst>
          </p:cNvPr>
          <p:cNvSpPr/>
          <p:nvPr/>
        </p:nvSpPr>
        <p:spPr>
          <a:xfrm>
            <a:off x="3710552" y="6373209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https://wordwall.net/play/9991/590/908</a:t>
            </a:r>
            <a:endParaRPr lang="ar-BH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D0DA9-8690-45FE-849A-0BBA46A72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878" y="983692"/>
            <a:ext cx="8412480" cy="4729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85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BCF8F1-6F56-45A6-84DE-6E577D57C488}"/>
              </a:ext>
            </a:extLst>
          </p:cNvPr>
          <p:cNvSpPr txBox="1"/>
          <p:nvPr/>
        </p:nvSpPr>
        <p:spPr>
          <a:xfrm>
            <a:off x="644769" y="316523"/>
            <a:ext cx="11230708" cy="586153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11663-967E-4211-8944-2DB9E77AADF5}"/>
              </a:ext>
            </a:extLst>
          </p:cNvPr>
          <p:cNvSpPr/>
          <p:nvPr/>
        </p:nvSpPr>
        <p:spPr>
          <a:xfrm>
            <a:off x="8110202" y="163784"/>
            <a:ext cx="3417923" cy="11695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40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4000" u="sng" dirty="0">
                <a:solidFill>
                  <a:srgbClr val="C00000"/>
                </a:solidFill>
                <a:cs typeface="(AH) Manal Black" pitchFamily="2" charset="-78"/>
              </a:rPr>
              <a:t>قبل </a:t>
            </a:r>
            <a:r>
              <a:rPr lang="ar-AE" sz="4000" u="sng" dirty="0">
                <a:cs typeface="(AH) Manal Black" pitchFamily="2" charset="-78"/>
              </a:rPr>
              <a:t>الاستماع الاول</a:t>
            </a:r>
            <a:r>
              <a:rPr lang="ar-BH" sz="4000" u="sng" dirty="0">
                <a:cs typeface="(AH) Manal Black" pitchFamily="2" charset="-78"/>
              </a:rPr>
              <a:t>: 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7CDD3-8E55-49F0-A073-42D485082171}"/>
              </a:ext>
            </a:extLst>
          </p:cNvPr>
          <p:cNvSpPr/>
          <p:nvPr/>
        </p:nvSpPr>
        <p:spPr>
          <a:xfrm>
            <a:off x="4480726" y="2056710"/>
            <a:ext cx="41232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ماذا تحب ليلى أن تفعل دائما ؟</a:t>
            </a:r>
            <a:endParaRPr lang="en-US" sz="3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ED3FC-BE96-4322-A891-AF5137E3DC69}"/>
              </a:ext>
            </a:extLst>
          </p:cNvPr>
          <p:cNvSpPr/>
          <p:nvPr/>
        </p:nvSpPr>
        <p:spPr>
          <a:xfrm>
            <a:off x="3817083" y="2895529"/>
            <a:ext cx="47484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أي أنواع الكتب تحب ليلى قراءتها ؟</a:t>
            </a:r>
            <a:endParaRPr lang="en-US" sz="3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A2E454-5463-4522-8969-C87BE2133389}"/>
              </a:ext>
            </a:extLst>
          </p:cNvPr>
          <p:cNvSpPr/>
          <p:nvPr/>
        </p:nvSpPr>
        <p:spPr>
          <a:xfrm>
            <a:off x="4205009" y="3851942"/>
            <a:ext cx="43604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الى اين ذهبت ليلى مع والدتها ؟</a:t>
            </a:r>
            <a:endParaRPr lang="en-US" sz="3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6B1030-C758-4C63-9CB1-62A58075DDCF}"/>
              </a:ext>
            </a:extLst>
          </p:cNvPr>
          <p:cNvSpPr/>
          <p:nvPr/>
        </p:nvSpPr>
        <p:spPr>
          <a:xfrm>
            <a:off x="2028765" y="4808355"/>
            <a:ext cx="77380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ماذا قالت الام لليلى عندما انتهت من قراءة قصتها الأولى ؟</a:t>
            </a:r>
            <a:endParaRPr lang="en-US" sz="3600" b="0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694905-2D57-4A2E-B169-172D37CC6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" y="27918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2813E1-28D8-4008-9B48-786737F3ED17}"/>
              </a:ext>
            </a:extLst>
          </p:cNvPr>
          <p:cNvSpPr/>
          <p:nvPr/>
        </p:nvSpPr>
        <p:spPr>
          <a:xfrm>
            <a:off x="156629" y="75286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3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853</Words>
  <Application>Microsoft Office PowerPoint</Application>
  <PresentationFormat>Widescreen</PresentationFormat>
  <Paragraphs>206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 Rezvan-fat</vt:lpstr>
      <vt:lpstr>Al Qalam Kolkatta Quranic font</vt:lpstr>
      <vt:lpstr>Aldhabi</vt:lpstr>
      <vt:lpstr>Arabic Typesetting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58</cp:revision>
  <dcterms:created xsi:type="dcterms:W3CDTF">2021-01-26T16:38:21Z</dcterms:created>
  <dcterms:modified xsi:type="dcterms:W3CDTF">2022-01-25T07:13:21Z</dcterms:modified>
</cp:coreProperties>
</file>