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1910" r:id="rId2"/>
    <p:sldId id="1911" r:id="rId3"/>
    <p:sldId id="1734" r:id="rId4"/>
    <p:sldId id="495" r:id="rId5"/>
    <p:sldId id="1912" r:id="rId6"/>
    <p:sldId id="1913" r:id="rId7"/>
    <p:sldId id="1469" r:id="rId8"/>
    <p:sldId id="1895" r:id="rId9"/>
    <p:sldId id="1881" r:id="rId10"/>
    <p:sldId id="1876" r:id="rId11"/>
    <p:sldId id="1862" r:id="rId12"/>
    <p:sldId id="1873" r:id="rId13"/>
    <p:sldId id="1860" r:id="rId14"/>
    <p:sldId id="391" r:id="rId15"/>
    <p:sldId id="1906" r:id="rId16"/>
    <p:sldId id="1888" r:id="rId17"/>
    <p:sldId id="377" r:id="rId18"/>
    <p:sldId id="1471" r:id="rId19"/>
    <p:sldId id="2003" r:id="rId20"/>
    <p:sldId id="1481" r:id="rId21"/>
    <p:sldId id="1981" r:id="rId22"/>
    <p:sldId id="1984" r:id="rId23"/>
    <p:sldId id="1986" r:id="rId24"/>
    <p:sldId id="2001" r:id="rId25"/>
    <p:sldId id="1999" r:id="rId26"/>
    <p:sldId id="1909" r:id="rId27"/>
    <p:sldId id="1980" r:id="rId28"/>
    <p:sldId id="1902" r:id="rId29"/>
    <p:sldId id="191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9966FF"/>
    <a:srgbClr val="5C8A00"/>
    <a:srgbClr val="FF3300"/>
    <a:srgbClr val="6600CC"/>
    <a:srgbClr val="F3A875"/>
    <a:srgbClr val="BEFF7D"/>
    <a:srgbClr val="B8FF71"/>
    <a:srgbClr val="A9FF53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73" autoAdjust="0"/>
    <p:restoredTop sz="94061" autoAdjust="0"/>
  </p:normalViewPr>
  <p:slideViewPr>
    <p:cSldViewPr snapToGrid="0">
      <p:cViewPr varScale="1">
        <p:scale>
          <a:sx n="66" d="100"/>
          <a:sy n="66" d="100"/>
        </p:scale>
        <p:origin x="780" y="66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00" d="100"/>
        <a:sy n="100" d="100"/>
      </p:scale>
      <p:origin x="0" y="-8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F46E1-C7D1-49AB-A752-0552A02490BC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6B258-6C92-4D5D-8A34-A98098E18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18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E0CB6-7498-419C-B42B-A892127FD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A50A02-CEE9-4181-A368-13B78A463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2C8D5-1AFF-45E2-AA61-071DE6508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DDCF-101E-422F-8FD0-DF054779EBF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F162F-3F2F-4886-BFFD-52EB40DE9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ACFF1-7E16-4B42-8FCF-59329626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13D0B-FA18-452D-836C-513738F2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23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B7C7-ED0A-4D6F-BC19-9A02C42D0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EE2EC1-DE58-4310-B229-7DE9CCC78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0EA95-1BAE-494B-A149-1314A8318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DDCF-101E-422F-8FD0-DF054779EBF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37FA9-941D-4027-B098-B928F47FD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54219-B080-400D-89A3-5EA7AE30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13D0B-FA18-452D-836C-513738F2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9C5E69-E8BA-4A94-ADB7-70A21F526D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9DA52-5DCE-4590-B8B2-7D97ABF3A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B5E9A-CA8C-4D45-9E0D-912ACCB56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DDCF-101E-422F-8FD0-DF054779EBF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416C0-5629-4CF8-B2A0-972094F92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6EC28-8F0E-48E4-B17E-57FA54D5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13D0B-FA18-452D-836C-513738F2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3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6A213-ED99-46BC-90AA-66FB59A0D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4DA89-2FFA-47D5-A93B-57E835075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DA1E3-87BE-4960-9D95-6E4665FEB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DDCF-101E-422F-8FD0-DF054779EBF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120E4-4273-4A8F-8B9D-399388DE3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E63A5-7E65-415F-AE7B-F6CCBEAD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13D0B-FA18-452D-836C-513738F2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87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F2D5C-5C32-4281-A5BC-5162DF141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94FB2-3596-4811-A8CD-33D99435E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640D2-230F-4B3B-8F1D-D2ECE328F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DDCF-101E-422F-8FD0-DF054779EBF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1CDE9-873D-4969-8590-CD4BEE1DB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3BAB4-3FA7-4928-AC4A-AE397ABF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13D0B-FA18-452D-836C-513738F2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83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9FF0C-D5E3-4720-AD1A-62F2A02D5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32796-D76A-482F-BAAA-94FE2F75A1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4A5B7-D29F-46C6-A685-0ADFE4092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161E8-5D6F-4F6D-8FDC-AAE3CCB19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DDCF-101E-422F-8FD0-DF054779EBF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223B0-D549-4351-B595-2984A6995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43282-530A-4C3B-8AC0-BACFA82B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13D0B-FA18-452D-836C-513738F2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28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F13ED-CD19-45B9-98DD-D7F832AB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5268B-E600-4F15-9F47-CBB61EEF3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B88C4-ABCE-4BEA-A859-C21A41D36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9635C-BE06-41A4-AF9D-D7955AD04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4DB384-2637-4A46-8627-DE003FA558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7A83BC-649A-48F6-9CA2-5A584F88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DDCF-101E-422F-8FD0-DF054779EBF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2007D8-62AA-41BF-8CF6-EFB67DBC1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549135-82D3-4E6D-87FF-5325F5983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13D0B-FA18-452D-836C-513738F2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16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DBA01-A387-49FC-B091-DC941F0E7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7510AE-84B0-481F-954D-60C579FD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DDCF-101E-422F-8FD0-DF054779EBF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5F257-62D0-43CA-810A-3CC630D88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EDA8E-A9DF-461B-A979-ADD1D5976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13D0B-FA18-452D-836C-513738F2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56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44A7DF-02C7-4BE8-A1F4-B0B0FC751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DDCF-101E-422F-8FD0-DF054779EBF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B03142-6ED5-4D07-A8E8-71F7A0AC3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B9A4E-12DD-48F9-87AC-07C660BAA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13D0B-FA18-452D-836C-513738F2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7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61BFF-E913-4993-AD44-1D14DF55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C2345-CB3D-4578-9296-967A16BE6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556F3-43B2-458D-A263-4B0252BF6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C068A-7A55-4340-B696-A1F06831D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DDCF-101E-422F-8FD0-DF054779EBF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5730F-484B-4CAA-A98C-93859AD64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592DB-A7F0-4DE8-ADE1-68117D8F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13D0B-FA18-452D-836C-513738F2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84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312F1-79AA-4C0E-870C-CFB62C5B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9DCA47-6F2B-4A1A-BD27-C32D0615AB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94AD07-8633-4D11-8C32-AA58B7EC3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3B04F-9CDE-48EF-B362-CC5F49D40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DDCF-101E-422F-8FD0-DF054779EBF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504CB-DDB9-47FF-A333-2F91EBD94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E1A1D-D016-4675-A450-03131F1EE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13D0B-FA18-452D-836C-513738F2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126DDA-2696-4B06-B4F7-7BFEA8DF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C33FA-1355-45EE-BC36-3CB719C7D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15D4B-E812-497B-B479-33D7B5095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EDDCF-101E-422F-8FD0-DF054779EBF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98596-93AD-401A-A513-9D764E6A3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35E0C-B564-437F-97F0-C016744E8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13D0B-FA18-452D-836C-513738F2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3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microsoft.com/office/2007/relationships/hdphoto" Target="../media/hdphoto14.wdp"/><Relationship Id="rId3" Type="http://schemas.openxmlformats.org/officeDocument/2006/relationships/image" Target="../media/image73.gif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5.png"/><Relationship Id="rId2" Type="http://schemas.openxmlformats.org/officeDocument/2006/relationships/image" Target="../media/image72.gif"/><Relationship Id="rId16" Type="http://schemas.openxmlformats.org/officeDocument/2006/relationships/image" Target="../media/image84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5" Type="http://schemas.openxmlformats.org/officeDocument/2006/relationships/image" Target="../media/image83.png"/><Relationship Id="rId10" Type="http://schemas.openxmlformats.org/officeDocument/2006/relationships/image" Target="../media/image79.png"/><Relationship Id="rId19" Type="http://schemas.openxmlformats.org/officeDocument/2006/relationships/image" Target="../media/image86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Relationship Id="rId1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gif"/><Relationship Id="rId7" Type="http://schemas.openxmlformats.org/officeDocument/2006/relationships/image" Target="../media/image9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8.png"/><Relationship Id="rId4" Type="http://schemas.openxmlformats.org/officeDocument/2006/relationships/image" Target="../media/image103.jpeg"/><Relationship Id="rId9" Type="http://schemas.openxmlformats.org/officeDocument/2006/relationships/image" Target="../media/image10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08.png"/><Relationship Id="rId3" Type="http://schemas.openxmlformats.org/officeDocument/2006/relationships/audio" Target="../media/audio3.wav"/><Relationship Id="rId7" Type="http://schemas.microsoft.com/office/2007/relationships/hdphoto" Target="../media/hdphoto15.wdp"/><Relationship Id="rId12" Type="http://schemas.openxmlformats.org/officeDocument/2006/relationships/image" Target="../media/image8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4.png"/><Relationship Id="rId5" Type="http://schemas.openxmlformats.org/officeDocument/2006/relationships/image" Target="../media/image110.png"/><Relationship Id="rId10" Type="http://schemas.openxmlformats.org/officeDocument/2006/relationships/image" Target="../media/image113.png"/><Relationship Id="rId4" Type="http://schemas.openxmlformats.org/officeDocument/2006/relationships/image" Target="../media/image109.gif"/><Relationship Id="rId9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01.png"/><Relationship Id="rId7" Type="http://schemas.openxmlformats.org/officeDocument/2006/relationships/image" Target="../media/image118.gi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gif"/><Relationship Id="rId5" Type="http://schemas.openxmlformats.org/officeDocument/2006/relationships/image" Target="../media/image116.png"/><Relationship Id="rId4" Type="http://schemas.openxmlformats.org/officeDocument/2006/relationships/image" Target="../media/image100.png"/><Relationship Id="rId9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gif"/><Relationship Id="rId3" Type="http://schemas.microsoft.com/office/2007/relationships/hdphoto" Target="../media/hdphoto17.wdp"/><Relationship Id="rId7" Type="http://schemas.openxmlformats.org/officeDocument/2006/relationships/image" Target="../media/image12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7.png"/><Relationship Id="rId2" Type="http://schemas.openxmlformats.org/officeDocument/2006/relationships/image" Target="../media/image125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microsoft.com/office/2007/relationships/hdphoto" Target="../media/hdphoto19.wdp"/><Relationship Id="rId10" Type="http://schemas.openxmlformats.org/officeDocument/2006/relationships/image" Target="../media/image132.png"/><Relationship Id="rId4" Type="http://schemas.microsoft.com/office/2007/relationships/hdphoto" Target="../media/hdphoto18.wdp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145.png"/><Relationship Id="rId18" Type="http://schemas.openxmlformats.org/officeDocument/2006/relationships/image" Target="../media/image148.png"/><Relationship Id="rId3" Type="http://schemas.openxmlformats.org/officeDocument/2006/relationships/image" Target="../media/image139.png"/><Relationship Id="rId21" Type="http://schemas.openxmlformats.org/officeDocument/2006/relationships/image" Target="../media/image91.png"/><Relationship Id="rId7" Type="http://schemas.openxmlformats.org/officeDocument/2006/relationships/image" Target="../media/image142.png"/><Relationship Id="rId12" Type="http://schemas.microsoft.com/office/2007/relationships/hdphoto" Target="../media/hdphoto23.wdp"/><Relationship Id="rId17" Type="http://schemas.openxmlformats.org/officeDocument/2006/relationships/image" Target="../media/image147.png"/><Relationship Id="rId2" Type="http://schemas.openxmlformats.org/officeDocument/2006/relationships/image" Target="../media/image138.png"/><Relationship Id="rId16" Type="http://schemas.microsoft.com/office/2007/relationships/hdphoto" Target="../media/hdphoto25.wdp"/><Relationship Id="rId20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11" Type="http://schemas.openxmlformats.org/officeDocument/2006/relationships/image" Target="../media/image144.png"/><Relationship Id="rId5" Type="http://schemas.openxmlformats.org/officeDocument/2006/relationships/image" Target="../media/image141.png"/><Relationship Id="rId15" Type="http://schemas.openxmlformats.org/officeDocument/2006/relationships/image" Target="../media/image146.png"/><Relationship Id="rId23" Type="http://schemas.openxmlformats.org/officeDocument/2006/relationships/image" Target="../media/image151.png"/><Relationship Id="rId10" Type="http://schemas.microsoft.com/office/2007/relationships/hdphoto" Target="../media/hdphoto22.wdp"/><Relationship Id="rId19" Type="http://schemas.microsoft.com/office/2007/relationships/hdphoto" Target="../media/hdphoto26.wdp"/><Relationship Id="rId4" Type="http://schemas.openxmlformats.org/officeDocument/2006/relationships/image" Target="../media/image140.png"/><Relationship Id="rId9" Type="http://schemas.openxmlformats.org/officeDocument/2006/relationships/image" Target="../media/image143.png"/><Relationship Id="rId14" Type="http://schemas.microsoft.com/office/2007/relationships/hdphoto" Target="../media/hdphoto24.wdp"/><Relationship Id="rId22" Type="http://schemas.openxmlformats.org/officeDocument/2006/relationships/image" Target="../media/image1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3.jpeg"/><Relationship Id="rId7" Type="http://schemas.openxmlformats.org/officeDocument/2006/relationships/image" Target="../media/image156.gif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155.png"/><Relationship Id="rId4" Type="http://schemas.openxmlformats.org/officeDocument/2006/relationships/image" Target="../media/image154.jpeg"/><Relationship Id="rId9" Type="http://schemas.openxmlformats.org/officeDocument/2006/relationships/image" Target="../media/image1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microsoft.com/office/2007/relationships/hdphoto" Target="../media/hdphoto27.wdp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4.png"/><Relationship Id="rId12" Type="http://schemas.microsoft.com/office/2007/relationships/hdphoto" Target="../media/hdphoto30.wdp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gif"/><Relationship Id="rId11" Type="http://schemas.openxmlformats.org/officeDocument/2006/relationships/image" Target="../media/image175.png"/><Relationship Id="rId5" Type="http://schemas.microsoft.com/office/2007/relationships/hdphoto" Target="../media/hdphoto28.wdp"/><Relationship Id="rId10" Type="http://schemas.openxmlformats.org/officeDocument/2006/relationships/image" Target="../media/image60.gif"/><Relationship Id="rId4" Type="http://schemas.openxmlformats.org/officeDocument/2006/relationships/image" Target="../media/image172.png"/><Relationship Id="rId9" Type="http://schemas.openxmlformats.org/officeDocument/2006/relationships/image" Target="../media/image70.gif"/><Relationship Id="rId14" Type="http://schemas.microsoft.com/office/2007/relationships/hdphoto" Target="../media/hdphoto3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176.png"/><Relationship Id="rId3" Type="http://schemas.openxmlformats.org/officeDocument/2006/relationships/audio" Target="../media/audio2.wav"/><Relationship Id="rId7" Type="http://schemas.openxmlformats.org/officeDocument/2006/relationships/image" Target="../media/image177.png"/><Relationship Id="rId12" Type="http://schemas.microsoft.com/office/2007/relationships/hdphoto" Target="../media/hdphoto34.wdp"/><Relationship Id="rId2" Type="http://schemas.openxmlformats.org/officeDocument/2006/relationships/audio" Target="../media/audio4.wav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11" Type="http://schemas.openxmlformats.org/officeDocument/2006/relationships/image" Target="../media/image179.png"/><Relationship Id="rId5" Type="http://schemas.openxmlformats.org/officeDocument/2006/relationships/image" Target="../media/image175.png"/><Relationship Id="rId15" Type="http://schemas.openxmlformats.org/officeDocument/2006/relationships/image" Target="../media/image60.gif"/><Relationship Id="rId10" Type="http://schemas.microsoft.com/office/2007/relationships/hdphoto" Target="../media/hdphoto33.wdp"/><Relationship Id="rId4" Type="http://schemas.openxmlformats.org/officeDocument/2006/relationships/image" Target="../media/image13.gif"/><Relationship Id="rId9" Type="http://schemas.openxmlformats.org/officeDocument/2006/relationships/image" Target="../media/image178.png"/><Relationship Id="rId14" Type="http://schemas.microsoft.com/office/2007/relationships/hdphoto" Target="../media/hdphoto3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184.png"/><Relationship Id="rId3" Type="http://schemas.openxmlformats.org/officeDocument/2006/relationships/audio" Target="../media/audio4.wav"/><Relationship Id="rId7" Type="http://schemas.openxmlformats.org/officeDocument/2006/relationships/image" Target="../media/image175.png"/><Relationship Id="rId12" Type="http://schemas.openxmlformats.org/officeDocument/2006/relationships/image" Target="../media/image6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11" Type="http://schemas.openxmlformats.org/officeDocument/2006/relationships/image" Target="../media/image183.png"/><Relationship Id="rId5" Type="http://schemas.openxmlformats.org/officeDocument/2006/relationships/image" Target="../media/image181.png"/><Relationship Id="rId10" Type="http://schemas.microsoft.com/office/2007/relationships/hdphoto" Target="../media/hdphoto31.wdp"/><Relationship Id="rId4" Type="http://schemas.openxmlformats.org/officeDocument/2006/relationships/image" Target="../media/image13.gif"/><Relationship Id="rId9" Type="http://schemas.openxmlformats.org/officeDocument/2006/relationships/image" Target="../media/image17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13" Type="http://schemas.openxmlformats.org/officeDocument/2006/relationships/image" Target="../media/image176.png"/><Relationship Id="rId3" Type="http://schemas.openxmlformats.org/officeDocument/2006/relationships/audio" Target="../media/audio2.wav"/><Relationship Id="rId7" Type="http://schemas.openxmlformats.org/officeDocument/2006/relationships/image" Target="../media/image186.png"/><Relationship Id="rId12" Type="http://schemas.microsoft.com/office/2007/relationships/hdphoto" Target="../media/hdphoto30.wdp"/><Relationship Id="rId2" Type="http://schemas.openxmlformats.org/officeDocument/2006/relationships/audio" Target="../media/audio4.wav"/><Relationship Id="rId16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5.wdp"/><Relationship Id="rId11" Type="http://schemas.openxmlformats.org/officeDocument/2006/relationships/image" Target="../media/image175.png"/><Relationship Id="rId5" Type="http://schemas.openxmlformats.org/officeDocument/2006/relationships/image" Target="../media/image185.png"/><Relationship Id="rId15" Type="http://schemas.openxmlformats.org/officeDocument/2006/relationships/image" Target="../media/image60.gif"/><Relationship Id="rId10" Type="http://schemas.microsoft.com/office/2007/relationships/hdphoto" Target="../media/hdphoto37.wdp"/><Relationship Id="rId4" Type="http://schemas.openxmlformats.org/officeDocument/2006/relationships/image" Target="../media/image13.gif"/><Relationship Id="rId9" Type="http://schemas.openxmlformats.org/officeDocument/2006/relationships/image" Target="../media/image187.png"/><Relationship Id="rId14" Type="http://schemas.microsoft.com/office/2007/relationships/hdphoto" Target="../media/hdphoto3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0.png"/><Relationship Id="rId5" Type="http://schemas.microsoft.com/office/2007/relationships/hdphoto" Target="../media/hdphoto38.wdp"/><Relationship Id="rId4" Type="http://schemas.openxmlformats.org/officeDocument/2006/relationships/image" Target="../media/image189.png"/><Relationship Id="rId9" Type="http://schemas.microsoft.com/office/2007/relationships/hdphoto" Target="../media/hdphoto3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gif"/><Relationship Id="rId2" Type="http://schemas.openxmlformats.org/officeDocument/2006/relationships/image" Target="../media/image19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6.png"/><Relationship Id="rId4" Type="http://schemas.openxmlformats.org/officeDocument/2006/relationships/image" Target="../media/image19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gif"/><Relationship Id="rId2" Type="http://schemas.openxmlformats.org/officeDocument/2006/relationships/image" Target="../media/image19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microsoft.com/office/2007/relationships/hdphoto" Target="../media/hdphoto40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5.png"/><Relationship Id="rId21" Type="http://schemas.openxmlformats.org/officeDocument/2006/relationships/image" Target="../media/image32.png"/><Relationship Id="rId34" Type="http://schemas.microsoft.com/office/2007/relationships/hdphoto" Target="../media/hdphoto3.wdp"/><Relationship Id="rId7" Type="http://schemas.openxmlformats.org/officeDocument/2006/relationships/image" Target="../media/image19.gif"/><Relationship Id="rId12" Type="http://schemas.openxmlformats.org/officeDocument/2006/relationships/image" Target="../media/image24.png"/><Relationship Id="rId17" Type="http://schemas.openxmlformats.org/officeDocument/2006/relationships/image" Target="../media/image28.gif"/><Relationship Id="rId25" Type="http://schemas.openxmlformats.org/officeDocument/2006/relationships/image" Target="../media/image36.jpeg"/><Relationship Id="rId33" Type="http://schemas.openxmlformats.org/officeDocument/2006/relationships/image" Target="../media/image43.png"/><Relationship Id="rId2" Type="http://schemas.openxmlformats.org/officeDocument/2006/relationships/image" Target="../media/image13.gif"/><Relationship Id="rId16" Type="http://schemas.openxmlformats.org/officeDocument/2006/relationships/image" Target="../media/image27.gif"/><Relationship Id="rId20" Type="http://schemas.openxmlformats.org/officeDocument/2006/relationships/image" Target="../media/image31.png"/><Relationship Id="rId29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5.gif"/><Relationship Id="rId32" Type="http://schemas.openxmlformats.org/officeDocument/2006/relationships/image" Target="../media/image42.png"/><Relationship Id="rId5" Type="http://schemas.openxmlformats.org/officeDocument/2006/relationships/image" Target="../media/image17.png"/><Relationship Id="rId15" Type="http://schemas.openxmlformats.org/officeDocument/2006/relationships/image" Target="../media/image26.gif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31" Type="http://schemas.openxmlformats.org/officeDocument/2006/relationships/image" Target="../media/image41.png"/><Relationship Id="rId4" Type="http://schemas.openxmlformats.org/officeDocument/2006/relationships/image" Target="../media/image16.gif"/><Relationship Id="rId9" Type="http://schemas.openxmlformats.org/officeDocument/2006/relationships/image" Target="../media/image21.png"/><Relationship Id="rId14" Type="http://schemas.microsoft.com/office/2007/relationships/hdphoto" Target="../media/hdphoto1.wdp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0.jpeg"/><Relationship Id="rId35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7.wdp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microsoft.com/office/2007/relationships/hdphoto" Target="../media/hdphoto9.wdp"/><Relationship Id="rId3" Type="http://schemas.openxmlformats.org/officeDocument/2006/relationships/image" Target="../media/image54.png"/><Relationship Id="rId21" Type="http://schemas.openxmlformats.org/officeDocument/2006/relationships/image" Target="../media/image70.gif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audio" Target="../media/audio1.wav"/><Relationship Id="rId16" Type="http://schemas.openxmlformats.org/officeDocument/2006/relationships/image" Target="../media/image67.png"/><Relationship Id="rId20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69.png"/><Relationship Id="rId4" Type="http://schemas.openxmlformats.org/officeDocument/2006/relationships/image" Target="../media/image55.png"/><Relationship Id="rId9" Type="http://schemas.openxmlformats.org/officeDocument/2006/relationships/image" Target="../media/image60.gif"/><Relationship Id="rId14" Type="http://schemas.openxmlformats.org/officeDocument/2006/relationships/image" Target="../media/image65.png"/><Relationship Id="rId2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theacher in power point مع مصطفى السليماني: خلفيات متحركة و رائعة بدقة  عالية hd and 4k images">
            <a:extLst>
              <a:ext uri="{FF2B5EF4-FFF2-40B4-BE49-F238E27FC236}">
                <a16:creationId xmlns:a16="http://schemas.microsoft.com/office/drawing/2014/main" id="{770FDAFE-062D-41C4-892B-BB2F9897A2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1" y="371476"/>
            <a:ext cx="11503742" cy="608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F046F9-48CC-4014-A3ED-46597C59D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109" y="551542"/>
            <a:ext cx="8175445" cy="4351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81D66C-BE73-4292-A382-2D317ADBEF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77"/>
          <a:stretch/>
        </p:blipFill>
        <p:spPr>
          <a:xfrm>
            <a:off x="2356553" y="0"/>
            <a:ext cx="7004911" cy="5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52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0BE4C6A-867D-4313-AF54-5CBEFEF38EC4}"/>
              </a:ext>
            </a:extLst>
          </p:cNvPr>
          <p:cNvGrpSpPr/>
          <p:nvPr/>
        </p:nvGrpSpPr>
        <p:grpSpPr>
          <a:xfrm>
            <a:off x="5807971" y="3980531"/>
            <a:ext cx="2893507" cy="1491965"/>
            <a:chOff x="6005447" y="3908650"/>
            <a:chExt cx="2893507" cy="1491965"/>
          </a:xfrm>
        </p:grpSpPr>
        <p:pic>
          <p:nvPicPr>
            <p:cNvPr id="21" name="Picture 8" descr="Gif transparente shared by @kkoinugi on We Heart It">
              <a:extLst>
                <a:ext uri="{FF2B5EF4-FFF2-40B4-BE49-F238E27FC236}">
                  <a16:creationId xmlns:a16="http://schemas.microsoft.com/office/drawing/2014/main" id="{A1E82AE8-042C-4340-BFE5-FD561CF4206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05447" y="4003637"/>
              <a:ext cx="2074774" cy="1396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Gold Streak 3 | 3D Animated Clipart for PowerPoint - PresenterMedia.com">
              <a:extLst>
                <a:ext uri="{FF2B5EF4-FFF2-40B4-BE49-F238E27FC236}">
                  <a16:creationId xmlns:a16="http://schemas.microsoft.com/office/drawing/2014/main" id="{17FF7F06-CAA0-4C6F-88A7-40B768D862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192" y="3908650"/>
              <a:ext cx="1177762" cy="129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582FD0B-70DB-4F82-B379-A5D5137C06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68" t="3326" r="15095" b="5414"/>
          <a:stretch/>
        </p:blipFill>
        <p:spPr>
          <a:xfrm>
            <a:off x="5365298" y="1582353"/>
            <a:ext cx="1362810" cy="18145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4AF5B7A-8291-4DAF-9207-0036A0A6DB48}"/>
              </a:ext>
            </a:extLst>
          </p:cNvPr>
          <p:cNvGrpSpPr/>
          <p:nvPr/>
        </p:nvGrpSpPr>
        <p:grpSpPr>
          <a:xfrm rot="20673191">
            <a:off x="5759342" y="2801918"/>
            <a:ext cx="1799286" cy="1650097"/>
            <a:chOff x="4674332" y="2936687"/>
            <a:chExt cx="2003374" cy="21593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BD2980-07C1-48E3-9364-1839279D9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0612" y1="51758" x2="32517" y2="60970"/>
                          <a14:foregroundMark x1="40272" y1="70667" x2="40272" y2="70667"/>
                          <a14:backgroundMark x1="52245" y1="42182" x2="53605" y2="65091"/>
                          <a14:backgroundMark x1="47619" y1="61939" x2="44082" y2="67394"/>
                          <a14:backgroundMark x1="46395" y1="53212" x2="47075" y2="57697"/>
                          <a14:backgroundMark x1="42993" y1="39030" x2="29388" y2="37212"/>
                          <a14:backgroundMark x1="39456" y1="40000" x2="37279" y2="41576"/>
                          <a14:backgroundMark x1="40816" y1="38303" x2="42449" y2="42303"/>
                          <a14:backgroundMark x1="41088" y1="37333" x2="22585" y2="34788"/>
                          <a14:backgroundMark x1="23946" y1="33818" x2="50612" y2="37455"/>
                          <a14:backgroundMark x1="44082" y1="68000" x2="43537" y2="68727"/>
                          <a14:backgroundMark x1="47619" y1="49697" x2="47619" y2="49697"/>
                          <a14:backgroundMark x1="40816" y1="74303" x2="40816" y2="74303"/>
                          <a14:backgroundMark x1="48027" y1="46667" x2="48027" y2="46667"/>
                        </a14:backgroundRemoval>
                      </a14:imgEffect>
                    </a14:imgLayer>
                  </a14:imgProps>
                </a:ext>
              </a:extLst>
            </a:blip>
            <a:srcRect l="10074" t="40135" r="52457" b="25904"/>
            <a:stretch/>
          </p:blipFill>
          <p:spPr>
            <a:xfrm rot="2806346" flipH="1">
              <a:off x="4596338" y="3014681"/>
              <a:ext cx="2159362" cy="200337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46F1C26-E38A-46AF-8C3D-FD85C0BDF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3018" t="20816" r="10914" b="28732"/>
            <a:stretch/>
          </p:blipFill>
          <p:spPr>
            <a:xfrm rot="1095472">
              <a:off x="5449355" y="3238257"/>
              <a:ext cx="366614" cy="57000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7E33BF5-9DBB-4CE0-BB91-63D98A7A4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576" t="14697" r="24806" b="23819"/>
            <a:stretch/>
          </p:blipFill>
          <p:spPr>
            <a:xfrm rot="926809">
              <a:off x="4929289" y="3811824"/>
              <a:ext cx="1483992" cy="71917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7684163E-9041-4EB3-A856-EC893AA66B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507" r="24131"/>
          <a:stretch/>
        </p:blipFill>
        <p:spPr>
          <a:xfrm>
            <a:off x="5339682" y="2843362"/>
            <a:ext cx="988203" cy="38919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3A0856-5250-4D04-B69B-C3A948AE59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0110" y="3943644"/>
            <a:ext cx="2164527" cy="21840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4264B1-F108-44A3-BE03-0C6E31F2A6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636" t="18498" r="9456" b="18840"/>
          <a:stretch/>
        </p:blipFill>
        <p:spPr>
          <a:xfrm>
            <a:off x="3884535" y="2569664"/>
            <a:ext cx="1847782" cy="14089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494711-E84D-46FB-A735-C592AFBE882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919" t="21762" r="5902" b="23776"/>
          <a:stretch/>
        </p:blipFill>
        <p:spPr>
          <a:xfrm>
            <a:off x="5893217" y="4158235"/>
            <a:ext cx="2059456" cy="11700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79B6A4-7C81-48EB-9E5D-08AAB352E0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9958" y="4965567"/>
            <a:ext cx="2184718" cy="16841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picture containing toy, doll, child, little&#10;&#10;Description automatically generated">
            <a:extLst>
              <a:ext uri="{FF2B5EF4-FFF2-40B4-BE49-F238E27FC236}">
                <a16:creationId xmlns:a16="http://schemas.microsoft.com/office/drawing/2014/main" id="{8C08BF53-4EAA-435C-801A-ABB6E56EE9E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7" b="94400" l="9848" r="89899">
                        <a14:foregroundMark x1="81313" y1="26133" x2="83838" y2="78400"/>
                        <a14:foregroundMark x1="83838" y1="78400" x2="80303" y2="85067"/>
                        <a14:foregroundMark x1="76515" y1="51733" x2="74242" y2="57067"/>
                        <a14:foregroundMark x1="70960" y1="49867" x2="73232" y2="53600"/>
                        <a14:foregroundMark x1="87879" y1="50667" x2="88384" y2="58133"/>
                        <a14:foregroundMark x1="83333" y1="92800" x2="84343" y2="94400"/>
                        <a14:foregroundMark x1="80556" y1="24000" x2="74242" y2="29067"/>
                        <a14:foregroundMark x1="74242" y1="29067" x2="73485" y2="31467"/>
                        <a14:foregroundMark x1="84848" y1="25600" x2="77525" y2="23200"/>
                        <a14:foregroundMark x1="77525" y1="23200" x2="76010" y2="24267"/>
                        <a14:foregroundMark x1="84343" y1="64000" x2="84848" y2="68000"/>
                        <a14:foregroundMark x1="89394" y1="58933" x2="87626" y2="65067"/>
                        <a14:foregroundMark x1="88636" y1="58667" x2="89141" y2="66933"/>
                        <a14:foregroundMark x1="89141" y1="66933" x2="89394" y2="67200"/>
                        <a14:foregroundMark x1="83586" y1="67200" x2="82828" y2="62667"/>
                        <a14:foregroundMark x1="70707" y1="84800" x2="70707" y2="848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53" t="18829"/>
          <a:stretch/>
        </p:blipFill>
        <p:spPr>
          <a:xfrm>
            <a:off x="9745936" y="3670745"/>
            <a:ext cx="1691813" cy="3063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AF0B21-DED4-4DBE-8D8D-6E34D07922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2086" y="227874"/>
            <a:ext cx="2387949" cy="2393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12678B-199F-4BC4-BF50-2F144CAE84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23528" y="1525595"/>
            <a:ext cx="2698732" cy="2542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52491C-C1CA-4A4F-989D-14DA2CB55D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1057" y="468112"/>
            <a:ext cx="5208676" cy="5968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647473-4065-4A5C-8F7A-C2A21CD03CD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99832" y="1509998"/>
            <a:ext cx="2740456" cy="2573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C87D8E-F1CF-4C08-9D26-ECF5452E63F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8377"/>
          <a:stretch/>
        </p:blipFill>
        <p:spPr>
          <a:xfrm>
            <a:off x="2356553" y="0"/>
            <a:ext cx="7004911" cy="5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0EFCD78-02DF-4B1C-8DE9-1CE573744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0" y="449943"/>
            <a:ext cx="6270171" cy="57911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ED575A-5EA8-4305-9050-484F9806F7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35" t="19990" r="8571" b="10160"/>
          <a:stretch/>
        </p:blipFill>
        <p:spPr>
          <a:xfrm>
            <a:off x="9925050" y="449943"/>
            <a:ext cx="1596619" cy="18027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19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62F429D-027C-4CE7-ACC7-9EF999819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40" y="1874630"/>
            <a:ext cx="7353320" cy="8426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C0C7D8-43B5-4909-A038-F3F4986D7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432" y="2825886"/>
            <a:ext cx="7353320" cy="8473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C1FAFA3-5FE1-402B-BE16-8AC1440CB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32" y="3813936"/>
            <a:ext cx="7353320" cy="8473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4CA43E-8BB9-4636-A762-57990B6A2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340" y="4785942"/>
            <a:ext cx="7353320" cy="8473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95E87DF-BB19-4F0E-B922-8674540152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57" b="19947"/>
          <a:stretch/>
        </p:blipFill>
        <p:spPr>
          <a:xfrm>
            <a:off x="3943350" y="491014"/>
            <a:ext cx="3864280" cy="12542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8D8C2D-4CFC-4BE7-A4AC-050EC991D762}"/>
              </a:ext>
            </a:extLst>
          </p:cNvPr>
          <p:cNvSpPr/>
          <p:nvPr/>
        </p:nvSpPr>
        <p:spPr>
          <a:xfrm>
            <a:off x="9698140" y="470998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>
                <a:ln/>
                <a:solidFill>
                  <a:schemeClr val="accent4"/>
                </a:solidFill>
                <a:effectLst/>
              </a:rPr>
              <a:t>4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7A4EFA-DC26-490F-9195-A142DD4E9F4E}"/>
              </a:ext>
            </a:extLst>
          </p:cNvPr>
          <p:cNvSpPr/>
          <p:nvPr/>
        </p:nvSpPr>
        <p:spPr>
          <a:xfrm>
            <a:off x="9698140" y="1815989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>
                <a:ln/>
                <a:solidFill>
                  <a:schemeClr val="accent4"/>
                </a:solidFill>
                <a:effectLst/>
              </a:rPr>
              <a:t>1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C6E831-0CC3-42E6-8E52-0C840894B0F0}"/>
              </a:ext>
            </a:extLst>
          </p:cNvPr>
          <p:cNvSpPr/>
          <p:nvPr/>
        </p:nvSpPr>
        <p:spPr>
          <a:xfrm>
            <a:off x="9847814" y="3678085"/>
            <a:ext cx="4942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>
                <a:ln/>
                <a:solidFill>
                  <a:schemeClr val="accent4"/>
                </a:solidFill>
                <a:effectLst/>
              </a:rPr>
              <a:t>3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1AF1E3-82F8-497D-AB47-8778119E3EE0}"/>
              </a:ext>
            </a:extLst>
          </p:cNvPr>
          <p:cNvSpPr/>
          <p:nvPr/>
        </p:nvSpPr>
        <p:spPr>
          <a:xfrm>
            <a:off x="9772660" y="2701253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>
                <a:ln/>
                <a:solidFill>
                  <a:schemeClr val="accent4"/>
                </a:solidFill>
                <a:effectLst/>
              </a:rPr>
              <a:t>2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96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05AA5F8-B405-44FD-BE56-D6BC7B528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1" y="1535995"/>
            <a:ext cx="6912566" cy="6524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D7B1FB-CB17-4CC0-8555-85E9B045E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150" y="2402795"/>
            <a:ext cx="5450740" cy="5987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640AD0-F4AE-465E-9F2E-40338B87C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606" y="3162061"/>
            <a:ext cx="2267104" cy="5624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82469A8-88B2-4ABD-8EA5-63ED5F5A4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951" y="4963703"/>
            <a:ext cx="4866146" cy="8420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1593372-B4C7-4C79-A4E1-1FD6C3E7F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2524" y="3803443"/>
            <a:ext cx="4944573" cy="98419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0A7EB28-CF39-43DA-B5C1-5636D36C72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0841" y="1917289"/>
            <a:ext cx="3271574" cy="386171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0A37159-EE47-46ED-8B40-382300C2F3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7587" y="580571"/>
            <a:ext cx="1579510" cy="76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3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4EEF24-D4D6-421C-A843-DD356487C001}"/>
              </a:ext>
            </a:extLst>
          </p:cNvPr>
          <p:cNvSpPr/>
          <p:nvPr/>
        </p:nvSpPr>
        <p:spPr>
          <a:xfrm>
            <a:off x="823338" y="4739300"/>
            <a:ext cx="8664583" cy="126188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لأن 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الله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ُ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ه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ُ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و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ال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َّ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ذي خ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ل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ق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ال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ْ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إ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ِ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ن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ْ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سان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و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ه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ُ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و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ال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َّ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ذي ي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ع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ْ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ل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م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ُ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ما ي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ُ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فيد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ُ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ه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ُ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وما ي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ض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ُ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ر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ُّ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ه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ُ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ف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أ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ن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ْ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ز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ل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الله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ُ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ال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ْ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ك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ُ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ت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ُ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ب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الس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َّ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ماو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ِ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ي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ة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ل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ِ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ه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ِ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داي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ة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ِ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الن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َّ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اس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ِ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ل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ِ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ما ي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ن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ْ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ف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ع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ُ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ه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ُ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م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ْ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و لا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ي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َ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ض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ُ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ر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ُّ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ه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ُ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م</a:t>
            </a:r>
            <a:r>
              <a:rPr lang="ar-AE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ْ</a:t>
            </a: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 </a:t>
            </a:r>
          </a:p>
          <a:p>
            <a:pPr algn="ctr"/>
            <a:endParaRPr lang="ar-SA" sz="1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482DE0-9A20-496A-A52F-5063B1117BA5}"/>
              </a:ext>
            </a:extLst>
          </p:cNvPr>
          <p:cNvGrpSpPr/>
          <p:nvPr/>
        </p:nvGrpSpPr>
        <p:grpSpPr>
          <a:xfrm>
            <a:off x="1221134" y="1284798"/>
            <a:ext cx="7788738" cy="3560264"/>
            <a:chOff x="1484721" y="1232113"/>
            <a:chExt cx="7788738" cy="3560264"/>
          </a:xfrm>
        </p:grpSpPr>
        <p:pic>
          <p:nvPicPr>
            <p:cNvPr id="1026" name="Picture 2" descr="Bentley Continental 3D Rotating - Reforma UK">
              <a:extLst>
                <a:ext uri="{FF2B5EF4-FFF2-40B4-BE49-F238E27FC236}">
                  <a16:creationId xmlns:a16="http://schemas.microsoft.com/office/drawing/2014/main" id="{CC26B667-2946-4FC7-863C-740C2A25C7F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0428" y="2443016"/>
              <a:ext cx="5263160" cy="2349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hanging Cars Car Sales - Owners Manual">
              <a:extLst>
                <a:ext uri="{FF2B5EF4-FFF2-40B4-BE49-F238E27FC236}">
                  <a16:creationId xmlns:a16="http://schemas.microsoft.com/office/drawing/2014/main" id="{2FEA1655-AC13-4036-94ED-306BF16C5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0743" y="1436871"/>
              <a:ext cx="2856542" cy="2903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A5C390-439E-41A4-8538-A4905296D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4721" y="1232113"/>
              <a:ext cx="7788738" cy="340969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A46C9D1-0C26-43A8-B5A6-0FFEB6718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57472"/>
            <a:ext cx="1828800" cy="11305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C548FA-7DE6-4589-B6AC-46539D1AB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0885" y="385550"/>
            <a:ext cx="4363418" cy="5028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68E2BB-DBE9-4799-89D6-E9B0268DDC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7921" y="3727026"/>
            <a:ext cx="2207508" cy="18461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2D1B29-5A9F-4E3C-98A2-7079CDA1F7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1926" y="1284798"/>
            <a:ext cx="2685557" cy="2627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E694B7-D11C-4467-8461-1771E9BE5A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61908" y="328273"/>
            <a:ext cx="467041" cy="75831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86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42FE85E-3723-424C-9D6C-2A64832C4703}"/>
              </a:ext>
            </a:extLst>
          </p:cNvPr>
          <p:cNvGrpSpPr/>
          <p:nvPr/>
        </p:nvGrpSpPr>
        <p:grpSpPr>
          <a:xfrm>
            <a:off x="4172427" y="367787"/>
            <a:ext cx="3357938" cy="3143286"/>
            <a:chOff x="644622" y="1716892"/>
            <a:chExt cx="4157832" cy="3800840"/>
          </a:xfrm>
        </p:grpSpPr>
        <p:pic>
          <p:nvPicPr>
            <p:cNvPr id="19" name="Picture 2" descr="الصفحة الرئيسية | Uae Cha">
              <a:extLst>
                <a:ext uri="{FF2B5EF4-FFF2-40B4-BE49-F238E27FC236}">
                  <a16:creationId xmlns:a16="http://schemas.microsoft.com/office/drawing/2014/main" id="{F0BFB264-5729-4EFC-A69F-45BC11C2B6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934" y="2483567"/>
              <a:ext cx="2828968" cy="3034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6972A1-66E9-467B-B100-0D9D98C56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622" y="1716892"/>
              <a:ext cx="4157832" cy="375546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B2AEB58-EF5B-4570-A130-D485BD20DB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2373" y="2253126"/>
            <a:ext cx="3023878" cy="42370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764A8B-40AC-46D4-80B3-8AE5E6BDA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3818" y="2253126"/>
            <a:ext cx="3145809" cy="42370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7A16D5-16C8-4EC1-B1B7-46F986A49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750" y="757030"/>
            <a:ext cx="1593245" cy="14960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DCF934-6BAF-4990-842D-08B7482EDA7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85000"/>
          </a:blip>
          <a:stretch>
            <a:fillRect/>
          </a:stretch>
        </p:blipFill>
        <p:spPr>
          <a:xfrm>
            <a:off x="4421211" y="3743298"/>
            <a:ext cx="3367932" cy="8432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90294E0-DD74-4C12-98CA-BFF7716300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7371" y="448210"/>
            <a:ext cx="4344317" cy="4978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E0B482-0090-428F-9B04-0D780D92D0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86211" y="383557"/>
            <a:ext cx="460039" cy="7469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11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AEDD5F-804F-41AE-8CB0-0DAAE53CD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02" y="647700"/>
            <a:ext cx="5807442" cy="58744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DEC25C-FDD2-4ED1-A02B-FC29D2F7E2D3}"/>
              </a:ext>
            </a:extLst>
          </p:cNvPr>
          <p:cNvSpPr/>
          <p:nvPr/>
        </p:nvSpPr>
        <p:spPr>
          <a:xfrm>
            <a:off x="4806078" y="2905780"/>
            <a:ext cx="5591595" cy="52322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chemeClr val="tx1"/>
                </a:solidFill>
              </a:rPr>
              <a:t>كم عدد الأنبياء الذين ذكرهم الله القرآن الكريم ؟</a:t>
            </a:r>
            <a:endParaRPr lang="en-US" sz="2800" b="1" dirty="0">
              <a:ln w="0"/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FCF506-26D7-419D-9E39-F65D28D05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235" y="1393382"/>
            <a:ext cx="1579510" cy="7667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858183-0398-4D60-AC17-05AB0DE0E578}"/>
              </a:ext>
            </a:extLst>
          </p:cNvPr>
          <p:cNvSpPr/>
          <p:nvPr/>
        </p:nvSpPr>
        <p:spPr>
          <a:xfrm>
            <a:off x="4703921" y="2905780"/>
            <a:ext cx="6328977" cy="52322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</a:rPr>
              <a:t>من هم الأنبياء اللذين أنزل الله عليهم الكتب السماوية؟</a:t>
            </a:r>
            <a:endParaRPr lang="en-US" sz="2800" b="1" dirty="0">
              <a:ln w="0"/>
            </a:endParaRPr>
          </a:p>
        </p:txBody>
      </p:sp>
      <p:pic>
        <p:nvPicPr>
          <p:cNvPr id="9" name="Picture 6" descr="Transparent Overlay Credits to Rightful Owner">
            <a:extLst>
              <a:ext uri="{FF2B5EF4-FFF2-40B4-BE49-F238E27FC236}">
                <a16:creationId xmlns:a16="http://schemas.microsoft.com/office/drawing/2014/main" id="{C57D951A-5B21-45BD-B4DA-4B02BC62ED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42" y="3909757"/>
            <a:ext cx="710550" cy="7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ransparent Overlay Credits to Rightful Owner">
            <a:extLst>
              <a:ext uri="{FF2B5EF4-FFF2-40B4-BE49-F238E27FC236}">
                <a16:creationId xmlns:a16="http://schemas.microsoft.com/office/drawing/2014/main" id="{8061F7E7-BC32-4152-A6BE-C93FD2B779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548" y="1923454"/>
            <a:ext cx="710550" cy="7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ransparent Overlay Credits to Rightful Owner">
            <a:extLst>
              <a:ext uri="{FF2B5EF4-FFF2-40B4-BE49-F238E27FC236}">
                <a16:creationId xmlns:a16="http://schemas.microsoft.com/office/drawing/2014/main" id="{6F18FD69-E1F5-4808-87E8-5A37D7A4BC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614" y="1760058"/>
            <a:ext cx="710550" cy="7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Transparent Overlay Credits to Rightful Owner">
            <a:extLst>
              <a:ext uri="{FF2B5EF4-FFF2-40B4-BE49-F238E27FC236}">
                <a16:creationId xmlns:a16="http://schemas.microsoft.com/office/drawing/2014/main" id="{D9FE6192-961E-40E1-93D5-BCF4B7488E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413" y="584200"/>
            <a:ext cx="710550" cy="7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ransparent Overlay Credits to Rightful Owner">
            <a:extLst>
              <a:ext uri="{FF2B5EF4-FFF2-40B4-BE49-F238E27FC236}">
                <a16:creationId xmlns:a16="http://schemas.microsoft.com/office/drawing/2014/main" id="{888F6E07-828E-4C0F-B847-BDFBA20588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31" y="1155773"/>
            <a:ext cx="1225370" cy="122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://forum.hawahome.com/nupload/166945_1245913436.gif">
            <a:extLst>
              <a:ext uri="{FF2B5EF4-FFF2-40B4-BE49-F238E27FC236}">
                <a16:creationId xmlns:a16="http://schemas.microsoft.com/office/drawing/2014/main" id="{72F32BDA-2BB7-44D8-A087-2B46155934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58474" y="551646"/>
            <a:ext cx="1049084" cy="743104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E4F09B-903D-42CD-AD1A-48DFA38B58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6544" y="526023"/>
            <a:ext cx="4706091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A1B365-EE12-417C-88AC-700AC6DE71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71582" y="414160"/>
            <a:ext cx="460039" cy="74694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37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411175" y="1653304"/>
            <a:ext cx="8136333" cy="355139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ar-SA" sz="3200" dirty="0">
              <a:ln w="0"/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2050" name="Picture 2" descr="طفل يدعو أبيه إلىالصلاة">
            <a:extLst>
              <a:ext uri="{FF2B5EF4-FFF2-40B4-BE49-F238E27FC236}">
                <a16:creationId xmlns:a16="http://schemas.microsoft.com/office/drawing/2014/main" id="{D10F18FA-8AF6-40D8-AEEC-01B89BA40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6" b="98182" l="10000" r="94118">
                        <a14:foregroundMark x1="48235" y1="6061" x2="47059" y2="6667"/>
                        <a14:foregroundMark x1="47059" y1="4242" x2="40588" y2="2424"/>
                        <a14:foregroundMark x1="66471" y1="89697" x2="26471" y2="90303"/>
                        <a14:foregroundMark x1="26471" y1="90303" x2="25882" y2="89697"/>
                        <a14:foregroundMark x1="56471" y1="80000" x2="70000" y2="88485"/>
                        <a14:foregroundMark x1="70000" y1="88485" x2="50588" y2="96364"/>
                        <a14:foregroundMark x1="50588" y1="96364" x2="30588" y2="96364"/>
                        <a14:foregroundMark x1="30588" y1="96364" x2="13529" y2="81212"/>
                        <a14:foregroundMark x1="94118" y1="98182" x2="94118" y2="9818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7" y="3228458"/>
            <a:ext cx="2300831" cy="324417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32CA2E-354A-4078-A694-E9B02F1EE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054" y="1501688"/>
            <a:ext cx="2918748" cy="11625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41E0BC-A79C-4200-9948-6FB3E4058B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62" t="16003" r="9360" b="22304"/>
          <a:stretch/>
        </p:blipFill>
        <p:spPr>
          <a:xfrm>
            <a:off x="0" y="748837"/>
            <a:ext cx="1720266" cy="10486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69A211-1BBC-494D-AA1D-D6C7101B20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685" y="491729"/>
            <a:ext cx="4823289" cy="5527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002870-5EF5-49B4-AE9B-1EE1AE5B7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306" y="2769621"/>
            <a:ext cx="8900931" cy="2030144"/>
          </a:xfrm>
          <a:prstGeom prst="rect">
            <a:avLst/>
          </a:prstGeom>
        </p:spPr>
      </p:pic>
      <p:pic>
        <p:nvPicPr>
          <p:cNvPr id="7" name="Picture 4" descr="نتيجة بحث الصور عن علامة استفهام">
            <a:extLst>
              <a:ext uri="{FF2B5EF4-FFF2-40B4-BE49-F238E27FC236}">
                <a16:creationId xmlns:a16="http://schemas.microsoft.com/office/drawing/2014/main" id="{4BD3CAB4-ECE3-4701-8DA0-6B4A9C65CC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3767" y="1273138"/>
            <a:ext cx="1240016" cy="153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C9872D-657E-4F47-864F-CAF3E30C6D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2485" y="285501"/>
            <a:ext cx="566977" cy="9266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4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7E0D7-288E-418E-A0E6-0E0885BE9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029" y="2018189"/>
            <a:ext cx="3818021" cy="4416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DCD839-DEBC-4F4F-A01E-C4874EE34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808250" y="2063319"/>
            <a:ext cx="3818021" cy="441602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CE520D4-0142-43A4-96F1-A7C765621EC0}"/>
              </a:ext>
            </a:extLst>
          </p:cNvPr>
          <p:cNvGrpSpPr/>
          <p:nvPr/>
        </p:nvGrpSpPr>
        <p:grpSpPr>
          <a:xfrm>
            <a:off x="2970138" y="1076517"/>
            <a:ext cx="1035050" cy="1104753"/>
            <a:chOff x="1905327" y="1021158"/>
            <a:chExt cx="1035050" cy="110475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D0B6D55-DA02-41FA-B082-D64A71AB6BB2}"/>
                </a:ext>
              </a:extLst>
            </p:cNvPr>
            <p:cNvSpPr/>
            <p:nvPr/>
          </p:nvSpPr>
          <p:spPr>
            <a:xfrm>
              <a:off x="2010073" y="1216680"/>
              <a:ext cx="827200" cy="74615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00F2E7-F416-4F00-ABE5-F46BB4B7C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l="-218" t="-6754" r="15416" b="10284"/>
            <a:stretch/>
          </p:blipFill>
          <p:spPr>
            <a:xfrm>
              <a:off x="1905327" y="1021158"/>
              <a:ext cx="1035050" cy="1104753"/>
            </a:xfrm>
            <a:prstGeom prst="ellipse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3874A9-98C0-4729-BEEF-D0FD3E391BB7}"/>
              </a:ext>
            </a:extLst>
          </p:cNvPr>
          <p:cNvGrpSpPr/>
          <p:nvPr/>
        </p:nvGrpSpPr>
        <p:grpSpPr>
          <a:xfrm>
            <a:off x="1132535" y="2163150"/>
            <a:ext cx="1281574" cy="1145160"/>
            <a:chOff x="467895" y="2695170"/>
            <a:chExt cx="1281574" cy="114516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3E5387-4107-4121-9D32-9F405207E359}"/>
                </a:ext>
              </a:extLst>
            </p:cNvPr>
            <p:cNvSpPr/>
            <p:nvPr/>
          </p:nvSpPr>
          <p:spPr>
            <a:xfrm>
              <a:off x="639598" y="2811482"/>
              <a:ext cx="727015" cy="6713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3B7001-7B84-4FB4-B0FE-9554B433A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7895" y="2695170"/>
              <a:ext cx="1281574" cy="114516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D0F731-DFCF-4637-ACEC-C87BB02C49B7}"/>
              </a:ext>
            </a:extLst>
          </p:cNvPr>
          <p:cNvGrpSpPr/>
          <p:nvPr/>
        </p:nvGrpSpPr>
        <p:grpSpPr>
          <a:xfrm>
            <a:off x="1946150" y="1423175"/>
            <a:ext cx="1220547" cy="971154"/>
            <a:chOff x="1138848" y="1879590"/>
            <a:chExt cx="1220547" cy="97115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3A78738-E5B2-444D-BBAE-ECAE86F799BE}"/>
                </a:ext>
              </a:extLst>
            </p:cNvPr>
            <p:cNvSpPr/>
            <p:nvPr/>
          </p:nvSpPr>
          <p:spPr>
            <a:xfrm>
              <a:off x="1264652" y="1993400"/>
              <a:ext cx="827200" cy="74615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188D23-3297-4D9D-B70B-68851D690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4928"/>
            <a:stretch/>
          </p:blipFill>
          <p:spPr>
            <a:xfrm>
              <a:off x="1138848" y="1879590"/>
              <a:ext cx="1220547" cy="97115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18F3A1-6A01-448E-A0A6-64F3AB89EFF7}"/>
              </a:ext>
            </a:extLst>
          </p:cNvPr>
          <p:cNvGrpSpPr/>
          <p:nvPr/>
        </p:nvGrpSpPr>
        <p:grpSpPr>
          <a:xfrm>
            <a:off x="4018573" y="1516157"/>
            <a:ext cx="1224136" cy="1145160"/>
            <a:chOff x="2681140" y="1830466"/>
            <a:chExt cx="1224136" cy="114516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CAA1529-43DE-452A-A935-65B5BB230B72}"/>
                </a:ext>
              </a:extLst>
            </p:cNvPr>
            <p:cNvSpPr/>
            <p:nvPr/>
          </p:nvSpPr>
          <p:spPr>
            <a:xfrm>
              <a:off x="2793829" y="1909343"/>
              <a:ext cx="827200" cy="74615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C243D6-4FFF-47B8-941E-8167C00D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81140" y="1830466"/>
              <a:ext cx="1224136" cy="114516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A9BF17-946A-4E9C-A3A3-E9A0A0C9A020}"/>
              </a:ext>
            </a:extLst>
          </p:cNvPr>
          <p:cNvGrpSpPr/>
          <p:nvPr/>
        </p:nvGrpSpPr>
        <p:grpSpPr>
          <a:xfrm>
            <a:off x="5064742" y="2927357"/>
            <a:ext cx="1267214" cy="1145160"/>
            <a:chOff x="3589809" y="2984642"/>
            <a:chExt cx="1267214" cy="114516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53FA2D8-7410-4D26-AFDC-1347863B9147}"/>
                </a:ext>
              </a:extLst>
            </p:cNvPr>
            <p:cNvSpPr/>
            <p:nvPr/>
          </p:nvSpPr>
          <p:spPr>
            <a:xfrm>
              <a:off x="3744800" y="3059606"/>
              <a:ext cx="827200" cy="7461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30980A-E64E-4DF3-880F-3AD34E807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9809" y="2984642"/>
              <a:ext cx="1267214" cy="114516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23E898-B699-48AE-84C2-1118F6170E10}"/>
              </a:ext>
            </a:extLst>
          </p:cNvPr>
          <p:cNvGrpSpPr/>
          <p:nvPr/>
        </p:nvGrpSpPr>
        <p:grpSpPr>
          <a:xfrm>
            <a:off x="6401544" y="2981885"/>
            <a:ext cx="1002198" cy="746150"/>
            <a:chOff x="4706664" y="3083387"/>
            <a:chExt cx="1002198" cy="74615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57C801C-CE27-4EC2-9F43-E79907591B25}"/>
                </a:ext>
              </a:extLst>
            </p:cNvPr>
            <p:cNvSpPr/>
            <p:nvPr/>
          </p:nvSpPr>
          <p:spPr>
            <a:xfrm>
              <a:off x="4798772" y="3083387"/>
              <a:ext cx="827200" cy="7461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35B662-38D6-4B04-9066-2E0FD759EC0B}"/>
                </a:ext>
              </a:extLst>
            </p:cNvPr>
            <p:cNvSpPr/>
            <p:nvPr/>
          </p:nvSpPr>
          <p:spPr>
            <a:xfrm>
              <a:off x="4706664" y="3194852"/>
              <a:ext cx="1002198" cy="58477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3200" b="1" dirty="0">
                  <a:ln w="0"/>
                </a:rPr>
                <a:t>القرآن</a:t>
              </a:r>
              <a:endParaRPr lang="en-US" sz="3200" b="1" dirty="0">
                <a:ln w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3A27EBD-CE86-450B-B1A3-A8E493EE45F6}"/>
              </a:ext>
            </a:extLst>
          </p:cNvPr>
          <p:cNvGrpSpPr/>
          <p:nvPr/>
        </p:nvGrpSpPr>
        <p:grpSpPr>
          <a:xfrm>
            <a:off x="7403375" y="1662324"/>
            <a:ext cx="982961" cy="746150"/>
            <a:chOff x="5660586" y="2038987"/>
            <a:chExt cx="982961" cy="74615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C7980EF-8F6B-451D-8F7D-E2EB98C10764}"/>
                </a:ext>
              </a:extLst>
            </p:cNvPr>
            <p:cNvSpPr/>
            <p:nvPr/>
          </p:nvSpPr>
          <p:spPr>
            <a:xfrm>
              <a:off x="5723021" y="2038987"/>
              <a:ext cx="827200" cy="74615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1FCCB98-556F-42E5-A5D6-88052A32EF5E}"/>
                </a:ext>
              </a:extLst>
            </p:cNvPr>
            <p:cNvSpPr/>
            <p:nvPr/>
          </p:nvSpPr>
          <p:spPr>
            <a:xfrm>
              <a:off x="5660586" y="2158352"/>
              <a:ext cx="98296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800" b="1" dirty="0">
                  <a:ln w="0"/>
                </a:rPr>
                <a:t>الإنجيل</a:t>
              </a:r>
              <a:endParaRPr lang="en-US" sz="2800" b="1" dirty="0">
                <a:ln w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885213-B659-49B5-9F67-72FE50824DAE}"/>
              </a:ext>
            </a:extLst>
          </p:cNvPr>
          <p:cNvGrpSpPr/>
          <p:nvPr/>
        </p:nvGrpSpPr>
        <p:grpSpPr>
          <a:xfrm>
            <a:off x="8613220" y="1334882"/>
            <a:ext cx="1024640" cy="746150"/>
            <a:chOff x="6463318" y="1284079"/>
            <a:chExt cx="1024640" cy="74615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7CBA342-9226-411C-AF35-3E34E4DAC6F5}"/>
                </a:ext>
              </a:extLst>
            </p:cNvPr>
            <p:cNvSpPr/>
            <p:nvPr/>
          </p:nvSpPr>
          <p:spPr>
            <a:xfrm>
              <a:off x="6562036" y="1284079"/>
              <a:ext cx="827200" cy="74615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33E4FCE-7630-41DC-849A-2F68D93EA22F}"/>
                </a:ext>
              </a:extLst>
            </p:cNvPr>
            <p:cNvSpPr/>
            <p:nvPr/>
          </p:nvSpPr>
          <p:spPr>
            <a:xfrm>
              <a:off x="6463318" y="1352684"/>
              <a:ext cx="1024640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3200" b="1" dirty="0">
                  <a:ln w="0"/>
                </a:rPr>
                <a:t>الزبور</a:t>
              </a:r>
              <a:endParaRPr lang="en-US" sz="3200" b="1" dirty="0">
                <a:ln w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C741100-28CA-4480-92D2-85BE72751226}"/>
              </a:ext>
            </a:extLst>
          </p:cNvPr>
          <p:cNvGrpSpPr/>
          <p:nvPr/>
        </p:nvGrpSpPr>
        <p:grpSpPr>
          <a:xfrm>
            <a:off x="9551314" y="1663704"/>
            <a:ext cx="1016625" cy="730625"/>
            <a:chOff x="7172337" y="1849147"/>
            <a:chExt cx="1016625" cy="73062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23DB948-9FB7-4A18-A5AB-6D7AA19C4BD0}"/>
                </a:ext>
              </a:extLst>
            </p:cNvPr>
            <p:cNvSpPr/>
            <p:nvPr/>
          </p:nvSpPr>
          <p:spPr>
            <a:xfrm>
              <a:off x="7281147" y="1849147"/>
              <a:ext cx="801923" cy="73062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9E779E1-F496-4A77-95D9-805AF944DF3C}"/>
                </a:ext>
              </a:extLst>
            </p:cNvPr>
            <p:cNvSpPr/>
            <p:nvPr/>
          </p:nvSpPr>
          <p:spPr>
            <a:xfrm>
              <a:off x="7172337" y="1937459"/>
              <a:ext cx="1016625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3000" b="1" dirty="0">
                  <a:ln w="0"/>
                </a:rPr>
                <a:t>التوراة</a:t>
              </a:r>
              <a:endParaRPr lang="en-US" sz="3000" b="1" dirty="0">
                <a:ln w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B4A8DB-D95A-4A10-A8F3-87E969920826}"/>
              </a:ext>
            </a:extLst>
          </p:cNvPr>
          <p:cNvGrpSpPr/>
          <p:nvPr/>
        </p:nvGrpSpPr>
        <p:grpSpPr>
          <a:xfrm>
            <a:off x="10201916" y="2350073"/>
            <a:ext cx="1019830" cy="730625"/>
            <a:chOff x="7668384" y="2532735"/>
            <a:chExt cx="1019830" cy="73062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3BDD7B1-ECF8-4EB8-A809-7345D0647322}"/>
                </a:ext>
              </a:extLst>
            </p:cNvPr>
            <p:cNvSpPr/>
            <p:nvPr/>
          </p:nvSpPr>
          <p:spPr>
            <a:xfrm>
              <a:off x="7780787" y="2532735"/>
              <a:ext cx="801923" cy="73062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C341DEC-9B2D-4C5E-86C3-711B02850B5D}"/>
                </a:ext>
              </a:extLst>
            </p:cNvPr>
            <p:cNvSpPr/>
            <p:nvPr/>
          </p:nvSpPr>
          <p:spPr>
            <a:xfrm>
              <a:off x="7668384" y="2672104"/>
              <a:ext cx="1019830" cy="49244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600" b="1" dirty="0">
                  <a:ln w="0"/>
                </a:rPr>
                <a:t>الصحف</a:t>
              </a:r>
              <a:endParaRPr lang="en-US" sz="2600" b="1" dirty="0">
                <a:ln w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CDB67BF3-E3AF-4FF4-AD6E-84C0DF04C0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1453" b="16929"/>
          <a:stretch/>
        </p:blipFill>
        <p:spPr>
          <a:xfrm>
            <a:off x="11000986" y="2591905"/>
            <a:ext cx="732822" cy="6346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89305C9-554D-438E-8DB6-D93BE7DB5F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8028" y="1497756"/>
            <a:ext cx="827607" cy="76394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642CB5-6B17-44F8-9D51-7A94AD162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9435" y="1016592"/>
            <a:ext cx="827607" cy="7639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CF700E3-1F77-4D1C-A287-963DEC1460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03999" y="1144547"/>
            <a:ext cx="827607" cy="760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368891F-C879-440C-BA35-C1A49A3122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8268" y="2451760"/>
            <a:ext cx="827607" cy="7639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3B73745-0D4D-4044-8154-7D09F65AB9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1453" b="16929"/>
          <a:stretch/>
        </p:blipFill>
        <p:spPr>
          <a:xfrm>
            <a:off x="706550" y="2394997"/>
            <a:ext cx="732822" cy="63461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BD4B31B-786B-488B-845D-B29CB61D25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0750" y="1019052"/>
            <a:ext cx="827607" cy="76394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3850D42-7A3A-4DCF-A128-BFF9516C37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0589" y="758289"/>
            <a:ext cx="827607" cy="76394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EE9D007-135E-4738-9379-6F5CD46848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0513" y="1092959"/>
            <a:ext cx="827607" cy="7602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8E4F09B-337A-4ABB-84F1-D4241735AD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40387" y="2494509"/>
            <a:ext cx="827607" cy="763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D2E0DC-284E-49B1-8A4C-39B8F836D6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44" y="758290"/>
            <a:ext cx="2066461" cy="12933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A0315DC-D9AE-4905-9B02-0EB15AB8D9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92861" y="374095"/>
            <a:ext cx="4769061" cy="5495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EAA06B-420E-4636-BA94-F46B14DAB5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94871" y="218585"/>
            <a:ext cx="435754" cy="79800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32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4772D6B-2875-47FF-91E4-EE5304923A3E}"/>
              </a:ext>
            </a:extLst>
          </p:cNvPr>
          <p:cNvSpPr/>
          <p:nvPr/>
        </p:nvSpPr>
        <p:spPr>
          <a:xfrm>
            <a:off x="1921329" y="2378887"/>
            <a:ext cx="5156200" cy="359410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DBEF2AA-0D16-4347-A292-FD20CDB81B20}"/>
              </a:ext>
            </a:extLst>
          </p:cNvPr>
          <p:cNvSpPr/>
          <p:nvPr/>
        </p:nvSpPr>
        <p:spPr>
          <a:xfrm>
            <a:off x="5172529" y="2349135"/>
            <a:ext cx="5156200" cy="359410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BEA85E-F54E-40EE-B2B9-FB5426C51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9" y="880707"/>
            <a:ext cx="1592262" cy="10577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5D5DA8-A62B-4220-B35E-3D1DC951F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295" y="1641747"/>
            <a:ext cx="1335140" cy="1237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6D1651-AE36-49A1-A028-8968F8A2F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624" y="1674847"/>
            <a:ext cx="1341236" cy="119492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9B5492B-CC45-4AF6-A32C-C1870DA9CCE4}"/>
              </a:ext>
            </a:extLst>
          </p:cNvPr>
          <p:cNvGrpSpPr/>
          <p:nvPr/>
        </p:nvGrpSpPr>
        <p:grpSpPr>
          <a:xfrm>
            <a:off x="7270637" y="4251635"/>
            <a:ext cx="2985287" cy="666759"/>
            <a:chOff x="5688462" y="3945770"/>
            <a:chExt cx="2985287" cy="66675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4372015-E23A-49D8-B967-9E3B556A2FC4}"/>
                </a:ext>
              </a:extLst>
            </p:cNvPr>
            <p:cNvSpPr/>
            <p:nvPr/>
          </p:nvSpPr>
          <p:spPr>
            <a:xfrm>
              <a:off x="5688462" y="4012455"/>
              <a:ext cx="2931391" cy="600074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065857C-4A7C-4651-AC8C-D1A9B0D71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5779" t="12340" r="5495" b="24513"/>
            <a:stretch/>
          </p:blipFill>
          <p:spPr>
            <a:xfrm>
              <a:off x="5752748" y="3945770"/>
              <a:ext cx="2921001" cy="588791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39AC78A-C87F-4C6E-8791-5690FC9B7F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9531" y="3528216"/>
            <a:ext cx="2706859" cy="7132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CA0453D-C8A9-48D7-982F-A697D43BC1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7960" y="2819892"/>
            <a:ext cx="2682472" cy="7193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A8ADBCA-F7F7-4A29-B323-CBFC39EBD5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7009" y="2840814"/>
            <a:ext cx="2645893" cy="71939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47F5B0F-993F-4237-897C-96CEE69073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0458" y="3583880"/>
            <a:ext cx="2932430" cy="71329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8674717-D4A0-4E4D-B910-DC0CF2AE7A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2373" y="4325139"/>
            <a:ext cx="2877561" cy="74377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41DB105-E5AD-4F8A-B167-4CEF82B2FD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68430" y="5068915"/>
            <a:ext cx="2316852" cy="71329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0C2A43A-F09A-4561-B296-81B5B657CC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1906" y="5056752"/>
            <a:ext cx="2280102" cy="71329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F75B0AE-12AC-49CE-B1A2-80127574597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13073"/>
          <a:stretch/>
        </p:blipFill>
        <p:spPr>
          <a:xfrm>
            <a:off x="4677162" y="2273825"/>
            <a:ext cx="2639797" cy="33334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5CA43B-3C56-4480-A464-90C50A30A9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79977" y="466565"/>
            <a:ext cx="4828250" cy="5970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EE78E1-2705-4E5E-97D8-8CE0BA58457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15330" y="1123427"/>
            <a:ext cx="3761340" cy="64711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81E26E-1D5A-4BBC-8348-2C4DA0E1537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08227" y="406724"/>
            <a:ext cx="362560" cy="67206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13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30A71-D7BF-4C4D-9861-FC2530DA5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773" y="1683658"/>
            <a:ext cx="6543023" cy="4857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C8D2A9-0884-44F9-8BF1-DEB2D53BD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77"/>
          <a:stretch/>
        </p:blipFill>
        <p:spPr>
          <a:xfrm>
            <a:off x="2356553" y="0"/>
            <a:ext cx="7004911" cy="5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51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تعليم من الفاتحة إلى «التومينة» - ملاحق - رمضان - جوهر العادات - البيان">
            <a:extLst>
              <a:ext uri="{FF2B5EF4-FFF2-40B4-BE49-F238E27FC236}">
                <a16:creationId xmlns:a16="http://schemas.microsoft.com/office/drawing/2014/main" id="{564B7C5D-F146-44CE-A73F-8488FF400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8" y="1638330"/>
            <a:ext cx="6825562" cy="425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المطوع مدرسة تمشي على قدمين">
            <a:extLst>
              <a:ext uri="{FF2B5EF4-FFF2-40B4-BE49-F238E27FC236}">
                <a16:creationId xmlns:a16="http://schemas.microsoft.com/office/drawing/2014/main" id="{6FF7B712-ED05-4583-B998-F08A89846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9428" y="1638330"/>
            <a:ext cx="6825562" cy="42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F99C72-D6E3-499C-B281-85A437FA9567}"/>
              </a:ext>
            </a:extLst>
          </p:cNvPr>
          <p:cNvSpPr/>
          <p:nvPr/>
        </p:nvSpPr>
        <p:spPr>
          <a:xfrm>
            <a:off x="3856210" y="2257564"/>
            <a:ext cx="28023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ar-AE" sz="7200" b="1" spc="50" dirty="0">
                <a:ln w="0"/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المُـطَـوَع</a:t>
            </a:r>
            <a:endParaRPr lang="en-US" sz="7200" b="1" spc="50" dirty="0">
              <a:ln w="0"/>
              <a:solidFill>
                <a:srgbClr val="FFC0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2" descr="آمنة السويدي: الجدة أصيلة من شخصيات الماضي">
            <a:extLst>
              <a:ext uri="{FF2B5EF4-FFF2-40B4-BE49-F238E27FC236}">
                <a16:creationId xmlns:a16="http://schemas.microsoft.com/office/drawing/2014/main" id="{453A24F9-7E1E-457C-B008-E20FB5915A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r="11265"/>
          <a:stretch/>
        </p:blipFill>
        <p:spPr bwMode="auto">
          <a:xfrm flipH="1">
            <a:off x="2292003" y="4055702"/>
            <a:ext cx="1173788" cy="180816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19E1A3-D615-4DDF-87CF-14D3A9E41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226" y="1141561"/>
            <a:ext cx="9644708" cy="5828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56110E-5852-46F2-8EC3-7BEAC1100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644" y="517332"/>
            <a:ext cx="4449942" cy="512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 descr="Flags Asia United Arab Emirates Heart : Gif Service">
            <a:extLst>
              <a:ext uri="{FF2B5EF4-FFF2-40B4-BE49-F238E27FC236}">
                <a16:creationId xmlns:a16="http://schemas.microsoft.com/office/drawing/2014/main" id="{4C78E6DE-7432-4FD5-839F-DD71D0C89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02628" y="425243"/>
            <a:ext cx="1329079" cy="1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04BC94-5C88-4F7E-8738-03A938530E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691" y="698486"/>
            <a:ext cx="1390852" cy="126411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FAB731-5683-44F4-A907-23CB87DD5D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2538" y="239128"/>
            <a:ext cx="566977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2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9C764B-57FF-4447-92BB-CF5838B8508F}"/>
              </a:ext>
            </a:extLst>
          </p:cNvPr>
          <p:cNvSpPr/>
          <p:nvPr/>
        </p:nvSpPr>
        <p:spPr>
          <a:xfrm>
            <a:off x="381948" y="4305235"/>
            <a:ext cx="906182" cy="175432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600" b="1" cap="none" spc="50" dirty="0">
                <a:ln w="0"/>
                <a:solidFill>
                  <a:schemeClr val="bg1"/>
                </a:solidFill>
                <a:effectLst>
                  <a:glow rad="63500">
                    <a:srgbClr val="2C451B"/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رابع</a:t>
            </a:r>
            <a:r>
              <a:rPr lang="ar-AE" sz="5400" b="1" cap="none" spc="50" dirty="0">
                <a:ln w="0"/>
                <a:solidFill>
                  <a:schemeClr val="bg1"/>
                </a:solidFill>
                <a:effectLst>
                  <a:glow rad="63500">
                    <a:srgbClr val="2C451B"/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glow rad="63500">
                    <a:srgbClr val="2C451B"/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91C5BA6-DBF3-4674-B67E-A610CBE32CBB}"/>
              </a:ext>
            </a:extLst>
          </p:cNvPr>
          <p:cNvGrpSpPr/>
          <p:nvPr/>
        </p:nvGrpSpPr>
        <p:grpSpPr>
          <a:xfrm>
            <a:off x="1930055" y="900626"/>
            <a:ext cx="3061922" cy="5352249"/>
            <a:chOff x="1059062" y="690526"/>
            <a:chExt cx="3061922" cy="535224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17038DA-D55D-4BFD-AC14-0F79C3954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9062" y="2244638"/>
              <a:ext cx="2962912" cy="3798137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8CDAE66-BD1D-414E-87AB-06FEFB06D84D}"/>
                </a:ext>
              </a:extLst>
            </p:cNvPr>
            <p:cNvGrpSpPr/>
            <p:nvPr/>
          </p:nvGrpSpPr>
          <p:grpSpPr>
            <a:xfrm>
              <a:off x="1237326" y="1233541"/>
              <a:ext cx="2883658" cy="1018120"/>
              <a:chOff x="1237326" y="1233541"/>
              <a:chExt cx="2883658" cy="101812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BBC39368-46DB-40D5-BEA9-EF092AEEE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7326" y="1233541"/>
                <a:ext cx="2883658" cy="1018120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D17E2BA-02DA-477B-80F3-08B36CEBCDD3}"/>
                  </a:ext>
                </a:extLst>
              </p:cNvPr>
              <p:cNvSpPr/>
              <p:nvPr/>
            </p:nvSpPr>
            <p:spPr>
              <a:xfrm>
                <a:off x="1358339" y="1382102"/>
                <a:ext cx="2590462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algn="ctr"/>
                <a:r>
                  <a:rPr lang="en-US" sz="2000" dirty="0"/>
                  <a:t>https://wordwall.net/ar/resource/4639962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CDE60BC-1C32-476D-A13C-CB302FD96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1073" y="690526"/>
              <a:ext cx="709324" cy="68861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3E29682-EF6A-4DC3-874A-05D7CA3BF308}"/>
              </a:ext>
            </a:extLst>
          </p:cNvPr>
          <p:cNvSpPr txBox="1"/>
          <p:nvPr/>
        </p:nvSpPr>
        <p:spPr>
          <a:xfrm>
            <a:off x="2333155" y="3381905"/>
            <a:ext cx="20139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dirty="0"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(AH) Manal Black" pitchFamily="2" charset="-78"/>
              </a:rPr>
              <a:t>1</a:t>
            </a:r>
            <a:r>
              <a:rPr lang="ar-AE" sz="2800" dirty="0"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(AH) Manal Black" pitchFamily="2" charset="-78"/>
              </a:rPr>
              <a:t>-</a:t>
            </a:r>
          </a:p>
          <a:p>
            <a:pPr algn="r" rtl="1"/>
            <a:r>
              <a:rPr lang="ar-AE" sz="2400" dirty="0"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(AH) Manal Black" pitchFamily="2" charset="-78"/>
              </a:rPr>
              <a:t>2</a:t>
            </a:r>
            <a:r>
              <a:rPr lang="ar-AE" sz="2800" dirty="0"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(AH) Manal Black" pitchFamily="2" charset="-78"/>
              </a:rPr>
              <a:t>- </a:t>
            </a:r>
          </a:p>
          <a:p>
            <a:pPr algn="r" rtl="1"/>
            <a:r>
              <a:rPr lang="ar-AE" sz="2400" dirty="0"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(AH) Manal Black" pitchFamily="2" charset="-78"/>
              </a:rPr>
              <a:t>3</a:t>
            </a:r>
            <a:r>
              <a:rPr lang="ar-AE" sz="2800" dirty="0"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(AH) Manal Black" pitchFamily="2" charset="-78"/>
              </a:rPr>
              <a:t>- </a:t>
            </a:r>
          </a:p>
          <a:p>
            <a:pPr algn="r" rtl="1"/>
            <a:r>
              <a:rPr lang="ar-AE" sz="2400" dirty="0"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(AH) Manal Black" pitchFamily="2" charset="-78"/>
              </a:rPr>
              <a:t>4</a:t>
            </a:r>
            <a:r>
              <a:rPr lang="ar-AE" sz="2800" dirty="0"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(AH) Manal Black" pitchFamily="2" charset="-78"/>
              </a:rPr>
              <a:t>- </a:t>
            </a:r>
          </a:p>
          <a:p>
            <a:pPr algn="r" rtl="1"/>
            <a:r>
              <a:rPr lang="ar-AE" sz="2400" dirty="0"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(AH) Manal Black" pitchFamily="2" charset="-78"/>
              </a:rPr>
              <a:t>5</a:t>
            </a:r>
            <a:r>
              <a:rPr lang="ar-AE" sz="2800" dirty="0"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(AH) Manal Black" pitchFamily="2" charset="-78"/>
              </a:rPr>
              <a:t>- </a:t>
            </a:r>
          </a:p>
          <a:p>
            <a:pPr algn="r" rtl="1"/>
            <a:r>
              <a:rPr lang="ar-AE" sz="2400" dirty="0"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(AH) Manal Black" pitchFamily="2" charset="-78"/>
              </a:rPr>
              <a:t>6</a:t>
            </a:r>
            <a:r>
              <a:rPr lang="ar-AE" sz="2800" dirty="0"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(AH) Manal Black" pitchFamily="2" charset="-78"/>
              </a:rPr>
              <a:t>- </a:t>
            </a:r>
            <a:endParaRPr lang="en-US" sz="2800" dirty="0">
              <a:effectLst>
                <a:glow rad="63500">
                  <a:schemeClr val="bg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(AH) Manal Black" pitchFamily="2" charset="-78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FBADA76-2D6A-4C99-8131-696CC8FE2F85}"/>
              </a:ext>
            </a:extLst>
          </p:cNvPr>
          <p:cNvGrpSpPr/>
          <p:nvPr/>
        </p:nvGrpSpPr>
        <p:grpSpPr>
          <a:xfrm>
            <a:off x="5350028" y="876296"/>
            <a:ext cx="3105806" cy="5376579"/>
            <a:chOff x="4512681" y="725601"/>
            <a:chExt cx="3105806" cy="537657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20F5300-8077-41A6-936A-7E98A7FFD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2681" y="2322332"/>
              <a:ext cx="2962913" cy="37798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2068BF-F658-4C37-BE8E-4DE2F678F3CD}"/>
                </a:ext>
              </a:extLst>
            </p:cNvPr>
            <p:cNvSpPr txBox="1"/>
            <p:nvPr/>
          </p:nvSpPr>
          <p:spPr>
            <a:xfrm>
              <a:off x="4819763" y="3196841"/>
              <a:ext cx="201390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AE" sz="24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1</a:t>
              </a:r>
              <a:r>
                <a:rPr lang="ar-AE" sz="28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-</a:t>
              </a:r>
            </a:p>
            <a:p>
              <a:pPr algn="r" rtl="1"/>
              <a:r>
                <a:rPr lang="ar-AE" sz="24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2</a:t>
              </a:r>
              <a:r>
                <a:rPr lang="ar-AE" sz="28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- </a:t>
              </a:r>
            </a:p>
            <a:p>
              <a:pPr algn="r" rtl="1"/>
              <a:r>
                <a:rPr lang="ar-AE" sz="24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3</a:t>
              </a:r>
              <a:r>
                <a:rPr lang="ar-AE" sz="28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- </a:t>
              </a:r>
            </a:p>
            <a:p>
              <a:pPr algn="r" rtl="1"/>
              <a:r>
                <a:rPr lang="ar-AE" sz="24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4</a:t>
              </a:r>
              <a:r>
                <a:rPr lang="ar-AE" sz="28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- </a:t>
              </a:r>
            </a:p>
            <a:p>
              <a:pPr algn="r" rtl="1"/>
              <a:r>
                <a:rPr lang="ar-AE" sz="24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5</a:t>
              </a:r>
              <a:r>
                <a:rPr lang="ar-AE" sz="28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- </a:t>
              </a:r>
            </a:p>
            <a:p>
              <a:pPr algn="r" rtl="1"/>
              <a:r>
                <a:rPr lang="ar-AE" sz="24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6</a:t>
              </a:r>
              <a:r>
                <a:rPr lang="ar-AE" sz="28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- </a:t>
              </a:r>
              <a:endParaRPr lang="en-US" sz="2800" dirty="0"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(AH) Manal Black" pitchFamily="2" charset="-78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CAAB3E4-A88B-4638-96CF-C0E78DAFE16C}"/>
                </a:ext>
              </a:extLst>
            </p:cNvPr>
            <p:cNvGrpSpPr/>
            <p:nvPr/>
          </p:nvGrpSpPr>
          <p:grpSpPr>
            <a:xfrm>
              <a:off x="4734829" y="1259788"/>
              <a:ext cx="2883658" cy="1018120"/>
              <a:chOff x="4734829" y="1259788"/>
              <a:chExt cx="2883658" cy="1018120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E34926D-67D2-4068-B7EF-319142BA7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34829" y="1259788"/>
                <a:ext cx="2883658" cy="1018120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BFAD31E-0787-4AD7-AC26-6FB420C6A7C5}"/>
                  </a:ext>
                </a:extLst>
              </p:cNvPr>
              <p:cNvSpPr/>
              <p:nvPr/>
            </p:nvSpPr>
            <p:spPr>
              <a:xfrm>
                <a:off x="4819221" y="1322572"/>
                <a:ext cx="2799266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algn="ctr"/>
                <a:r>
                  <a:rPr lang="en-US" sz="2000" dirty="0"/>
                  <a:t>https://wordwall.net/ar/resource/5839334/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598B86E-6B31-4CCB-89A7-CFF91A5B1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5638" y="725601"/>
              <a:ext cx="462040" cy="6636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1FF6D34-E4CC-48C0-91F0-4E2C17E4064E}"/>
              </a:ext>
            </a:extLst>
          </p:cNvPr>
          <p:cNvGrpSpPr/>
          <p:nvPr/>
        </p:nvGrpSpPr>
        <p:grpSpPr>
          <a:xfrm>
            <a:off x="8700657" y="876296"/>
            <a:ext cx="3015318" cy="5376579"/>
            <a:chOff x="8094575" y="732382"/>
            <a:chExt cx="3015318" cy="53765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8731392-8F1E-429C-BD6C-721F93AA1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4575" y="2244638"/>
              <a:ext cx="2962913" cy="386432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169059-A4B0-44F6-A183-A61F5485F32E}"/>
                </a:ext>
              </a:extLst>
            </p:cNvPr>
            <p:cNvSpPr txBox="1"/>
            <p:nvPr/>
          </p:nvSpPr>
          <p:spPr>
            <a:xfrm>
              <a:off x="8415437" y="3196841"/>
              <a:ext cx="201390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AE" sz="24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1</a:t>
              </a:r>
              <a:r>
                <a:rPr lang="ar-AE" sz="28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-</a:t>
              </a:r>
            </a:p>
            <a:p>
              <a:pPr algn="r" rtl="1"/>
              <a:r>
                <a:rPr lang="ar-AE" sz="24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2</a:t>
              </a:r>
              <a:r>
                <a:rPr lang="ar-AE" sz="28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- </a:t>
              </a:r>
            </a:p>
            <a:p>
              <a:pPr algn="r" rtl="1"/>
              <a:r>
                <a:rPr lang="ar-AE" sz="24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3</a:t>
              </a:r>
              <a:r>
                <a:rPr lang="ar-AE" sz="28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- </a:t>
              </a:r>
            </a:p>
            <a:p>
              <a:pPr algn="r" rtl="1"/>
              <a:r>
                <a:rPr lang="ar-AE" sz="24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4</a:t>
              </a:r>
              <a:r>
                <a:rPr lang="ar-AE" sz="28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- </a:t>
              </a:r>
            </a:p>
            <a:p>
              <a:pPr algn="r" rtl="1"/>
              <a:r>
                <a:rPr lang="ar-AE" sz="24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5</a:t>
              </a:r>
              <a:r>
                <a:rPr lang="ar-AE" sz="28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- </a:t>
              </a:r>
            </a:p>
            <a:p>
              <a:pPr algn="r" rtl="1"/>
              <a:r>
                <a:rPr lang="ar-AE" sz="24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6</a:t>
              </a:r>
              <a:r>
                <a:rPr lang="ar-AE" sz="2800" dirty="0"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(AH) Manal Black" pitchFamily="2" charset="-78"/>
                </a:rPr>
                <a:t>- </a:t>
              </a:r>
              <a:endParaRPr lang="en-US" sz="2800" dirty="0"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(AH) Manal Black" pitchFamily="2" charset="-78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F82D01C-3C55-406D-813D-AD421CBEA2E5}"/>
                </a:ext>
              </a:extLst>
            </p:cNvPr>
            <p:cNvGrpSpPr/>
            <p:nvPr/>
          </p:nvGrpSpPr>
          <p:grpSpPr>
            <a:xfrm>
              <a:off x="8232332" y="1293171"/>
              <a:ext cx="2877561" cy="1018120"/>
              <a:chOff x="8232332" y="1293171"/>
              <a:chExt cx="2877561" cy="101812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0DD337B-49A3-48E2-915C-F491F4FE5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32332" y="1293171"/>
                <a:ext cx="2877561" cy="1018120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AF75398-12D0-4A9C-9783-012A9A58C6F4}"/>
                  </a:ext>
                </a:extLst>
              </p:cNvPr>
              <p:cNvSpPr/>
              <p:nvPr/>
            </p:nvSpPr>
            <p:spPr>
              <a:xfrm>
                <a:off x="8415437" y="1445326"/>
                <a:ext cx="2631003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algn="ctr"/>
                <a:r>
                  <a:rPr lang="en-US" dirty="0"/>
                  <a:t>https://wordwall.net/ar/resource/12141860/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EFD04C6-0BFF-4387-8685-F4420E4A3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92731" y="732382"/>
              <a:ext cx="816935" cy="80474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3B5B8C8A-7660-4219-8AEE-D48818807B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15459" y="-29918"/>
            <a:ext cx="2239931" cy="8617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E278C78-2013-4EC4-8AC0-ABA698F5B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599" y="2815296"/>
            <a:ext cx="1927015" cy="11332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822395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ABDCFD-691D-4C77-B6D1-A81EFFCDF6E8}"/>
              </a:ext>
            </a:extLst>
          </p:cNvPr>
          <p:cNvGrpSpPr/>
          <p:nvPr/>
        </p:nvGrpSpPr>
        <p:grpSpPr>
          <a:xfrm>
            <a:off x="1093545" y="1306608"/>
            <a:ext cx="5160108" cy="3718986"/>
            <a:chOff x="792591" y="633357"/>
            <a:chExt cx="5160108" cy="37189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3F47B2D-3B7A-4CE4-ABA0-34E2982A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2591" y="1873019"/>
              <a:ext cx="2872317" cy="247932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AD0AC6-9F36-4C06-A702-943EA7E09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0076" y="633357"/>
              <a:ext cx="2872623" cy="247932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4A258C-5EAF-407C-945C-0FC78E3B1646}"/>
              </a:ext>
            </a:extLst>
          </p:cNvPr>
          <p:cNvGrpSpPr/>
          <p:nvPr/>
        </p:nvGrpSpPr>
        <p:grpSpPr>
          <a:xfrm>
            <a:off x="8249331" y="1101943"/>
            <a:ext cx="3680801" cy="5435590"/>
            <a:chOff x="6094120" y="1017288"/>
            <a:chExt cx="3680801" cy="54355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64DA66-9EF3-4A0A-AF18-6B7C4923D7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8040" r="14559"/>
            <a:stretch/>
          </p:blipFill>
          <p:spPr>
            <a:xfrm>
              <a:off x="6372540" y="3429000"/>
              <a:ext cx="3402381" cy="3023878"/>
            </a:xfrm>
            <a:prstGeom prst="rect">
              <a:avLst/>
            </a:prstGeom>
          </p:spPr>
        </p:pic>
        <p:pic>
          <p:nvPicPr>
            <p:cNvPr id="5" name="Picture 20" descr="Flowers yellow bp, sunflower - PicMix">
              <a:extLst>
                <a:ext uri="{FF2B5EF4-FFF2-40B4-BE49-F238E27FC236}">
                  <a16:creationId xmlns:a16="http://schemas.microsoft.com/office/drawing/2014/main" id="{CE986064-45BE-4953-834E-B6F0558315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4120" y="1017288"/>
              <a:ext cx="3547563" cy="3154662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9544AB-5926-4162-A447-C1479B4A4D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339" t="6977" r="25255" b="42440"/>
          <a:stretch/>
        </p:blipFill>
        <p:spPr>
          <a:xfrm>
            <a:off x="9115495" y="1890679"/>
            <a:ext cx="1830745" cy="1543140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  <p:pic>
        <p:nvPicPr>
          <p:cNvPr id="21" name="Picture 20" descr="الصفحة الرئيسية - رواد الغد">
            <a:extLst>
              <a:ext uri="{FF2B5EF4-FFF2-40B4-BE49-F238E27FC236}">
                <a16:creationId xmlns:a16="http://schemas.microsoft.com/office/drawing/2014/main" id="{4986334D-9BEF-43AD-963C-8FB13744D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21492" y="474125"/>
            <a:ext cx="2188377" cy="13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391C8DF-00D5-4CC3-B8C2-ABAD8036174D}"/>
              </a:ext>
            </a:extLst>
          </p:cNvPr>
          <p:cNvGrpSpPr/>
          <p:nvPr/>
        </p:nvGrpSpPr>
        <p:grpSpPr>
          <a:xfrm>
            <a:off x="6419192" y="915890"/>
            <a:ext cx="1777480" cy="5026220"/>
            <a:chOff x="5961323" y="915890"/>
            <a:chExt cx="1777480" cy="5026220"/>
          </a:xfrm>
        </p:grpSpPr>
        <p:pic>
          <p:nvPicPr>
            <p:cNvPr id="18" name="Picture 17" descr="نحلة كرتون gif">
              <a:extLst>
                <a:ext uri="{FF2B5EF4-FFF2-40B4-BE49-F238E27FC236}">
                  <a16:creationId xmlns:a16="http://schemas.microsoft.com/office/drawing/2014/main" id="{4D6B439E-5EA4-43B8-BFC2-94627D6FAB1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1323" y="915890"/>
              <a:ext cx="1777480" cy="282879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6680B75-DB4F-4D77-9935-28EDB13E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44518" y="3327648"/>
              <a:ext cx="1594285" cy="261446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4BCC753-8AE1-46D6-B2CD-700E7FE8C9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06" y="513801"/>
            <a:ext cx="1849800" cy="11762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9208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33C12790-3F5E-4CF2-9505-9BE3E25D88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005" y="24501"/>
            <a:ext cx="3260253" cy="326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7150B6-FA5D-4855-AD0E-B1D2349EF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2608" y="304191"/>
            <a:ext cx="985871" cy="13504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854E2A-5A12-4E3A-9806-1EB7862BDD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5801" y="3109686"/>
            <a:ext cx="2940658" cy="3279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1B96B1-058B-449F-8964-78B7750DB0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546"/>
          <a:stretch/>
        </p:blipFill>
        <p:spPr>
          <a:xfrm>
            <a:off x="5003074" y="3109687"/>
            <a:ext cx="2940658" cy="31233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76B71-E7B4-4D89-93F0-9DEE31F1A2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414" y="3109686"/>
            <a:ext cx="3042964" cy="31233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E1488E-4690-4DBA-9374-D8403D8950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4446"/>
            <a:ext cx="1487556" cy="9459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19E733D-84AF-4578-92D6-F4D48447B2A7}"/>
              </a:ext>
            </a:extLst>
          </p:cNvPr>
          <p:cNvGrpSpPr/>
          <p:nvPr/>
        </p:nvGrpSpPr>
        <p:grpSpPr>
          <a:xfrm>
            <a:off x="2194088" y="414446"/>
            <a:ext cx="7718762" cy="2802389"/>
            <a:chOff x="2194088" y="414446"/>
            <a:chExt cx="7718762" cy="2802389"/>
          </a:xfrm>
        </p:grpSpPr>
        <p:pic>
          <p:nvPicPr>
            <p:cNvPr id="27" name="Picture 26" descr="نحلة كرتون gif">
              <a:extLst>
                <a:ext uri="{FF2B5EF4-FFF2-40B4-BE49-F238E27FC236}">
                  <a16:creationId xmlns:a16="http://schemas.microsoft.com/office/drawing/2014/main" id="{A2F064FB-7E0B-48EF-A5FE-F3FEDC6CE95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070" y="416272"/>
              <a:ext cx="1387780" cy="195323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نحلة كرتون gif">
              <a:extLst>
                <a:ext uri="{FF2B5EF4-FFF2-40B4-BE49-F238E27FC236}">
                  <a16:creationId xmlns:a16="http://schemas.microsoft.com/office/drawing/2014/main" id="{E3629DA4-E285-4B05-904D-8FDB3976299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94088" y="414446"/>
              <a:ext cx="1357852" cy="191110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8018D2-A589-4026-AA68-BACC42CED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97314" y="979409"/>
              <a:ext cx="7456054" cy="2237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26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46AA273E-F5EA-460C-94A1-787A250886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005" y="24501"/>
            <a:ext cx="3260253" cy="326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27896D-CC1D-4982-989C-B5910C7451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90"/>
          <a:stretch/>
        </p:blipFill>
        <p:spPr>
          <a:xfrm>
            <a:off x="8344005" y="3219685"/>
            <a:ext cx="2826049" cy="30031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8E8E0D-E93F-4889-B328-2BF538D1DF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70"/>
          <a:stretch/>
        </p:blipFill>
        <p:spPr>
          <a:xfrm>
            <a:off x="4495150" y="3159604"/>
            <a:ext cx="3004234" cy="31233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7150B6-FA5D-4855-AD0E-B1D2349EFD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4442" y="304192"/>
            <a:ext cx="824037" cy="11287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E1488E-4690-4DBA-9374-D8403D8950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87017"/>
            <a:ext cx="1487556" cy="9459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9A6C4F-5F03-4606-8112-2C3512E8982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226"/>
          <a:stretch/>
        </p:blipFill>
        <p:spPr>
          <a:xfrm>
            <a:off x="769537" y="3101154"/>
            <a:ext cx="2939994" cy="312330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A0ECFE9-D126-4E3E-8FF3-421E2DE9EF38}"/>
              </a:ext>
            </a:extLst>
          </p:cNvPr>
          <p:cNvGrpSpPr/>
          <p:nvPr/>
        </p:nvGrpSpPr>
        <p:grpSpPr>
          <a:xfrm>
            <a:off x="1932882" y="379964"/>
            <a:ext cx="8103972" cy="2911410"/>
            <a:chOff x="1932882" y="379964"/>
            <a:chExt cx="8103972" cy="2911410"/>
          </a:xfrm>
        </p:grpSpPr>
        <p:pic>
          <p:nvPicPr>
            <p:cNvPr id="7" name="Picture 6" descr="نحلة كرتون gif">
              <a:extLst>
                <a:ext uri="{FF2B5EF4-FFF2-40B4-BE49-F238E27FC236}">
                  <a16:creationId xmlns:a16="http://schemas.microsoft.com/office/drawing/2014/main" id="{1E2B14D0-65C0-4A73-85CD-BAEB2D171AF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9014" y="383872"/>
              <a:ext cx="1397840" cy="186336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نحلة كرتون gif">
              <a:extLst>
                <a:ext uri="{FF2B5EF4-FFF2-40B4-BE49-F238E27FC236}">
                  <a16:creationId xmlns:a16="http://schemas.microsoft.com/office/drawing/2014/main" id="{F2D49343-2D47-4ACD-B0CB-607899CC69C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32882" y="379964"/>
              <a:ext cx="1367695" cy="182318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F54C10-3572-4B6F-BE12-EBFA43F3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019245" y="1114913"/>
              <a:ext cx="7901101" cy="2176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78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FFD64BEE-7BE2-40DF-B5A0-80AF4EC945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005" y="24501"/>
            <a:ext cx="3260253" cy="326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AA3504-77DE-433E-AA52-4531656692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494"/>
          <a:stretch/>
        </p:blipFill>
        <p:spPr>
          <a:xfrm>
            <a:off x="556235" y="3167393"/>
            <a:ext cx="3050247" cy="3047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60DCB5-BB94-4A60-A064-486D2EAC72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775" r="5614"/>
          <a:stretch/>
        </p:blipFill>
        <p:spPr>
          <a:xfrm>
            <a:off x="4700382" y="3046805"/>
            <a:ext cx="2816370" cy="30596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3B1E1E-7642-4C92-BFA6-62F6AF91C3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226"/>
          <a:stretch/>
        </p:blipFill>
        <p:spPr>
          <a:xfrm>
            <a:off x="8486183" y="3167393"/>
            <a:ext cx="3050247" cy="31336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7150B6-FA5D-4855-AD0E-B1D2349EFD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4442" y="304192"/>
            <a:ext cx="824037" cy="11287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E1488E-4690-4DBA-9374-D8403D8950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87017"/>
            <a:ext cx="1487556" cy="9459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8822619-39D8-4331-90C5-C61BB31B5C3A}"/>
              </a:ext>
            </a:extLst>
          </p:cNvPr>
          <p:cNvGrpSpPr/>
          <p:nvPr/>
        </p:nvGrpSpPr>
        <p:grpSpPr>
          <a:xfrm>
            <a:off x="1932882" y="202710"/>
            <a:ext cx="8239874" cy="2964683"/>
            <a:chOff x="1932882" y="202710"/>
            <a:chExt cx="8239874" cy="2964683"/>
          </a:xfrm>
        </p:grpSpPr>
        <p:pic>
          <p:nvPicPr>
            <p:cNvPr id="7" name="Picture 6" descr="نحلة كرتون gif">
              <a:extLst>
                <a:ext uri="{FF2B5EF4-FFF2-40B4-BE49-F238E27FC236}">
                  <a16:creationId xmlns:a16="http://schemas.microsoft.com/office/drawing/2014/main" id="{1E2B14D0-65C0-4A73-85CD-BAEB2D171AF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9014" y="202710"/>
              <a:ext cx="1533742" cy="204452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نحلة كرتون gif">
              <a:extLst>
                <a:ext uri="{FF2B5EF4-FFF2-40B4-BE49-F238E27FC236}">
                  <a16:creationId xmlns:a16="http://schemas.microsoft.com/office/drawing/2014/main" id="{F2D49343-2D47-4ACD-B0CB-607899CC69C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32882" y="202710"/>
              <a:ext cx="1500666" cy="200043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3C030A-BFEE-4FDF-B3B6-278D2E58C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63142" y="1045801"/>
              <a:ext cx="7901101" cy="21215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021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55D3DA-7A07-414B-936A-7699DDFEB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4171" t="17706" r="8979" b="5881"/>
          <a:stretch/>
        </p:blipFill>
        <p:spPr>
          <a:xfrm>
            <a:off x="9848849" y="323850"/>
            <a:ext cx="1781175" cy="22669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إنا نزلنا الذكر وإنا له لحافظون">
            <a:hlinkClick r:id="" action="ppaction://media"/>
            <a:extLst>
              <a:ext uri="{FF2B5EF4-FFF2-40B4-BE49-F238E27FC236}">
                <a16:creationId xmlns:a16="http://schemas.microsoft.com/office/drawing/2014/main" id="{ED732D75-CE28-4FBC-9A24-0E2058F5AF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8545" y="2107279"/>
            <a:ext cx="5594910" cy="3279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A2E14-0604-4D6C-8754-C46592F0E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950" y="1985883"/>
            <a:ext cx="6112155" cy="3664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D63BBD-D85C-4708-A0BC-AA6FEA4DBF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2014" y="3701646"/>
            <a:ext cx="1758290" cy="9032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31184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952871-F2FD-44C6-955C-67D91B1D3676}"/>
              </a:ext>
            </a:extLst>
          </p:cNvPr>
          <p:cNvSpPr/>
          <p:nvPr/>
        </p:nvSpPr>
        <p:spPr>
          <a:xfrm>
            <a:off x="934482" y="4464724"/>
            <a:ext cx="1662670" cy="107721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0"/>
                <a:solidFill>
                  <a:sysClr val="windowText" lastClr="000000"/>
                </a:solidFill>
              </a:rPr>
              <a:t>لم أفهم الدرس</a:t>
            </a:r>
            <a:endParaRPr lang="en-US" sz="3200" b="1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2B1C3D-345E-4EDD-B463-FFC48AEF3680}"/>
              </a:ext>
            </a:extLst>
          </p:cNvPr>
          <p:cNvSpPr/>
          <p:nvPr/>
        </p:nvSpPr>
        <p:spPr>
          <a:xfrm>
            <a:off x="4285940" y="4461207"/>
            <a:ext cx="1791324" cy="95410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أحتاج المساعدة</a:t>
            </a:r>
            <a:endParaRPr lang="en-US" sz="2800" b="1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842D8B-9E40-42F7-8B73-C534A003297A}"/>
              </a:ext>
            </a:extLst>
          </p:cNvPr>
          <p:cNvSpPr/>
          <p:nvPr/>
        </p:nvSpPr>
        <p:spPr>
          <a:xfrm>
            <a:off x="8211527" y="4526280"/>
            <a:ext cx="1791324" cy="954107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أنا فمت الدرس اليوم</a:t>
            </a:r>
            <a:endParaRPr lang="en-US" sz="2800" b="1" dirty="0">
              <a:ln w="0"/>
              <a:solidFill>
                <a:sysClr val="windowText" lastClr="000000"/>
              </a:solidFill>
            </a:endParaRPr>
          </a:p>
        </p:txBody>
      </p:sp>
      <p:pic>
        <p:nvPicPr>
          <p:cNvPr id="16" name="Picture 6" descr="Gif Confused Face Cartoon | Confused face, Smiley emoji, Emoji images">
            <a:extLst>
              <a:ext uri="{FF2B5EF4-FFF2-40B4-BE49-F238E27FC236}">
                <a16:creationId xmlns:a16="http://schemas.microsoft.com/office/drawing/2014/main" id="{78FE5205-0BBD-4F4C-83B2-DDBC29FCF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14" y="1717889"/>
            <a:ext cx="1934899" cy="224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أوراق عمل - تغريدات إلكترونية للصفوف الأولية آلاء">
            <a:extLst>
              <a:ext uri="{FF2B5EF4-FFF2-40B4-BE49-F238E27FC236}">
                <a16:creationId xmlns:a16="http://schemas.microsoft.com/office/drawing/2014/main" id="{8C7AEEE0-6939-4281-AD32-CC2658008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32" y="2265735"/>
            <a:ext cx="3345991" cy="232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moji GIFs - Find &amp;amp; Share on GIPHY | Animated emoticons, Emoji pictures,  Emoji images">
            <a:extLst>
              <a:ext uri="{FF2B5EF4-FFF2-40B4-BE49-F238E27FC236}">
                <a16:creationId xmlns:a16="http://schemas.microsoft.com/office/drawing/2014/main" id="{AFF83032-91D8-41F5-BDBC-BBA56E2F3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07" y="2212121"/>
            <a:ext cx="2249086" cy="224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33FECF-45A7-4D83-9AB3-A532C1054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6932" y="632013"/>
            <a:ext cx="1534066" cy="14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02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منتديات سبيستون">
            <a:extLst>
              <a:ext uri="{FF2B5EF4-FFF2-40B4-BE49-F238E27FC236}">
                <a16:creationId xmlns:a16="http://schemas.microsoft.com/office/drawing/2014/main" id="{63DACE45-41B9-4784-B044-4F7779FF60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189" y="3592958"/>
            <a:ext cx="4486710" cy="174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obots Mascots Sticker by Expo 2020 Dubai for iOS &amp; Android | GIPHY">
            <a:extLst>
              <a:ext uri="{FF2B5EF4-FFF2-40B4-BE49-F238E27FC236}">
                <a16:creationId xmlns:a16="http://schemas.microsoft.com/office/drawing/2014/main" id="{09414D34-C8FB-4831-9C0F-BBCF9881FA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0228">
            <a:off x="464625" y="4570093"/>
            <a:ext cx="1983118" cy="19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6ADA78-6351-44DA-A0A4-8D8CE4235232}"/>
              </a:ext>
            </a:extLst>
          </p:cNvPr>
          <p:cNvGrpSpPr/>
          <p:nvPr/>
        </p:nvGrpSpPr>
        <p:grpSpPr>
          <a:xfrm>
            <a:off x="982366" y="609683"/>
            <a:ext cx="10633178" cy="3853911"/>
            <a:chOff x="659172" y="747266"/>
            <a:chExt cx="10633178" cy="38539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844F79-B173-440F-8343-A58E5376E707}"/>
                </a:ext>
              </a:extLst>
            </p:cNvPr>
            <p:cNvSpPr/>
            <p:nvPr/>
          </p:nvSpPr>
          <p:spPr>
            <a:xfrm>
              <a:off x="765377" y="1800410"/>
              <a:ext cx="10281782" cy="280076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r" rtl="1"/>
              <a:r>
                <a:rPr lang="ar-AE" sz="4400" b="1" cap="none" spc="0" dirty="0">
                  <a:ln w="0"/>
                  <a:solidFill>
                    <a:schemeClr val="accent4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الواجب المنزلي :1- قراءة نص ( </a:t>
              </a:r>
              <a:r>
                <a:rPr lang="ar-AE" sz="4400" b="1" dirty="0">
                  <a:ln w="0"/>
                  <a:solidFill>
                    <a:schemeClr val="accent4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الكتب السماوية </a:t>
              </a:r>
              <a:r>
                <a:rPr lang="ar-AE" sz="4400" b="1" cap="none" spc="0" dirty="0">
                  <a:ln w="0"/>
                  <a:solidFill>
                    <a:schemeClr val="accent4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)</a:t>
              </a:r>
            </a:p>
            <a:p>
              <a:pPr marL="0" indent="0" algn="ctr">
                <a:buNone/>
              </a:pPr>
              <a:r>
                <a:rPr lang="ar-AE" sz="4400" b="1" dirty="0">
                  <a:solidFill>
                    <a:schemeClr val="accent4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                  2- ابْحَثْ عَنْ أَسْماءَ أًخْرى لِلْقُرْآنِ الْكَريمِ</a:t>
              </a:r>
            </a:p>
            <a:p>
              <a:pPr algn="r" rtl="1"/>
              <a:endParaRPr lang="ar-AE" sz="4400" b="1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  <a:p>
              <a:pPr algn="r" rtl="1"/>
              <a:endParaRPr lang="en-US" sz="4400" b="1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355A64-D39E-43CA-8916-8B76818448A1}"/>
                </a:ext>
              </a:extLst>
            </p:cNvPr>
            <p:cNvSpPr/>
            <p:nvPr/>
          </p:nvSpPr>
          <p:spPr>
            <a:xfrm>
              <a:off x="659172" y="747266"/>
              <a:ext cx="1063317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 rtl="1"/>
              <a:r>
                <a:rPr lang="ar-AE" sz="5400" b="1" cap="none" spc="0" dirty="0">
                  <a:ln w="76200">
                    <a:solidFill>
                      <a:schemeClr val="bg1"/>
                    </a:solidFill>
                  </a:ln>
                  <a:effectLst/>
                  <a:cs typeface="DecoType Naskh Special" panose="02010000000000000000" pitchFamily="2" charset="-78"/>
                </a:rPr>
                <a:t>أشكركم أبطالي المبدعين  على حسن انتباهكم وتفاعلكم معي </a:t>
              </a:r>
              <a:endParaRPr lang="en-US" sz="5400" b="1" cap="none" spc="0" dirty="0">
                <a:ln w="76200">
                  <a:solidFill>
                    <a:schemeClr val="bg1"/>
                  </a:solidFill>
                </a:ln>
                <a:effectLst/>
                <a:cs typeface="DecoType Naskh Special" panose="02010000000000000000" pitchFamily="2" charset="-78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8BA4AF-5C20-4754-9420-F80574A49F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14" t="24910" r="19177"/>
          <a:stretch/>
        </p:blipFill>
        <p:spPr>
          <a:xfrm>
            <a:off x="8413064" y="3429000"/>
            <a:ext cx="1704275" cy="30640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1A34D6-F623-4194-847A-DA751DB81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140" y="3429000"/>
            <a:ext cx="1704275" cy="301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41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theacher in power point مع مصطفى السليماني: خلفيات متحركة و رائعة بدقة  عالية hd and 4k images">
            <a:extLst>
              <a:ext uri="{FF2B5EF4-FFF2-40B4-BE49-F238E27FC236}">
                <a16:creationId xmlns:a16="http://schemas.microsoft.com/office/drawing/2014/main" id="{8631FF4F-EC7A-4322-A3EB-DCC85BF087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1" y="371476"/>
            <a:ext cx="11503742" cy="608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99855" y="1107942"/>
            <a:ext cx="6578990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AE" sz="6000" b="1" dirty="0">
                <a:ln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سبحانك اللهم وبحمدك أشهد أن لا إله إلا أنت أستغفرك وأتوب إليك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D694E5-CAE3-4219-99FC-3EB5514F6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83" b="99512" l="1484" r="91840">
                        <a14:foregroundMark x1="60089" y1="7317" x2="32938" y2="4512"/>
                        <a14:foregroundMark x1="38131" y1="46220" x2="21513" y2="85976"/>
                        <a14:foregroundMark x1="21513" y1="85976" x2="21513" y2="86585"/>
                        <a14:foregroundMark x1="29822" y1="49512" x2="1632" y2="76463"/>
                        <a14:foregroundMark x1="74629" y1="96463" x2="21513" y2="90366"/>
                        <a14:foregroundMark x1="12760" y1="79146" x2="17507" y2="99634"/>
                        <a14:foregroundMark x1="17507" y1="99634" x2="18101" y2="99756"/>
                        <a14:foregroundMark x1="91988" y1="68293" x2="91988" y2="74634"/>
                        <a14:foregroundMark x1="52671" y1="3780" x2="45549" y2="268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78845" y="2167485"/>
            <a:ext cx="2943764" cy="42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80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E76BD04-0514-4877-BEF9-61DD75DE0146}"/>
              </a:ext>
            </a:extLst>
          </p:cNvPr>
          <p:cNvGrpSpPr/>
          <p:nvPr/>
        </p:nvGrpSpPr>
        <p:grpSpPr>
          <a:xfrm>
            <a:off x="1708741" y="255833"/>
            <a:ext cx="9918219" cy="6161006"/>
            <a:chOff x="1498771" y="240871"/>
            <a:chExt cx="9918219" cy="665844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F2A8CF06-F950-41FC-B066-7A816A23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0672" y="240871"/>
              <a:ext cx="1896020" cy="292023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DF10335-D033-495E-9A98-BB52CE00C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2912" y="334832"/>
              <a:ext cx="1585097" cy="292023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D88BDA2-0A89-44FF-A220-5EE09B5D1341}"/>
                </a:ext>
              </a:extLst>
            </p:cNvPr>
            <p:cNvGrpSpPr/>
            <p:nvPr/>
          </p:nvGrpSpPr>
          <p:grpSpPr>
            <a:xfrm>
              <a:off x="1687764" y="373995"/>
              <a:ext cx="1896020" cy="2834886"/>
              <a:chOff x="1889104" y="411299"/>
              <a:chExt cx="1896020" cy="2834886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47149260-937D-4FDE-858C-8BE7FEF54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89104" y="411299"/>
                <a:ext cx="1896020" cy="2834886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42" name="Picture 18" descr="Focus On Your Personal Hygiene ! – SGPomades Discover Joy in Self Care">
                <a:extLst>
                  <a:ext uri="{FF2B5EF4-FFF2-40B4-BE49-F238E27FC236}">
                    <a16:creationId xmlns:a16="http://schemas.microsoft.com/office/drawing/2014/main" id="{525A6A23-3855-4B76-A93A-FFB5B0201E10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840" y="1654866"/>
                <a:ext cx="1460437" cy="8817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444B989-3D19-4C82-B2E7-F2183F63C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83205" y="4136707"/>
              <a:ext cx="2133785" cy="267027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227C661A-2C85-40EA-80C8-CB1F89F05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16195" y="4167189"/>
              <a:ext cx="2286198" cy="263979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7C3A6543-993A-47A8-A98A-80F5630EC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98771" y="3905920"/>
              <a:ext cx="2274005" cy="29933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CA7722B2-75A1-4F70-871E-32D89D83BA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0" y="1990219"/>
            <a:ext cx="2015539" cy="201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A937D-132E-4EE1-9001-9AD0DA7488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408" y="709948"/>
            <a:ext cx="1347333" cy="12802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3BCA13-1A5D-49F2-B102-4AB71B9A25F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8377"/>
          <a:stretch/>
        </p:blipFill>
        <p:spPr>
          <a:xfrm>
            <a:off x="2356553" y="0"/>
            <a:ext cx="7004911" cy="5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94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CAF25996-07E9-4B69-BBD0-CA70A6EE31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948" y="-533933"/>
            <a:ext cx="7472160" cy="71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A46F93-5C60-4751-8699-909866B19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0" y="945899"/>
            <a:ext cx="1650053" cy="160965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FC304D-730E-4600-8C85-CFEBBA28B0D0}"/>
              </a:ext>
            </a:extLst>
          </p:cNvPr>
          <p:cNvGrpSpPr/>
          <p:nvPr/>
        </p:nvGrpSpPr>
        <p:grpSpPr>
          <a:xfrm>
            <a:off x="2822923" y="825301"/>
            <a:ext cx="2213190" cy="2445245"/>
            <a:chOff x="2835650" y="1427356"/>
            <a:chExt cx="1939070" cy="2361945"/>
          </a:xfrm>
        </p:grpSpPr>
        <p:pic>
          <p:nvPicPr>
            <p:cNvPr id="8" name="Picture 7" descr="فوائد الدراسة عن بعد : مقال سيزيد من ثقتك بهذا النموذج العصري">
              <a:extLst>
                <a:ext uri="{FF2B5EF4-FFF2-40B4-BE49-F238E27FC236}">
                  <a16:creationId xmlns:a16="http://schemas.microsoft.com/office/drawing/2014/main" id="{77921050-DBD6-46B5-AFE7-1440E82379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5540" y="1427356"/>
              <a:ext cx="1380951" cy="13685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BF5C62-04BF-45AF-9CD2-CA35906F3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35650" y="2788983"/>
              <a:ext cx="1885845" cy="100031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A82D10C-520E-40F2-8EB7-D5105EAD9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283" t="8264" r="10973" b="18592"/>
            <a:stretch/>
          </p:blipFill>
          <p:spPr>
            <a:xfrm>
              <a:off x="4050717" y="2342531"/>
              <a:ext cx="724003" cy="78742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306DE-7602-4C67-98A6-F59D7F9FD9DB}"/>
              </a:ext>
            </a:extLst>
          </p:cNvPr>
          <p:cNvGrpSpPr/>
          <p:nvPr/>
        </p:nvGrpSpPr>
        <p:grpSpPr>
          <a:xfrm>
            <a:off x="9883740" y="914002"/>
            <a:ext cx="1950227" cy="2349333"/>
            <a:chOff x="7035394" y="1467174"/>
            <a:chExt cx="1882438" cy="2328570"/>
          </a:xfrm>
        </p:grpSpPr>
        <p:pic>
          <p:nvPicPr>
            <p:cNvPr id="12" name="Picture 2" descr="Why Does Time Fly as We Get Older? | Deskarati">
              <a:extLst>
                <a:ext uri="{FF2B5EF4-FFF2-40B4-BE49-F238E27FC236}">
                  <a16:creationId xmlns:a16="http://schemas.microsoft.com/office/drawing/2014/main" id="{7A346110-AB5C-4396-87A4-3309A91895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9766" y="1467174"/>
              <a:ext cx="1380951" cy="1380951"/>
            </a:xfrm>
            <a:prstGeom prst="rect">
              <a:avLst/>
            </a:prstGeom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1773EA-69C2-435D-BFFD-5426E316C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35394" y="2795427"/>
              <a:ext cx="1860805" cy="10003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879FA5-307B-4A15-B2F0-B1623A778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431" t="8922" r="8877" b="18371"/>
            <a:stretch/>
          </p:blipFill>
          <p:spPr>
            <a:xfrm>
              <a:off x="8229267" y="2342530"/>
              <a:ext cx="688565" cy="74800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5B4088-4782-43E8-B72E-2A2088EDAD8C}"/>
              </a:ext>
            </a:extLst>
          </p:cNvPr>
          <p:cNvGrpSpPr/>
          <p:nvPr/>
        </p:nvGrpSpPr>
        <p:grpSpPr>
          <a:xfrm>
            <a:off x="9750526" y="3721486"/>
            <a:ext cx="2051948" cy="2384055"/>
            <a:chOff x="6939417" y="4085480"/>
            <a:chExt cx="1940056" cy="258393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B890287-B57F-4108-840D-13EC0A731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35141" y="4085480"/>
              <a:ext cx="1408815" cy="1593040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41B0BFB-1D2B-4452-AA91-D15AAE124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39417" y="5620815"/>
              <a:ext cx="1827639" cy="104860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4E7C1D8-71F1-4745-8909-F2D4954DD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6518" y="5150158"/>
              <a:ext cx="592955" cy="63954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8644B8-CDB9-4A45-BC70-8F6B5BDF774B}"/>
              </a:ext>
            </a:extLst>
          </p:cNvPr>
          <p:cNvGrpSpPr/>
          <p:nvPr/>
        </p:nvGrpSpPr>
        <p:grpSpPr>
          <a:xfrm>
            <a:off x="7137215" y="3673798"/>
            <a:ext cx="2091374" cy="2528358"/>
            <a:chOff x="4513979" y="3985799"/>
            <a:chExt cx="2129557" cy="26374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ACA6308-C38B-4860-874D-6AC9DA1BFF12}"/>
                </a:ext>
              </a:extLst>
            </p:cNvPr>
            <p:cNvGrpSpPr/>
            <p:nvPr/>
          </p:nvGrpSpPr>
          <p:grpSpPr>
            <a:xfrm>
              <a:off x="4513979" y="3985799"/>
              <a:ext cx="1873188" cy="1638776"/>
              <a:chOff x="-2927890" y="2071598"/>
              <a:chExt cx="2233517" cy="187279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B356B73-0F55-4E95-9E3B-BB18A754BE6E}"/>
                  </a:ext>
                </a:extLst>
              </p:cNvPr>
              <p:cNvSpPr/>
              <p:nvPr/>
            </p:nvSpPr>
            <p:spPr>
              <a:xfrm>
                <a:off x="-2629520" y="2071598"/>
                <a:ext cx="1935147" cy="177330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" descr="Thank you - Sony Global Education">
                <a:extLst>
                  <a:ext uri="{FF2B5EF4-FFF2-40B4-BE49-F238E27FC236}">
                    <a16:creationId xmlns:a16="http://schemas.microsoft.com/office/drawing/2014/main" id="{B8624211-DBB6-4E7B-88E1-E30BCDC7D33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063910" y="2277892"/>
                <a:ext cx="1362208" cy="10461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Free Clock Gif Transparent, Download Free Clip Art, Free Clip Art ...">
                <a:extLst>
                  <a:ext uri="{FF2B5EF4-FFF2-40B4-BE49-F238E27FC236}">
                    <a16:creationId xmlns:a16="http://schemas.microsoft.com/office/drawing/2014/main" id="{4D846D18-66A0-4493-8346-872EC4C850C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41812" y="2139816"/>
                <a:ext cx="587766" cy="5204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4" descr="GIF - Teach Teaching Teacher - Discover &amp; Share GIFs">
                <a:extLst>
                  <a:ext uri="{FF2B5EF4-FFF2-40B4-BE49-F238E27FC236}">
                    <a16:creationId xmlns:a16="http://schemas.microsoft.com/office/drawing/2014/main" id="{E394D774-40B7-40B4-AD8C-8055DED8B7A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8216" y="2390490"/>
                <a:ext cx="828683" cy="529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Clipart walking cartoon, Clipart walking cartoon Transparent FREE ...">
                <a:extLst>
                  <a:ext uri="{FF2B5EF4-FFF2-40B4-BE49-F238E27FC236}">
                    <a16:creationId xmlns:a16="http://schemas.microsoft.com/office/drawing/2014/main" id="{1F751004-BECE-4FAE-8F9D-8E21FD880450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927890" y="2480442"/>
                <a:ext cx="1324512" cy="1463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77537B-E0C1-4567-9CEC-EA7AD99FB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609542" y="5574624"/>
              <a:ext cx="1999661" cy="104860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08B38A3-1AE4-41BB-8EB6-2096E0527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066412" y="5199251"/>
              <a:ext cx="577124" cy="61805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7F2F1F-899E-49EB-944E-72EA544C8DE8}"/>
              </a:ext>
            </a:extLst>
          </p:cNvPr>
          <p:cNvGrpSpPr/>
          <p:nvPr/>
        </p:nvGrpSpPr>
        <p:grpSpPr>
          <a:xfrm>
            <a:off x="1276712" y="3733217"/>
            <a:ext cx="2110359" cy="2531247"/>
            <a:chOff x="294882" y="3702551"/>
            <a:chExt cx="2188600" cy="295121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AD7A512-6DA0-4E62-951F-8762538CA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94882" y="3702551"/>
              <a:ext cx="2037647" cy="197596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A144676-417D-4515-81B6-145714D27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37165" y="5605165"/>
              <a:ext cx="2048434" cy="104860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D6ADB9-E321-4C77-A983-1D0C8D762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879760" y="5201956"/>
              <a:ext cx="603722" cy="66409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18D0D5-024C-4BA1-A669-75C15D22888D}"/>
              </a:ext>
            </a:extLst>
          </p:cNvPr>
          <p:cNvGrpSpPr/>
          <p:nvPr/>
        </p:nvGrpSpPr>
        <p:grpSpPr>
          <a:xfrm>
            <a:off x="4259307" y="3698658"/>
            <a:ext cx="2220302" cy="2584586"/>
            <a:chOff x="2472926" y="3991834"/>
            <a:chExt cx="2138267" cy="274457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4BFBD69-7112-4657-94FF-3397EBA5C42C}"/>
                </a:ext>
              </a:extLst>
            </p:cNvPr>
            <p:cNvGrpSpPr/>
            <p:nvPr/>
          </p:nvGrpSpPr>
          <p:grpSpPr>
            <a:xfrm>
              <a:off x="2639846" y="3991834"/>
              <a:ext cx="1747077" cy="1602146"/>
              <a:chOff x="3548531" y="1695867"/>
              <a:chExt cx="2650671" cy="2675525"/>
            </a:xfrm>
          </p:grpSpPr>
          <p:pic>
            <p:nvPicPr>
              <p:cNvPr id="38" name="Picture 8" descr="تحميل Gradient Wallpapers APK أحدث إصدار 1.0 لأجهزة Android">
                <a:extLst>
                  <a:ext uri="{FF2B5EF4-FFF2-40B4-BE49-F238E27FC236}">
                    <a16:creationId xmlns:a16="http://schemas.microsoft.com/office/drawing/2014/main" id="{FD1AFD13-DA17-4679-9F48-851BBC34D4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292"/>
              <a:stretch/>
            </p:blipFill>
            <p:spPr bwMode="auto">
              <a:xfrm>
                <a:off x="3548531" y="1868680"/>
                <a:ext cx="2485805" cy="2502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25D4B93-A124-442F-B6DF-0886410B1BE2}"/>
                  </a:ext>
                </a:extLst>
              </p:cNvPr>
              <p:cNvSpPr/>
              <p:nvPr/>
            </p:nvSpPr>
            <p:spPr>
              <a:xfrm>
                <a:off x="3566810" y="1846649"/>
                <a:ext cx="2499292" cy="2494882"/>
              </a:xfrm>
              <a:prstGeom prst="rect">
                <a:avLst/>
              </a:prstGeom>
              <a:noFill/>
              <a:ln>
                <a:solidFill>
                  <a:srgbClr val="006600"/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6" descr="Silent Sustained Reading - Earth Science - 8A">
                <a:extLst>
                  <a:ext uri="{FF2B5EF4-FFF2-40B4-BE49-F238E27FC236}">
                    <a16:creationId xmlns:a16="http://schemas.microsoft.com/office/drawing/2014/main" id="{BE11EC04-9DCF-41AD-BC5D-95BE35F84F1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9865" y="2848089"/>
                <a:ext cx="2349337" cy="1488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3" descr="نتيجة بحث الصور عن أدوات مدرسية">
                <a:extLst>
                  <a:ext uri="{FF2B5EF4-FFF2-40B4-BE49-F238E27FC236}">
                    <a16:creationId xmlns:a16="http://schemas.microsoft.com/office/drawing/2014/main" id="{584EAD0E-598D-4697-A2E4-90E806067E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1316" y="1695867"/>
                <a:ext cx="1727661" cy="1735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8AA1338-6AC4-472E-A38F-E7C59919A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472926" y="5523204"/>
              <a:ext cx="1993565" cy="121320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CC18E72-64B1-4E66-935A-43225C0D6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13235" t="15019" r="12542" b="23591"/>
            <a:stretch/>
          </p:blipFill>
          <p:spPr>
            <a:xfrm>
              <a:off x="3934036" y="5209477"/>
              <a:ext cx="677157" cy="66409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E3E79E3-9649-4779-A0F0-FD1EC9A352C4}"/>
              </a:ext>
            </a:extLst>
          </p:cNvPr>
          <p:cNvGrpSpPr/>
          <p:nvPr/>
        </p:nvGrpSpPr>
        <p:grpSpPr>
          <a:xfrm>
            <a:off x="6414525" y="815968"/>
            <a:ext cx="2179406" cy="2349333"/>
            <a:chOff x="4854886" y="1384859"/>
            <a:chExt cx="1969338" cy="23580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BFF1969-BAFB-4EEE-8323-19F5521323CC}"/>
                </a:ext>
              </a:extLst>
            </p:cNvPr>
            <p:cNvGrpSpPr/>
            <p:nvPr/>
          </p:nvGrpSpPr>
          <p:grpSpPr>
            <a:xfrm>
              <a:off x="4989365" y="1384859"/>
              <a:ext cx="1453095" cy="1425345"/>
              <a:chOff x="4742814" y="1412202"/>
              <a:chExt cx="1853854" cy="1902631"/>
            </a:xfrm>
          </p:grpSpPr>
          <p:pic>
            <p:nvPicPr>
              <p:cNvPr id="46" name="Picture 6" descr="التعليم والمعرفة&quot; تحصي الطلبة الذين يواجهون مشكلات الإنترنت ...">
                <a:extLst>
                  <a:ext uri="{FF2B5EF4-FFF2-40B4-BE49-F238E27FC236}">
                    <a16:creationId xmlns:a16="http://schemas.microsoft.com/office/drawing/2014/main" id="{9BCA5899-CEB4-4C38-96E1-2F889FF061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8" cstate="print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66" r="23284"/>
              <a:stretch/>
            </p:blipFill>
            <p:spPr bwMode="auto">
              <a:xfrm>
                <a:off x="4742814" y="1412202"/>
                <a:ext cx="1853854" cy="1902631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مايكروسوفت تيمز | فيديو 4 | شرح ميزة رفع اليد - YouTube">
                <a:extLst>
                  <a:ext uri="{FF2B5EF4-FFF2-40B4-BE49-F238E27FC236}">
                    <a16:creationId xmlns:a16="http://schemas.microsoft.com/office/drawing/2014/main" id="{B7D13A4B-3115-4599-8F2E-9ED2CBF162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20" t="30386" r="55207" b="19758"/>
              <a:stretch/>
            </p:blipFill>
            <p:spPr bwMode="auto">
              <a:xfrm>
                <a:off x="5637718" y="2022372"/>
                <a:ext cx="949619" cy="10123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ECDF985-E21E-48D9-BC26-1D7AA8CC9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854886" y="2788983"/>
              <a:ext cx="1821597" cy="953899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ACE8D47-337A-4100-8B30-0EA31BAEE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179746" y="2412670"/>
              <a:ext cx="644478" cy="685397"/>
            </a:xfrm>
            <a:prstGeom prst="rect">
              <a:avLst/>
            </a:prstGeom>
          </p:spPr>
        </p:pic>
      </p:grpSp>
      <p:pic>
        <p:nvPicPr>
          <p:cNvPr id="49" name="Picture 2" descr="تحميل برنامج تيمز Microsoft Teams الفصول الافتراضية">
            <a:extLst>
              <a:ext uri="{FF2B5EF4-FFF2-40B4-BE49-F238E27FC236}">
                <a16:creationId xmlns:a16="http://schemas.microsoft.com/office/drawing/2014/main" id="{A77A3268-7594-4E87-95B4-52E6AEAF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5" y="2489856"/>
            <a:ext cx="1088091" cy="108809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A39635A-DCF8-4C29-861A-D6A7214E24FE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t="8377"/>
          <a:stretch/>
        </p:blipFill>
        <p:spPr>
          <a:xfrm>
            <a:off x="2356553" y="0"/>
            <a:ext cx="7004911" cy="5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98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5BC8A6-22AC-418B-AB14-5B73CA337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850" y="436169"/>
            <a:ext cx="10668000" cy="59856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870C36-821A-4DB6-9650-2FCD669A1AA6}"/>
              </a:ext>
            </a:extLst>
          </p:cNvPr>
          <p:cNvGrpSpPr/>
          <p:nvPr/>
        </p:nvGrpSpPr>
        <p:grpSpPr>
          <a:xfrm>
            <a:off x="1907244" y="436169"/>
            <a:ext cx="1943156" cy="3634797"/>
            <a:chOff x="785761" y="503648"/>
            <a:chExt cx="1943156" cy="36347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B55FF35-B326-4940-8A85-6615A15C4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9640" y="503648"/>
              <a:ext cx="1444877" cy="1835055"/>
            </a:xfrm>
            <a:prstGeom prst="rect">
              <a:avLst/>
            </a:prstGeom>
          </p:spPr>
        </p:pic>
        <p:pic>
          <p:nvPicPr>
            <p:cNvPr id="5" name="Picture 16" descr="تدور غلوباي فون خلفية حية - تحميل على PHONEKY دائرة الرقابة الداخلية التطبيق">
              <a:extLst>
                <a:ext uri="{FF2B5EF4-FFF2-40B4-BE49-F238E27FC236}">
                  <a16:creationId xmlns:a16="http://schemas.microsoft.com/office/drawing/2014/main" id="{38632A5A-4160-41BF-86EF-D7051984609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24" y="1916886"/>
              <a:ext cx="1774830" cy="222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DF7123-851E-40BC-A2DA-67E645EB8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5761" y="2470436"/>
              <a:ext cx="1943156" cy="141323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B797400-7DFF-494A-A6F2-8489365D42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377"/>
          <a:stretch/>
        </p:blipFill>
        <p:spPr>
          <a:xfrm>
            <a:off x="2356553" y="0"/>
            <a:ext cx="7004911" cy="5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97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20784378-480B-492B-9F05-61B159891E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10" y="902001"/>
            <a:ext cx="2831800" cy="28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D228-2C0D-4BAF-A6CC-6B997C31B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9600" r="9481"/>
          <a:stretch/>
        </p:blipFill>
        <p:spPr>
          <a:xfrm>
            <a:off x="666922" y="1825330"/>
            <a:ext cx="4380910" cy="413067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1B06CE-3EDF-479E-87B8-EC8F277827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832"/>
          <a:stretch/>
        </p:blipFill>
        <p:spPr>
          <a:xfrm>
            <a:off x="6599120" y="2817813"/>
            <a:ext cx="4508812" cy="21188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EF2938-3E2C-4460-B1A6-64438DA385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377"/>
          <a:stretch/>
        </p:blipFill>
        <p:spPr>
          <a:xfrm>
            <a:off x="2356553" y="0"/>
            <a:ext cx="7004911" cy="5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83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868FD-8151-495E-97EC-2ED8EFB7C9BA}"/>
              </a:ext>
            </a:extLst>
          </p:cNvPr>
          <p:cNvSpPr/>
          <p:nvPr/>
        </p:nvSpPr>
        <p:spPr>
          <a:xfrm>
            <a:off x="508000" y="3470416"/>
            <a:ext cx="10740571" cy="1754326"/>
          </a:xfrm>
          <a:prstGeom prst="rect">
            <a:avLst/>
          </a:prstGeom>
          <a:solidFill>
            <a:srgbClr val="E2C5FF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3600" dirty="0">
                <a:solidFill>
                  <a:schemeClr val="tx1"/>
                </a:solidFill>
              </a:rPr>
              <a:t>أسلم في دار الأرقم في بداية الدعوة ، و هو أول سفير في الإسلام ، وهو أول من هاجر إلى المدينة و أول من نشر الإسلام في المدينة ، وكان يسمى بالمدينة «المقرئ»  وأستشهد في معركة أحد . 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CE89AD-AE35-4631-8A00-26F8ADCA11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9888" r="20268"/>
          <a:stretch/>
        </p:blipFill>
        <p:spPr>
          <a:xfrm>
            <a:off x="10058400" y="-1"/>
            <a:ext cx="1533128" cy="27158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57629E-94C3-43AA-9A65-DA66ADB9E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1186" y="1299481"/>
            <a:ext cx="3218851" cy="18600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E0D36D-F641-4AF8-8A09-7188D8CDFBD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6687" y="576067"/>
            <a:ext cx="4438273" cy="1390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45AFC9-53CB-45B2-A831-CB962738BF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9454" y="1966075"/>
            <a:ext cx="3353091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65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CFC1F8C2-D365-461D-86A5-E056E67D5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486" y="1895556"/>
            <a:ext cx="2530059" cy="23776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C7ED6E-AADB-4CF5-AB2D-CE010E4BD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784" y="1639160"/>
            <a:ext cx="5577433" cy="334927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D2A4831-4500-4067-939F-087C34BB2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625" y="1006262"/>
            <a:ext cx="7059780" cy="461507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A8D5A26-8167-42B2-AA86-DE85121E23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54" t="710" r="15148" b="8144"/>
          <a:stretch/>
        </p:blipFill>
        <p:spPr>
          <a:xfrm>
            <a:off x="3253269" y="3759200"/>
            <a:ext cx="861007" cy="102800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A6EF79E-A765-4331-A6FC-4189DFE4A4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50" r="14921"/>
          <a:stretch/>
        </p:blipFill>
        <p:spPr>
          <a:xfrm>
            <a:off x="4539308" y="1722472"/>
            <a:ext cx="847171" cy="112785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C1DC24-D66A-4F24-92B8-B37E02A0C3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837" t="4789" r="12098" b="6460"/>
          <a:stretch/>
        </p:blipFill>
        <p:spPr>
          <a:xfrm>
            <a:off x="5998319" y="3154545"/>
            <a:ext cx="875974" cy="1000991"/>
          </a:xfrm>
          <a:prstGeom prst="rect">
            <a:avLst/>
          </a:prstGeom>
        </p:spPr>
      </p:pic>
      <p:pic>
        <p:nvPicPr>
          <p:cNvPr id="60" name="Picture 59" descr="نحلة كرتون gif">
            <a:extLst>
              <a:ext uri="{FF2B5EF4-FFF2-40B4-BE49-F238E27FC236}">
                <a16:creationId xmlns:a16="http://schemas.microsoft.com/office/drawing/2014/main" id="{6D08F02C-7E8E-4B6C-BE7F-E864159A1C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154" y="3736555"/>
            <a:ext cx="1499351" cy="23861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B507656-2B91-4381-ACC9-7B8FDB25FB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758" t="9468" r="14066" b="6689"/>
          <a:stretch/>
        </p:blipFill>
        <p:spPr>
          <a:xfrm>
            <a:off x="5579348" y="3879850"/>
            <a:ext cx="861007" cy="94564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B324983-C5EB-4EFB-A0AC-9AC2A764450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657" r="14710" b="8257"/>
          <a:stretch/>
        </p:blipFill>
        <p:spPr>
          <a:xfrm>
            <a:off x="5571509" y="2388685"/>
            <a:ext cx="918191" cy="104031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11E1E33-04A8-4B67-A27A-BE44687A59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570" r="11743"/>
          <a:stretch/>
        </p:blipFill>
        <p:spPr>
          <a:xfrm>
            <a:off x="4463746" y="3080798"/>
            <a:ext cx="895162" cy="112785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79042E5-DC4D-4D97-B43C-9E669873CE4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373" t="6913" r="8184" b="4336"/>
          <a:stretch/>
        </p:blipFill>
        <p:spPr>
          <a:xfrm>
            <a:off x="7133608" y="2503360"/>
            <a:ext cx="963263" cy="100099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85FCD04-A5B7-4D0A-93D9-24BAE4410DB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3554" t="6197" r="12093" b="2584"/>
          <a:stretch/>
        </p:blipFill>
        <p:spPr>
          <a:xfrm>
            <a:off x="3363751" y="2441802"/>
            <a:ext cx="879396" cy="102882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182650A-BCB9-4406-85D4-7B3EE6E33FD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006" t="7131" r="11755" b="7604"/>
          <a:stretch/>
        </p:blipFill>
        <p:spPr>
          <a:xfrm>
            <a:off x="7540611" y="3174987"/>
            <a:ext cx="885291" cy="96167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CD26C87D-3DC0-45CE-955C-8F57F48CC4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8232" y="1521605"/>
            <a:ext cx="2256774" cy="2386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EE8E1277-B522-4C2B-9130-B6A74BA792B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926" b="-1"/>
          <a:stretch/>
        </p:blipFill>
        <p:spPr>
          <a:xfrm>
            <a:off x="10369166" y="384922"/>
            <a:ext cx="1413188" cy="22733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03DBC17-C326-4F56-875B-C077293A23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945" y="647700"/>
            <a:ext cx="1770145" cy="114797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2" descr="الصفحة الرئيسية - رواد الغد">
            <a:extLst>
              <a:ext uri="{FF2B5EF4-FFF2-40B4-BE49-F238E27FC236}">
                <a16:creationId xmlns:a16="http://schemas.microsoft.com/office/drawing/2014/main" id="{C6B6D091-B499-4ED9-B529-34E2E7E17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43237">
            <a:off x="8238641" y="2059632"/>
            <a:ext cx="1903317" cy="119731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614C20-0979-4F03-9022-1D1A460AEFE7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8377"/>
          <a:stretch/>
        </p:blipFill>
        <p:spPr>
          <a:xfrm>
            <a:off x="2356553" y="0"/>
            <a:ext cx="7004911" cy="5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1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decel="100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decel="100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decel="100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decel="100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decel="100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decel="100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decel="100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decel="100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decel="100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decel="100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decel="100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decel="100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decel="100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decel="100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decel="100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decel="100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decel="100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decel="100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decel="100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F5E1B1B-B530-402C-A573-F1120D283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9883" y="1040902"/>
            <a:ext cx="3627434" cy="56270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D05B1F-1364-424A-ABC0-04FCF62B2F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77"/>
          <a:stretch/>
        </p:blipFill>
        <p:spPr>
          <a:xfrm>
            <a:off x="2356553" y="0"/>
            <a:ext cx="7004911" cy="5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91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3133</TotalTime>
  <Words>296</Words>
  <Application>Microsoft Office PowerPoint</Application>
  <PresentationFormat>Widescreen</PresentationFormat>
  <Paragraphs>43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Noura Khamis Marzouq Al Ketbi</dc:creator>
  <cp:lastModifiedBy>Noura Khamis Marzouq Al Ketbi</cp:lastModifiedBy>
  <cp:revision>149</cp:revision>
  <dcterms:created xsi:type="dcterms:W3CDTF">2022-01-10T16:20:56Z</dcterms:created>
  <dcterms:modified xsi:type="dcterms:W3CDTF">2022-01-21T05:04:11Z</dcterms:modified>
</cp:coreProperties>
</file>